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64" r:id="rId4"/>
    <p:sldId id="258" r:id="rId5"/>
    <p:sldId id="263" r:id="rId6"/>
    <p:sldId id="265" r:id="rId7"/>
    <p:sldId id="266" r:id="rId8"/>
    <p:sldId id="267" r:id="rId9"/>
    <p:sldId id="268" r:id="rId10"/>
    <p:sldId id="269" r:id="rId11"/>
    <p:sldId id="287" r:id="rId12"/>
    <p:sldId id="259" r:id="rId13"/>
    <p:sldId id="272" r:id="rId14"/>
    <p:sldId id="273" r:id="rId15"/>
    <p:sldId id="274" r:id="rId16"/>
    <p:sldId id="288" r:id="rId17"/>
    <p:sldId id="275" r:id="rId18"/>
    <p:sldId id="279" r:id="rId19"/>
    <p:sldId id="280" r:id="rId20"/>
    <p:sldId id="289" r:id="rId21"/>
    <p:sldId id="282" r:id="rId22"/>
    <p:sldId id="281" r:id="rId23"/>
    <p:sldId id="283" r:id="rId24"/>
    <p:sldId id="286" r:id="rId25"/>
    <p:sldId id="276"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A833"/>
    <a:srgbClr val="17550E"/>
    <a:srgbClr val="817A6B"/>
    <a:srgbClr val="FF9027"/>
    <a:srgbClr val="17540E"/>
    <a:srgbClr val="02361B"/>
    <a:srgbClr val="16654B"/>
    <a:srgbClr val="FFCC66"/>
    <a:srgbClr val="6A413E"/>
    <a:srgbClr val="FEED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35" autoAdjust="0"/>
    <p:restoredTop sz="94660"/>
  </p:normalViewPr>
  <p:slideViewPr>
    <p:cSldViewPr snapToGrid="0" showGuides="1">
      <p:cViewPr varScale="1">
        <p:scale>
          <a:sx n="85" d="100"/>
          <a:sy n="85" d="100"/>
        </p:scale>
        <p:origin x="570"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6EFEF4-59A0-40B3-8566-B10539A2ECAD}" type="datetimeFigureOut">
              <a:rPr lang="zh-CN" altLang="en-US" smtClean="0"/>
              <a:t>2018/6/29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127E3B-3F9C-4904-AE3F-03AA2AE32E91}" type="slidenum">
              <a:rPr lang="zh-CN" altLang="en-US" smtClean="0"/>
              <a:t>‹#›</a:t>
            </a:fld>
            <a:endParaRPr lang="zh-CN" altLang="en-US"/>
          </a:p>
        </p:txBody>
      </p:sp>
    </p:spTree>
    <p:extLst>
      <p:ext uri="{BB962C8B-B14F-4D97-AF65-F5344CB8AC3E}">
        <p14:creationId xmlns:p14="http://schemas.microsoft.com/office/powerpoint/2010/main" val="291764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96127E3B-3F9C-4904-AE3F-03AA2AE32E91}" type="slidenum">
              <a:rPr lang="zh-CN" altLang="en-US" smtClean="0"/>
              <a:t>1</a:t>
            </a:fld>
            <a:endParaRPr lang="zh-CN" altLang="en-US"/>
          </a:p>
        </p:txBody>
      </p:sp>
    </p:spTree>
    <p:extLst>
      <p:ext uri="{BB962C8B-B14F-4D97-AF65-F5344CB8AC3E}">
        <p14:creationId xmlns:p14="http://schemas.microsoft.com/office/powerpoint/2010/main" val="471345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2</a:t>
            </a:fld>
            <a:endParaRPr lang="zh-CN" altLang="en-US"/>
          </a:p>
        </p:txBody>
      </p:sp>
    </p:spTree>
    <p:extLst>
      <p:ext uri="{BB962C8B-B14F-4D97-AF65-F5344CB8AC3E}">
        <p14:creationId xmlns:p14="http://schemas.microsoft.com/office/powerpoint/2010/main" val="79727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3</a:t>
            </a:fld>
            <a:endParaRPr lang="zh-CN" altLang="en-US"/>
          </a:p>
        </p:txBody>
      </p:sp>
    </p:spTree>
    <p:extLst>
      <p:ext uri="{BB962C8B-B14F-4D97-AF65-F5344CB8AC3E}">
        <p14:creationId xmlns:p14="http://schemas.microsoft.com/office/powerpoint/2010/main" val="346412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4</a:t>
            </a:fld>
            <a:endParaRPr lang="zh-CN" altLang="en-US"/>
          </a:p>
        </p:txBody>
      </p:sp>
    </p:spTree>
    <p:extLst>
      <p:ext uri="{BB962C8B-B14F-4D97-AF65-F5344CB8AC3E}">
        <p14:creationId xmlns:p14="http://schemas.microsoft.com/office/powerpoint/2010/main" val="2599959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5</a:t>
            </a:fld>
            <a:endParaRPr lang="zh-CN" altLang="en-US"/>
          </a:p>
        </p:txBody>
      </p:sp>
    </p:spTree>
    <p:extLst>
      <p:ext uri="{BB962C8B-B14F-4D97-AF65-F5344CB8AC3E}">
        <p14:creationId xmlns:p14="http://schemas.microsoft.com/office/powerpoint/2010/main" val="1850530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6</a:t>
            </a:fld>
            <a:endParaRPr lang="zh-CN" altLang="en-US"/>
          </a:p>
        </p:txBody>
      </p:sp>
    </p:spTree>
    <p:extLst>
      <p:ext uri="{BB962C8B-B14F-4D97-AF65-F5344CB8AC3E}">
        <p14:creationId xmlns:p14="http://schemas.microsoft.com/office/powerpoint/2010/main" val="3410470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7</a:t>
            </a:fld>
            <a:endParaRPr lang="zh-CN" altLang="en-US"/>
          </a:p>
        </p:txBody>
      </p:sp>
    </p:spTree>
    <p:extLst>
      <p:ext uri="{BB962C8B-B14F-4D97-AF65-F5344CB8AC3E}">
        <p14:creationId xmlns:p14="http://schemas.microsoft.com/office/powerpoint/2010/main" val="24867159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8</a:t>
            </a:fld>
            <a:endParaRPr lang="zh-CN" altLang="en-US"/>
          </a:p>
        </p:txBody>
      </p:sp>
    </p:spTree>
    <p:extLst>
      <p:ext uri="{BB962C8B-B14F-4D97-AF65-F5344CB8AC3E}">
        <p14:creationId xmlns:p14="http://schemas.microsoft.com/office/powerpoint/2010/main" val="3087528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9</a:t>
            </a:fld>
            <a:endParaRPr lang="zh-CN" altLang="en-US"/>
          </a:p>
        </p:txBody>
      </p:sp>
    </p:spTree>
    <p:extLst>
      <p:ext uri="{BB962C8B-B14F-4D97-AF65-F5344CB8AC3E}">
        <p14:creationId xmlns:p14="http://schemas.microsoft.com/office/powerpoint/2010/main" val="1868030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10</a:t>
            </a:fld>
            <a:endParaRPr lang="zh-CN" altLang="en-US"/>
          </a:p>
        </p:txBody>
      </p:sp>
    </p:spTree>
    <p:extLst>
      <p:ext uri="{BB962C8B-B14F-4D97-AF65-F5344CB8AC3E}">
        <p14:creationId xmlns:p14="http://schemas.microsoft.com/office/powerpoint/2010/main" val="2441849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11</a:t>
            </a:fld>
            <a:endParaRPr lang="zh-CN" altLang="en-US"/>
          </a:p>
        </p:txBody>
      </p:sp>
    </p:spTree>
    <p:extLst>
      <p:ext uri="{BB962C8B-B14F-4D97-AF65-F5344CB8AC3E}">
        <p14:creationId xmlns:p14="http://schemas.microsoft.com/office/powerpoint/2010/main" val="41528558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12</a:t>
            </a:fld>
            <a:endParaRPr lang="zh-CN" altLang="en-US"/>
          </a:p>
        </p:txBody>
      </p:sp>
    </p:spTree>
    <p:extLst>
      <p:ext uri="{BB962C8B-B14F-4D97-AF65-F5344CB8AC3E}">
        <p14:creationId xmlns:p14="http://schemas.microsoft.com/office/powerpoint/2010/main" val="20018638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13</a:t>
            </a:fld>
            <a:endParaRPr lang="zh-CN" altLang="en-US"/>
          </a:p>
        </p:txBody>
      </p:sp>
    </p:spTree>
    <p:extLst>
      <p:ext uri="{BB962C8B-B14F-4D97-AF65-F5344CB8AC3E}">
        <p14:creationId xmlns:p14="http://schemas.microsoft.com/office/powerpoint/2010/main" val="482491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14</a:t>
            </a:fld>
            <a:endParaRPr lang="zh-CN" altLang="en-US"/>
          </a:p>
        </p:txBody>
      </p:sp>
    </p:spTree>
    <p:extLst>
      <p:ext uri="{BB962C8B-B14F-4D97-AF65-F5344CB8AC3E}">
        <p14:creationId xmlns:p14="http://schemas.microsoft.com/office/powerpoint/2010/main" val="458459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15</a:t>
            </a:fld>
            <a:endParaRPr lang="zh-CN" altLang="en-US"/>
          </a:p>
        </p:txBody>
      </p:sp>
    </p:spTree>
    <p:extLst>
      <p:ext uri="{BB962C8B-B14F-4D97-AF65-F5344CB8AC3E}">
        <p14:creationId xmlns:p14="http://schemas.microsoft.com/office/powerpoint/2010/main" val="27473284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16</a:t>
            </a:fld>
            <a:endParaRPr lang="zh-CN" altLang="en-US"/>
          </a:p>
        </p:txBody>
      </p:sp>
    </p:spTree>
    <p:extLst>
      <p:ext uri="{BB962C8B-B14F-4D97-AF65-F5344CB8AC3E}">
        <p14:creationId xmlns:p14="http://schemas.microsoft.com/office/powerpoint/2010/main" val="16216542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17</a:t>
            </a:fld>
            <a:endParaRPr lang="zh-CN" altLang="en-US"/>
          </a:p>
        </p:txBody>
      </p:sp>
    </p:spTree>
    <p:extLst>
      <p:ext uri="{BB962C8B-B14F-4D97-AF65-F5344CB8AC3E}">
        <p14:creationId xmlns:p14="http://schemas.microsoft.com/office/powerpoint/2010/main" val="19425217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18</a:t>
            </a:fld>
            <a:endParaRPr lang="zh-CN" altLang="en-US"/>
          </a:p>
        </p:txBody>
      </p:sp>
    </p:spTree>
    <p:extLst>
      <p:ext uri="{BB962C8B-B14F-4D97-AF65-F5344CB8AC3E}">
        <p14:creationId xmlns:p14="http://schemas.microsoft.com/office/powerpoint/2010/main" val="40966329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19</a:t>
            </a:fld>
            <a:endParaRPr lang="zh-CN" altLang="en-US"/>
          </a:p>
        </p:txBody>
      </p:sp>
    </p:spTree>
    <p:extLst>
      <p:ext uri="{BB962C8B-B14F-4D97-AF65-F5344CB8AC3E}">
        <p14:creationId xmlns:p14="http://schemas.microsoft.com/office/powerpoint/2010/main" val="2795997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20</a:t>
            </a:fld>
            <a:endParaRPr lang="zh-CN" altLang="en-US"/>
          </a:p>
        </p:txBody>
      </p:sp>
    </p:spTree>
    <p:extLst>
      <p:ext uri="{BB962C8B-B14F-4D97-AF65-F5344CB8AC3E}">
        <p14:creationId xmlns:p14="http://schemas.microsoft.com/office/powerpoint/2010/main" val="3850102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21</a:t>
            </a:fld>
            <a:endParaRPr lang="zh-CN" altLang="en-US"/>
          </a:p>
        </p:txBody>
      </p:sp>
    </p:spTree>
    <p:extLst>
      <p:ext uri="{BB962C8B-B14F-4D97-AF65-F5344CB8AC3E}">
        <p14:creationId xmlns:p14="http://schemas.microsoft.com/office/powerpoint/2010/main" val="6868523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22</a:t>
            </a:fld>
            <a:endParaRPr lang="zh-CN" altLang="en-US"/>
          </a:p>
        </p:txBody>
      </p:sp>
    </p:spTree>
    <p:extLst>
      <p:ext uri="{BB962C8B-B14F-4D97-AF65-F5344CB8AC3E}">
        <p14:creationId xmlns:p14="http://schemas.microsoft.com/office/powerpoint/2010/main" val="17949513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23</a:t>
            </a:fld>
            <a:endParaRPr lang="zh-CN" altLang="en-US"/>
          </a:p>
        </p:txBody>
      </p:sp>
    </p:spTree>
    <p:extLst>
      <p:ext uri="{BB962C8B-B14F-4D97-AF65-F5344CB8AC3E}">
        <p14:creationId xmlns:p14="http://schemas.microsoft.com/office/powerpoint/2010/main" val="9392147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24</a:t>
            </a:fld>
            <a:endParaRPr lang="zh-CN" altLang="en-US"/>
          </a:p>
        </p:txBody>
      </p:sp>
    </p:spTree>
    <p:extLst>
      <p:ext uri="{BB962C8B-B14F-4D97-AF65-F5344CB8AC3E}">
        <p14:creationId xmlns:p14="http://schemas.microsoft.com/office/powerpoint/2010/main" val="32734236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96127E3B-3F9C-4904-AE3F-03AA2AE32E91}" type="slidenum">
              <a:rPr lang="zh-CN" altLang="en-US" smtClean="0"/>
              <a:t>25</a:t>
            </a:fld>
            <a:endParaRPr lang="zh-CN" altLang="en-US"/>
          </a:p>
        </p:txBody>
      </p:sp>
    </p:spTree>
    <p:extLst>
      <p:ext uri="{BB962C8B-B14F-4D97-AF65-F5344CB8AC3E}">
        <p14:creationId xmlns:p14="http://schemas.microsoft.com/office/powerpoint/2010/main" val="2409657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238EE61-D9D1-495A-AD4D-03FE46D5437C}" type="datetimeFigureOut">
              <a:rPr lang="zh-CN" altLang="en-US" smtClean="0"/>
              <a:t>2018/6/29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70AF49-D39D-4D43-9946-37B2A7F54377}" type="slidenum">
              <a:rPr lang="zh-CN" altLang="en-US" smtClean="0"/>
              <a:t>‹#›</a:t>
            </a:fld>
            <a:endParaRPr lang="zh-CN" altLang="en-US"/>
          </a:p>
        </p:txBody>
      </p:sp>
    </p:spTree>
    <p:extLst>
      <p:ext uri="{BB962C8B-B14F-4D97-AF65-F5344CB8AC3E}">
        <p14:creationId xmlns:p14="http://schemas.microsoft.com/office/powerpoint/2010/main" val="225514181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238EE61-D9D1-495A-AD4D-03FE46D5437C}" type="datetimeFigureOut">
              <a:rPr lang="zh-CN" altLang="en-US" smtClean="0"/>
              <a:t>2018/6/29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70AF49-D39D-4D43-9946-37B2A7F54377}" type="slidenum">
              <a:rPr lang="zh-CN" altLang="en-US" smtClean="0"/>
              <a:t>‹#›</a:t>
            </a:fld>
            <a:endParaRPr lang="zh-CN" altLang="en-US"/>
          </a:p>
        </p:txBody>
      </p:sp>
    </p:spTree>
    <p:extLst>
      <p:ext uri="{BB962C8B-B14F-4D97-AF65-F5344CB8AC3E}">
        <p14:creationId xmlns:p14="http://schemas.microsoft.com/office/powerpoint/2010/main" val="349539865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238EE61-D9D1-495A-AD4D-03FE46D5437C}" type="datetimeFigureOut">
              <a:rPr lang="zh-CN" altLang="en-US" smtClean="0"/>
              <a:t>2018/6/29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70AF49-D39D-4D43-9946-37B2A7F54377}" type="slidenum">
              <a:rPr lang="zh-CN" altLang="en-US" smtClean="0"/>
              <a:t>‹#›</a:t>
            </a:fld>
            <a:endParaRPr lang="zh-CN" altLang="en-US"/>
          </a:p>
        </p:txBody>
      </p:sp>
    </p:spTree>
    <p:extLst>
      <p:ext uri="{BB962C8B-B14F-4D97-AF65-F5344CB8AC3E}">
        <p14:creationId xmlns:p14="http://schemas.microsoft.com/office/powerpoint/2010/main" val="139728875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238EE61-D9D1-495A-AD4D-03FE46D5437C}" type="datetimeFigureOut">
              <a:rPr lang="zh-CN" altLang="en-US" smtClean="0"/>
              <a:t>2018/6/29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C70AF49-D39D-4D43-9946-37B2A7F54377}" type="slidenum">
              <a:rPr lang="zh-CN" altLang="en-US" smtClean="0"/>
              <a:t>‹#›</a:t>
            </a:fld>
            <a:endParaRPr lang="zh-CN" altLang="en-US"/>
          </a:p>
        </p:txBody>
      </p:sp>
    </p:spTree>
    <p:extLst>
      <p:ext uri="{BB962C8B-B14F-4D97-AF65-F5344CB8AC3E}">
        <p14:creationId xmlns:p14="http://schemas.microsoft.com/office/powerpoint/2010/main" val="418046897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238EE61-D9D1-495A-AD4D-03FE46D5437C}" type="datetimeFigureOut">
              <a:rPr lang="zh-CN" altLang="en-US" smtClean="0"/>
              <a:t>2018/6/29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C70AF49-D39D-4D43-9946-37B2A7F54377}" type="slidenum">
              <a:rPr lang="zh-CN" altLang="en-US" smtClean="0"/>
              <a:t>‹#›</a:t>
            </a:fld>
            <a:endParaRPr lang="zh-CN" altLang="en-US"/>
          </a:p>
        </p:txBody>
      </p:sp>
    </p:spTree>
    <p:extLst>
      <p:ext uri="{BB962C8B-B14F-4D97-AF65-F5344CB8AC3E}">
        <p14:creationId xmlns:p14="http://schemas.microsoft.com/office/powerpoint/2010/main" val="4652720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238EE61-D9D1-495A-AD4D-03FE46D5437C}" type="datetimeFigureOut">
              <a:rPr lang="zh-CN" altLang="en-US" smtClean="0"/>
              <a:t>2018/6/29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C70AF49-D39D-4D43-9946-37B2A7F54377}" type="slidenum">
              <a:rPr lang="zh-CN" altLang="en-US" smtClean="0"/>
              <a:t>‹#›</a:t>
            </a:fld>
            <a:endParaRPr lang="zh-CN" altLang="en-US"/>
          </a:p>
        </p:txBody>
      </p:sp>
    </p:spTree>
    <p:extLst>
      <p:ext uri="{BB962C8B-B14F-4D97-AF65-F5344CB8AC3E}">
        <p14:creationId xmlns:p14="http://schemas.microsoft.com/office/powerpoint/2010/main" val="400167315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238EE61-D9D1-495A-AD4D-03FE46D5437C}" type="datetimeFigureOut">
              <a:rPr lang="zh-CN" altLang="en-US" smtClean="0"/>
              <a:t>2018/6/29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C70AF49-D39D-4D43-9946-37B2A7F54377}" type="slidenum">
              <a:rPr lang="zh-CN" altLang="en-US" smtClean="0"/>
              <a:t>‹#›</a:t>
            </a:fld>
            <a:endParaRPr lang="zh-CN" altLang="en-US"/>
          </a:p>
        </p:txBody>
      </p:sp>
    </p:spTree>
    <p:extLst>
      <p:ext uri="{BB962C8B-B14F-4D97-AF65-F5344CB8AC3E}">
        <p14:creationId xmlns:p14="http://schemas.microsoft.com/office/powerpoint/2010/main" val="50329647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238EE61-D9D1-495A-AD4D-03FE46D5437C}" type="datetimeFigureOut">
              <a:rPr lang="zh-CN" altLang="en-US" smtClean="0"/>
              <a:t>2018/6/29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C70AF49-D39D-4D43-9946-37B2A7F54377}" type="slidenum">
              <a:rPr lang="zh-CN" altLang="en-US" smtClean="0"/>
              <a:t>‹#›</a:t>
            </a:fld>
            <a:endParaRPr lang="zh-CN" altLang="en-US"/>
          </a:p>
        </p:txBody>
      </p:sp>
    </p:spTree>
    <p:extLst>
      <p:ext uri="{BB962C8B-B14F-4D97-AF65-F5344CB8AC3E}">
        <p14:creationId xmlns:p14="http://schemas.microsoft.com/office/powerpoint/2010/main" val="306636307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238EE61-D9D1-495A-AD4D-03FE46D5437C}" type="datetimeFigureOut">
              <a:rPr lang="zh-CN" altLang="en-US" smtClean="0"/>
              <a:t>2018/6/29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C70AF49-D39D-4D43-9946-37B2A7F54377}" type="slidenum">
              <a:rPr lang="zh-CN" altLang="en-US" smtClean="0"/>
              <a:t>‹#›</a:t>
            </a:fld>
            <a:endParaRPr lang="zh-CN" altLang="en-US"/>
          </a:p>
        </p:txBody>
      </p:sp>
    </p:spTree>
    <p:extLst>
      <p:ext uri="{BB962C8B-B14F-4D97-AF65-F5344CB8AC3E}">
        <p14:creationId xmlns:p14="http://schemas.microsoft.com/office/powerpoint/2010/main" val="265573544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238EE61-D9D1-495A-AD4D-03FE46D5437C}" type="datetimeFigureOut">
              <a:rPr lang="zh-CN" altLang="en-US" smtClean="0"/>
              <a:t>2018/6/29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70AF49-D39D-4D43-9946-37B2A7F54377}" type="slidenum">
              <a:rPr lang="zh-CN" altLang="en-US" smtClean="0"/>
              <a:t>‹#›</a:t>
            </a:fld>
            <a:endParaRPr lang="zh-CN" altLang="en-US"/>
          </a:p>
        </p:txBody>
      </p:sp>
    </p:spTree>
    <p:extLst>
      <p:ext uri="{BB962C8B-B14F-4D97-AF65-F5344CB8AC3E}">
        <p14:creationId xmlns:p14="http://schemas.microsoft.com/office/powerpoint/2010/main" val="76893691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238EE61-D9D1-495A-AD4D-03FE46D5437C}" type="datetimeFigureOut">
              <a:rPr lang="zh-CN" altLang="en-US" smtClean="0"/>
              <a:t>2018/6/29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70AF49-D39D-4D43-9946-37B2A7F54377}" type="slidenum">
              <a:rPr lang="zh-CN" altLang="en-US" smtClean="0"/>
              <a:t>‹#›</a:t>
            </a:fld>
            <a:endParaRPr lang="zh-CN" altLang="en-US"/>
          </a:p>
        </p:txBody>
      </p:sp>
    </p:spTree>
    <p:extLst>
      <p:ext uri="{BB962C8B-B14F-4D97-AF65-F5344CB8AC3E}">
        <p14:creationId xmlns:p14="http://schemas.microsoft.com/office/powerpoint/2010/main" val="228375479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38EE61-D9D1-495A-AD4D-03FE46D5437C}" type="datetimeFigureOut">
              <a:rPr lang="zh-CN" altLang="en-US" smtClean="0"/>
              <a:t>2018/6/29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70AF49-D39D-4D43-9946-37B2A7F54377}" type="slidenum">
              <a:rPr lang="zh-CN" altLang="en-US" smtClean="0"/>
              <a:t>‹#›</a:t>
            </a:fld>
            <a:endParaRPr lang="zh-CN" altLang="en-US"/>
          </a:p>
        </p:txBody>
      </p:sp>
      <p:sp>
        <p:nvSpPr>
          <p:cNvPr id="9" name="副标题 2"/>
          <p:cNvSpPr txBox="1">
            <a:spLocks/>
          </p:cNvSpPr>
          <p:nvPr userDrawn="1"/>
        </p:nvSpPr>
        <p:spPr>
          <a:xfrm>
            <a:off x="6438900" y="4581753"/>
            <a:ext cx="4827814" cy="929140"/>
          </a:xfrm>
          <a:prstGeom prst="rect">
            <a:avLst/>
          </a:prstGeom>
        </p:spPr>
        <p:txBody>
          <a:bodyPr>
            <a:normAutofit/>
          </a:bodyPr>
          <a:lstStyle>
            <a:lvl1pPr marL="0" indent="0" algn="just"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ea"/>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dirty="0">
                <a:solidFill>
                  <a:schemeClr val="bg1"/>
                </a:solidFill>
              </a:rPr>
              <a:t>感谢您下载包图网平台上提供的</a:t>
            </a:r>
            <a:r>
              <a:rPr lang="en-US" altLang="zh-CN" dirty="0">
                <a:solidFill>
                  <a:schemeClr val="bg1"/>
                </a:solidFill>
              </a:rPr>
              <a:t>PPT</a:t>
            </a:r>
            <a:r>
              <a:rPr lang="zh-CN" altLang="en-US" dirty="0">
                <a:solidFill>
                  <a:schemeClr val="bg1"/>
                </a:solidFill>
              </a:rPr>
              <a:t>作品，为了您和包图网以及原创作者的利益，请勿复制、传播、销售，否则将承担法律责任！包图网将对作品进行维权，按照传播下载次数进行十倍索取赔偿！</a:t>
            </a:r>
            <a:r>
              <a:rPr lang="en-US" altLang="zh-CN" dirty="0">
                <a:solidFill>
                  <a:schemeClr val="bg1"/>
                </a:solidFill>
              </a:rPr>
              <a:t>Ibaotu.com</a:t>
            </a:r>
            <a:endParaRPr lang="zh-CN" altLang="en-US" dirty="0">
              <a:solidFill>
                <a:schemeClr val="bg1"/>
              </a:solidFill>
            </a:endParaRPr>
          </a:p>
        </p:txBody>
      </p:sp>
      <p:pic>
        <p:nvPicPr>
          <p:cNvPr id="8" name="图片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Tree>
    <p:extLst>
      <p:ext uri="{BB962C8B-B14F-4D97-AF65-F5344CB8AC3E}">
        <p14:creationId xmlns:p14="http://schemas.microsoft.com/office/powerpoint/2010/main" val="4088164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slideLayout" Target="../slideLayouts/slideLayout1.xml"/><Relationship Id="rId7" Type="http://schemas.openxmlformats.org/officeDocument/2006/relationships/image" Target="../media/image4.png"/><Relationship Id="rId12" Type="http://schemas.openxmlformats.org/officeDocument/2006/relationships/image" Target="../media/image9.png"/><Relationship Id="rId17" Type="http://schemas.openxmlformats.org/officeDocument/2006/relationships/image" Target="../media/image14.png"/><Relationship Id="rId2" Type="http://schemas.openxmlformats.org/officeDocument/2006/relationships/audio" Target="../media/media1.mp3"/><Relationship Id="rId16" Type="http://schemas.openxmlformats.org/officeDocument/2006/relationships/image" Target="../media/image13.png"/><Relationship Id="rId1" Type="http://schemas.microsoft.com/office/2007/relationships/media" Target="../media/media1.mp3"/><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png"/><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7.jpeg"/><Relationship Id="rId3" Type="http://schemas.openxmlformats.org/officeDocument/2006/relationships/image" Target="../media/image2.png"/><Relationship Id="rId7" Type="http://schemas.openxmlformats.org/officeDocument/2006/relationships/image" Target="../media/image7.png"/><Relationship Id="rId12"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5.jp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20.jpeg"/><Relationship Id="rId3" Type="http://schemas.openxmlformats.org/officeDocument/2006/relationships/image" Target="../media/image2.png"/><Relationship Id="rId7" Type="http://schemas.openxmlformats.org/officeDocument/2006/relationships/image" Target="../media/image7.png"/><Relationship Id="rId12"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8.jpe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 Id="rId14" Type="http://schemas.openxmlformats.org/officeDocument/2006/relationships/image" Target="../media/image21.jpe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2.jp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9.png"/><Relationship Id="rId5" Type="http://schemas.openxmlformats.org/officeDocument/2006/relationships/image" Target="../media/image2.png"/><Relationship Id="rId10" Type="http://schemas.openxmlformats.org/officeDocument/2006/relationships/image" Target="../media/image8.png"/><Relationship Id="rId4" Type="http://schemas.openxmlformats.org/officeDocument/2006/relationships/image" Target="../media/image23.jp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24.jpeg"/><Relationship Id="rId7" Type="http://schemas.openxmlformats.org/officeDocument/2006/relationships/image" Target="../media/image3.png"/><Relationship Id="rId12"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8.png"/><Relationship Id="rId5" Type="http://schemas.openxmlformats.org/officeDocument/2006/relationships/image" Target="../media/image26.jpeg"/><Relationship Id="rId10" Type="http://schemas.openxmlformats.org/officeDocument/2006/relationships/image" Target="../media/image7.png"/><Relationship Id="rId4" Type="http://schemas.openxmlformats.org/officeDocument/2006/relationships/image" Target="../media/image25.jpeg"/><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27.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28.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9.jp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3.png"/><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0.jpeg"/><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3.png"/><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28.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33.jpeg"/><Relationship Id="rId3" Type="http://schemas.openxmlformats.org/officeDocument/2006/relationships/image" Target="../media/image2.png"/><Relationship Id="rId7" Type="http://schemas.openxmlformats.org/officeDocument/2006/relationships/image" Target="../media/image7.png"/><Relationship Id="rId12"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31.jpe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34.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12"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35.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28.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39.jpeg"/><Relationship Id="rId3" Type="http://schemas.openxmlformats.org/officeDocument/2006/relationships/image" Target="../media/image37.jp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7.xml"/><Relationship Id="rId16" Type="http://schemas.openxmlformats.org/officeDocument/2006/relationships/image" Target="../media/image42.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9.png"/><Relationship Id="rId5" Type="http://schemas.openxmlformats.org/officeDocument/2006/relationships/image" Target="../media/image2.png"/><Relationship Id="rId15" Type="http://schemas.openxmlformats.org/officeDocument/2006/relationships/image" Target="../media/image41.jpg"/><Relationship Id="rId10" Type="http://schemas.openxmlformats.org/officeDocument/2006/relationships/image" Target="../media/image8.png"/><Relationship Id="rId4" Type="http://schemas.openxmlformats.org/officeDocument/2006/relationships/image" Target="../media/image38.png"/><Relationship Id="rId9" Type="http://schemas.openxmlformats.org/officeDocument/2006/relationships/image" Target="../media/image7.png"/><Relationship Id="rId14" Type="http://schemas.openxmlformats.org/officeDocument/2006/relationships/image" Target="../media/image40.png"/></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43.png"/><Relationship Id="rId3" Type="http://schemas.openxmlformats.org/officeDocument/2006/relationships/image" Target="../media/image2.png"/><Relationship Id="rId7" Type="http://schemas.openxmlformats.org/officeDocument/2006/relationships/image" Target="../media/image7.png"/><Relationship Id="rId12" Type="http://schemas.openxmlformats.org/officeDocument/2006/relationships/image" Target="../media/image41.jp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27.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 Id="rId14" Type="http://schemas.openxmlformats.org/officeDocument/2006/relationships/image" Target="../media/image44.jpg"/></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45.jpeg"/><Relationship Id="rId7" Type="http://schemas.openxmlformats.org/officeDocument/2006/relationships/image" Target="../media/image3.png"/><Relationship Id="rId12"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8.png"/><Relationship Id="rId5" Type="http://schemas.openxmlformats.org/officeDocument/2006/relationships/image" Target="../media/image47.jpeg"/><Relationship Id="rId10" Type="http://schemas.openxmlformats.org/officeDocument/2006/relationships/image" Target="../media/image7.png"/><Relationship Id="rId4" Type="http://schemas.openxmlformats.org/officeDocument/2006/relationships/image" Target="../media/image46.jpeg"/><Relationship Id="rId9"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28.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2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8.png"/><Relationship Id="rId7"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3.png"/><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png"/></Relationships>
</file>

<file path=ppt/slides/_rels/slide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49.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2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2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50.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5"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41739" y="-1027142"/>
            <a:ext cx="2670169" cy="2670169"/>
          </a:xfrm>
          <a:prstGeom prst="rect">
            <a:avLst/>
          </a:prstGeom>
        </p:spPr>
      </p:pic>
      <p:pic>
        <p:nvPicPr>
          <p:cNvPr id="12" name="图片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2" name="组合 1"/>
          <p:cNvGrpSpPr/>
          <p:nvPr/>
        </p:nvGrpSpPr>
        <p:grpSpPr>
          <a:xfrm>
            <a:off x="1267" y="4423720"/>
            <a:ext cx="12215448" cy="2445422"/>
            <a:chOff x="-23447" y="4479679"/>
            <a:chExt cx="12215448" cy="2387174"/>
          </a:xfrm>
        </p:grpSpPr>
        <p:pic>
          <p:nvPicPr>
            <p:cNvPr id="8" name="图片 7"/>
            <p:cNvPicPr>
              <a:picLocks noChangeAspect="1"/>
            </p:cNvPicPr>
            <p:nvPr/>
          </p:nvPicPr>
          <p:blipFill rotWithShape="1">
            <a:blip r:embed="rId9"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9" name="图片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10" name="图片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13" name="图片 1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14" name="图片 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sp>
        <p:nvSpPr>
          <p:cNvPr id="16" name="矩形 15"/>
          <p:cNvSpPr/>
          <p:nvPr/>
        </p:nvSpPr>
        <p:spPr>
          <a:xfrm>
            <a:off x="3731071" y="4904295"/>
            <a:ext cx="4360489" cy="584775"/>
          </a:xfrm>
          <a:prstGeom prst="rect">
            <a:avLst/>
          </a:prstGeom>
        </p:spPr>
        <p:txBody>
          <a:bodyPr wrap="none">
            <a:spAutoFit/>
          </a:bodyPr>
          <a:lstStyle/>
          <a:p>
            <a:r>
              <a:rPr lang="zh-CN" altLang="en-US" sz="3200" dirty="0">
                <a:solidFill>
                  <a:srgbClr val="0B4C29"/>
                </a:solidFill>
                <a:latin typeface="迷你简少儿" panose="03000509000000000000" pitchFamily="65" charset="-122"/>
                <a:ea typeface="迷你简少儿" panose="03000509000000000000" pitchFamily="65" charset="-122"/>
              </a:rPr>
              <a:t>夏令营活动方案</a:t>
            </a:r>
            <a:r>
              <a:rPr lang="en-US" altLang="zh-CN" sz="3200" dirty="0" err="1">
                <a:solidFill>
                  <a:srgbClr val="0B4C29"/>
                </a:solidFill>
                <a:latin typeface="迷你简少儿" panose="03000509000000000000" pitchFamily="65" charset="-122"/>
                <a:ea typeface="迷你简少儿" panose="03000509000000000000" pitchFamily="65" charset="-122"/>
              </a:rPr>
              <a:t>ppt</a:t>
            </a:r>
            <a:r>
              <a:rPr lang="zh-CN" altLang="en-US" sz="3200" dirty="0">
                <a:solidFill>
                  <a:srgbClr val="0B4C29"/>
                </a:solidFill>
                <a:latin typeface="迷你简少儿" panose="03000509000000000000" pitchFamily="65" charset="-122"/>
                <a:ea typeface="迷你简少儿" panose="03000509000000000000" pitchFamily="65" charset="-122"/>
              </a:rPr>
              <a:t>模板</a:t>
            </a:r>
            <a:endParaRPr lang="zh-CN" altLang="en-US" sz="3200" dirty="0">
              <a:solidFill>
                <a:srgbClr val="0B4C29"/>
              </a:solidFill>
              <a:latin typeface="迷你简少儿" panose="03000509000000000000" pitchFamily="65" charset="-122"/>
              <a:ea typeface="迷你简少儿" panose="03000509000000000000" pitchFamily="65" charset="-122"/>
            </a:endParaRPr>
          </a:p>
        </p:txBody>
      </p:sp>
      <p:pic>
        <p:nvPicPr>
          <p:cNvPr id="11" name="图片 1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610512" y="3418233"/>
            <a:ext cx="2748379" cy="2788474"/>
          </a:xfrm>
          <a:prstGeom prst="rect">
            <a:avLst/>
          </a:prstGeom>
        </p:spPr>
      </p:pic>
      <p:pic>
        <p:nvPicPr>
          <p:cNvPr id="15" name="图片 1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06981" y="768883"/>
            <a:ext cx="4977494" cy="3986306"/>
          </a:xfrm>
          <a:prstGeom prst="rect">
            <a:avLst/>
          </a:prstGeom>
        </p:spPr>
      </p:pic>
      <p:pic>
        <p:nvPicPr>
          <p:cNvPr id="19" name="图片 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611428" y="953132"/>
            <a:ext cx="1399401" cy="1146484"/>
          </a:xfrm>
          <a:prstGeom prst="rect">
            <a:avLst/>
          </a:prstGeom>
        </p:spPr>
      </p:pic>
      <p:pic>
        <p:nvPicPr>
          <p:cNvPr id="4" name="青蛙 - 小跳蛙">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2712344" y="2499613"/>
            <a:ext cx="2000718" cy="2000718"/>
          </a:xfrm>
          <a:prstGeom prst="rect">
            <a:avLst/>
          </a:prstGeom>
        </p:spPr>
      </p:pic>
    </p:spTree>
    <p:extLst>
      <p:ext uri="{BB962C8B-B14F-4D97-AF65-F5344CB8AC3E}">
        <p14:creationId xmlns:p14="http://schemas.microsoft.com/office/powerpoint/2010/main" val="1690152877"/>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42"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par>
                                <p:cTn id="12" presetID="47" presetClass="entr" presetSubtype="0"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10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100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par>
                                <p:cTn id="27" presetID="2" presetClass="entr" presetSubtype="2" fill="hold" nodeType="withEffect">
                                  <p:stCondLst>
                                    <p:cond delay="200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1+#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52" presetClass="entr" presetSubtype="0" fill="hold" nodeType="withEffect">
                                  <p:stCondLst>
                                    <p:cond delay="2000"/>
                                  </p:stCondLst>
                                  <p:childTnLst>
                                    <p:set>
                                      <p:cBhvr>
                                        <p:cTn id="32" dur="1" fill="hold">
                                          <p:stCondLst>
                                            <p:cond delay="0"/>
                                          </p:stCondLst>
                                        </p:cTn>
                                        <p:tgtEl>
                                          <p:spTgt spid="15"/>
                                        </p:tgtEl>
                                        <p:attrNameLst>
                                          <p:attrName>style.visibility</p:attrName>
                                        </p:attrNameLst>
                                      </p:cBhvr>
                                      <p:to>
                                        <p:strVal val="visible"/>
                                      </p:to>
                                    </p:set>
                                    <p:animScale>
                                      <p:cBhvr>
                                        <p:cTn id="33"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5"/>
                                        </p:tgtEl>
                                        <p:attrNameLst>
                                          <p:attrName>ppt_x</p:attrName>
                                          <p:attrName>ppt_y</p:attrName>
                                        </p:attrNameLst>
                                      </p:cBhvr>
                                    </p:animMotion>
                                    <p:animEffect transition="in" filter="fade">
                                      <p:cBhvr>
                                        <p:cTn id="35" dur="1000"/>
                                        <p:tgtEl>
                                          <p:spTgt spid="15"/>
                                        </p:tgtEl>
                                      </p:cBhvr>
                                    </p:animEffect>
                                  </p:childTnLst>
                                </p:cTn>
                              </p:par>
                              <p:par>
                                <p:cTn id="36" presetID="22" presetClass="entr" presetSubtype="4" fill="hold" nodeType="withEffect">
                                  <p:stCondLst>
                                    <p:cond delay="3000"/>
                                  </p:stCondLst>
                                  <p:childTnLst>
                                    <p:set>
                                      <p:cBhvr>
                                        <p:cTn id="37" dur="1" fill="hold">
                                          <p:stCondLst>
                                            <p:cond delay="0"/>
                                          </p:stCondLst>
                                        </p:cTn>
                                        <p:tgtEl>
                                          <p:spTgt spid="14"/>
                                        </p:tgtEl>
                                        <p:attrNameLst>
                                          <p:attrName>style.visibility</p:attrName>
                                        </p:attrNameLst>
                                      </p:cBhvr>
                                      <p:to>
                                        <p:strVal val="visible"/>
                                      </p:to>
                                    </p:set>
                                    <p:animEffect transition="in" filter="wipe(down)">
                                      <p:cBhvr>
                                        <p:cTn id="38" dur="500"/>
                                        <p:tgtEl>
                                          <p:spTgt spid="14"/>
                                        </p:tgtEl>
                                      </p:cBhvr>
                                    </p:animEffect>
                                  </p:childTnLst>
                                </p:cTn>
                              </p:par>
                              <p:par>
                                <p:cTn id="39" presetID="41" presetClass="entr" presetSubtype="0" fill="hold" grpId="0" nodeType="withEffect">
                                  <p:stCondLst>
                                    <p:cond delay="3000"/>
                                  </p:stCondLst>
                                  <p:iterate type="lt">
                                    <p:tmPct val="10000"/>
                                  </p:iterate>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6"/>
                                        </p:tgtEl>
                                        <p:attrNameLst>
                                          <p:attrName>ppt_y</p:attrName>
                                        </p:attrNameLst>
                                      </p:cBhvr>
                                      <p:tavLst>
                                        <p:tav tm="0">
                                          <p:val>
                                            <p:strVal val="#ppt_y"/>
                                          </p:val>
                                        </p:tav>
                                        <p:tav tm="100000">
                                          <p:val>
                                            <p:strVal val="#ppt_y"/>
                                          </p:val>
                                        </p:tav>
                                      </p:tavLst>
                                    </p:anim>
                                    <p:anim calcmode="lin" valueType="num">
                                      <p:cBhvr>
                                        <p:cTn id="43"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6"/>
                                        </p:tgtEl>
                                      </p:cBhvr>
                                    </p:animEffect>
                                  </p:childTnLst>
                                </p:cTn>
                              </p:par>
                              <p:par>
                                <p:cTn id="46" presetID="47" presetClass="entr" presetSubtype="0" fill="hold" nodeType="withEffect">
                                  <p:stCondLst>
                                    <p:cond delay="400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1000"/>
                                        <p:tgtEl>
                                          <p:spTgt spid="7"/>
                                        </p:tgtEl>
                                      </p:cBhvr>
                                    </p:animEffect>
                                    <p:anim calcmode="lin" valueType="num">
                                      <p:cBhvr>
                                        <p:cTn id="49" dur="1000" fill="hold"/>
                                        <p:tgtEl>
                                          <p:spTgt spid="7"/>
                                        </p:tgtEl>
                                        <p:attrNameLst>
                                          <p:attrName>ppt_x</p:attrName>
                                        </p:attrNameLst>
                                      </p:cBhvr>
                                      <p:tavLst>
                                        <p:tav tm="0">
                                          <p:val>
                                            <p:strVal val="#ppt_x"/>
                                          </p:val>
                                        </p:tav>
                                        <p:tav tm="100000">
                                          <p:val>
                                            <p:strVal val="#ppt_x"/>
                                          </p:val>
                                        </p:tav>
                                      </p:tavLst>
                                    </p:anim>
                                    <p:anim calcmode="lin" valueType="num">
                                      <p:cBhvr>
                                        <p:cTn id="50" dur="1000" fill="hold"/>
                                        <p:tgtEl>
                                          <p:spTgt spid="7"/>
                                        </p:tgtEl>
                                        <p:attrNameLst>
                                          <p:attrName>ppt_y</p:attrName>
                                        </p:attrNameLst>
                                      </p:cBhvr>
                                      <p:tavLst>
                                        <p:tav tm="0">
                                          <p:val>
                                            <p:strVal val="#ppt_y-.1"/>
                                          </p:val>
                                        </p:tav>
                                        <p:tav tm="100000">
                                          <p:val>
                                            <p:strVal val="#ppt_y"/>
                                          </p:val>
                                        </p:tav>
                                      </p:tavLst>
                                    </p:anim>
                                  </p:childTnLst>
                                </p:cTn>
                              </p:par>
                              <p:par>
                                <p:cTn id="51" presetID="2" presetClass="entr" presetSubtype="6" fill="hold" nodeType="withEffect">
                                  <p:stCondLst>
                                    <p:cond delay="400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2000" fill="hold"/>
                                        <p:tgtEl>
                                          <p:spTgt spid="19"/>
                                        </p:tgtEl>
                                        <p:attrNameLst>
                                          <p:attrName>ppt_x</p:attrName>
                                        </p:attrNameLst>
                                      </p:cBhvr>
                                      <p:tavLst>
                                        <p:tav tm="0">
                                          <p:val>
                                            <p:strVal val="1+#ppt_w/2"/>
                                          </p:val>
                                        </p:tav>
                                        <p:tav tm="100000">
                                          <p:val>
                                            <p:strVal val="#ppt_x"/>
                                          </p:val>
                                        </p:tav>
                                      </p:tavLst>
                                    </p:anim>
                                    <p:anim calcmode="lin" valueType="num">
                                      <p:cBhvr additive="base">
                                        <p:cTn id="54" dur="20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5" repeatCount="indefinite" fill="hold" display="0">
                  <p:stCondLst>
                    <p:cond delay="indefinite"/>
                  </p:stCondLst>
                  <p:endCondLst>
                    <p:cond evt="onStopAudio" delay="0">
                      <p:tgtEl>
                        <p:sldTgt/>
                      </p:tgtEl>
                    </p:cond>
                  </p:endCondLst>
                </p:cTn>
                <p:tgtEl>
                  <p:spTgt spid="4"/>
                </p:tgtEl>
              </p:cMediaNode>
            </p:audio>
          </p:childTnLst>
        </p:cTn>
      </p:par>
    </p:tnLst>
    <p:bldLst>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16" name="图片 15"/>
          <p:cNvPicPr>
            <a:picLocks noChangeAspect="1"/>
          </p:cNvPicPr>
          <p:nvPr/>
        </p:nvPicPr>
        <p:blipFill rotWithShape="1">
          <a:blip r:embed="rId4"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21" name="组合 20"/>
          <p:cNvGrpSpPr/>
          <p:nvPr/>
        </p:nvGrpSpPr>
        <p:grpSpPr>
          <a:xfrm>
            <a:off x="1267" y="4423720"/>
            <a:ext cx="12215448" cy="2445422"/>
            <a:chOff x="-23447" y="4479679"/>
            <a:chExt cx="12215448" cy="2387174"/>
          </a:xfrm>
        </p:grpSpPr>
        <p:pic>
          <p:nvPicPr>
            <p:cNvPr id="22" name="图片 21"/>
            <p:cNvPicPr>
              <a:picLocks noChangeAspect="1"/>
            </p:cNvPicPr>
            <p:nvPr/>
          </p:nvPicPr>
          <p:blipFill rotWithShape="1">
            <a:blip r:embed="rId6"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24" name="图片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25" name="图片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26" name="图片 2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sp>
        <p:nvSpPr>
          <p:cNvPr id="18" name="正五边形 17"/>
          <p:cNvSpPr/>
          <p:nvPr/>
        </p:nvSpPr>
        <p:spPr>
          <a:xfrm rot="1823450">
            <a:off x="1163360" y="1338845"/>
            <a:ext cx="2913845" cy="2689949"/>
          </a:xfrm>
          <a:custGeom>
            <a:avLst/>
            <a:gdLst>
              <a:gd name="connsiteX0" fmla="*/ 3 w 2782529"/>
              <a:gd name="connsiteY0" fmla="*/ 957673 h 2507226"/>
              <a:gd name="connsiteX1" fmla="*/ 1391265 w 2782529"/>
              <a:gd name="connsiteY1" fmla="*/ 0 h 2507226"/>
              <a:gd name="connsiteX2" fmla="*/ 2782526 w 2782529"/>
              <a:gd name="connsiteY2" fmla="*/ 957673 h 2507226"/>
              <a:gd name="connsiteX3" fmla="*/ 2251111 w 2782529"/>
              <a:gd name="connsiteY3" fmla="*/ 2507220 h 2507226"/>
              <a:gd name="connsiteX4" fmla="*/ 531418 w 2782529"/>
              <a:gd name="connsiteY4" fmla="*/ 2507220 h 2507226"/>
              <a:gd name="connsiteX5" fmla="*/ 3 w 2782529"/>
              <a:gd name="connsiteY5" fmla="*/ 957673 h 2507226"/>
              <a:gd name="connsiteX0" fmla="*/ 0 w 2782523"/>
              <a:gd name="connsiteY0" fmla="*/ 957673 h 2507220"/>
              <a:gd name="connsiteX1" fmla="*/ 1391262 w 2782523"/>
              <a:gd name="connsiteY1" fmla="*/ 0 h 2507220"/>
              <a:gd name="connsiteX2" fmla="*/ 2782523 w 2782523"/>
              <a:gd name="connsiteY2" fmla="*/ 957673 h 2507220"/>
              <a:gd name="connsiteX3" fmla="*/ 2251108 w 2782523"/>
              <a:gd name="connsiteY3" fmla="*/ 2507220 h 2507220"/>
              <a:gd name="connsiteX4" fmla="*/ 531415 w 2782523"/>
              <a:gd name="connsiteY4" fmla="*/ 2507220 h 2507220"/>
              <a:gd name="connsiteX5" fmla="*/ 0 w 2782523"/>
              <a:gd name="connsiteY5" fmla="*/ 957673 h 2507220"/>
              <a:gd name="connsiteX0" fmla="*/ 0 w 2782523"/>
              <a:gd name="connsiteY0" fmla="*/ 957673 h 2507220"/>
              <a:gd name="connsiteX1" fmla="*/ 1391262 w 2782523"/>
              <a:gd name="connsiteY1" fmla="*/ 0 h 2507220"/>
              <a:gd name="connsiteX2" fmla="*/ 2782523 w 2782523"/>
              <a:gd name="connsiteY2" fmla="*/ 957673 h 2507220"/>
              <a:gd name="connsiteX3" fmla="*/ 2251108 w 2782523"/>
              <a:gd name="connsiteY3" fmla="*/ 2507220 h 2507220"/>
              <a:gd name="connsiteX4" fmla="*/ 531415 w 2782523"/>
              <a:gd name="connsiteY4" fmla="*/ 2507220 h 2507220"/>
              <a:gd name="connsiteX5" fmla="*/ 0 w 2782523"/>
              <a:gd name="connsiteY5" fmla="*/ 957673 h 2507220"/>
              <a:gd name="connsiteX0" fmla="*/ 18649 w 2801172"/>
              <a:gd name="connsiteY0" fmla="*/ 957673 h 2507220"/>
              <a:gd name="connsiteX1" fmla="*/ 1409911 w 2801172"/>
              <a:gd name="connsiteY1" fmla="*/ 0 h 2507220"/>
              <a:gd name="connsiteX2" fmla="*/ 2801172 w 2801172"/>
              <a:gd name="connsiteY2" fmla="*/ 957673 h 2507220"/>
              <a:gd name="connsiteX3" fmla="*/ 2269757 w 2801172"/>
              <a:gd name="connsiteY3" fmla="*/ 2507220 h 2507220"/>
              <a:gd name="connsiteX4" fmla="*/ 550064 w 2801172"/>
              <a:gd name="connsiteY4" fmla="*/ 2507220 h 2507220"/>
              <a:gd name="connsiteX5" fmla="*/ 18649 w 2801172"/>
              <a:gd name="connsiteY5" fmla="*/ 957673 h 2507220"/>
              <a:gd name="connsiteX0" fmla="*/ 18649 w 2801172"/>
              <a:gd name="connsiteY0" fmla="*/ 957673 h 2507220"/>
              <a:gd name="connsiteX1" fmla="*/ 1409911 w 2801172"/>
              <a:gd name="connsiteY1" fmla="*/ 0 h 2507220"/>
              <a:gd name="connsiteX2" fmla="*/ 2801172 w 2801172"/>
              <a:gd name="connsiteY2" fmla="*/ 957673 h 2507220"/>
              <a:gd name="connsiteX3" fmla="*/ 2269757 w 2801172"/>
              <a:gd name="connsiteY3" fmla="*/ 2507220 h 2507220"/>
              <a:gd name="connsiteX4" fmla="*/ 550064 w 2801172"/>
              <a:gd name="connsiteY4" fmla="*/ 2507220 h 2507220"/>
              <a:gd name="connsiteX5" fmla="*/ 18649 w 2801172"/>
              <a:gd name="connsiteY5" fmla="*/ 957673 h 2507220"/>
              <a:gd name="connsiteX0" fmla="*/ 42613 w 2825136"/>
              <a:gd name="connsiteY0" fmla="*/ 957673 h 2507220"/>
              <a:gd name="connsiteX1" fmla="*/ 1433875 w 2825136"/>
              <a:gd name="connsiteY1" fmla="*/ 0 h 2507220"/>
              <a:gd name="connsiteX2" fmla="*/ 2825136 w 2825136"/>
              <a:gd name="connsiteY2" fmla="*/ 957673 h 2507220"/>
              <a:gd name="connsiteX3" fmla="*/ 2293721 w 2825136"/>
              <a:gd name="connsiteY3" fmla="*/ 2507220 h 2507220"/>
              <a:gd name="connsiteX4" fmla="*/ 574028 w 2825136"/>
              <a:gd name="connsiteY4" fmla="*/ 2507220 h 2507220"/>
              <a:gd name="connsiteX5" fmla="*/ 42613 w 2825136"/>
              <a:gd name="connsiteY5" fmla="*/ 957673 h 2507220"/>
              <a:gd name="connsiteX0" fmla="*/ 42613 w 2825136"/>
              <a:gd name="connsiteY0" fmla="*/ 957673 h 2621929"/>
              <a:gd name="connsiteX1" fmla="*/ 1433875 w 2825136"/>
              <a:gd name="connsiteY1" fmla="*/ 0 h 2621929"/>
              <a:gd name="connsiteX2" fmla="*/ 2825136 w 2825136"/>
              <a:gd name="connsiteY2" fmla="*/ 957673 h 2621929"/>
              <a:gd name="connsiteX3" fmla="*/ 2293721 w 2825136"/>
              <a:gd name="connsiteY3" fmla="*/ 2507220 h 2621929"/>
              <a:gd name="connsiteX4" fmla="*/ 574028 w 2825136"/>
              <a:gd name="connsiteY4" fmla="*/ 2507220 h 2621929"/>
              <a:gd name="connsiteX5" fmla="*/ 42613 w 2825136"/>
              <a:gd name="connsiteY5" fmla="*/ 957673 h 2621929"/>
              <a:gd name="connsiteX0" fmla="*/ 42613 w 2825136"/>
              <a:gd name="connsiteY0" fmla="*/ 957673 h 2720587"/>
              <a:gd name="connsiteX1" fmla="*/ 1433875 w 2825136"/>
              <a:gd name="connsiteY1" fmla="*/ 0 h 2720587"/>
              <a:gd name="connsiteX2" fmla="*/ 2825136 w 2825136"/>
              <a:gd name="connsiteY2" fmla="*/ 957673 h 2720587"/>
              <a:gd name="connsiteX3" fmla="*/ 2293721 w 2825136"/>
              <a:gd name="connsiteY3" fmla="*/ 2507220 h 2720587"/>
              <a:gd name="connsiteX4" fmla="*/ 574028 w 2825136"/>
              <a:gd name="connsiteY4" fmla="*/ 2507220 h 2720587"/>
              <a:gd name="connsiteX5" fmla="*/ 42613 w 2825136"/>
              <a:gd name="connsiteY5" fmla="*/ 957673 h 2720587"/>
              <a:gd name="connsiteX0" fmla="*/ 42613 w 2825136"/>
              <a:gd name="connsiteY0" fmla="*/ 957673 h 2720587"/>
              <a:gd name="connsiteX1" fmla="*/ 1433875 w 2825136"/>
              <a:gd name="connsiteY1" fmla="*/ 0 h 2720587"/>
              <a:gd name="connsiteX2" fmla="*/ 2825136 w 2825136"/>
              <a:gd name="connsiteY2" fmla="*/ 957673 h 2720587"/>
              <a:gd name="connsiteX3" fmla="*/ 2293721 w 2825136"/>
              <a:gd name="connsiteY3" fmla="*/ 2507220 h 2720587"/>
              <a:gd name="connsiteX4" fmla="*/ 574028 w 2825136"/>
              <a:gd name="connsiteY4" fmla="*/ 2507220 h 2720587"/>
              <a:gd name="connsiteX5" fmla="*/ 42613 w 2825136"/>
              <a:gd name="connsiteY5" fmla="*/ 957673 h 2720587"/>
              <a:gd name="connsiteX0" fmla="*/ 42613 w 2825136"/>
              <a:gd name="connsiteY0" fmla="*/ 957673 h 2658598"/>
              <a:gd name="connsiteX1" fmla="*/ 1433875 w 2825136"/>
              <a:gd name="connsiteY1" fmla="*/ 0 h 2658598"/>
              <a:gd name="connsiteX2" fmla="*/ 2825136 w 2825136"/>
              <a:gd name="connsiteY2" fmla="*/ 957673 h 2658598"/>
              <a:gd name="connsiteX3" fmla="*/ 2057747 w 2825136"/>
              <a:gd name="connsiteY3" fmla="*/ 2367110 h 2658598"/>
              <a:gd name="connsiteX4" fmla="*/ 574028 w 2825136"/>
              <a:gd name="connsiteY4" fmla="*/ 2507220 h 2658598"/>
              <a:gd name="connsiteX5" fmla="*/ 42613 w 2825136"/>
              <a:gd name="connsiteY5" fmla="*/ 957673 h 2658598"/>
              <a:gd name="connsiteX0" fmla="*/ 42613 w 2825136"/>
              <a:gd name="connsiteY0" fmla="*/ 957673 h 2658598"/>
              <a:gd name="connsiteX1" fmla="*/ 1433875 w 2825136"/>
              <a:gd name="connsiteY1" fmla="*/ 0 h 2658598"/>
              <a:gd name="connsiteX2" fmla="*/ 2825136 w 2825136"/>
              <a:gd name="connsiteY2" fmla="*/ 957673 h 2658598"/>
              <a:gd name="connsiteX3" fmla="*/ 2057747 w 2825136"/>
              <a:gd name="connsiteY3" fmla="*/ 2367110 h 2658598"/>
              <a:gd name="connsiteX4" fmla="*/ 574028 w 2825136"/>
              <a:gd name="connsiteY4" fmla="*/ 2507220 h 2658598"/>
              <a:gd name="connsiteX5" fmla="*/ 42613 w 2825136"/>
              <a:gd name="connsiteY5" fmla="*/ 957673 h 2658598"/>
              <a:gd name="connsiteX0" fmla="*/ 42613 w 2825136"/>
              <a:gd name="connsiteY0" fmla="*/ 957673 h 2658598"/>
              <a:gd name="connsiteX1" fmla="*/ 1433875 w 2825136"/>
              <a:gd name="connsiteY1" fmla="*/ 0 h 2658598"/>
              <a:gd name="connsiteX2" fmla="*/ 2825136 w 2825136"/>
              <a:gd name="connsiteY2" fmla="*/ 957673 h 2658598"/>
              <a:gd name="connsiteX3" fmla="*/ 2057747 w 2825136"/>
              <a:gd name="connsiteY3" fmla="*/ 2367110 h 2658598"/>
              <a:gd name="connsiteX4" fmla="*/ 574028 w 2825136"/>
              <a:gd name="connsiteY4" fmla="*/ 2507220 h 2658598"/>
              <a:gd name="connsiteX5" fmla="*/ 42613 w 2825136"/>
              <a:gd name="connsiteY5" fmla="*/ 957673 h 2658598"/>
              <a:gd name="connsiteX0" fmla="*/ 42613 w 2825136"/>
              <a:gd name="connsiteY0" fmla="*/ 957673 h 2658598"/>
              <a:gd name="connsiteX1" fmla="*/ 1433875 w 2825136"/>
              <a:gd name="connsiteY1" fmla="*/ 0 h 2658598"/>
              <a:gd name="connsiteX2" fmla="*/ 2825136 w 2825136"/>
              <a:gd name="connsiteY2" fmla="*/ 957673 h 2658598"/>
              <a:gd name="connsiteX3" fmla="*/ 2057747 w 2825136"/>
              <a:gd name="connsiteY3" fmla="*/ 2367110 h 2658598"/>
              <a:gd name="connsiteX4" fmla="*/ 574028 w 2825136"/>
              <a:gd name="connsiteY4" fmla="*/ 2507220 h 2658598"/>
              <a:gd name="connsiteX5" fmla="*/ 42613 w 2825136"/>
              <a:gd name="connsiteY5" fmla="*/ 957673 h 2658598"/>
              <a:gd name="connsiteX0" fmla="*/ 42613 w 2825136"/>
              <a:gd name="connsiteY0" fmla="*/ 1046163 h 2747088"/>
              <a:gd name="connsiteX1" fmla="*/ 1426501 w 2825136"/>
              <a:gd name="connsiteY1" fmla="*/ 0 h 2747088"/>
              <a:gd name="connsiteX2" fmla="*/ 2825136 w 2825136"/>
              <a:gd name="connsiteY2" fmla="*/ 1046163 h 2747088"/>
              <a:gd name="connsiteX3" fmla="*/ 2057747 w 2825136"/>
              <a:gd name="connsiteY3" fmla="*/ 2455600 h 2747088"/>
              <a:gd name="connsiteX4" fmla="*/ 574028 w 2825136"/>
              <a:gd name="connsiteY4" fmla="*/ 2595710 h 2747088"/>
              <a:gd name="connsiteX5" fmla="*/ 42613 w 2825136"/>
              <a:gd name="connsiteY5" fmla="*/ 1046163 h 2747088"/>
              <a:gd name="connsiteX0" fmla="*/ 42613 w 2825136"/>
              <a:gd name="connsiteY0" fmla="*/ 1046163 h 2747088"/>
              <a:gd name="connsiteX1" fmla="*/ 1426501 w 2825136"/>
              <a:gd name="connsiteY1" fmla="*/ 0 h 2747088"/>
              <a:gd name="connsiteX2" fmla="*/ 2825136 w 2825136"/>
              <a:gd name="connsiteY2" fmla="*/ 1046163 h 2747088"/>
              <a:gd name="connsiteX3" fmla="*/ 2057747 w 2825136"/>
              <a:gd name="connsiteY3" fmla="*/ 2455600 h 2747088"/>
              <a:gd name="connsiteX4" fmla="*/ 574028 w 2825136"/>
              <a:gd name="connsiteY4" fmla="*/ 2595710 h 2747088"/>
              <a:gd name="connsiteX5" fmla="*/ 42613 w 2825136"/>
              <a:gd name="connsiteY5" fmla="*/ 1046163 h 2747088"/>
              <a:gd name="connsiteX0" fmla="*/ 42613 w 2825136"/>
              <a:gd name="connsiteY0" fmla="*/ 1046163 h 2747088"/>
              <a:gd name="connsiteX1" fmla="*/ 1426501 w 2825136"/>
              <a:gd name="connsiteY1" fmla="*/ 0 h 2747088"/>
              <a:gd name="connsiteX2" fmla="*/ 2825136 w 2825136"/>
              <a:gd name="connsiteY2" fmla="*/ 1046163 h 2747088"/>
              <a:gd name="connsiteX3" fmla="*/ 2057747 w 2825136"/>
              <a:gd name="connsiteY3" fmla="*/ 2455600 h 2747088"/>
              <a:gd name="connsiteX4" fmla="*/ 574028 w 2825136"/>
              <a:gd name="connsiteY4" fmla="*/ 2595710 h 2747088"/>
              <a:gd name="connsiteX5" fmla="*/ 42613 w 2825136"/>
              <a:gd name="connsiteY5" fmla="*/ 1046163 h 2747088"/>
              <a:gd name="connsiteX0" fmla="*/ 42613 w 2825136"/>
              <a:gd name="connsiteY0" fmla="*/ 1046163 h 2747088"/>
              <a:gd name="connsiteX1" fmla="*/ 1426501 w 2825136"/>
              <a:gd name="connsiteY1" fmla="*/ 0 h 2747088"/>
              <a:gd name="connsiteX2" fmla="*/ 2825136 w 2825136"/>
              <a:gd name="connsiteY2" fmla="*/ 1046163 h 2747088"/>
              <a:gd name="connsiteX3" fmla="*/ 2057747 w 2825136"/>
              <a:gd name="connsiteY3" fmla="*/ 2455600 h 2747088"/>
              <a:gd name="connsiteX4" fmla="*/ 574028 w 2825136"/>
              <a:gd name="connsiteY4" fmla="*/ 2595710 h 2747088"/>
              <a:gd name="connsiteX5" fmla="*/ 42613 w 2825136"/>
              <a:gd name="connsiteY5" fmla="*/ 1046163 h 2747088"/>
              <a:gd name="connsiteX0" fmla="*/ 48716 w 2831239"/>
              <a:gd name="connsiteY0" fmla="*/ 1046163 h 2747088"/>
              <a:gd name="connsiteX1" fmla="*/ 1432604 w 2831239"/>
              <a:gd name="connsiteY1" fmla="*/ 0 h 2747088"/>
              <a:gd name="connsiteX2" fmla="*/ 2831239 w 2831239"/>
              <a:gd name="connsiteY2" fmla="*/ 1046163 h 2747088"/>
              <a:gd name="connsiteX3" fmla="*/ 2063850 w 2831239"/>
              <a:gd name="connsiteY3" fmla="*/ 2455600 h 2747088"/>
              <a:gd name="connsiteX4" fmla="*/ 580131 w 2831239"/>
              <a:gd name="connsiteY4" fmla="*/ 2595710 h 2747088"/>
              <a:gd name="connsiteX5" fmla="*/ 48716 w 2831239"/>
              <a:gd name="connsiteY5" fmla="*/ 1046163 h 2747088"/>
              <a:gd name="connsiteX0" fmla="*/ 48716 w 2831239"/>
              <a:gd name="connsiteY0" fmla="*/ 1046163 h 2677787"/>
              <a:gd name="connsiteX1" fmla="*/ 1432604 w 2831239"/>
              <a:gd name="connsiteY1" fmla="*/ 0 h 2677787"/>
              <a:gd name="connsiteX2" fmla="*/ 2831239 w 2831239"/>
              <a:gd name="connsiteY2" fmla="*/ 1046163 h 2677787"/>
              <a:gd name="connsiteX3" fmla="*/ 2063850 w 2831239"/>
              <a:gd name="connsiteY3" fmla="*/ 2138510 h 2677787"/>
              <a:gd name="connsiteX4" fmla="*/ 580131 w 2831239"/>
              <a:gd name="connsiteY4" fmla="*/ 2595710 h 2677787"/>
              <a:gd name="connsiteX5" fmla="*/ 48716 w 2831239"/>
              <a:gd name="connsiteY5" fmla="*/ 1046163 h 2677787"/>
              <a:gd name="connsiteX0" fmla="*/ 48716 w 2831239"/>
              <a:gd name="connsiteY0" fmla="*/ 1105157 h 2736781"/>
              <a:gd name="connsiteX1" fmla="*/ 1373610 w 2831239"/>
              <a:gd name="connsiteY1" fmla="*/ 0 h 2736781"/>
              <a:gd name="connsiteX2" fmla="*/ 2831239 w 2831239"/>
              <a:gd name="connsiteY2" fmla="*/ 1105157 h 2736781"/>
              <a:gd name="connsiteX3" fmla="*/ 2063850 w 2831239"/>
              <a:gd name="connsiteY3" fmla="*/ 2197504 h 2736781"/>
              <a:gd name="connsiteX4" fmla="*/ 580131 w 2831239"/>
              <a:gd name="connsiteY4" fmla="*/ 2654704 h 2736781"/>
              <a:gd name="connsiteX5" fmla="*/ 48716 w 2831239"/>
              <a:gd name="connsiteY5" fmla="*/ 1105157 h 2736781"/>
              <a:gd name="connsiteX0" fmla="*/ 48716 w 2831239"/>
              <a:gd name="connsiteY0" fmla="*/ 1105157 h 2736781"/>
              <a:gd name="connsiteX1" fmla="*/ 1373610 w 2831239"/>
              <a:gd name="connsiteY1" fmla="*/ 0 h 2736781"/>
              <a:gd name="connsiteX2" fmla="*/ 2831239 w 2831239"/>
              <a:gd name="connsiteY2" fmla="*/ 1105157 h 2736781"/>
              <a:gd name="connsiteX3" fmla="*/ 2063850 w 2831239"/>
              <a:gd name="connsiteY3" fmla="*/ 2197504 h 2736781"/>
              <a:gd name="connsiteX4" fmla="*/ 580131 w 2831239"/>
              <a:gd name="connsiteY4" fmla="*/ 2654704 h 2736781"/>
              <a:gd name="connsiteX5" fmla="*/ 48716 w 2831239"/>
              <a:gd name="connsiteY5" fmla="*/ 1105157 h 2736781"/>
              <a:gd name="connsiteX0" fmla="*/ 38192 w 2909206"/>
              <a:gd name="connsiteY0" fmla="*/ 1127280 h 2736781"/>
              <a:gd name="connsiteX1" fmla="*/ 1451577 w 2909206"/>
              <a:gd name="connsiteY1" fmla="*/ 0 h 2736781"/>
              <a:gd name="connsiteX2" fmla="*/ 2909206 w 2909206"/>
              <a:gd name="connsiteY2" fmla="*/ 1105157 h 2736781"/>
              <a:gd name="connsiteX3" fmla="*/ 2141817 w 2909206"/>
              <a:gd name="connsiteY3" fmla="*/ 2197504 h 2736781"/>
              <a:gd name="connsiteX4" fmla="*/ 658098 w 2909206"/>
              <a:gd name="connsiteY4" fmla="*/ 2654704 h 2736781"/>
              <a:gd name="connsiteX5" fmla="*/ 38192 w 2909206"/>
              <a:gd name="connsiteY5" fmla="*/ 1127280 h 2736781"/>
              <a:gd name="connsiteX0" fmla="*/ 38192 w 2909206"/>
              <a:gd name="connsiteY0" fmla="*/ 1127280 h 2736781"/>
              <a:gd name="connsiteX1" fmla="*/ 1451577 w 2909206"/>
              <a:gd name="connsiteY1" fmla="*/ 0 h 2736781"/>
              <a:gd name="connsiteX2" fmla="*/ 2909206 w 2909206"/>
              <a:gd name="connsiteY2" fmla="*/ 1105157 h 2736781"/>
              <a:gd name="connsiteX3" fmla="*/ 2141817 w 2909206"/>
              <a:gd name="connsiteY3" fmla="*/ 2197504 h 2736781"/>
              <a:gd name="connsiteX4" fmla="*/ 658098 w 2909206"/>
              <a:gd name="connsiteY4" fmla="*/ 2654704 h 2736781"/>
              <a:gd name="connsiteX5" fmla="*/ 38192 w 2909206"/>
              <a:gd name="connsiteY5" fmla="*/ 1127280 h 2736781"/>
              <a:gd name="connsiteX0" fmla="*/ 38192 w 2909206"/>
              <a:gd name="connsiteY0" fmla="*/ 1127280 h 2729098"/>
              <a:gd name="connsiteX1" fmla="*/ 1451577 w 2909206"/>
              <a:gd name="connsiteY1" fmla="*/ 0 h 2729098"/>
              <a:gd name="connsiteX2" fmla="*/ 2909206 w 2909206"/>
              <a:gd name="connsiteY2" fmla="*/ 1105157 h 2729098"/>
              <a:gd name="connsiteX3" fmla="*/ 2053327 w 2909206"/>
              <a:gd name="connsiteY3" fmla="*/ 2131136 h 2729098"/>
              <a:gd name="connsiteX4" fmla="*/ 658098 w 2909206"/>
              <a:gd name="connsiteY4" fmla="*/ 2654704 h 2729098"/>
              <a:gd name="connsiteX5" fmla="*/ 38192 w 2909206"/>
              <a:gd name="connsiteY5" fmla="*/ 1127280 h 2729098"/>
              <a:gd name="connsiteX0" fmla="*/ 38192 w 3027193"/>
              <a:gd name="connsiteY0" fmla="*/ 1127280 h 2729098"/>
              <a:gd name="connsiteX1" fmla="*/ 1451577 w 3027193"/>
              <a:gd name="connsiteY1" fmla="*/ 0 h 2729098"/>
              <a:gd name="connsiteX2" fmla="*/ 3027193 w 3027193"/>
              <a:gd name="connsiteY2" fmla="*/ 1090408 h 2729098"/>
              <a:gd name="connsiteX3" fmla="*/ 2053327 w 3027193"/>
              <a:gd name="connsiteY3" fmla="*/ 2131136 h 2729098"/>
              <a:gd name="connsiteX4" fmla="*/ 658098 w 3027193"/>
              <a:gd name="connsiteY4" fmla="*/ 2654704 h 2729098"/>
              <a:gd name="connsiteX5" fmla="*/ 38192 w 3027193"/>
              <a:gd name="connsiteY5" fmla="*/ 1127280 h 2729098"/>
              <a:gd name="connsiteX0" fmla="*/ 38192 w 3027681"/>
              <a:gd name="connsiteY0" fmla="*/ 1127280 h 2729098"/>
              <a:gd name="connsiteX1" fmla="*/ 1451577 w 3027681"/>
              <a:gd name="connsiteY1" fmla="*/ 0 h 2729098"/>
              <a:gd name="connsiteX2" fmla="*/ 3027193 w 3027681"/>
              <a:gd name="connsiteY2" fmla="*/ 1090408 h 2729098"/>
              <a:gd name="connsiteX3" fmla="*/ 2053327 w 3027681"/>
              <a:gd name="connsiteY3" fmla="*/ 2131136 h 2729098"/>
              <a:gd name="connsiteX4" fmla="*/ 658098 w 3027681"/>
              <a:gd name="connsiteY4" fmla="*/ 2654704 h 2729098"/>
              <a:gd name="connsiteX5" fmla="*/ 38192 w 3027681"/>
              <a:gd name="connsiteY5" fmla="*/ 1127280 h 2729098"/>
              <a:gd name="connsiteX0" fmla="*/ 38192 w 3027681"/>
              <a:gd name="connsiteY0" fmla="*/ 1127280 h 2729098"/>
              <a:gd name="connsiteX1" fmla="*/ 1451577 w 3027681"/>
              <a:gd name="connsiteY1" fmla="*/ 0 h 2729098"/>
              <a:gd name="connsiteX2" fmla="*/ 3027193 w 3027681"/>
              <a:gd name="connsiteY2" fmla="*/ 1090408 h 2729098"/>
              <a:gd name="connsiteX3" fmla="*/ 2053327 w 3027681"/>
              <a:gd name="connsiteY3" fmla="*/ 2131136 h 2729098"/>
              <a:gd name="connsiteX4" fmla="*/ 658098 w 3027681"/>
              <a:gd name="connsiteY4" fmla="*/ 2654704 h 2729098"/>
              <a:gd name="connsiteX5" fmla="*/ 38192 w 3027681"/>
              <a:gd name="connsiteY5" fmla="*/ 1127280 h 2729098"/>
              <a:gd name="connsiteX0" fmla="*/ 38192 w 3027663"/>
              <a:gd name="connsiteY0" fmla="*/ 1230518 h 2832336"/>
              <a:gd name="connsiteX1" fmla="*/ 1436829 w 3027663"/>
              <a:gd name="connsiteY1" fmla="*/ 0 h 2832336"/>
              <a:gd name="connsiteX2" fmla="*/ 3027193 w 3027663"/>
              <a:gd name="connsiteY2" fmla="*/ 1193646 h 2832336"/>
              <a:gd name="connsiteX3" fmla="*/ 2053327 w 3027663"/>
              <a:gd name="connsiteY3" fmla="*/ 2234374 h 2832336"/>
              <a:gd name="connsiteX4" fmla="*/ 658098 w 3027663"/>
              <a:gd name="connsiteY4" fmla="*/ 2757942 h 2832336"/>
              <a:gd name="connsiteX5" fmla="*/ 38192 w 3027663"/>
              <a:gd name="connsiteY5" fmla="*/ 1230518 h 2832336"/>
              <a:gd name="connsiteX0" fmla="*/ 38192 w 3027663"/>
              <a:gd name="connsiteY0" fmla="*/ 1230998 h 2832816"/>
              <a:gd name="connsiteX1" fmla="*/ 1436829 w 3027663"/>
              <a:gd name="connsiteY1" fmla="*/ 480 h 2832816"/>
              <a:gd name="connsiteX2" fmla="*/ 3027193 w 3027663"/>
              <a:gd name="connsiteY2" fmla="*/ 1194126 h 2832816"/>
              <a:gd name="connsiteX3" fmla="*/ 2053327 w 3027663"/>
              <a:gd name="connsiteY3" fmla="*/ 2234854 h 2832816"/>
              <a:gd name="connsiteX4" fmla="*/ 658098 w 3027663"/>
              <a:gd name="connsiteY4" fmla="*/ 2758422 h 2832816"/>
              <a:gd name="connsiteX5" fmla="*/ 38192 w 3027663"/>
              <a:gd name="connsiteY5" fmla="*/ 1230998 h 2832816"/>
              <a:gd name="connsiteX0" fmla="*/ 38192 w 3027663"/>
              <a:gd name="connsiteY0" fmla="*/ 1230998 h 2832816"/>
              <a:gd name="connsiteX1" fmla="*/ 1436829 w 3027663"/>
              <a:gd name="connsiteY1" fmla="*/ 480 h 2832816"/>
              <a:gd name="connsiteX2" fmla="*/ 3027193 w 3027663"/>
              <a:gd name="connsiteY2" fmla="*/ 1194126 h 2832816"/>
              <a:gd name="connsiteX3" fmla="*/ 2053327 w 3027663"/>
              <a:gd name="connsiteY3" fmla="*/ 2234854 h 2832816"/>
              <a:gd name="connsiteX4" fmla="*/ 658098 w 3027663"/>
              <a:gd name="connsiteY4" fmla="*/ 2758422 h 2832816"/>
              <a:gd name="connsiteX5" fmla="*/ 38192 w 3027663"/>
              <a:gd name="connsiteY5" fmla="*/ 1230998 h 2832816"/>
              <a:gd name="connsiteX0" fmla="*/ 50926 w 3040397"/>
              <a:gd name="connsiteY0" fmla="*/ 1230998 h 2774131"/>
              <a:gd name="connsiteX1" fmla="*/ 1449563 w 3040397"/>
              <a:gd name="connsiteY1" fmla="*/ 480 h 2774131"/>
              <a:gd name="connsiteX2" fmla="*/ 3039927 w 3040397"/>
              <a:gd name="connsiteY2" fmla="*/ 1194126 h 2774131"/>
              <a:gd name="connsiteX3" fmla="*/ 2066061 w 3040397"/>
              <a:gd name="connsiteY3" fmla="*/ 2234854 h 2774131"/>
              <a:gd name="connsiteX4" fmla="*/ 567593 w 3040397"/>
              <a:gd name="connsiteY4" fmla="*/ 2692054 h 2774131"/>
              <a:gd name="connsiteX5" fmla="*/ 50926 w 3040397"/>
              <a:gd name="connsiteY5" fmla="*/ 1230998 h 2774131"/>
              <a:gd name="connsiteX0" fmla="*/ 42926 w 3091391"/>
              <a:gd name="connsiteY0" fmla="*/ 1127854 h 2774226"/>
              <a:gd name="connsiteX1" fmla="*/ 1500557 w 3091391"/>
              <a:gd name="connsiteY1" fmla="*/ 575 h 2774226"/>
              <a:gd name="connsiteX2" fmla="*/ 3090921 w 3091391"/>
              <a:gd name="connsiteY2" fmla="*/ 1194221 h 2774226"/>
              <a:gd name="connsiteX3" fmla="*/ 2117055 w 3091391"/>
              <a:gd name="connsiteY3" fmla="*/ 2234949 h 2774226"/>
              <a:gd name="connsiteX4" fmla="*/ 618587 w 3091391"/>
              <a:gd name="connsiteY4" fmla="*/ 2692149 h 2774226"/>
              <a:gd name="connsiteX5" fmla="*/ 42926 w 3091391"/>
              <a:gd name="connsiteY5" fmla="*/ 1127854 h 2774226"/>
              <a:gd name="connsiteX0" fmla="*/ 42926 w 3091391"/>
              <a:gd name="connsiteY0" fmla="*/ 1127854 h 2763549"/>
              <a:gd name="connsiteX1" fmla="*/ 1500557 w 3091391"/>
              <a:gd name="connsiteY1" fmla="*/ 575 h 2763549"/>
              <a:gd name="connsiteX2" fmla="*/ 3090921 w 3091391"/>
              <a:gd name="connsiteY2" fmla="*/ 1194221 h 2763549"/>
              <a:gd name="connsiteX3" fmla="*/ 1999068 w 3091391"/>
              <a:gd name="connsiteY3" fmla="*/ 2139084 h 2763549"/>
              <a:gd name="connsiteX4" fmla="*/ 618587 w 3091391"/>
              <a:gd name="connsiteY4" fmla="*/ 2692149 h 2763549"/>
              <a:gd name="connsiteX5" fmla="*/ 42926 w 3091391"/>
              <a:gd name="connsiteY5" fmla="*/ 1127854 h 2763549"/>
              <a:gd name="connsiteX0" fmla="*/ 42926 w 3091391"/>
              <a:gd name="connsiteY0" fmla="*/ 1127854 h 2763549"/>
              <a:gd name="connsiteX1" fmla="*/ 1500557 w 3091391"/>
              <a:gd name="connsiteY1" fmla="*/ 575 h 2763549"/>
              <a:gd name="connsiteX2" fmla="*/ 3090921 w 3091391"/>
              <a:gd name="connsiteY2" fmla="*/ 1194221 h 2763549"/>
              <a:gd name="connsiteX3" fmla="*/ 1999068 w 3091391"/>
              <a:gd name="connsiteY3" fmla="*/ 2139084 h 2763549"/>
              <a:gd name="connsiteX4" fmla="*/ 618587 w 3091391"/>
              <a:gd name="connsiteY4" fmla="*/ 2692149 h 2763549"/>
              <a:gd name="connsiteX5" fmla="*/ 42926 w 3091391"/>
              <a:gd name="connsiteY5" fmla="*/ 1127854 h 2763549"/>
              <a:gd name="connsiteX0" fmla="*/ 42926 w 3091391"/>
              <a:gd name="connsiteY0" fmla="*/ 1127854 h 2774226"/>
              <a:gd name="connsiteX1" fmla="*/ 1500557 w 3091391"/>
              <a:gd name="connsiteY1" fmla="*/ 575 h 2774226"/>
              <a:gd name="connsiteX2" fmla="*/ 3090921 w 3091391"/>
              <a:gd name="connsiteY2" fmla="*/ 1194221 h 2774226"/>
              <a:gd name="connsiteX3" fmla="*/ 1984320 w 3091391"/>
              <a:gd name="connsiteY3" fmla="*/ 2234949 h 2774226"/>
              <a:gd name="connsiteX4" fmla="*/ 618587 w 3091391"/>
              <a:gd name="connsiteY4" fmla="*/ 2692149 h 2774226"/>
              <a:gd name="connsiteX5" fmla="*/ 42926 w 3091391"/>
              <a:gd name="connsiteY5" fmla="*/ 1127854 h 2774226"/>
              <a:gd name="connsiteX0" fmla="*/ 43735 w 3092200"/>
              <a:gd name="connsiteY0" fmla="*/ 1127854 h 2774226"/>
              <a:gd name="connsiteX1" fmla="*/ 1501366 w 3092200"/>
              <a:gd name="connsiteY1" fmla="*/ 575 h 2774226"/>
              <a:gd name="connsiteX2" fmla="*/ 3091730 w 3092200"/>
              <a:gd name="connsiteY2" fmla="*/ 1194221 h 2774226"/>
              <a:gd name="connsiteX3" fmla="*/ 1985129 w 3092200"/>
              <a:gd name="connsiteY3" fmla="*/ 2234949 h 2774226"/>
              <a:gd name="connsiteX4" fmla="*/ 619396 w 3092200"/>
              <a:gd name="connsiteY4" fmla="*/ 2692149 h 2774226"/>
              <a:gd name="connsiteX5" fmla="*/ 43735 w 3092200"/>
              <a:gd name="connsiteY5" fmla="*/ 1127854 h 2774226"/>
              <a:gd name="connsiteX0" fmla="*/ 43735 w 3092200"/>
              <a:gd name="connsiteY0" fmla="*/ 1127854 h 2728601"/>
              <a:gd name="connsiteX1" fmla="*/ 1501366 w 3092200"/>
              <a:gd name="connsiteY1" fmla="*/ 575 h 2728601"/>
              <a:gd name="connsiteX2" fmla="*/ 3091730 w 3092200"/>
              <a:gd name="connsiteY2" fmla="*/ 1194221 h 2728601"/>
              <a:gd name="connsiteX3" fmla="*/ 1985129 w 3092200"/>
              <a:gd name="connsiteY3" fmla="*/ 2234949 h 2728601"/>
              <a:gd name="connsiteX4" fmla="*/ 619396 w 3092200"/>
              <a:gd name="connsiteY4" fmla="*/ 2692149 h 2728601"/>
              <a:gd name="connsiteX5" fmla="*/ 43735 w 3092200"/>
              <a:gd name="connsiteY5" fmla="*/ 1127854 h 2728601"/>
              <a:gd name="connsiteX0" fmla="*/ 43735 w 3092200"/>
              <a:gd name="connsiteY0" fmla="*/ 1127854 h 2722325"/>
              <a:gd name="connsiteX1" fmla="*/ 1501366 w 3092200"/>
              <a:gd name="connsiteY1" fmla="*/ 575 h 2722325"/>
              <a:gd name="connsiteX2" fmla="*/ 3091730 w 3092200"/>
              <a:gd name="connsiteY2" fmla="*/ 1194221 h 2722325"/>
              <a:gd name="connsiteX3" fmla="*/ 2058871 w 3092200"/>
              <a:gd name="connsiteY3" fmla="*/ 2146459 h 2722325"/>
              <a:gd name="connsiteX4" fmla="*/ 619396 w 3092200"/>
              <a:gd name="connsiteY4" fmla="*/ 2692149 h 2722325"/>
              <a:gd name="connsiteX5" fmla="*/ 43735 w 3092200"/>
              <a:gd name="connsiteY5" fmla="*/ 1127854 h 2722325"/>
              <a:gd name="connsiteX0" fmla="*/ 43735 w 3092200"/>
              <a:gd name="connsiteY0" fmla="*/ 1127854 h 2734686"/>
              <a:gd name="connsiteX1" fmla="*/ 1501366 w 3092200"/>
              <a:gd name="connsiteY1" fmla="*/ 575 h 2734686"/>
              <a:gd name="connsiteX2" fmla="*/ 3091730 w 3092200"/>
              <a:gd name="connsiteY2" fmla="*/ 1194221 h 2734686"/>
              <a:gd name="connsiteX3" fmla="*/ 2058871 w 3092200"/>
              <a:gd name="connsiteY3" fmla="*/ 2146459 h 2734686"/>
              <a:gd name="connsiteX4" fmla="*/ 619396 w 3092200"/>
              <a:gd name="connsiteY4" fmla="*/ 2692149 h 2734686"/>
              <a:gd name="connsiteX5" fmla="*/ 43735 w 3092200"/>
              <a:gd name="connsiteY5" fmla="*/ 1127854 h 2734686"/>
              <a:gd name="connsiteX0" fmla="*/ 43735 w 3092200"/>
              <a:gd name="connsiteY0" fmla="*/ 1127854 h 2735801"/>
              <a:gd name="connsiteX1" fmla="*/ 1501366 w 3092200"/>
              <a:gd name="connsiteY1" fmla="*/ 575 h 2735801"/>
              <a:gd name="connsiteX2" fmla="*/ 3091730 w 3092200"/>
              <a:gd name="connsiteY2" fmla="*/ 1194221 h 2735801"/>
              <a:gd name="connsiteX3" fmla="*/ 1985129 w 3092200"/>
              <a:gd name="connsiteY3" fmla="*/ 2161207 h 2735801"/>
              <a:gd name="connsiteX4" fmla="*/ 619396 w 3092200"/>
              <a:gd name="connsiteY4" fmla="*/ 2692149 h 2735801"/>
              <a:gd name="connsiteX5" fmla="*/ 43735 w 3092200"/>
              <a:gd name="connsiteY5" fmla="*/ 1127854 h 2735801"/>
              <a:gd name="connsiteX0" fmla="*/ 43735 w 3254294"/>
              <a:gd name="connsiteY0" fmla="*/ 1127854 h 2735801"/>
              <a:gd name="connsiteX1" fmla="*/ 1501366 w 3254294"/>
              <a:gd name="connsiteY1" fmla="*/ 575 h 2735801"/>
              <a:gd name="connsiteX2" fmla="*/ 3253962 w 3254294"/>
              <a:gd name="connsiteY2" fmla="*/ 1113105 h 2735801"/>
              <a:gd name="connsiteX3" fmla="*/ 1985129 w 3254294"/>
              <a:gd name="connsiteY3" fmla="*/ 2161207 h 2735801"/>
              <a:gd name="connsiteX4" fmla="*/ 619396 w 3254294"/>
              <a:gd name="connsiteY4" fmla="*/ 2692149 h 2735801"/>
              <a:gd name="connsiteX5" fmla="*/ 43735 w 3254294"/>
              <a:gd name="connsiteY5" fmla="*/ 1127854 h 2735801"/>
              <a:gd name="connsiteX0" fmla="*/ 43735 w 3254056"/>
              <a:gd name="connsiteY0" fmla="*/ 1127854 h 2735801"/>
              <a:gd name="connsiteX1" fmla="*/ 1501366 w 3254056"/>
              <a:gd name="connsiteY1" fmla="*/ 575 h 2735801"/>
              <a:gd name="connsiteX2" fmla="*/ 3253962 w 3254056"/>
              <a:gd name="connsiteY2" fmla="*/ 1113105 h 2735801"/>
              <a:gd name="connsiteX3" fmla="*/ 1985129 w 3254056"/>
              <a:gd name="connsiteY3" fmla="*/ 2161207 h 2735801"/>
              <a:gd name="connsiteX4" fmla="*/ 619396 w 3254056"/>
              <a:gd name="connsiteY4" fmla="*/ 2692149 h 2735801"/>
              <a:gd name="connsiteX5" fmla="*/ 43735 w 3254056"/>
              <a:gd name="connsiteY5" fmla="*/ 1127854 h 2735801"/>
              <a:gd name="connsiteX0" fmla="*/ 43735 w 3254055"/>
              <a:gd name="connsiteY0" fmla="*/ 1179421 h 2787368"/>
              <a:gd name="connsiteX1" fmla="*/ 1493992 w 3254055"/>
              <a:gd name="connsiteY1" fmla="*/ 523 h 2787368"/>
              <a:gd name="connsiteX2" fmla="*/ 3253962 w 3254055"/>
              <a:gd name="connsiteY2" fmla="*/ 1164672 h 2787368"/>
              <a:gd name="connsiteX3" fmla="*/ 1985129 w 3254055"/>
              <a:gd name="connsiteY3" fmla="*/ 2212774 h 2787368"/>
              <a:gd name="connsiteX4" fmla="*/ 619396 w 3254055"/>
              <a:gd name="connsiteY4" fmla="*/ 2743716 h 2787368"/>
              <a:gd name="connsiteX5" fmla="*/ 43735 w 3254055"/>
              <a:gd name="connsiteY5" fmla="*/ 1179421 h 2787368"/>
              <a:gd name="connsiteX0" fmla="*/ 43735 w 3254044"/>
              <a:gd name="connsiteY0" fmla="*/ 1179421 h 2787368"/>
              <a:gd name="connsiteX1" fmla="*/ 1493992 w 3254044"/>
              <a:gd name="connsiteY1" fmla="*/ 523 h 2787368"/>
              <a:gd name="connsiteX2" fmla="*/ 3253962 w 3254044"/>
              <a:gd name="connsiteY2" fmla="*/ 1164672 h 2787368"/>
              <a:gd name="connsiteX3" fmla="*/ 1985129 w 3254044"/>
              <a:gd name="connsiteY3" fmla="*/ 2212774 h 2787368"/>
              <a:gd name="connsiteX4" fmla="*/ 619396 w 3254044"/>
              <a:gd name="connsiteY4" fmla="*/ 2743716 h 2787368"/>
              <a:gd name="connsiteX5" fmla="*/ 43735 w 3254044"/>
              <a:gd name="connsiteY5" fmla="*/ 1179421 h 2787368"/>
              <a:gd name="connsiteX0" fmla="*/ 43735 w 3254053"/>
              <a:gd name="connsiteY0" fmla="*/ 1223630 h 2831577"/>
              <a:gd name="connsiteX1" fmla="*/ 1552985 w 3254053"/>
              <a:gd name="connsiteY1" fmla="*/ 486 h 2831577"/>
              <a:gd name="connsiteX2" fmla="*/ 3253962 w 3254053"/>
              <a:gd name="connsiteY2" fmla="*/ 1208881 h 2831577"/>
              <a:gd name="connsiteX3" fmla="*/ 1985129 w 3254053"/>
              <a:gd name="connsiteY3" fmla="*/ 2256983 h 2831577"/>
              <a:gd name="connsiteX4" fmla="*/ 619396 w 3254053"/>
              <a:gd name="connsiteY4" fmla="*/ 2787925 h 2831577"/>
              <a:gd name="connsiteX5" fmla="*/ 43735 w 3254053"/>
              <a:gd name="connsiteY5" fmla="*/ 1223630 h 2831577"/>
              <a:gd name="connsiteX0" fmla="*/ 43735 w 3254053"/>
              <a:gd name="connsiteY0" fmla="*/ 1223191 h 2831138"/>
              <a:gd name="connsiteX1" fmla="*/ 1552985 w 3254053"/>
              <a:gd name="connsiteY1" fmla="*/ 47 h 2831138"/>
              <a:gd name="connsiteX2" fmla="*/ 3253962 w 3254053"/>
              <a:gd name="connsiteY2" fmla="*/ 1208442 h 2831138"/>
              <a:gd name="connsiteX3" fmla="*/ 1985129 w 3254053"/>
              <a:gd name="connsiteY3" fmla="*/ 2256544 h 2831138"/>
              <a:gd name="connsiteX4" fmla="*/ 619396 w 3254053"/>
              <a:gd name="connsiteY4" fmla="*/ 2787486 h 2831138"/>
              <a:gd name="connsiteX5" fmla="*/ 43735 w 3254053"/>
              <a:gd name="connsiteY5" fmla="*/ 1223191 h 2831138"/>
              <a:gd name="connsiteX0" fmla="*/ 43735 w 3254053"/>
              <a:gd name="connsiteY0" fmla="*/ 1223191 h 2831138"/>
              <a:gd name="connsiteX1" fmla="*/ 1552985 w 3254053"/>
              <a:gd name="connsiteY1" fmla="*/ 47 h 2831138"/>
              <a:gd name="connsiteX2" fmla="*/ 3253962 w 3254053"/>
              <a:gd name="connsiteY2" fmla="*/ 1208442 h 2831138"/>
              <a:gd name="connsiteX3" fmla="*/ 1985129 w 3254053"/>
              <a:gd name="connsiteY3" fmla="*/ 2256544 h 2831138"/>
              <a:gd name="connsiteX4" fmla="*/ 619396 w 3254053"/>
              <a:gd name="connsiteY4" fmla="*/ 2787486 h 2831138"/>
              <a:gd name="connsiteX5" fmla="*/ 43735 w 3254053"/>
              <a:gd name="connsiteY5" fmla="*/ 1223191 h 2831138"/>
              <a:gd name="connsiteX0" fmla="*/ 43735 w 3254053"/>
              <a:gd name="connsiteY0" fmla="*/ 1223191 h 2804899"/>
              <a:gd name="connsiteX1" fmla="*/ 1552985 w 3254053"/>
              <a:gd name="connsiteY1" fmla="*/ 47 h 2804899"/>
              <a:gd name="connsiteX2" fmla="*/ 3253962 w 3254053"/>
              <a:gd name="connsiteY2" fmla="*/ 1208442 h 2804899"/>
              <a:gd name="connsiteX3" fmla="*/ 1985129 w 3254053"/>
              <a:gd name="connsiteY3" fmla="*/ 2256544 h 2804899"/>
              <a:gd name="connsiteX4" fmla="*/ 619396 w 3254053"/>
              <a:gd name="connsiteY4" fmla="*/ 2787486 h 2804899"/>
              <a:gd name="connsiteX5" fmla="*/ 43735 w 3254053"/>
              <a:gd name="connsiteY5" fmla="*/ 1223191 h 2804899"/>
              <a:gd name="connsiteX0" fmla="*/ 43735 w 3254053"/>
              <a:gd name="connsiteY0" fmla="*/ 1223191 h 2873975"/>
              <a:gd name="connsiteX1" fmla="*/ 1552985 w 3254053"/>
              <a:gd name="connsiteY1" fmla="*/ 47 h 2873975"/>
              <a:gd name="connsiteX2" fmla="*/ 3253962 w 3254053"/>
              <a:gd name="connsiteY2" fmla="*/ 1208442 h 2873975"/>
              <a:gd name="connsiteX3" fmla="*/ 2047097 w 3254053"/>
              <a:gd name="connsiteY3" fmla="*/ 2655053 h 2873975"/>
              <a:gd name="connsiteX4" fmla="*/ 619396 w 3254053"/>
              <a:gd name="connsiteY4" fmla="*/ 2787486 h 2873975"/>
              <a:gd name="connsiteX5" fmla="*/ 43735 w 3254053"/>
              <a:gd name="connsiteY5" fmla="*/ 1223191 h 2873975"/>
              <a:gd name="connsiteX0" fmla="*/ 43735 w 3254053"/>
              <a:gd name="connsiteY0" fmla="*/ 1223191 h 2873975"/>
              <a:gd name="connsiteX1" fmla="*/ 1552985 w 3254053"/>
              <a:gd name="connsiteY1" fmla="*/ 47 h 2873975"/>
              <a:gd name="connsiteX2" fmla="*/ 3253962 w 3254053"/>
              <a:gd name="connsiteY2" fmla="*/ 1208442 h 2873975"/>
              <a:gd name="connsiteX3" fmla="*/ 2047097 w 3254053"/>
              <a:gd name="connsiteY3" fmla="*/ 2655053 h 2873975"/>
              <a:gd name="connsiteX4" fmla="*/ 619396 w 3254053"/>
              <a:gd name="connsiteY4" fmla="*/ 2787486 h 2873975"/>
              <a:gd name="connsiteX5" fmla="*/ 43735 w 3254053"/>
              <a:gd name="connsiteY5" fmla="*/ 1223191 h 2873975"/>
              <a:gd name="connsiteX0" fmla="*/ 43735 w 3254053"/>
              <a:gd name="connsiteY0" fmla="*/ 1223191 h 2920216"/>
              <a:gd name="connsiteX1" fmla="*/ 1552985 w 3254053"/>
              <a:gd name="connsiteY1" fmla="*/ 47 h 2920216"/>
              <a:gd name="connsiteX2" fmla="*/ 3253962 w 3254053"/>
              <a:gd name="connsiteY2" fmla="*/ 1208442 h 2920216"/>
              <a:gd name="connsiteX3" fmla="*/ 2095894 w 3254053"/>
              <a:gd name="connsiteY3" fmla="*/ 2742165 h 2920216"/>
              <a:gd name="connsiteX4" fmla="*/ 619396 w 3254053"/>
              <a:gd name="connsiteY4" fmla="*/ 2787486 h 2920216"/>
              <a:gd name="connsiteX5" fmla="*/ 43735 w 3254053"/>
              <a:gd name="connsiteY5" fmla="*/ 1223191 h 2920216"/>
              <a:gd name="connsiteX0" fmla="*/ 43735 w 3254053"/>
              <a:gd name="connsiteY0" fmla="*/ 1223191 h 2920216"/>
              <a:gd name="connsiteX1" fmla="*/ 1552985 w 3254053"/>
              <a:gd name="connsiteY1" fmla="*/ 47 h 2920216"/>
              <a:gd name="connsiteX2" fmla="*/ 3253962 w 3254053"/>
              <a:gd name="connsiteY2" fmla="*/ 1208442 h 2920216"/>
              <a:gd name="connsiteX3" fmla="*/ 2095894 w 3254053"/>
              <a:gd name="connsiteY3" fmla="*/ 2742165 h 2920216"/>
              <a:gd name="connsiteX4" fmla="*/ 619396 w 3254053"/>
              <a:gd name="connsiteY4" fmla="*/ 2787486 h 2920216"/>
              <a:gd name="connsiteX5" fmla="*/ 43735 w 3254053"/>
              <a:gd name="connsiteY5" fmla="*/ 1223191 h 2920216"/>
              <a:gd name="connsiteX0" fmla="*/ 43735 w 3254053"/>
              <a:gd name="connsiteY0" fmla="*/ 1223191 h 2884627"/>
              <a:gd name="connsiteX1" fmla="*/ 1552985 w 3254053"/>
              <a:gd name="connsiteY1" fmla="*/ 47 h 2884627"/>
              <a:gd name="connsiteX2" fmla="*/ 3253962 w 3254053"/>
              <a:gd name="connsiteY2" fmla="*/ 1208442 h 2884627"/>
              <a:gd name="connsiteX3" fmla="*/ 2095894 w 3254053"/>
              <a:gd name="connsiteY3" fmla="*/ 2742165 h 2884627"/>
              <a:gd name="connsiteX4" fmla="*/ 619396 w 3254053"/>
              <a:gd name="connsiteY4" fmla="*/ 2787486 h 2884627"/>
              <a:gd name="connsiteX5" fmla="*/ 43735 w 3254053"/>
              <a:gd name="connsiteY5" fmla="*/ 1223191 h 2884627"/>
              <a:gd name="connsiteX0" fmla="*/ 43735 w 3254053"/>
              <a:gd name="connsiteY0" fmla="*/ 1223191 h 2884627"/>
              <a:gd name="connsiteX1" fmla="*/ 1552985 w 3254053"/>
              <a:gd name="connsiteY1" fmla="*/ 47 h 2884627"/>
              <a:gd name="connsiteX2" fmla="*/ 3253962 w 3254053"/>
              <a:gd name="connsiteY2" fmla="*/ 1208442 h 2884627"/>
              <a:gd name="connsiteX3" fmla="*/ 2095894 w 3254053"/>
              <a:gd name="connsiteY3" fmla="*/ 2742165 h 2884627"/>
              <a:gd name="connsiteX4" fmla="*/ 619396 w 3254053"/>
              <a:gd name="connsiteY4" fmla="*/ 2787486 h 2884627"/>
              <a:gd name="connsiteX5" fmla="*/ 43735 w 3254053"/>
              <a:gd name="connsiteY5" fmla="*/ 1223191 h 2884627"/>
              <a:gd name="connsiteX0" fmla="*/ 43735 w 3254053"/>
              <a:gd name="connsiteY0" fmla="*/ 1223191 h 2917184"/>
              <a:gd name="connsiteX1" fmla="*/ 1552985 w 3254053"/>
              <a:gd name="connsiteY1" fmla="*/ 47 h 2917184"/>
              <a:gd name="connsiteX2" fmla="*/ 3253962 w 3254053"/>
              <a:gd name="connsiteY2" fmla="*/ 1208442 h 2917184"/>
              <a:gd name="connsiteX3" fmla="*/ 2105138 w 3254053"/>
              <a:gd name="connsiteY3" fmla="*/ 2796629 h 2917184"/>
              <a:gd name="connsiteX4" fmla="*/ 619396 w 3254053"/>
              <a:gd name="connsiteY4" fmla="*/ 2787486 h 2917184"/>
              <a:gd name="connsiteX5" fmla="*/ 43735 w 3254053"/>
              <a:gd name="connsiteY5" fmla="*/ 1223191 h 2917184"/>
              <a:gd name="connsiteX0" fmla="*/ 43735 w 3254053"/>
              <a:gd name="connsiteY0" fmla="*/ 1223191 h 2936031"/>
              <a:gd name="connsiteX1" fmla="*/ 1552985 w 3254053"/>
              <a:gd name="connsiteY1" fmla="*/ 47 h 2936031"/>
              <a:gd name="connsiteX2" fmla="*/ 3253962 w 3254053"/>
              <a:gd name="connsiteY2" fmla="*/ 1208442 h 2936031"/>
              <a:gd name="connsiteX3" fmla="*/ 2105138 w 3254053"/>
              <a:gd name="connsiteY3" fmla="*/ 2796629 h 2936031"/>
              <a:gd name="connsiteX4" fmla="*/ 619396 w 3254053"/>
              <a:gd name="connsiteY4" fmla="*/ 2787486 h 2936031"/>
              <a:gd name="connsiteX5" fmla="*/ 43735 w 3254053"/>
              <a:gd name="connsiteY5" fmla="*/ 1223191 h 2936031"/>
              <a:gd name="connsiteX0" fmla="*/ 43339 w 3253657"/>
              <a:gd name="connsiteY0" fmla="*/ 1223191 h 2936031"/>
              <a:gd name="connsiteX1" fmla="*/ 1552589 w 3253657"/>
              <a:gd name="connsiteY1" fmla="*/ 47 h 2936031"/>
              <a:gd name="connsiteX2" fmla="*/ 3253566 w 3253657"/>
              <a:gd name="connsiteY2" fmla="*/ 1208442 h 2936031"/>
              <a:gd name="connsiteX3" fmla="*/ 2104742 w 3253657"/>
              <a:gd name="connsiteY3" fmla="*/ 2796629 h 2936031"/>
              <a:gd name="connsiteX4" fmla="*/ 619000 w 3253657"/>
              <a:gd name="connsiteY4" fmla="*/ 2787486 h 2936031"/>
              <a:gd name="connsiteX5" fmla="*/ 43339 w 3253657"/>
              <a:gd name="connsiteY5" fmla="*/ 1223191 h 2936031"/>
              <a:gd name="connsiteX0" fmla="*/ 43339 w 3253657"/>
              <a:gd name="connsiteY0" fmla="*/ 1223191 h 2967136"/>
              <a:gd name="connsiteX1" fmla="*/ 1552589 w 3253657"/>
              <a:gd name="connsiteY1" fmla="*/ 47 h 2967136"/>
              <a:gd name="connsiteX2" fmla="*/ 3253566 w 3253657"/>
              <a:gd name="connsiteY2" fmla="*/ 1208442 h 2967136"/>
              <a:gd name="connsiteX3" fmla="*/ 2141553 w 3253657"/>
              <a:gd name="connsiteY3" fmla="*/ 2846529 h 2967136"/>
              <a:gd name="connsiteX4" fmla="*/ 619000 w 3253657"/>
              <a:gd name="connsiteY4" fmla="*/ 2787486 h 2967136"/>
              <a:gd name="connsiteX5" fmla="*/ 43339 w 3253657"/>
              <a:gd name="connsiteY5" fmla="*/ 1223191 h 296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657" h="2967136">
                <a:moveTo>
                  <a:pt x="43339" y="1223191"/>
                </a:moveTo>
                <a:cubicBezTo>
                  <a:pt x="226873" y="579504"/>
                  <a:pt x="720126" y="24304"/>
                  <a:pt x="1552589" y="47"/>
                </a:cubicBezTo>
                <a:cubicBezTo>
                  <a:pt x="2716891" y="-5194"/>
                  <a:pt x="3261760" y="432018"/>
                  <a:pt x="3253566" y="1208442"/>
                </a:cubicBezTo>
                <a:cubicBezTo>
                  <a:pt x="3231285" y="2071546"/>
                  <a:pt x="2639958" y="2583847"/>
                  <a:pt x="2141553" y="2846529"/>
                </a:cubicBezTo>
                <a:cubicBezTo>
                  <a:pt x="1549023" y="3069134"/>
                  <a:pt x="1106751" y="2944239"/>
                  <a:pt x="619000" y="2787486"/>
                </a:cubicBezTo>
                <a:cubicBezTo>
                  <a:pt x="76750" y="2560689"/>
                  <a:pt x="-89240" y="1857694"/>
                  <a:pt x="43339" y="1223191"/>
                </a:cubicBezTo>
                <a:close/>
              </a:path>
            </a:pathLst>
          </a:custGeom>
          <a:blipFill dpi="0" rotWithShape="1">
            <a:blip r:embed="rId11">
              <a:extLst>
                <a:ext uri="{28A0092B-C50C-407E-A947-70E740481C1C}">
                  <a14:useLocalDpi xmlns:a14="http://schemas.microsoft.com/office/drawing/2010/main" val="0"/>
                </a:ext>
              </a:extLst>
            </a:blip>
            <a:srcRect/>
            <a:stretch>
              <a:fillRect/>
            </a:stretch>
          </a:blip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正五边形 17"/>
          <p:cNvSpPr/>
          <p:nvPr/>
        </p:nvSpPr>
        <p:spPr>
          <a:xfrm rot="725056">
            <a:off x="4934507" y="1289254"/>
            <a:ext cx="2820325" cy="2782610"/>
          </a:xfrm>
          <a:custGeom>
            <a:avLst/>
            <a:gdLst>
              <a:gd name="connsiteX0" fmla="*/ 3 w 2782529"/>
              <a:gd name="connsiteY0" fmla="*/ 957673 h 2507226"/>
              <a:gd name="connsiteX1" fmla="*/ 1391265 w 2782529"/>
              <a:gd name="connsiteY1" fmla="*/ 0 h 2507226"/>
              <a:gd name="connsiteX2" fmla="*/ 2782526 w 2782529"/>
              <a:gd name="connsiteY2" fmla="*/ 957673 h 2507226"/>
              <a:gd name="connsiteX3" fmla="*/ 2251111 w 2782529"/>
              <a:gd name="connsiteY3" fmla="*/ 2507220 h 2507226"/>
              <a:gd name="connsiteX4" fmla="*/ 531418 w 2782529"/>
              <a:gd name="connsiteY4" fmla="*/ 2507220 h 2507226"/>
              <a:gd name="connsiteX5" fmla="*/ 3 w 2782529"/>
              <a:gd name="connsiteY5" fmla="*/ 957673 h 2507226"/>
              <a:gd name="connsiteX0" fmla="*/ 0 w 2782523"/>
              <a:gd name="connsiteY0" fmla="*/ 957673 h 2507220"/>
              <a:gd name="connsiteX1" fmla="*/ 1391262 w 2782523"/>
              <a:gd name="connsiteY1" fmla="*/ 0 h 2507220"/>
              <a:gd name="connsiteX2" fmla="*/ 2782523 w 2782523"/>
              <a:gd name="connsiteY2" fmla="*/ 957673 h 2507220"/>
              <a:gd name="connsiteX3" fmla="*/ 2251108 w 2782523"/>
              <a:gd name="connsiteY3" fmla="*/ 2507220 h 2507220"/>
              <a:gd name="connsiteX4" fmla="*/ 531415 w 2782523"/>
              <a:gd name="connsiteY4" fmla="*/ 2507220 h 2507220"/>
              <a:gd name="connsiteX5" fmla="*/ 0 w 2782523"/>
              <a:gd name="connsiteY5" fmla="*/ 957673 h 2507220"/>
              <a:gd name="connsiteX0" fmla="*/ 0 w 2782523"/>
              <a:gd name="connsiteY0" fmla="*/ 957673 h 2507220"/>
              <a:gd name="connsiteX1" fmla="*/ 1391262 w 2782523"/>
              <a:gd name="connsiteY1" fmla="*/ 0 h 2507220"/>
              <a:gd name="connsiteX2" fmla="*/ 2782523 w 2782523"/>
              <a:gd name="connsiteY2" fmla="*/ 957673 h 2507220"/>
              <a:gd name="connsiteX3" fmla="*/ 2251108 w 2782523"/>
              <a:gd name="connsiteY3" fmla="*/ 2507220 h 2507220"/>
              <a:gd name="connsiteX4" fmla="*/ 531415 w 2782523"/>
              <a:gd name="connsiteY4" fmla="*/ 2507220 h 2507220"/>
              <a:gd name="connsiteX5" fmla="*/ 0 w 2782523"/>
              <a:gd name="connsiteY5" fmla="*/ 957673 h 2507220"/>
              <a:gd name="connsiteX0" fmla="*/ 18649 w 2801172"/>
              <a:gd name="connsiteY0" fmla="*/ 957673 h 2507220"/>
              <a:gd name="connsiteX1" fmla="*/ 1409911 w 2801172"/>
              <a:gd name="connsiteY1" fmla="*/ 0 h 2507220"/>
              <a:gd name="connsiteX2" fmla="*/ 2801172 w 2801172"/>
              <a:gd name="connsiteY2" fmla="*/ 957673 h 2507220"/>
              <a:gd name="connsiteX3" fmla="*/ 2269757 w 2801172"/>
              <a:gd name="connsiteY3" fmla="*/ 2507220 h 2507220"/>
              <a:gd name="connsiteX4" fmla="*/ 550064 w 2801172"/>
              <a:gd name="connsiteY4" fmla="*/ 2507220 h 2507220"/>
              <a:gd name="connsiteX5" fmla="*/ 18649 w 2801172"/>
              <a:gd name="connsiteY5" fmla="*/ 957673 h 2507220"/>
              <a:gd name="connsiteX0" fmla="*/ 18649 w 2801172"/>
              <a:gd name="connsiteY0" fmla="*/ 957673 h 2507220"/>
              <a:gd name="connsiteX1" fmla="*/ 1409911 w 2801172"/>
              <a:gd name="connsiteY1" fmla="*/ 0 h 2507220"/>
              <a:gd name="connsiteX2" fmla="*/ 2801172 w 2801172"/>
              <a:gd name="connsiteY2" fmla="*/ 957673 h 2507220"/>
              <a:gd name="connsiteX3" fmla="*/ 2269757 w 2801172"/>
              <a:gd name="connsiteY3" fmla="*/ 2507220 h 2507220"/>
              <a:gd name="connsiteX4" fmla="*/ 550064 w 2801172"/>
              <a:gd name="connsiteY4" fmla="*/ 2507220 h 2507220"/>
              <a:gd name="connsiteX5" fmla="*/ 18649 w 2801172"/>
              <a:gd name="connsiteY5" fmla="*/ 957673 h 2507220"/>
              <a:gd name="connsiteX0" fmla="*/ 42613 w 2825136"/>
              <a:gd name="connsiteY0" fmla="*/ 957673 h 2507220"/>
              <a:gd name="connsiteX1" fmla="*/ 1433875 w 2825136"/>
              <a:gd name="connsiteY1" fmla="*/ 0 h 2507220"/>
              <a:gd name="connsiteX2" fmla="*/ 2825136 w 2825136"/>
              <a:gd name="connsiteY2" fmla="*/ 957673 h 2507220"/>
              <a:gd name="connsiteX3" fmla="*/ 2293721 w 2825136"/>
              <a:gd name="connsiteY3" fmla="*/ 2507220 h 2507220"/>
              <a:gd name="connsiteX4" fmla="*/ 574028 w 2825136"/>
              <a:gd name="connsiteY4" fmla="*/ 2507220 h 2507220"/>
              <a:gd name="connsiteX5" fmla="*/ 42613 w 2825136"/>
              <a:gd name="connsiteY5" fmla="*/ 957673 h 2507220"/>
              <a:gd name="connsiteX0" fmla="*/ 42613 w 2825136"/>
              <a:gd name="connsiteY0" fmla="*/ 957673 h 2621929"/>
              <a:gd name="connsiteX1" fmla="*/ 1433875 w 2825136"/>
              <a:gd name="connsiteY1" fmla="*/ 0 h 2621929"/>
              <a:gd name="connsiteX2" fmla="*/ 2825136 w 2825136"/>
              <a:gd name="connsiteY2" fmla="*/ 957673 h 2621929"/>
              <a:gd name="connsiteX3" fmla="*/ 2293721 w 2825136"/>
              <a:gd name="connsiteY3" fmla="*/ 2507220 h 2621929"/>
              <a:gd name="connsiteX4" fmla="*/ 574028 w 2825136"/>
              <a:gd name="connsiteY4" fmla="*/ 2507220 h 2621929"/>
              <a:gd name="connsiteX5" fmla="*/ 42613 w 2825136"/>
              <a:gd name="connsiteY5" fmla="*/ 957673 h 2621929"/>
              <a:gd name="connsiteX0" fmla="*/ 42613 w 2825136"/>
              <a:gd name="connsiteY0" fmla="*/ 957673 h 2720587"/>
              <a:gd name="connsiteX1" fmla="*/ 1433875 w 2825136"/>
              <a:gd name="connsiteY1" fmla="*/ 0 h 2720587"/>
              <a:gd name="connsiteX2" fmla="*/ 2825136 w 2825136"/>
              <a:gd name="connsiteY2" fmla="*/ 957673 h 2720587"/>
              <a:gd name="connsiteX3" fmla="*/ 2293721 w 2825136"/>
              <a:gd name="connsiteY3" fmla="*/ 2507220 h 2720587"/>
              <a:gd name="connsiteX4" fmla="*/ 574028 w 2825136"/>
              <a:gd name="connsiteY4" fmla="*/ 2507220 h 2720587"/>
              <a:gd name="connsiteX5" fmla="*/ 42613 w 2825136"/>
              <a:gd name="connsiteY5" fmla="*/ 957673 h 2720587"/>
              <a:gd name="connsiteX0" fmla="*/ 42613 w 2825136"/>
              <a:gd name="connsiteY0" fmla="*/ 957673 h 2720587"/>
              <a:gd name="connsiteX1" fmla="*/ 1433875 w 2825136"/>
              <a:gd name="connsiteY1" fmla="*/ 0 h 2720587"/>
              <a:gd name="connsiteX2" fmla="*/ 2825136 w 2825136"/>
              <a:gd name="connsiteY2" fmla="*/ 957673 h 2720587"/>
              <a:gd name="connsiteX3" fmla="*/ 2293721 w 2825136"/>
              <a:gd name="connsiteY3" fmla="*/ 2507220 h 2720587"/>
              <a:gd name="connsiteX4" fmla="*/ 574028 w 2825136"/>
              <a:gd name="connsiteY4" fmla="*/ 2507220 h 2720587"/>
              <a:gd name="connsiteX5" fmla="*/ 42613 w 2825136"/>
              <a:gd name="connsiteY5" fmla="*/ 957673 h 2720587"/>
              <a:gd name="connsiteX0" fmla="*/ 42613 w 2825136"/>
              <a:gd name="connsiteY0" fmla="*/ 957673 h 2658598"/>
              <a:gd name="connsiteX1" fmla="*/ 1433875 w 2825136"/>
              <a:gd name="connsiteY1" fmla="*/ 0 h 2658598"/>
              <a:gd name="connsiteX2" fmla="*/ 2825136 w 2825136"/>
              <a:gd name="connsiteY2" fmla="*/ 957673 h 2658598"/>
              <a:gd name="connsiteX3" fmla="*/ 2057747 w 2825136"/>
              <a:gd name="connsiteY3" fmla="*/ 2367110 h 2658598"/>
              <a:gd name="connsiteX4" fmla="*/ 574028 w 2825136"/>
              <a:gd name="connsiteY4" fmla="*/ 2507220 h 2658598"/>
              <a:gd name="connsiteX5" fmla="*/ 42613 w 2825136"/>
              <a:gd name="connsiteY5" fmla="*/ 957673 h 2658598"/>
              <a:gd name="connsiteX0" fmla="*/ 42613 w 2825136"/>
              <a:gd name="connsiteY0" fmla="*/ 957673 h 2658598"/>
              <a:gd name="connsiteX1" fmla="*/ 1433875 w 2825136"/>
              <a:gd name="connsiteY1" fmla="*/ 0 h 2658598"/>
              <a:gd name="connsiteX2" fmla="*/ 2825136 w 2825136"/>
              <a:gd name="connsiteY2" fmla="*/ 957673 h 2658598"/>
              <a:gd name="connsiteX3" fmla="*/ 2057747 w 2825136"/>
              <a:gd name="connsiteY3" fmla="*/ 2367110 h 2658598"/>
              <a:gd name="connsiteX4" fmla="*/ 574028 w 2825136"/>
              <a:gd name="connsiteY4" fmla="*/ 2507220 h 2658598"/>
              <a:gd name="connsiteX5" fmla="*/ 42613 w 2825136"/>
              <a:gd name="connsiteY5" fmla="*/ 957673 h 2658598"/>
              <a:gd name="connsiteX0" fmla="*/ 42613 w 2825136"/>
              <a:gd name="connsiteY0" fmla="*/ 957673 h 2658598"/>
              <a:gd name="connsiteX1" fmla="*/ 1433875 w 2825136"/>
              <a:gd name="connsiteY1" fmla="*/ 0 h 2658598"/>
              <a:gd name="connsiteX2" fmla="*/ 2825136 w 2825136"/>
              <a:gd name="connsiteY2" fmla="*/ 957673 h 2658598"/>
              <a:gd name="connsiteX3" fmla="*/ 2057747 w 2825136"/>
              <a:gd name="connsiteY3" fmla="*/ 2367110 h 2658598"/>
              <a:gd name="connsiteX4" fmla="*/ 574028 w 2825136"/>
              <a:gd name="connsiteY4" fmla="*/ 2507220 h 2658598"/>
              <a:gd name="connsiteX5" fmla="*/ 42613 w 2825136"/>
              <a:gd name="connsiteY5" fmla="*/ 957673 h 2658598"/>
              <a:gd name="connsiteX0" fmla="*/ 42613 w 2825136"/>
              <a:gd name="connsiteY0" fmla="*/ 957673 h 2658598"/>
              <a:gd name="connsiteX1" fmla="*/ 1433875 w 2825136"/>
              <a:gd name="connsiteY1" fmla="*/ 0 h 2658598"/>
              <a:gd name="connsiteX2" fmla="*/ 2825136 w 2825136"/>
              <a:gd name="connsiteY2" fmla="*/ 957673 h 2658598"/>
              <a:gd name="connsiteX3" fmla="*/ 2057747 w 2825136"/>
              <a:gd name="connsiteY3" fmla="*/ 2367110 h 2658598"/>
              <a:gd name="connsiteX4" fmla="*/ 574028 w 2825136"/>
              <a:gd name="connsiteY4" fmla="*/ 2507220 h 2658598"/>
              <a:gd name="connsiteX5" fmla="*/ 42613 w 2825136"/>
              <a:gd name="connsiteY5" fmla="*/ 957673 h 2658598"/>
              <a:gd name="connsiteX0" fmla="*/ 42613 w 2825136"/>
              <a:gd name="connsiteY0" fmla="*/ 1046163 h 2747088"/>
              <a:gd name="connsiteX1" fmla="*/ 1426501 w 2825136"/>
              <a:gd name="connsiteY1" fmla="*/ 0 h 2747088"/>
              <a:gd name="connsiteX2" fmla="*/ 2825136 w 2825136"/>
              <a:gd name="connsiteY2" fmla="*/ 1046163 h 2747088"/>
              <a:gd name="connsiteX3" fmla="*/ 2057747 w 2825136"/>
              <a:gd name="connsiteY3" fmla="*/ 2455600 h 2747088"/>
              <a:gd name="connsiteX4" fmla="*/ 574028 w 2825136"/>
              <a:gd name="connsiteY4" fmla="*/ 2595710 h 2747088"/>
              <a:gd name="connsiteX5" fmla="*/ 42613 w 2825136"/>
              <a:gd name="connsiteY5" fmla="*/ 1046163 h 2747088"/>
              <a:gd name="connsiteX0" fmla="*/ 42613 w 2825136"/>
              <a:gd name="connsiteY0" fmla="*/ 1046163 h 2747088"/>
              <a:gd name="connsiteX1" fmla="*/ 1426501 w 2825136"/>
              <a:gd name="connsiteY1" fmla="*/ 0 h 2747088"/>
              <a:gd name="connsiteX2" fmla="*/ 2825136 w 2825136"/>
              <a:gd name="connsiteY2" fmla="*/ 1046163 h 2747088"/>
              <a:gd name="connsiteX3" fmla="*/ 2057747 w 2825136"/>
              <a:gd name="connsiteY3" fmla="*/ 2455600 h 2747088"/>
              <a:gd name="connsiteX4" fmla="*/ 574028 w 2825136"/>
              <a:gd name="connsiteY4" fmla="*/ 2595710 h 2747088"/>
              <a:gd name="connsiteX5" fmla="*/ 42613 w 2825136"/>
              <a:gd name="connsiteY5" fmla="*/ 1046163 h 2747088"/>
              <a:gd name="connsiteX0" fmla="*/ 42613 w 2825136"/>
              <a:gd name="connsiteY0" fmla="*/ 1046163 h 2747088"/>
              <a:gd name="connsiteX1" fmla="*/ 1426501 w 2825136"/>
              <a:gd name="connsiteY1" fmla="*/ 0 h 2747088"/>
              <a:gd name="connsiteX2" fmla="*/ 2825136 w 2825136"/>
              <a:gd name="connsiteY2" fmla="*/ 1046163 h 2747088"/>
              <a:gd name="connsiteX3" fmla="*/ 2057747 w 2825136"/>
              <a:gd name="connsiteY3" fmla="*/ 2455600 h 2747088"/>
              <a:gd name="connsiteX4" fmla="*/ 574028 w 2825136"/>
              <a:gd name="connsiteY4" fmla="*/ 2595710 h 2747088"/>
              <a:gd name="connsiteX5" fmla="*/ 42613 w 2825136"/>
              <a:gd name="connsiteY5" fmla="*/ 1046163 h 2747088"/>
              <a:gd name="connsiteX0" fmla="*/ 42613 w 2825136"/>
              <a:gd name="connsiteY0" fmla="*/ 1046163 h 2747088"/>
              <a:gd name="connsiteX1" fmla="*/ 1426501 w 2825136"/>
              <a:gd name="connsiteY1" fmla="*/ 0 h 2747088"/>
              <a:gd name="connsiteX2" fmla="*/ 2825136 w 2825136"/>
              <a:gd name="connsiteY2" fmla="*/ 1046163 h 2747088"/>
              <a:gd name="connsiteX3" fmla="*/ 2057747 w 2825136"/>
              <a:gd name="connsiteY3" fmla="*/ 2455600 h 2747088"/>
              <a:gd name="connsiteX4" fmla="*/ 574028 w 2825136"/>
              <a:gd name="connsiteY4" fmla="*/ 2595710 h 2747088"/>
              <a:gd name="connsiteX5" fmla="*/ 42613 w 2825136"/>
              <a:gd name="connsiteY5" fmla="*/ 1046163 h 2747088"/>
              <a:gd name="connsiteX0" fmla="*/ 48716 w 2831239"/>
              <a:gd name="connsiteY0" fmla="*/ 1046163 h 2747088"/>
              <a:gd name="connsiteX1" fmla="*/ 1432604 w 2831239"/>
              <a:gd name="connsiteY1" fmla="*/ 0 h 2747088"/>
              <a:gd name="connsiteX2" fmla="*/ 2831239 w 2831239"/>
              <a:gd name="connsiteY2" fmla="*/ 1046163 h 2747088"/>
              <a:gd name="connsiteX3" fmla="*/ 2063850 w 2831239"/>
              <a:gd name="connsiteY3" fmla="*/ 2455600 h 2747088"/>
              <a:gd name="connsiteX4" fmla="*/ 580131 w 2831239"/>
              <a:gd name="connsiteY4" fmla="*/ 2595710 h 2747088"/>
              <a:gd name="connsiteX5" fmla="*/ 48716 w 2831239"/>
              <a:gd name="connsiteY5" fmla="*/ 1046163 h 2747088"/>
              <a:gd name="connsiteX0" fmla="*/ 48716 w 2831239"/>
              <a:gd name="connsiteY0" fmla="*/ 1046163 h 2677787"/>
              <a:gd name="connsiteX1" fmla="*/ 1432604 w 2831239"/>
              <a:gd name="connsiteY1" fmla="*/ 0 h 2677787"/>
              <a:gd name="connsiteX2" fmla="*/ 2831239 w 2831239"/>
              <a:gd name="connsiteY2" fmla="*/ 1046163 h 2677787"/>
              <a:gd name="connsiteX3" fmla="*/ 2063850 w 2831239"/>
              <a:gd name="connsiteY3" fmla="*/ 2138510 h 2677787"/>
              <a:gd name="connsiteX4" fmla="*/ 580131 w 2831239"/>
              <a:gd name="connsiteY4" fmla="*/ 2595710 h 2677787"/>
              <a:gd name="connsiteX5" fmla="*/ 48716 w 2831239"/>
              <a:gd name="connsiteY5" fmla="*/ 1046163 h 2677787"/>
              <a:gd name="connsiteX0" fmla="*/ 48716 w 2831239"/>
              <a:gd name="connsiteY0" fmla="*/ 1105157 h 2736781"/>
              <a:gd name="connsiteX1" fmla="*/ 1373610 w 2831239"/>
              <a:gd name="connsiteY1" fmla="*/ 0 h 2736781"/>
              <a:gd name="connsiteX2" fmla="*/ 2831239 w 2831239"/>
              <a:gd name="connsiteY2" fmla="*/ 1105157 h 2736781"/>
              <a:gd name="connsiteX3" fmla="*/ 2063850 w 2831239"/>
              <a:gd name="connsiteY3" fmla="*/ 2197504 h 2736781"/>
              <a:gd name="connsiteX4" fmla="*/ 580131 w 2831239"/>
              <a:gd name="connsiteY4" fmla="*/ 2654704 h 2736781"/>
              <a:gd name="connsiteX5" fmla="*/ 48716 w 2831239"/>
              <a:gd name="connsiteY5" fmla="*/ 1105157 h 2736781"/>
              <a:gd name="connsiteX0" fmla="*/ 48716 w 2831239"/>
              <a:gd name="connsiteY0" fmla="*/ 1105157 h 2736781"/>
              <a:gd name="connsiteX1" fmla="*/ 1373610 w 2831239"/>
              <a:gd name="connsiteY1" fmla="*/ 0 h 2736781"/>
              <a:gd name="connsiteX2" fmla="*/ 2831239 w 2831239"/>
              <a:gd name="connsiteY2" fmla="*/ 1105157 h 2736781"/>
              <a:gd name="connsiteX3" fmla="*/ 2063850 w 2831239"/>
              <a:gd name="connsiteY3" fmla="*/ 2197504 h 2736781"/>
              <a:gd name="connsiteX4" fmla="*/ 580131 w 2831239"/>
              <a:gd name="connsiteY4" fmla="*/ 2654704 h 2736781"/>
              <a:gd name="connsiteX5" fmla="*/ 48716 w 2831239"/>
              <a:gd name="connsiteY5" fmla="*/ 1105157 h 2736781"/>
              <a:gd name="connsiteX0" fmla="*/ 38192 w 2909206"/>
              <a:gd name="connsiteY0" fmla="*/ 1127280 h 2736781"/>
              <a:gd name="connsiteX1" fmla="*/ 1451577 w 2909206"/>
              <a:gd name="connsiteY1" fmla="*/ 0 h 2736781"/>
              <a:gd name="connsiteX2" fmla="*/ 2909206 w 2909206"/>
              <a:gd name="connsiteY2" fmla="*/ 1105157 h 2736781"/>
              <a:gd name="connsiteX3" fmla="*/ 2141817 w 2909206"/>
              <a:gd name="connsiteY3" fmla="*/ 2197504 h 2736781"/>
              <a:gd name="connsiteX4" fmla="*/ 658098 w 2909206"/>
              <a:gd name="connsiteY4" fmla="*/ 2654704 h 2736781"/>
              <a:gd name="connsiteX5" fmla="*/ 38192 w 2909206"/>
              <a:gd name="connsiteY5" fmla="*/ 1127280 h 2736781"/>
              <a:gd name="connsiteX0" fmla="*/ 38192 w 2909206"/>
              <a:gd name="connsiteY0" fmla="*/ 1127280 h 2736781"/>
              <a:gd name="connsiteX1" fmla="*/ 1451577 w 2909206"/>
              <a:gd name="connsiteY1" fmla="*/ 0 h 2736781"/>
              <a:gd name="connsiteX2" fmla="*/ 2909206 w 2909206"/>
              <a:gd name="connsiteY2" fmla="*/ 1105157 h 2736781"/>
              <a:gd name="connsiteX3" fmla="*/ 2141817 w 2909206"/>
              <a:gd name="connsiteY3" fmla="*/ 2197504 h 2736781"/>
              <a:gd name="connsiteX4" fmla="*/ 658098 w 2909206"/>
              <a:gd name="connsiteY4" fmla="*/ 2654704 h 2736781"/>
              <a:gd name="connsiteX5" fmla="*/ 38192 w 2909206"/>
              <a:gd name="connsiteY5" fmla="*/ 1127280 h 2736781"/>
              <a:gd name="connsiteX0" fmla="*/ 38192 w 2909206"/>
              <a:gd name="connsiteY0" fmla="*/ 1127280 h 2729098"/>
              <a:gd name="connsiteX1" fmla="*/ 1451577 w 2909206"/>
              <a:gd name="connsiteY1" fmla="*/ 0 h 2729098"/>
              <a:gd name="connsiteX2" fmla="*/ 2909206 w 2909206"/>
              <a:gd name="connsiteY2" fmla="*/ 1105157 h 2729098"/>
              <a:gd name="connsiteX3" fmla="*/ 2053327 w 2909206"/>
              <a:gd name="connsiteY3" fmla="*/ 2131136 h 2729098"/>
              <a:gd name="connsiteX4" fmla="*/ 658098 w 2909206"/>
              <a:gd name="connsiteY4" fmla="*/ 2654704 h 2729098"/>
              <a:gd name="connsiteX5" fmla="*/ 38192 w 2909206"/>
              <a:gd name="connsiteY5" fmla="*/ 1127280 h 2729098"/>
              <a:gd name="connsiteX0" fmla="*/ 38192 w 3027193"/>
              <a:gd name="connsiteY0" fmla="*/ 1127280 h 2729098"/>
              <a:gd name="connsiteX1" fmla="*/ 1451577 w 3027193"/>
              <a:gd name="connsiteY1" fmla="*/ 0 h 2729098"/>
              <a:gd name="connsiteX2" fmla="*/ 3027193 w 3027193"/>
              <a:gd name="connsiteY2" fmla="*/ 1090408 h 2729098"/>
              <a:gd name="connsiteX3" fmla="*/ 2053327 w 3027193"/>
              <a:gd name="connsiteY3" fmla="*/ 2131136 h 2729098"/>
              <a:gd name="connsiteX4" fmla="*/ 658098 w 3027193"/>
              <a:gd name="connsiteY4" fmla="*/ 2654704 h 2729098"/>
              <a:gd name="connsiteX5" fmla="*/ 38192 w 3027193"/>
              <a:gd name="connsiteY5" fmla="*/ 1127280 h 2729098"/>
              <a:gd name="connsiteX0" fmla="*/ 38192 w 3027681"/>
              <a:gd name="connsiteY0" fmla="*/ 1127280 h 2729098"/>
              <a:gd name="connsiteX1" fmla="*/ 1451577 w 3027681"/>
              <a:gd name="connsiteY1" fmla="*/ 0 h 2729098"/>
              <a:gd name="connsiteX2" fmla="*/ 3027193 w 3027681"/>
              <a:gd name="connsiteY2" fmla="*/ 1090408 h 2729098"/>
              <a:gd name="connsiteX3" fmla="*/ 2053327 w 3027681"/>
              <a:gd name="connsiteY3" fmla="*/ 2131136 h 2729098"/>
              <a:gd name="connsiteX4" fmla="*/ 658098 w 3027681"/>
              <a:gd name="connsiteY4" fmla="*/ 2654704 h 2729098"/>
              <a:gd name="connsiteX5" fmla="*/ 38192 w 3027681"/>
              <a:gd name="connsiteY5" fmla="*/ 1127280 h 2729098"/>
              <a:gd name="connsiteX0" fmla="*/ 38192 w 3027681"/>
              <a:gd name="connsiteY0" fmla="*/ 1127280 h 2729098"/>
              <a:gd name="connsiteX1" fmla="*/ 1451577 w 3027681"/>
              <a:gd name="connsiteY1" fmla="*/ 0 h 2729098"/>
              <a:gd name="connsiteX2" fmla="*/ 3027193 w 3027681"/>
              <a:gd name="connsiteY2" fmla="*/ 1090408 h 2729098"/>
              <a:gd name="connsiteX3" fmla="*/ 2053327 w 3027681"/>
              <a:gd name="connsiteY3" fmla="*/ 2131136 h 2729098"/>
              <a:gd name="connsiteX4" fmla="*/ 658098 w 3027681"/>
              <a:gd name="connsiteY4" fmla="*/ 2654704 h 2729098"/>
              <a:gd name="connsiteX5" fmla="*/ 38192 w 3027681"/>
              <a:gd name="connsiteY5" fmla="*/ 1127280 h 2729098"/>
              <a:gd name="connsiteX0" fmla="*/ 38192 w 3027663"/>
              <a:gd name="connsiteY0" fmla="*/ 1230518 h 2832336"/>
              <a:gd name="connsiteX1" fmla="*/ 1436829 w 3027663"/>
              <a:gd name="connsiteY1" fmla="*/ 0 h 2832336"/>
              <a:gd name="connsiteX2" fmla="*/ 3027193 w 3027663"/>
              <a:gd name="connsiteY2" fmla="*/ 1193646 h 2832336"/>
              <a:gd name="connsiteX3" fmla="*/ 2053327 w 3027663"/>
              <a:gd name="connsiteY3" fmla="*/ 2234374 h 2832336"/>
              <a:gd name="connsiteX4" fmla="*/ 658098 w 3027663"/>
              <a:gd name="connsiteY4" fmla="*/ 2757942 h 2832336"/>
              <a:gd name="connsiteX5" fmla="*/ 38192 w 3027663"/>
              <a:gd name="connsiteY5" fmla="*/ 1230518 h 2832336"/>
              <a:gd name="connsiteX0" fmla="*/ 38192 w 3027663"/>
              <a:gd name="connsiteY0" fmla="*/ 1230998 h 2832816"/>
              <a:gd name="connsiteX1" fmla="*/ 1436829 w 3027663"/>
              <a:gd name="connsiteY1" fmla="*/ 480 h 2832816"/>
              <a:gd name="connsiteX2" fmla="*/ 3027193 w 3027663"/>
              <a:gd name="connsiteY2" fmla="*/ 1194126 h 2832816"/>
              <a:gd name="connsiteX3" fmla="*/ 2053327 w 3027663"/>
              <a:gd name="connsiteY3" fmla="*/ 2234854 h 2832816"/>
              <a:gd name="connsiteX4" fmla="*/ 658098 w 3027663"/>
              <a:gd name="connsiteY4" fmla="*/ 2758422 h 2832816"/>
              <a:gd name="connsiteX5" fmla="*/ 38192 w 3027663"/>
              <a:gd name="connsiteY5" fmla="*/ 1230998 h 2832816"/>
              <a:gd name="connsiteX0" fmla="*/ 38192 w 3027663"/>
              <a:gd name="connsiteY0" fmla="*/ 1230998 h 2832816"/>
              <a:gd name="connsiteX1" fmla="*/ 1436829 w 3027663"/>
              <a:gd name="connsiteY1" fmla="*/ 480 h 2832816"/>
              <a:gd name="connsiteX2" fmla="*/ 3027193 w 3027663"/>
              <a:gd name="connsiteY2" fmla="*/ 1194126 h 2832816"/>
              <a:gd name="connsiteX3" fmla="*/ 2053327 w 3027663"/>
              <a:gd name="connsiteY3" fmla="*/ 2234854 h 2832816"/>
              <a:gd name="connsiteX4" fmla="*/ 658098 w 3027663"/>
              <a:gd name="connsiteY4" fmla="*/ 2758422 h 2832816"/>
              <a:gd name="connsiteX5" fmla="*/ 38192 w 3027663"/>
              <a:gd name="connsiteY5" fmla="*/ 1230998 h 2832816"/>
              <a:gd name="connsiteX0" fmla="*/ 50926 w 3040397"/>
              <a:gd name="connsiteY0" fmla="*/ 1230998 h 2774131"/>
              <a:gd name="connsiteX1" fmla="*/ 1449563 w 3040397"/>
              <a:gd name="connsiteY1" fmla="*/ 480 h 2774131"/>
              <a:gd name="connsiteX2" fmla="*/ 3039927 w 3040397"/>
              <a:gd name="connsiteY2" fmla="*/ 1194126 h 2774131"/>
              <a:gd name="connsiteX3" fmla="*/ 2066061 w 3040397"/>
              <a:gd name="connsiteY3" fmla="*/ 2234854 h 2774131"/>
              <a:gd name="connsiteX4" fmla="*/ 567593 w 3040397"/>
              <a:gd name="connsiteY4" fmla="*/ 2692054 h 2774131"/>
              <a:gd name="connsiteX5" fmla="*/ 50926 w 3040397"/>
              <a:gd name="connsiteY5" fmla="*/ 1230998 h 2774131"/>
              <a:gd name="connsiteX0" fmla="*/ 42926 w 3091391"/>
              <a:gd name="connsiteY0" fmla="*/ 1127854 h 2774226"/>
              <a:gd name="connsiteX1" fmla="*/ 1500557 w 3091391"/>
              <a:gd name="connsiteY1" fmla="*/ 575 h 2774226"/>
              <a:gd name="connsiteX2" fmla="*/ 3090921 w 3091391"/>
              <a:gd name="connsiteY2" fmla="*/ 1194221 h 2774226"/>
              <a:gd name="connsiteX3" fmla="*/ 2117055 w 3091391"/>
              <a:gd name="connsiteY3" fmla="*/ 2234949 h 2774226"/>
              <a:gd name="connsiteX4" fmla="*/ 618587 w 3091391"/>
              <a:gd name="connsiteY4" fmla="*/ 2692149 h 2774226"/>
              <a:gd name="connsiteX5" fmla="*/ 42926 w 3091391"/>
              <a:gd name="connsiteY5" fmla="*/ 1127854 h 2774226"/>
              <a:gd name="connsiteX0" fmla="*/ 42926 w 3091391"/>
              <a:gd name="connsiteY0" fmla="*/ 1127854 h 2763549"/>
              <a:gd name="connsiteX1" fmla="*/ 1500557 w 3091391"/>
              <a:gd name="connsiteY1" fmla="*/ 575 h 2763549"/>
              <a:gd name="connsiteX2" fmla="*/ 3090921 w 3091391"/>
              <a:gd name="connsiteY2" fmla="*/ 1194221 h 2763549"/>
              <a:gd name="connsiteX3" fmla="*/ 1999068 w 3091391"/>
              <a:gd name="connsiteY3" fmla="*/ 2139084 h 2763549"/>
              <a:gd name="connsiteX4" fmla="*/ 618587 w 3091391"/>
              <a:gd name="connsiteY4" fmla="*/ 2692149 h 2763549"/>
              <a:gd name="connsiteX5" fmla="*/ 42926 w 3091391"/>
              <a:gd name="connsiteY5" fmla="*/ 1127854 h 2763549"/>
              <a:gd name="connsiteX0" fmla="*/ 42926 w 3091391"/>
              <a:gd name="connsiteY0" fmla="*/ 1127854 h 2763549"/>
              <a:gd name="connsiteX1" fmla="*/ 1500557 w 3091391"/>
              <a:gd name="connsiteY1" fmla="*/ 575 h 2763549"/>
              <a:gd name="connsiteX2" fmla="*/ 3090921 w 3091391"/>
              <a:gd name="connsiteY2" fmla="*/ 1194221 h 2763549"/>
              <a:gd name="connsiteX3" fmla="*/ 1999068 w 3091391"/>
              <a:gd name="connsiteY3" fmla="*/ 2139084 h 2763549"/>
              <a:gd name="connsiteX4" fmla="*/ 618587 w 3091391"/>
              <a:gd name="connsiteY4" fmla="*/ 2692149 h 2763549"/>
              <a:gd name="connsiteX5" fmla="*/ 42926 w 3091391"/>
              <a:gd name="connsiteY5" fmla="*/ 1127854 h 2763549"/>
              <a:gd name="connsiteX0" fmla="*/ 42926 w 3091391"/>
              <a:gd name="connsiteY0" fmla="*/ 1127854 h 2774226"/>
              <a:gd name="connsiteX1" fmla="*/ 1500557 w 3091391"/>
              <a:gd name="connsiteY1" fmla="*/ 575 h 2774226"/>
              <a:gd name="connsiteX2" fmla="*/ 3090921 w 3091391"/>
              <a:gd name="connsiteY2" fmla="*/ 1194221 h 2774226"/>
              <a:gd name="connsiteX3" fmla="*/ 1984320 w 3091391"/>
              <a:gd name="connsiteY3" fmla="*/ 2234949 h 2774226"/>
              <a:gd name="connsiteX4" fmla="*/ 618587 w 3091391"/>
              <a:gd name="connsiteY4" fmla="*/ 2692149 h 2774226"/>
              <a:gd name="connsiteX5" fmla="*/ 42926 w 3091391"/>
              <a:gd name="connsiteY5" fmla="*/ 1127854 h 2774226"/>
              <a:gd name="connsiteX0" fmla="*/ 43735 w 3092200"/>
              <a:gd name="connsiteY0" fmla="*/ 1127854 h 2774226"/>
              <a:gd name="connsiteX1" fmla="*/ 1501366 w 3092200"/>
              <a:gd name="connsiteY1" fmla="*/ 575 h 2774226"/>
              <a:gd name="connsiteX2" fmla="*/ 3091730 w 3092200"/>
              <a:gd name="connsiteY2" fmla="*/ 1194221 h 2774226"/>
              <a:gd name="connsiteX3" fmla="*/ 1985129 w 3092200"/>
              <a:gd name="connsiteY3" fmla="*/ 2234949 h 2774226"/>
              <a:gd name="connsiteX4" fmla="*/ 619396 w 3092200"/>
              <a:gd name="connsiteY4" fmla="*/ 2692149 h 2774226"/>
              <a:gd name="connsiteX5" fmla="*/ 43735 w 3092200"/>
              <a:gd name="connsiteY5" fmla="*/ 1127854 h 2774226"/>
              <a:gd name="connsiteX0" fmla="*/ 43735 w 3092200"/>
              <a:gd name="connsiteY0" fmla="*/ 1127854 h 2728601"/>
              <a:gd name="connsiteX1" fmla="*/ 1501366 w 3092200"/>
              <a:gd name="connsiteY1" fmla="*/ 575 h 2728601"/>
              <a:gd name="connsiteX2" fmla="*/ 3091730 w 3092200"/>
              <a:gd name="connsiteY2" fmla="*/ 1194221 h 2728601"/>
              <a:gd name="connsiteX3" fmla="*/ 1985129 w 3092200"/>
              <a:gd name="connsiteY3" fmla="*/ 2234949 h 2728601"/>
              <a:gd name="connsiteX4" fmla="*/ 619396 w 3092200"/>
              <a:gd name="connsiteY4" fmla="*/ 2692149 h 2728601"/>
              <a:gd name="connsiteX5" fmla="*/ 43735 w 3092200"/>
              <a:gd name="connsiteY5" fmla="*/ 1127854 h 2728601"/>
              <a:gd name="connsiteX0" fmla="*/ 43735 w 3092200"/>
              <a:gd name="connsiteY0" fmla="*/ 1127854 h 2722325"/>
              <a:gd name="connsiteX1" fmla="*/ 1501366 w 3092200"/>
              <a:gd name="connsiteY1" fmla="*/ 575 h 2722325"/>
              <a:gd name="connsiteX2" fmla="*/ 3091730 w 3092200"/>
              <a:gd name="connsiteY2" fmla="*/ 1194221 h 2722325"/>
              <a:gd name="connsiteX3" fmla="*/ 2058871 w 3092200"/>
              <a:gd name="connsiteY3" fmla="*/ 2146459 h 2722325"/>
              <a:gd name="connsiteX4" fmla="*/ 619396 w 3092200"/>
              <a:gd name="connsiteY4" fmla="*/ 2692149 h 2722325"/>
              <a:gd name="connsiteX5" fmla="*/ 43735 w 3092200"/>
              <a:gd name="connsiteY5" fmla="*/ 1127854 h 2722325"/>
              <a:gd name="connsiteX0" fmla="*/ 43735 w 3092200"/>
              <a:gd name="connsiteY0" fmla="*/ 1127854 h 2734686"/>
              <a:gd name="connsiteX1" fmla="*/ 1501366 w 3092200"/>
              <a:gd name="connsiteY1" fmla="*/ 575 h 2734686"/>
              <a:gd name="connsiteX2" fmla="*/ 3091730 w 3092200"/>
              <a:gd name="connsiteY2" fmla="*/ 1194221 h 2734686"/>
              <a:gd name="connsiteX3" fmla="*/ 2058871 w 3092200"/>
              <a:gd name="connsiteY3" fmla="*/ 2146459 h 2734686"/>
              <a:gd name="connsiteX4" fmla="*/ 619396 w 3092200"/>
              <a:gd name="connsiteY4" fmla="*/ 2692149 h 2734686"/>
              <a:gd name="connsiteX5" fmla="*/ 43735 w 3092200"/>
              <a:gd name="connsiteY5" fmla="*/ 1127854 h 2734686"/>
              <a:gd name="connsiteX0" fmla="*/ 43735 w 3092200"/>
              <a:gd name="connsiteY0" fmla="*/ 1127854 h 2735801"/>
              <a:gd name="connsiteX1" fmla="*/ 1501366 w 3092200"/>
              <a:gd name="connsiteY1" fmla="*/ 575 h 2735801"/>
              <a:gd name="connsiteX2" fmla="*/ 3091730 w 3092200"/>
              <a:gd name="connsiteY2" fmla="*/ 1194221 h 2735801"/>
              <a:gd name="connsiteX3" fmla="*/ 1985129 w 3092200"/>
              <a:gd name="connsiteY3" fmla="*/ 2161207 h 2735801"/>
              <a:gd name="connsiteX4" fmla="*/ 619396 w 3092200"/>
              <a:gd name="connsiteY4" fmla="*/ 2692149 h 2735801"/>
              <a:gd name="connsiteX5" fmla="*/ 43735 w 3092200"/>
              <a:gd name="connsiteY5" fmla="*/ 1127854 h 2735801"/>
              <a:gd name="connsiteX0" fmla="*/ 43735 w 3254294"/>
              <a:gd name="connsiteY0" fmla="*/ 1127854 h 2735801"/>
              <a:gd name="connsiteX1" fmla="*/ 1501366 w 3254294"/>
              <a:gd name="connsiteY1" fmla="*/ 575 h 2735801"/>
              <a:gd name="connsiteX2" fmla="*/ 3253962 w 3254294"/>
              <a:gd name="connsiteY2" fmla="*/ 1113105 h 2735801"/>
              <a:gd name="connsiteX3" fmla="*/ 1985129 w 3254294"/>
              <a:gd name="connsiteY3" fmla="*/ 2161207 h 2735801"/>
              <a:gd name="connsiteX4" fmla="*/ 619396 w 3254294"/>
              <a:gd name="connsiteY4" fmla="*/ 2692149 h 2735801"/>
              <a:gd name="connsiteX5" fmla="*/ 43735 w 3254294"/>
              <a:gd name="connsiteY5" fmla="*/ 1127854 h 2735801"/>
              <a:gd name="connsiteX0" fmla="*/ 43735 w 3254056"/>
              <a:gd name="connsiteY0" fmla="*/ 1127854 h 2735801"/>
              <a:gd name="connsiteX1" fmla="*/ 1501366 w 3254056"/>
              <a:gd name="connsiteY1" fmla="*/ 575 h 2735801"/>
              <a:gd name="connsiteX2" fmla="*/ 3253962 w 3254056"/>
              <a:gd name="connsiteY2" fmla="*/ 1113105 h 2735801"/>
              <a:gd name="connsiteX3" fmla="*/ 1985129 w 3254056"/>
              <a:gd name="connsiteY3" fmla="*/ 2161207 h 2735801"/>
              <a:gd name="connsiteX4" fmla="*/ 619396 w 3254056"/>
              <a:gd name="connsiteY4" fmla="*/ 2692149 h 2735801"/>
              <a:gd name="connsiteX5" fmla="*/ 43735 w 3254056"/>
              <a:gd name="connsiteY5" fmla="*/ 1127854 h 2735801"/>
              <a:gd name="connsiteX0" fmla="*/ 43735 w 3254055"/>
              <a:gd name="connsiteY0" fmla="*/ 1179421 h 2787368"/>
              <a:gd name="connsiteX1" fmla="*/ 1493992 w 3254055"/>
              <a:gd name="connsiteY1" fmla="*/ 523 h 2787368"/>
              <a:gd name="connsiteX2" fmla="*/ 3253962 w 3254055"/>
              <a:gd name="connsiteY2" fmla="*/ 1164672 h 2787368"/>
              <a:gd name="connsiteX3" fmla="*/ 1985129 w 3254055"/>
              <a:gd name="connsiteY3" fmla="*/ 2212774 h 2787368"/>
              <a:gd name="connsiteX4" fmla="*/ 619396 w 3254055"/>
              <a:gd name="connsiteY4" fmla="*/ 2743716 h 2787368"/>
              <a:gd name="connsiteX5" fmla="*/ 43735 w 3254055"/>
              <a:gd name="connsiteY5" fmla="*/ 1179421 h 2787368"/>
              <a:gd name="connsiteX0" fmla="*/ 43735 w 3254044"/>
              <a:gd name="connsiteY0" fmla="*/ 1179421 h 2787368"/>
              <a:gd name="connsiteX1" fmla="*/ 1493992 w 3254044"/>
              <a:gd name="connsiteY1" fmla="*/ 523 h 2787368"/>
              <a:gd name="connsiteX2" fmla="*/ 3253962 w 3254044"/>
              <a:gd name="connsiteY2" fmla="*/ 1164672 h 2787368"/>
              <a:gd name="connsiteX3" fmla="*/ 1985129 w 3254044"/>
              <a:gd name="connsiteY3" fmla="*/ 2212774 h 2787368"/>
              <a:gd name="connsiteX4" fmla="*/ 619396 w 3254044"/>
              <a:gd name="connsiteY4" fmla="*/ 2743716 h 2787368"/>
              <a:gd name="connsiteX5" fmla="*/ 43735 w 3254044"/>
              <a:gd name="connsiteY5" fmla="*/ 1179421 h 2787368"/>
              <a:gd name="connsiteX0" fmla="*/ 43735 w 3254053"/>
              <a:gd name="connsiteY0" fmla="*/ 1223630 h 2831577"/>
              <a:gd name="connsiteX1" fmla="*/ 1552985 w 3254053"/>
              <a:gd name="connsiteY1" fmla="*/ 486 h 2831577"/>
              <a:gd name="connsiteX2" fmla="*/ 3253962 w 3254053"/>
              <a:gd name="connsiteY2" fmla="*/ 1208881 h 2831577"/>
              <a:gd name="connsiteX3" fmla="*/ 1985129 w 3254053"/>
              <a:gd name="connsiteY3" fmla="*/ 2256983 h 2831577"/>
              <a:gd name="connsiteX4" fmla="*/ 619396 w 3254053"/>
              <a:gd name="connsiteY4" fmla="*/ 2787925 h 2831577"/>
              <a:gd name="connsiteX5" fmla="*/ 43735 w 3254053"/>
              <a:gd name="connsiteY5" fmla="*/ 1223630 h 2831577"/>
              <a:gd name="connsiteX0" fmla="*/ 43735 w 3254053"/>
              <a:gd name="connsiteY0" fmla="*/ 1223191 h 2831138"/>
              <a:gd name="connsiteX1" fmla="*/ 1552985 w 3254053"/>
              <a:gd name="connsiteY1" fmla="*/ 47 h 2831138"/>
              <a:gd name="connsiteX2" fmla="*/ 3253962 w 3254053"/>
              <a:gd name="connsiteY2" fmla="*/ 1208442 h 2831138"/>
              <a:gd name="connsiteX3" fmla="*/ 1985129 w 3254053"/>
              <a:gd name="connsiteY3" fmla="*/ 2256544 h 2831138"/>
              <a:gd name="connsiteX4" fmla="*/ 619396 w 3254053"/>
              <a:gd name="connsiteY4" fmla="*/ 2787486 h 2831138"/>
              <a:gd name="connsiteX5" fmla="*/ 43735 w 3254053"/>
              <a:gd name="connsiteY5" fmla="*/ 1223191 h 2831138"/>
              <a:gd name="connsiteX0" fmla="*/ 43735 w 3254053"/>
              <a:gd name="connsiteY0" fmla="*/ 1223191 h 2831138"/>
              <a:gd name="connsiteX1" fmla="*/ 1552985 w 3254053"/>
              <a:gd name="connsiteY1" fmla="*/ 47 h 2831138"/>
              <a:gd name="connsiteX2" fmla="*/ 3253962 w 3254053"/>
              <a:gd name="connsiteY2" fmla="*/ 1208442 h 2831138"/>
              <a:gd name="connsiteX3" fmla="*/ 1985129 w 3254053"/>
              <a:gd name="connsiteY3" fmla="*/ 2256544 h 2831138"/>
              <a:gd name="connsiteX4" fmla="*/ 619396 w 3254053"/>
              <a:gd name="connsiteY4" fmla="*/ 2787486 h 2831138"/>
              <a:gd name="connsiteX5" fmla="*/ 43735 w 3254053"/>
              <a:gd name="connsiteY5" fmla="*/ 1223191 h 2831138"/>
              <a:gd name="connsiteX0" fmla="*/ 43735 w 3254053"/>
              <a:gd name="connsiteY0" fmla="*/ 1223191 h 2804899"/>
              <a:gd name="connsiteX1" fmla="*/ 1552985 w 3254053"/>
              <a:gd name="connsiteY1" fmla="*/ 47 h 2804899"/>
              <a:gd name="connsiteX2" fmla="*/ 3253962 w 3254053"/>
              <a:gd name="connsiteY2" fmla="*/ 1208442 h 2804899"/>
              <a:gd name="connsiteX3" fmla="*/ 1985129 w 3254053"/>
              <a:gd name="connsiteY3" fmla="*/ 2256544 h 2804899"/>
              <a:gd name="connsiteX4" fmla="*/ 619396 w 3254053"/>
              <a:gd name="connsiteY4" fmla="*/ 2787486 h 2804899"/>
              <a:gd name="connsiteX5" fmla="*/ 43735 w 3254053"/>
              <a:gd name="connsiteY5" fmla="*/ 1223191 h 2804899"/>
              <a:gd name="connsiteX0" fmla="*/ 43735 w 3254053"/>
              <a:gd name="connsiteY0" fmla="*/ 1223191 h 2867138"/>
              <a:gd name="connsiteX1" fmla="*/ 1552985 w 3254053"/>
              <a:gd name="connsiteY1" fmla="*/ 47 h 2867138"/>
              <a:gd name="connsiteX2" fmla="*/ 3253962 w 3254053"/>
              <a:gd name="connsiteY2" fmla="*/ 1208442 h 2867138"/>
              <a:gd name="connsiteX3" fmla="*/ 2062208 w 3254053"/>
              <a:gd name="connsiteY3" fmla="*/ 2639375 h 2867138"/>
              <a:gd name="connsiteX4" fmla="*/ 619396 w 3254053"/>
              <a:gd name="connsiteY4" fmla="*/ 2787486 h 2867138"/>
              <a:gd name="connsiteX5" fmla="*/ 43735 w 3254053"/>
              <a:gd name="connsiteY5" fmla="*/ 1223191 h 2867138"/>
              <a:gd name="connsiteX0" fmla="*/ 43735 w 3254053"/>
              <a:gd name="connsiteY0" fmla="*/ 1223191 h 2935355"/>
              <a:gd name="connsiteX1" fmla="*/ 1552985 w 3254053"/>
              <a:gd name="connsiteY1" fmla="*/ 47 h 2935355"/>
              <a:gd name="connsiteX2" fmla="*/ 3253962 w 3254053"/>
              <a:gd name="connsiteY2" fmla="*/ 1208442 h 2935355"/>
              <a:gd name="connsiteX3" fmla="*/ 2078478 w 3254053"/>
              <a:gd name="connsiteY3" fmla="*/ 2766540 h 2935355"/>
              <a:gd name="connsiteX4" fmla="*/ 619396 w 3254053"/>
              <a:gd name="connsiteY4" fmla="*/ 2787486 h 2935355"/>
              <a:gd name="connsiteX5" fmla="*/ 43735 w 3254053"/>
              <a:gd name="connsiteY5" fmla="*/ 1223191 h 2935355"/>
              <a:gd name="connsiteX0" fmla="*/ 43735 w 3254053"/>
              <a:gd name="connsiteY0" fmla="*/ 1223191 h 2935355"/>
              <a:gd name="connsiteX1" fmla="*/ 1552985 w 3254053"/>
              <a:gd name="connsiteY1" fmla="*/ 47 h 2935355"/>
              <a:gd name="connsiteX2" fmla="*/ 3253962 w 3254053"/>
              <a:gd name="connsiteY2" fmla="*/ 1208442 h 2935355"/>
              <a:gd name="connsiteX3" fmla="*/ 2078478 w 3254053"/>
              <a:gd name="connsiteY3" fmla="*/ 2766540 h 2935355"/>
              <a:gd name="connsiteX4" fmla="*/ 619396 w 3254053"/>
              <a:gd name="connsiteY4" fmla="*/ 2787486 h 2935355"/>
              <a:gd name="connsiteX5" fmla="*/ 43735 w 3254053"/>
              <a:gd name="connsiteY5" fmla="*/ 1223191 h 2935355"/>
              <a:gd name="connsiteX0" fmla="*/ 43735 w 3254053"/>
              <a:gd name="connsiteY0" fmla="*/ 1223191 h 2911428"/>
              <a:gd name="connsiteX1" fmla="*/ 1552985 w 3254053"/>
              <a:gd name="connsiteY1" fmla="*/ 47 h 2911428"/>
              <a:gd name="connsiteX2" fmla="*/ 3253962 w 3254053"/>
              <a:gd name="connsiteY2" fmla="*/ 1208442 h 2911428"/>
              <a:gd name="connsiteX3" fmla="*/ 2078478 w 3254053"/>
              <a:gd name="connsiteY3" fmla="*/ 2766540 h 2911428"/>
              <a:gd name="connsiteX4" fmla="*/ 619396 w 3254053"/>
              <a:gd name="connsiteY4" fmla="*/ 2787486 h 2911428"/>
              <a:gd name="connsiteX5" fmla="*/ 43735 w 3254053"/>
              <a:gd name="connsiteY5" fmla="*/ 1223191 h 2911428"/>
              <a:gd name="connsiteX0" fmla="*/ 43735 w 3254053"/>
              <a:gd name="connsiteY0" fmla="*/ 1223191 h 2911428"/>
              <a:gd name="connsiteX1" fmla="*/ 1552985 w 3254053"/>
              <a:gd name="connsiteY1" fmla="*/ 47 h 2911428"/>
              <a:gd name="connsiteX2" fmla="*/ 3253962 w 3254053"/>
              <a:gd name="connsiteY2" fmla="*/ 1208442 h 2911428"/>
              <a:gd name="connsiteX3" fmla="*/ 2078478 w 3254053"/>
              <a:gd name="connsiteY3" fmla="*/ 2766540 h 2911428"/>
              <a:gd name="connsiteX4" fmla="*/ 619396 w 3254053"/>
              <a:gd name="connsiteY4" fmla="*/ 2787486 h 2911428"/>
              <a:gd name="connsiteX5" fmla="*/ 43735 w 3254053"/>
              <a:gd name="connsiteY5" fmla="*/ 1223191 h 2911428"/>
              <a:gd name="connsiteX0" fmla="*/ 40410 w 3250728"/>
              <a:gd name="connsiteY0" fmla="*/ 1223191 h 2956945"/>
              <a:gd name="connsiteX1" fmla="*/ 1549660 w 3250728"/>
              <a:gd name="connsiteY1" fmla="*/ 47 h 2956945"/>
              <a:gd name="connsiteX2" fmla="*/ 3250637 w 3250728"/>
              <a:gd name="connsiteY2" fmla="*/ 1208442 h 2956945"/>
              <a:gd name="connsiteX3" fmla="*/ 2075153 w 3250728"/>
              <a:gd name="connsiteY3" fmla="*/ 2766540 h 2956945"/>
              <a:gd name="connsiteX4" fmla="*/ 645305 w 3250728"/>
              <a:gd name="connsiteY4" fmla="*/ 2882291 h 2956945"/>
              <a:gd name="connsiteX5" fmla="*/ 40410 w 3250728"/>
              <a:gd name="connsiteY5" fmla="*/ 1223191 h 2956945"/>
              <a:gd name="connsiteX0" fmla="*/ 40410 w 3250728"/>
              <a:gd name="connsiteY0" fmla="*/ 1223191 h 2997363"/>
              <a:gd name="connsiteX1" fmla="*/ 1549660 w 3250728"/>
              <a:gd name="connsiteY1" fmla="*/ 47 h 2997363"/>
              <a:gd name="connsiteX2" fmla="*/ 3250637 w 3250728"/>
              <a:gd name="connsiteY2" fmla="*/ 1208442 h 2997363"/>
              <a:gd name="connsiteX3" fmla="*/ 2075153 w 3250728"/>
              <a:gd name="connsiteY3" fmla="*/ 2766540 h 2997363"/>
              <a:gd name="connsiteX4" fmla="*/ 645305 w 3250728"/>
              <a:gd name="connsiteY4" fmla="*/ 2882291 h 2997363"/>
              <a:gd name="connsiteX5" fmla="*/ 40410 w 3250728"/>
              <a:gd name="connsiteY5" fmla="*/ 1223191 h 2997363"/>
              <a:gd name="connsiteX0" fmla="*/ 48244 w 3258562"/>
              <a:gd name="connsiteY0" fmla="*/ 1223191 h 2997363"/>
              <a:gd name="connsiteX1" fmla="*/ 1557494 w 3258562"/>
              <a:gd name="connsiteY1" fmla="*/ 47 h 2997363"/>
              <a:gd name="connsiteX2" fmla="*/ 3258471 w 3258562"/>
              <a:gd name="connsiteY2" fmla="*/ 1208442 h 2997363"/>
              <a:gd name="connsiteX3" fmla="*/ 2082987 w 3258562"/>
              <a:gd name="connsiteY3" fmla="*/ 2766540 h 2997363"/>
              <a:gd name="connsiteX4" fmla="*/ 653139 w 3258562"/>
              <a:gd name="connsiteY4" fmla="*/ 2882291 h 2997363"/>
              <a:gd name="connsiteX5" fmla="*/ 48244 w 3258562"/>
              <a:gd name="connsiteY5" fmla="*/ 1223191 h 2997363"/>
              <a:gd name="connsiteX0" fmla="*/ 48244 w 3258562"/>
              <a:gd name="connsiteY0" fmla="*/ 1223191 h 2977786"/>
              <a:gd name="connsiteX1" fmla="*/ 1557494 w 3258562"/>
              <a:gd name="connsiteY1" fmla="*/ 47 h 2977786"/>
              <a:gd name="connsiteX2" fmla="*/ 3258471 w 3258562"/>
              <a:gd name="connsiteY2" fmla="*/ 1208442 h 2977786"/>
              <a:gd name="connsiteX3" fmla="*/ 2082987 w 3258562"/>
              <a:gd name="connsiteY3" fmla="*/ 2766540 h 2977786"/>
              <a:gd name="connsiteX4" fmla="*/ 653139 w 3258562"/>
              <a:gd name="connsiteY4" fmla="*/ 2882291 h 2977786"/>
              <a:gd name="connsiteX5" fmla="*/ 48244 w 3258562"/>
              <a:gd name="connsiteY5" fmla="*/ 1223191 h 2977786"/>
              <a:gd name="connsiteX0" fmla="*/ 48244 w 3258562"/>
              <a:gd name="connsiteY0" fmla="*/ 1223191 h 2993116"/>
              <a:gd name="connsiteX1" fmla="*/ 1557494 w 3258562"/>
              <a:gd name="connsiteY1" fmla="*/ 47 h 2993116"/>
              <a:gd name="connsiteX2" fmla="*/ 3258471 w 3258562"/>
              <a:gd name="connsiteY2" fmla="*/ 1208442 h 2993116"/>
              <a:gd name="connsiteX3" fmla="*/ 2082987 w 3258562"/>
              <a:gd name="connsiteY3" fmla="*/ 2766540 h 2993116"/>
              <a:gd name="connsiteX4" fmla="*/ 653139 w 3258562"/>
              <a:gd name="connsiteY4" fmla="*/ 2882291 h 2993116"/>
              <a:gd name="connsiteX5" fmla="*/ 48244 w 3258562"/>
              <a:gd name="connsiteY5" fmla="*/ 1223191 h 2993116"/>
              <a:gd name="connsiteX0" fmla="*/ 46360 w 3256678"/>
              <a:gd name="connsiteY0" fmla="*/ 1223191 h 2993116"/>
              <a:gd name="connsiteX1" fmla="*/ 1555610 w 3256678"/>
              <a:gd name="connsiteY1" fmla="*/ 47 h 2993116"/>
              <a:gd name="connsiteX2" fmla="*/ 3256587 w 3256678"/>
              <a:gd name="connsiteY2" fmla="*/ 1208442 h 2993116"/>
              <a:gd name="connsiteX3" fmla="*/ 2081103 w 3256678"/>
              <a:gd name="connsiteY3" fmla="*/ 2766540 h 2993116"/>
              <a:gd name="connsiteX4" fmla="*/ 651255 w 3256678"/>
              <a:gd name="connsiteY4" fmla="*/ 2882291 h 2993116"/>
              <a:gd name="connsiteX5" fmla="*/ 46360 w 3256678"/>
              <a:gd name="connsiteY5" fmla="*/ 1223191 h 2993116"/>
              <a:gd name="connsiteX0" fmla="*/ 46360 w 3256678"/>
              <a:gd name="connsiteY0" fmla="*/ 1223191 h 2998861"/>
              <a:gd name="connsiteX1" fmla="*/ 1555610 w 3256678"/>
              <a:gd name="connsiteY1" fmla="*/ 47 h 2998861"/>
              <a:gd name="connsiteX2" fmla="*/ 3256587 w 3256678"/>
              <a:gd name="connsiteY2" fmla="*/ 1208442 h 2998861"/>
              <a:gd name="connsiteX3" fmla="*/ 2171020 w 3256678"/>
              <a:gd name="connsiteY3" fmla="*/ 2781786 h 2998861"/>
              <a:gd name="connsiteX4" fmla="*/ 651255 w 3256678"/>
              <a:gd name="connsiteY4" fmla="*/ 2882291 h 2998861"/>
              <a:gd name="connsiteX5" fmla="*/ 46360 w 3256678"/>
              <a:gd name="connsiteY5" fmla="*/ 1223191 h 2998861"/>
              <a:gd name="connsiteX0" fmla="*/ 46360 w 3256678"/>
              <a:gd name="connsiteY0" fmla="*/ 1223191 h 3009018"/>
              <a:gd name="connsiteX1" fmla="*/ 1555610 w 3256678"/>
              <a:gd name="connsiteY1" fmla="*/ 47 h 3009018"/>
              <a:gd name="connsiteX2" fmla="*/ 3256587 w 3256678"/>
              <a:gd name="connsiteY2" fmla="*/ 1208442 h 3009018"/>
              <a:gd name="connsiteX3" fmla="*/ 2171020 w 3256678"/>
              <a:gd name="connsiteY3" fmla="*/ 2781786 h 3009018"/>
              <a:gd name="connsiteX4" fmla="*/ 651255 w 3256678"/>
              <a:gd name="connsiteY4" fmla="*/ 2882291 h 3009018"/>
              <a:gd name="connsiteX5" fmla="*/ 46360 w 3256678"/>
              <a:gd name="connsiteY5" fmla="*/ 1223191 h 300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6678" h="3009018">
                <a:moveTo>
                  <a:pt x="46360" y="1223191"/>
                </a:moveTo>
                <a:cubicBezTo>
                  <a:pt x="229894" y="579504"/>
                  <a:pt x="723147" y="24304"/>
                  <a:pt x="1555610" y="47"/>
                </a:cubicBezTo>
                <a:cubicBezTo>
                  <a:pt x="2719912" y="-5194"/>
                  <a:pt x="3264781" y="432018"/>
                  <a:pt x="3256587" y="1208442"/>
                </a:cubicBezTo>
                <a:cubicBezTo>
                  <a:pt x="3234306" y="2071546"/>
                  <a:pt x="2694056" y="2498755"/>
                  <a:pt x="2171020" y="2781786"/>
                </a:cubicBezTo>
                <a:cubicBezTo>
                  <a:pt x="1601774" y="3035340"/>
                  <a:pt x="1163667" y="3088002"/>
                  <a:pt x="651255" y="2882291"/>
                </a:cubicBezTo>
                <a:cubicBezTo>
                  <a:pt x="50657" y="2583519"/>
                  <a:pt x="-86219" y="1857694"/>
                  <a:pt x="46360" y="1223191"/>
                </a:cubicBezTo>
                <a:close/>
              </a:path>
            </a:pathLst>
          </a:custGeom>
          <a:blipFill dpi="0" rotWithShape="1">
            <a:blip r:embed="rId12">
              <a:extLst>
                <a:ext uri="{28A0092B-C50C-407E-A947-70E740481C1C}">
                  <a14:useLocalDpi xmlns:a14="http://schemas.microsoft.com/office/drawing/2010/main" val="0"/>
                </a:ext>
              </a:extLst>
            </a:blip>
            <a:srcRect/>
            <a:stretch>
              <a:fillRect/>
            </a:stretch>
          </a:blipFill>
          <a:ln w="57150">
            <a:solidFill>
              <a:srgbClr val="99A8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正五边形 17"/>
          <p:cNvSpPr/>
          <p:nvPr/>
        </p:nvSpPr>
        <p:spPr>
          <a:xfrm rot="3425784">
            <a:off x="8567033" y="1254631"/>
            <a:ext cx="2823802" cy="2600029"/>
          </a:xfrm>
          <a:custGeom>
            <a:avLst/>
            <a:gdLst>
              <a:gd name="connsiteX0" fmla="*/ 3 w 2782529"/>
              <a:gd name="connsiteY0" fmla="*/ 957673 h 2507226"/>
              <a:gd name="connsiteX1" fmla="*/ 1391265 w 2782529"/>
              <a:gd name="connsiteY1" fmla="*/ 0 h 2507226"/>
              <a:gd name="connsiteX2" fmla="*/ 2782526 w 2782529"/>
              <a:gd name="connsiteY2" fmla="*/ 957673 h 2507226"/>
              <a:gd name="connsiteX3" fmla="*/ 2251111 w 2782529"/>
              <a:gd name="connsiteY3" fmla="*/ 2507220 h 2507226"/>
              <a:gd name="connsiteX4" fmla="*/ 531418 w 2782529"/>
              <a:gd name="connsiteY4" fmla="*/ 2507220 h 2507226"/>
              <a:gd name="connsiteX5" fmla="*/ 3 w 2782529"/>
              <a:gd name="connsiteY5" fmla="*/ 957673 h 2507226"/>
              <a:gd name="connsiteX0" fmla="*/ 0 w 2782523"/>
              <a:gd name="connsiteY0" fmla="*/ 957673 h 2507220"/>
              <a:gd name="connsiteX1" fmla="*/ 1391262 w 2782523"/>
              <a:gd name="connsiteY1" fmla="*/ 0 h 2507220"/>
              <a:gd name="connsiteX2" fmla="*/ 2782523 w 2782523"/>
              <a:gd name="connsiteY2" fmla="*/ 957673 h 2507220"/>
              <a:gd name="connsiteX3" fmla="*/ 2251108 w 2782523"/>
              <a:gd name="connsiteY3" fmla="*/ 2507220 h 2507220"/>
              <a:gd name="connsiteX4" fmla="*/ 531415 w 2782523"/>
              <a:gd name="connsiteY4" fmla="*/ 2507220 h 2507220"/>
              <a:gd name="connsiteX5" fmla="*/ 0 w 2782523"/>
              <a:gd name="connsiteY5" fmla="*/ 957673 h 2507220"/>
              <a:gd name="connsiteX0" fmla="*/ 0 w 2782523"/>
              <a:gd name="connsiteY0" fmla="*/ 957673 h 2507220"/>
              <a:gd name="connsiteX1" fmla="*/ 1391262 w 2782523"/>
              <a:gd name="connsiteY1" fmla="*/ 0 h 2507220"/>
              <a:gd name="connsiteX2" fmla="*/ 2782523 w 2782523"/>
              <a:gd name="connsiteY2" fmla="*/ 957673 h 2507220"/>
              <a:gd name="connsiteX3" fmla="*/ 2251108 w 2782523"/>
              <a:gd name="connsiteY3" fmla="*/ 2507220 h 2507220"/>
              <a:gd name="connsiteX4" fmla="*/ 531415 w 2782523"/>
              <a:gd name="connsiteY4" fmla="*/ 2507220 h 2507220"/>
              <a:gd name="connsiteX5" fmla="*/ 0 w 2782523"/>
              <a:gd name="connsiteY5" fmla="*/ 957673 h 2507220"/>
              <a:gd name="connsiteX0" fmla="*/ 18649 w 2801172"/>
              <a:gd name="connsiteY0" fmla="*/ 957673 h 2507220"/>
              <a:gd name="connsiteX1" fmla="*/ 1409911 w 2801172"/>
              <a:gd name="connsiteY1" fmla="*/ 0 h 2507220"/>
              <a:gd name="connsiteX2" fmla="*/ 2801172 w 2801172"/>
              <a:gd name="connsiteY2" fmla="*/ 957673 h 2507220"/>
              <a:gd name="connsiteX3" fmla="*/ 2269757 w 2801172"/>
              <a:gd name="connsiteY3" fmla="*/ 2507220 h 2507220"/>
              <a:gd name="connsiteX4" fmla="*/ 550064 w 2801172"/>
              <a:gd name="connsiteY4" fmla="*/ 2507220 h 2507220"/>
              <a:gd name="connsiteX5" fmla="*/ 18649 w 2801172"/>
              <a:gd name="connsiteY5" fmla="*/ 957673 h 2507220"/>
              <a:gd name="connsiteX0" fmla="*/ 18649 w 2801172"/>
              <a:gd name="connsiteY0" fmla="*/ 957673 h 2507220"/>
              <a:gd name="connsiteX1" fmla="*/ 1409911 w 2801172"/>
              <a:gd name="connsiteY1" fmla="*/ 0 h 2507220"/>
              <a:gd name="connsiteX2" fmla="*/ 2801172 w 2801172"/>
              <a:gd name="connsiteY2" fmla="*/ 957673 h 2507220"/>
              <a:gd name="connsiteX3" fmla="*/ 2269757 w 2801172"/>
              <a:gd name="connsiteY3" fmla="*/ 2507220 h 2507220"/>
              <a:gd name="connsiteX4" fmla="*/ 550064 w 2801172"/>
              <a:gd name="connsiteY4" fmla="*/ 2507220 h 2507220"/>
              <a:gd name="connsiteX5" fmla="*/ 18649 w 2801172"/>
              <a:gd name="connsiteY5" fmla="*/ 957673 h 2507220"/>
              <a:gd name="connsiteX0" fmla="*/ 42613 w 2825136"/>
              <a:gd name="connsiteY0" fmla="*/ 957673 h 2507220"/>
              <a:gd name="connsiteX1" fmla="*/ 1433875 w 2825136"/>
              <a:gd name="connsiteY1" fmla="*/ 0 h 2507220"/>
              <a:gd name="connsiteX2" fmla="*/ 2825136 w 2825136"/>
              <a:gd name="connsiteY2" fmla="*/ 957673 h 2507220"/>
              <a:gd name="connsiteX3" fmla="*/ 2293721 w 2825136"/>
              <a:gd name="connsiteY3" fmla="*/ 2507220 h 2507220"/>
              <a:gd name="connsiteX4" fmla="*/ 574028 w 2825136"/>
              <a:gd name="connsiteY4" fmla="*/ 2507220 h 2507220"/>
              <a:gd name="connsiteX5" fmla="*/ 42613 w 2825136"/>
              <a:gd name="connsiteY5" fmla="*/ 957673 h 2507220"/>
              <a:gd name="connsiteX0" fmla="*/ 42613 w 2825136"/>
              <a:gd name="connsiteY0" fmla="*/ 957673 h 2621929"/>
              <a:gd name="connsiteX1" fmla="*/ 1433875 w 2825136"/>
              <a:gd name="connsiteY1" fmla="*/ 0 h 2621929"/>
              <a:gd name="connsiteX2" fmla="*/ 2825136 w 2825136"/>
              <a:gd name="connsiteY2" fmla="*/ 957673 h 2621929"/>
              <a:gd name="connsiteX3" fmla="*/ 2293721 w 2825136"/>
              <a:gd name="connsiteY3" fmla="*/ 2507220 h 2621929"/>
              <a:gd name="connsiteX4" fmla="*/ 574028 w 2825136"/>
              <a:gd name="connsiteY4" fmla="*/ 2507220 h 2621929"/>
              <a:gd name="connsiteX5" fmla="*/ 42613 w 2825136"/>
              <a:gd name="connsiteY5" fmla="*/ 957673 h 2621929"/>
              <a:gd name="connsiteX0" fmla="*/ 42613 w 2825136"/>
              <a:gd name="connsiteY0" fmla="*/ 957673 h 2720587"/>
              <a:gd name="connsiteX1" fmla="*/ 1433875 w 2825136"/>
              <a:gd name="connsiteY1" fmla="*/ 0 h 2720587"/>
              <a:gd name="connsiteX2" fmla="*/ 2825136 w 2825136"/>
              <a:gd name="connsiteY2" fmla="*/ 957673 h 2720587"/>
              <a:gd name="connsiteX3" fmla="*/ 2293721 w 2825136"/>
              <a:gd name="connsiteY3" fmla="*/ 2507220 h 2720587"/>
              <a:gd name="connsiteX4" fmla="*/ 574028 w 2825136"/>
              <a:gd name="connsiteY4" fmla="*/ 2507220 h 2720587"/>
              <a:gd name="connsiteX5" fmla="*/ 42613 w 2825136"/>
              <a:gd name="connsiteY5" fmla="*/ 957673 h 2720587"/>
              <a:gd name="connsiteX0" fmla="*/ 42613 w 2825136"/>
              <a:gd name="connsiteY0" fmla="*/ 957673 h 2720587"/>
              <a:gd name="connsiteX1" fmla="*/ 1433875 w 2825136"/>
              <a:gd name="connsiteY1" fmla="*/ 0 h 2720587"/>
              <a:gd name="connsiteX2" fmla="*/ 2825136 w 2825136"/>
              <a:gd name="connsiteY2" fmla="*/ 957673 h 2720587"/>
              <a:gd name="connsiteX3" fmla="*/ 2293721 w 2825136"/>
              <a:gd name="connsiteY3" fmla="*/ 2507220 h 2720587"/>
              <a:gd name="connsiteX4" fmla="*/ 574028 w 2825136"/>
              <a:gd name="connsiteY4" fmla="*/ 2507220 h 2720587"/>
              <a:gd name="connsiteX5" fmla="*/ 42613 w 2825136"/>
              <a:gd name="connsiteY5" fmla="*/ 957673 h 2720587"/>
              <a:gd name="connsiteX0" fmla="*/ 42613 w 2825136"/>
              <a:gd name="connsiteY0" fmla="*/ 957673 h 2658598"/>
              <a:gd name="connsiteX1" fmla="*/ 1433875 w 2825136"/>
              <a:gd name="connsiteY1" fmla="*/ 0 h 2658598"/>
              <a:gd name="connsiteX2" fmla="*/ 2825136 w 2825136"/>
              <a:gd name="connsiteY2" fmla="*/ 957673 h 2658598"/>
              <a:gd name="connsiteX3" fmla="*/ 2057747 w 2825136"/>
              <a:gd name="connsiteY3" fmla="*/ 2367110 h 2658598"/>
              <a:gd name="connsiteX4" fmla="*/ 574028 w 2825136"/>
              <a:gd name="connsiteY4" fmla="*/ 2507220 h 2658598"/>
              <a:gd name="connsiteX5" fmla="*/ 42613 w 2825136"/>
              <a:gd name="connsiteY5" fmla="*/ 957673 h 2658598"/>
              <a:gd name="connsiteX0" fmla="*/ 42613 w 2825136"/>
              <a:gd name="connsiteY0" fmla="*/ 957673 h 2658598"/>
              <a:gd name="connsiteX1" fmla="*/ 1433875 w 2825136"/>
              <a:gd name="connsiteY1" fmla="*/ 0 h 2658598"/>
              <a:gd name="connsiteX2" fmla="*/ 2825136 w 2825136"/>
              <a:gd name="connsiteY2" fmla="*/ 957673 h 2658598"/>
              <a:gd name="connsiteX3" fmla="*/ 2057747 w 2825136"/>
              <a:gd name="connsiteY3" fmla="*/ 2367110 h 2658598"/>
              <a:gd name="connsiteX4" fmla="*/ 574028 w 2825136"/>
              <a:gd name="connsiteY4" fmla="*/ 2507220 h 2658598"/>
              <a:gd name="connsiteX5" fmla="*/ 42613 w 2825136"/>
              <a:gd name="connsiteY5" fmla="*/ 957673 h 2658598"/>
              <a:gd name="connsiteX0" fmla="*/ 42613 w 2825136"/>
              <a:gd name="connsiteY0" fmla="*/ 957673 h 2658598"/>
              <a:gd name="connsiteX1" fmla="*/ 1433875 w 2825136"/>
              <a:gd name="connsiteY1" fmla="*/ 0 h 2658598"/>
              <a:gd name="connsiteX2" fmla="*/ 2825136 w 2825136"/>
              <a:gd name="connsiteY2" fmla="*/ 957673 h 2658598"/>
              <a:gd name="connsiteX3" fmla="*/ 2057747 w 2825136"/>
              <a:gd name="connsiteY3" fmla="*/ 2367110 h 2658598"/>
              <a:gd name="connsiteX4" fmla="*/ 574028 w 2825136"/>
              <a:gd name="connsiteY4" fmla="*/ 2507220 h 2658598"/>
              <a:gd name="connsiteX5" fmla="*/ 42613 w 2825136"/>
              <a:gd name="connsiteY5" fmla="*/ 957673 h 2658598"/>
              <a:gd name="connsiteX0" fmla="*/ 42613 w 2825136"/>
              <a:gd name="connsiteY0" fmla="*/ 957673 h 2658598"/>
              <a:gd name="connsiteX1" fmla="*/ 1433875 w 2825136"/>
              <a:gd name="connsiteY1" fmla="*/ 0 h 2658598"/>
              <a:gd name="connsiteX2" fmla="*/ 2825136 w 2825136"/>
              <a:gd name="connsiteY2" fmla="*/ 957673 h 2658598"/>
              <a:gd name="connsiteX3" fmla="*/ 2057747 w 2825136"/>
              <a:gd name="connsiteY3" fmla="*/ 2367110 h 2658598"/>
              <a:gd name="connsiteX4" fmla="*/ 574028 w 2825136"/>
              <a:gd name="connsiteY4" fmla="*/ 2507220 h 2658598"/>
              <a:gd name="connsiteX5" fmla="*/ 42613 w 2825136"/>
              <a:gd name="connsiteY5" fmla="*/ 957673 h 2658598"/>
              <a:gd name="connsiteX0" fmla="*/ 42613 w 2825136"/>
              <a:gd name="connsiteY0" fmla="*/ 1046163 h 2747088"/>
              <a:gd name="connsiteX1" fmla="*/ 1426501 w 2825136"/>
              <a:gd name="connsiteY1" fmla="*/ 0 h 2747088"/>
              <a:gd name="connsiteX2" fmla="*/ 2825136 w 2825136"/>
              <a:gd name="connsiteY2" fmla="*/ 1046163 h 2747088"/>
              <a:gd name="connsiteX3" fmla="*/ 2057747 w 2825136"/>
              <a:gd name="connsiteY3" fmla="*/ 2455600 h 2747088"/>
              <a:gd name="connsiteX4" fmla="*/ 574028 w 2825136"/>
              <a:gd name="connsiteY4" fmla="*/ 2595710 h 2747088"/>
              <a:gd name="connsiteX5" fmla="*/ 42613 w 2825136"/>
              <a:gd name="connsiteY5" fmla="*/ 1046163 h 2747088"/>
              <a:gd name="connsiteX0" fmla="*/ 42613 w 2825136"/>
              <a:gd name="connsiteY0" fmla="*/ 1046163 h 2747088"/>
              <a:gd name="connsiteX1" fmla="*/ 1426501 w 2825136"/>
              <a:gd name="connsiteY1" fmla="*/ 0 h 2747088"/>
              <a:gd name="connsiteX2" fmla="*/ 2825136 w 2825136"/>
              <a:gd name="connsiteY2" fmla="*/ 1046163 h 2747088"/>
              <a:gd name="connsiteX3" fmla="*/ 2057747 w 2825136"/>
              <a:gd name="connsiteY3" fmla="*/ 2455600 h 2747088"/>
              <a:gd name="connsiteX4" fmla="*/ 574028 w 2825136"/>
              <a:gd name="connsiteY4" fmla="*/ 2595710 h 2747088"/>
              <a:gd name="connsiteX5" fmla="*/ 42613 w 2825136"/>
              <a:gd name="connsiteY5" fmla="*/ 1046163 h 2747088"/>
              <a:gd name="connsiteX0" fmla="*/ 42613 w 2825136"/>
              <a:gd name="connsiteY0" fmla="*/ 1046163 h 2747088"/>
              <a:gd name="connsiteX1" fmla="*/ 1426501 w 2825136"/>
              <a:gd name="connsiteY1" fmla="*/ 0 h 2747088"/>
              <a:gd name="connsiteX2" fmla="*/ 2825136 w 2825136"/>
              <a:gd name="connsiteY2" fmla="*/ 1046163 h 2747088"/>
              <a:gd name="connsiteX3" fmla="*/ 2057747 w 2825136"/>
              <a:gd name="connsiteY3" fmla="*/ 2455600 h 2747088"/>
              <a:gd name="connsiteX4" fmla="*/ 574028 w 2825136"/>
              <a:gd name="connsiteY4" fmla="*/ 2595710 h 2747088"/>
              <a:gd name="connsiteX5" fmla="*/ 42613 w 2825136"/>
              <a:gd name="connsiteY5" fmla="*/ 1046163 h 2747088"/>
              <a:gd name="connsiteX0" fmla="*/ 42613 w 2825136"/>
              <a:gd name="connsiteY0" fmla="*/ 1046163 h 2747088"/>
              <a:gd name="connsiteX1" fmla="*/ 1426501 w 2825136"/>
              <a:gd name="connsiteY1" fmla="*/ 0 h 2747088"/>
              <a:gd name="connsiteX2" fmla="*/ 2825136 w 2825136"/>
              <a:gd name="connsiteY2" fmla="*/ 1046163 h 2747088"/>
              <a:gd name="connsiteX3" fmla="*/ 2057747 w 2825136"/>
              <a:gd name="connsiteY3" fmla="*/ 2455600 h 2747088"/>
              <a:gd name="connsiteX4" fmla="*/ 574028 w 2825136"/>
              <a:gd name="connsiteY4" fmla="*/ 2595710 h 2747088"/>
              <a:gd name="connsiteX5" fmla="*/ 42613 w 2825136"/>
              <a:gd name="connsiteY5" fmla="*/ 1046163 h 2747088"/>
              <a:gd name="connsiteX0" fmla="*/ 48716 w 2831239"/>
              <a:gd name="connsiteY0" fmla="*/ 1046163 h 2747088"/>
              <a:gd name="connsiteX1" fmla="*/ 1432604 w 2831239"/>
              <a:gd name="connsiteY1" fmla="*/ 0 h 2747088"/>
              <a:gd name="connsiteX2" fmla="*/ 2831239 w 2831239"/>
              <a:gd name="connsiteY2" fmla="*/ 1046163 h 2747088"/>
              <a:gd name="connsiteX3" fmla="*/ 2063850 w 2831239"/>
              <a:gd name="connsiteY3" fmla="*/ 2455600 h 2747088"/>
              <a:gd name="connsiteX4" fmla="*/ 580131 w 2831239"/>
              <a:gd name="connsiteY4" fmla="*/ 2595710 h 2747088"/>
              <a:gd name="connsiteX5" fmla="*/ 48716 w 2831239"/>
              <a:gd name="connsiteY5" fmla="*/ 1046163 h 2747088"/>
              <a:gd name="connsiteX0" fmla="*/ 48716 w 2831239"/>
              <a:gd name="connsiteY0" fmla="*/ 1046163 h 2677787"/>
              <a:gd name="connsiteX1" fmla="*/ 1432604 w 2831239"/>
              <a:gd name="connsiteY1" fmla="*/ 0 h 2677787"/>
              <a:gd name="connsiteX2" fmla="*/ 2831239 w 2831239"/>
              <a:gd name="connsiteY2" fmla="*/ 1046163 h 2677787"/>
              <a:gd name="connsiteX3" fmla="*/ 2063850 w 2831239"/>
              <a:gd name="connsiteY3" fmla="*/ 2138510 h 2677787"/>
              <a:gd name="connsiteX4" fmla="*/ 580131 w 2831239"/>
              <a:gd name="connsiteY4" fmla="*/ 2595710 h 2677787"/>
              <a:gd name="connsiteX5" fmla="*/ 48716 w 2831239"/>
              <a:gd name="connsiteY5" fmla="*/ 1046163 h 2677787"/>
              <a:gd name="connsiteX0" fmla="*/ 48716 w 2831239"/>
              <a:gd name="connsiteY0" fmla="*/ 1105157 h 2736781"/>
              <a:gd name="connsiteX1" fmla="*/ 1373610 w 2831239"/>
              <a:gd name="connsiteY1" fmla="*/ 0 h 2736781"/>
              <a:gd name="connsiteX2" fmla="*/ 2831239 w 2831239"/>
              <a:gd name="connsiteY2" fmla="*/ 1105157 h 2736781"/>
              <a:gd name="connsiteX3" fmla="*/ 2063850 w 2831239"/>
              <a:gd name="connsiteY3" fmla="*/ 2197504 h 2736781"/>
              <a:gd name="connsiteX4" fmla="*/ 580131 w 2831239"/>
              <a:gd name="connsiteY4" fmla="*/ 2654704 h 2736781"/>
              <a:gd name="connsiteX5" fmla="*/ 48716 w 2831239"/>
              <a:gd name="connsiteY5" fmla="*/ 1105157 h 2736781"/>
              <a:gd name="connsiteX0" fmla="*/ 48716 w 2831239"/>
              <a:gd name="connsiteY0" fmla="*/ 1105157 h 2736781"/>
              <a:gd name="connsiteX1" fmla="*/ 1373610 w 2831239"/>
              <a:gd name="connsiteY1" fmla="*/ 0 h 2736781"/>
              <a:gd name="connsiteX2" fmla="*/ 2831239 w 2831239"/>
              <a:gd name="connsiteY2" fmla="*/ 1105157 h 2736781"/>
              <a:gd name="connsiteX3" fmla="*/ 2063850 w 2831239"/>
              <a:gd name="connsiteY3" fmla="*/ 2197504 h 2736781"/>
              <a:gd name="connsiteX4" fmla="*/ 580131 w 2831239"/>
              <a:gd name="connsiteY4" fmla="*/ 2654704 h 2736781"/>
              <a:gd name="connsiteX5" fmla="*/ 48716 w 2831239"/>
              <a:gd name="connsiteY5" fmla="*/ 1105157 h 2736781"/>
              <a:gd name="connsiteX0" fmla="*/ 38192 w 2909206"/>
              <a:gd name="connsiteY0" fmla="*/ 1127280 h 2736781"/>
              <a:gd name="connsiteX1" fmla="*/ 1451577 w 2909206"/>
              <a:gd name="connsiteY1" fmla="*/ 0 h 2736781"/>
              <a:gd name="connsiteX2" fmla="*/ 2909206 w 2909206"/>
              <a:gd name="connsiteY2" fmla="*/ 1105157 h 2736781"/>
              <a:gd name="connsiteX3" fmla="*/ 2141817 w 2909206"/>
              <a:gd name="connsiteY3" fmla="*/ 2197504 h 2736781"/>
              <a:gd name="connsiteX4" fmla="*/ 658098 w 2909206"/>
              <a:gd name="connsiteY4" fmla="*/ 2654704 h 2736781"/>
              <a:gd name="connsiteX5" fmla="*/ 38192 w 2909206"/>
              <a:gd name="connsiteY5" fmla="*/ 1127280 h 2736781"/>
              <a:gd name="connsiteX0" fmla="*/ 38192 w 2909206"/>
              <a:gd name="connsiteY0" fmla="*/ 1127280 h 2736781"/>
              <a:gd name="connsiteX1" fmla="*/ 1451577 w 2909206"/>
              <a:gd name="connsiteY1" fmla="*/ 0 h 2736781"/>
              <a:gd name="connsiteX2" fmla="*/ 2909206 w 2909206"/>
              <a:gd name="connsiteY2" fmla="*/ 1105157 h 2736781"/>
              <a:gd name="connsiteX3" fmla="*/ 2141817 w 2909206"/>
              <a:gd name="connsiteY3" fmla="*/ 2197504 h 2736781"/>
              <a:gd name="connsiteX4" fmla="*/ 658098 w 2909206"/>
              <a:gd name="connsiteY4" fmla="*/ 2654704 h 2736781"/>
              <a:gd name="connsiteX5" fmla="*/ 38192 w 2909206"/>
              <a:gd name="connsiteY5" fmla="*/ 1127280 h 2736781"/>
              <a:gd name="connsiteX0" fmla="*/ 38192 w 2909206"/>
              <a:gd name="connsiteY0" fmla="*/ 1127280 h 2729098"/>
              <a:gd name="connsiteX1" fmla="*/ 1451577 w 2909206"/>
              <a:gd name="connsiteY1" fmla="*/ 0 h 2729098"/>
              <a:gd name="connsiteX2" fmla="*/ 2909206 w 2909206"/>
              <a:gd name="connsiteY2" fmla="*/ 1105157 h 2729098"/>
              <a:gd name="connsiteX3" fmla="*/ 2053327 w 2909206"/>
              <a:gd name="connsiteY3" fmla="*/ 2131136 h 2729098"/>
              <a:gd name="connsiteX4" fmla="*/ 658098 w 2909206"/>
              <a:gd name="connsiteY4" fmla="*/ 2654704 h 2729098"/>
              <a:gd name="connsiteX5" fmla="*/ 38192 w 2909206"/>
              <a:gd name="connsiteY5" fmla="*/ 1127280 h 2729098"/>
              <a:gd name="connsiteX0" fmla="*/ 38192 w 3027193"/>
              <a:gd name="connsiteY0" fmla="*/ 1127280 h 2729098"/>
              <a:gd name="connsiteX1" fmla="*/ 1451577 w 3027193"/>
              <a:gd name="connsiteY1" fmla="*/ 0 h 2729098"/>
              <a:gd name="connsiteX2" fmla="*/ 3027193 w 3027193"/>
              <a:gd name="connsiteY2" fmla="*/ 1090408 h 2729098"/>
              <a:gd name="connsiteX3" fmla="*/ 2053327 w 3027193"/>
              <a:gd name="connsiteY3" fmla="*/ 2131136 h 2729098"/>
              <a:gd name="connsiteX4" fmla="*/ 658098 w 3027193"/>
              <a:gd name="connsiteY4" fmla="*/ 2654704 h 2729098"/>
              <a:gd name="connsiteX5" fmla="*/ 38192 w 3027193"/>
              <a:gd name="connsiteY5" fmla="*/ 1127280 h 2729098"/>
              <a:gd name="connsiteX0" fmla="*/ 38192 w 3027681"/>
              <a:gd name="connsiteY0" fmla="*/ 1127280 h 2729098"/>
              <a:gd name="connsiteX1" fmla="*/ 1451577 w 3027681"/>
              <a:gd name="connsiteY1" fmla="*/ 0 h 2729098"/>
              <a:gd name="connsiteX2" fmla="*/ 3027193 w 3027681"/>
              <a:gd name="connsiteY2" fmla="*/ 1090408 h 2729098"/>
              <a:gd name="connsiteX3" fmla="*/ 2053327 w 3027681"/>
              <a:gd name="connsiteY3" fmla="*/ 2131136 h 2729098"/>
              <a:gd name="connsiteX4" fmla="*/ 658098 w 3027681"/>
              <a:gd name="connsiteY4" fmla="*/ 2654704 h 2729098"/>
              <a:gd name="connsiteX5" fmla="*/ 38192 w 3027681"/>
              <a:gd name="connsiteY5" fmla="*/ 1127280 h 2729098"/>
              <a:gd name="connsiteX0" fmla="*/ 38192 w 3027681"/>
              <a:gd name="connsiteY0" fmla="*/ 1127280 h 2729098"/>
              <a:gd name="connsiteX1" fmla="*/ 1451577 w 3027681"/>
              <a:gd name="connsiteY1" fmla="*/ 0 h 2729098"/>
              <a:gd name="connsiteX2" fmla="*/ 3027193 w 3027681"/>
              <a:gd name="connsiteY2" fmla="*/ 1090408 h 2729098"/>
              <a:gd name="connsiteX3" fmla="*/ 2053327 w 3027681"/>
              <a:gd name="connsiteY3" fmla="*/ 2131136 h 2729098"/>
              <a:gd name="connsiteX4" fmla="*/ 658098 w 3027681"/>
              <a:gd name="connsiteY4" fmla="*/ 2654704 h 2729098"/>
              <a:gd name="connsiteX5" fmla="*/ 38192 w 3027681"/>
              <a:gd name="connsiteY5" fmla="*/ 1127280 h 2729098"/>
              <a:gd name="connsiteX0" fmla="*/ 38192 w 3027663"/>
              <a:gd name="connsiteY0" fmla="*/ 1230518 h 2832336"/>
              <a:gd name="connsiteX1" fmla="*/ 1436829 w 3027663"/>
              <a:gd name="connsiteY1" fmla="*/ 0 h 2832336"/>
              <a:gd name="connsiteX2" fmla="*/ 3027193 w 3027663"/>
              <a:gd name="connsiteY2" fmla="*/ 1193646 h 2832336"/>
              <a:gd name="connsiteX3" fmla="*/ 2053327 w 3027663"/>
              <a:gd name="connsiteY3" fmla="*/ 2234374 h 2832336"/>
              <a:gd name="connsiteX4" fmla="*/ 658098 w 3027663"/>
              <a:gd name="connsiteY4" fmla="*/ 2757942 h 2832336"/>
              <a:gd name="connsiteX5" fmla="*/ 38192 w 3027663"/>
              <a:gd name="connsiteY5" fmla="*/ 1230518 h 2832336"/>
              <a:gd name="connsiteX0" fmla="*/ 38192 w 3027663"/>
              <a:gd name="connsiteY0" fmla="*/ 1230998 h 2832816"/>
              <a:gd name="connsiteX1" fmla="*/ 1436829 w 3027663"/>
              <a:gd name="connsiteY1" fmla="*/ 480 h 2832816"/>
              <a:gd name="connsiteX2" fmla="*/ 3027193 w 3027663"/>
              <a:gd name="connsiteY2" fmla="*/ 1194126 h 2832816"/>
              <a:gd name="connsiteX3" fmla="*/ 2053327 w 3027663"/>
              <a:gd name="connsiteY3" fmla="*/ 2234854 h 2832816"/>
              <a:gd name="connsiteX4" fmla="*/ 658098 w 3027663"/>
              <a:gd name="connsiteY4" fmla="*/ 2758422 h 2832816"/>
              <a:gd name="connsiteX5" fmla="*/ 38192 w 3027663"/>
              <a:gd name="connsiteY5" fmla="*/ 1230998 h 2832816"/>
              <a:gd name="connsiteX0" fmla="*/ 38192 w 3027663"/>
              <a:gd name="connsiteY0" fmla="*/ 1230998 h 2832816"/>
              <a:gd name="connsiteX1" fmla="*/ 1436829 w 3027663"/>
              <a:gd name="connsiteY1" fmla="*/ 480 h 2832816"/>
              <a:gd name="connsiteX2" fmla="*/ 3027193 w 3027663"/>
              <a:gd name="connsiteY2" fmla="*/ 1194126 h 2832816"/>
              <a:gd name="connsiteX3" fmla="*/ 2053327 w 3027663"/>
              <a:gd name="connsiteY3" fmla="*/ 2234854 h 2832816"/>
              <a:gd name="connsiteX4" fmla="*/ 658098 w 3027663"/>
              <a:gd name="connsiteY4" fmla="*/ 2758422 h 2832816"/>
              <a:gd name="connsiteX5" fmla="*/ 38192 w 3027663"/>
              <a:gd name="connsiteY5" fmla="*/ 1230998 h 2832816"/>
              <a:gd name="connsiteX0" fmla="*/ 50926 w 3040397"/>
              <a:gd name="connsiteY0" fmla="*/ 1230998 h 2774131"/>
              <a:gd name="connsiteX1" fmla="*/ 1449563 w 3040397"/>
              <a:gd name="connsiteY1" fmla="*/ 480 h 2774131"/>
              <a:gd name="connsiteX2" fmla="*/ 3039927 w 3040397"/>
              <a:gd name="connsiteY2" fmla="*/ 1194126 h 2774131"/>
              <a:gd name="connsiteX3" fmla="*/ 2066061 w 3040397"/>
              <a:gd name="connsiteY3" fmla="*/ 2234854 h 2774131"/>
              <a:gd name="connsiteX4" fmla="*/ 567593 w 3040397"/>
              <a:gd name="connsiteY4" fmla="*/ 2692054 h 2774131"/>
              <a:gd name="connsiteX5" fmla="*/ 50926 w 3040397"/>
              <a:gd name="connsiteY5" fmla="*/ 1230998 h 2774131"/>
              <a:gd name="connsiteX0" fmla="*/ 42926 w 3091391"/>
              <a:gd name="connsiteY0" fmla="*/ 1127854 h 2774226"/>
              <a:gd name="connsiteX1" fmla="*/ 1500557 w 3091391"/>
              <a:gd name="connsiteY1" fmla="*/ 575 h 2774226"/>
              <a:gd name="connsiteX2" fmla="*/ 3090921 w 3091391"/>
              <a:gd name="connsiteY2" fmla="*/ 1194221 h 2774226"/>
              <a:gd name="connsiteX3" fmla="*/ 2117055 w 3091391"/>
              <a:gd name="connsiteY3" fmla="*/ 2234949 h 2774226"/>
              <a:gd name="connsiteX4" fmla="*/ 618587 w 3091391"/>
              <a:gd name="connsiteY4" fmla="*/ 2692149 h 2774226"/>
              <a:gd name="connsiteX5" fmla="*/ 42926 w 3091391"/>
              <a:gd name="connsiteY5" fmla="*/ 1127854 h 2774226"/>
              <a:gd name="connsiteX0" fmla="*/ 42926 w 3091391"/>
              <a:gd name="connsiteY0" fmla="*/ 1127854 h 2763549"/>
              <a:gd name="connsiteX1" fmla="*/ 1500557 w 3091391"/>
              <a:gd name="connsiteY1" fmla="*/ 575 h 2763549"/>
              <a:gd name="connsiteX2" fmla="*/ 3090921 w 3091391"/>
              <a:gd name="connsiteY2" fmla="*/ 1194221 h 2763549"/>
              <a:gd name="connsiteX3" fmla="*/ 1999068 w 3091391"/>
              <a:gd name="connsiteY3" fmla="*/ 2139084 h 2763549"/>
              <a:gd name="connsiteX4" fmla="*/ 618587 w 3091391"/>
              <a:gd name="connsiteY4" fmla="*/ 2692149 h 2763549"/>
              <a:gd name="connsiteX5" fmla="*/ 42926 w 3091391"/>
              <a:gd name="connsiteY5" fmla="*/ 1127854 h 2763549"/>
              <a:gd name="connsiteX0" fmla="*/ 42926 w 3091391"/>
              <a:gd name="connsiteY0" fmla="*/ 1127854 h 2763549"/>
              <a:gd name="connsiteX1" fmla="*/ 1500557 w 3091391"/>
              <a:gd name="connsiteY1" fmla="*/ 575 h 2763549"/>
              <a:gd name="connsiteX2" fmla="*/ 3090921 w 3091391"/>
              <a:gd name="connsiteY2" fmla="*/ 1194221 h 2763549"/>
              <a:gd name="connsiteX3" fmla="*/ 1999068 w 3091391"/>
              <a:gd name="connsiteY3" fmla="*/ 2139084 h 2763549"/>
              <a:gd name="connsiteX4" fmla="*/ 618587 w 3091391"/>
              <a:gd name="connsiteY4" fmla="*/ 2692149 h 2763549"/>
              <a:gd name="connsiteX5" fmla="*/ 42926 w 3091391"/>
              <a:gd name="connsiteY5" fmla="*/ 1127854 h 2763549"/>
              <a:gd name="connsiteX0" fmla="*/ 42926 w 3091391"/>
              <a:gd name="connsiteY0" fmla="*/ 1127854 h 2774226"/>
              <a:gd name="connsiteX1" fmla="*/ 1500557 w 3091391"/>
              <a:gd name="connsiteY1" fmla="*/ 575 h 2774226"/>
              <a:gd name="connsiteX2" fmla="*/ 3090921 w 3091391"/>
              <a:gd name="connsiteY2" fmla="*/ 1194221 h 2774226"/>
              <a:gd name="connsiteX3" fmla="*/ 1984320 w 3091391"/>
              <a:gd name="connsiteY3" fmla="*/ 2234949 h 2774226"/>
              <a:gd name="connsiteX4" fmla="*/ 618587 w 3091391"/>
              <a:gd name="connsiteY4" fmla="*/ 2692149 h 2774226"/>
              <a:gd name="connsiteX5" fmla="*/ 42926 w 3091391"/>
              <a:gd name="connsiteY5" fmla="*/ 1127854 h 2774226"/>
              <a:gd name="connsiteX0" fmla="*/ 43735 w 3092200"/>
              <a:gd name="connsiteY0" fmla="*/ 1127854 h 2774226"/>
              <a:gd name="connsiteX1" fmla="*/ 1501366 w 3092200"/>
              <a:gd name="connsiteY1" fmla="*/ 575 h 2774226"/>
              <a:gd name="connsiteX2" fmla="*/ 3091730 w 3092200"/>
              <a:gd name="connsiteY2" fmla="*/ 1194221 h 2774226"/>
              <a:gd name="connsiteX3" fmla="*/ 1985129 w 3092200"/>
              <a:gd name="connsiteY3" fmla="*/ 2234949 h 2774226"/>
              <a:gd name="connsiteX4" fmla="*/ 619396 w 3092200"/>
              <a:gd name="connsiteY4" fmla="*/ 2692149 h 2774226"/>
              <a:gd name="connsiteX5" fmla="*/ 43735 w 3092200"/>
              <a:gd name="connsiteY5" fmla="*/ 1127854 h 2774226"/>
              <a:gd name="connsiteX0" fmla="*/ 43735 w 3092200"/>
              <a:gd name="connsiteY0" fmla="*/ 1127854 h 2728601"/>
              <a:gd name="connsiteX1" fmla="*/ 1501366 w 3092200"/>
              <a:gd name="connsiteY1" fmla="*/ 575 h 2728601"/>
              <a:gd name="connsiteX2" fmla="*/ 3091730 w 3092200"/>
              <a:gd name="connsiteY2" fmla="*/ 1194221 h 2728601"/>
              <a:gd name="connsiteX3" fmla="*/ 1985129 w 3092200"/>
              <a:gd name="connsiteY3" fmla="*/ 2234949 h 2728601"/>
              <a:gd name="connsiteX4" fmla="*/ 619396 w 3092200"/>
              <a:gd name="connsiteY4" fmla="*/ 2692149 h 2728601"/>
              <a:gd name="connsiteX5" fmla="*/ 43735 w 3092200"/>
              <a:gd name="connsiteY5" fmla="*/ 1127854 h 2728601"/>
              <a:gd name="connsiteX0" fmla="*/ 43735 w 3092200"/>
              <a:gd name="connsiteY0" fmla="*/ 1127854 h 2722325"/>
              <a:gd name="connsiteX1" fmla="*/ 1501366 w 3092200"/>
              <a:gd name="connsiteY1" fmla="*/ 575 h 2722325"/>
              <a:gd name="connsiteX2" fmla="*/ 3091730 w 3092200"/>
              <a:gd name="connsiteY2" fmla="*/ 1194221 h 2722325"/>
              <a:gd name="connsiteX3" fmla="*/ 2058871 w 3092200"/>
              <a:gd name="connsiteY3" fmla="*/ 2146459 h 2722325"/>
              <a:gd name="connsiteX4" fmla="*/ 619396 w 3092200"/>
              <a:gd name="connsiteY4" fmla="*/ 2692149 h 2722325"/>
              <a:gd name="connsiteX5" fmla="*/ 43735 w 3092200"/>
              <a:gd name="connsiteY5" fmla="*/ 1127854 h 2722325"/>
              <a:gd name="connsiteX0" fmla="*/ 43735 w 3092200"/>
              <a:gd name="connsiteY0" fmla="*/ 1127854 h 2734686"/>
              <a:gd name="connsiteX1" fmla="*/ 1501366 w 3092200"/>
              <a:gd name="connsiteY1" fmla="*/ 575 h 2734686"/>
              <a:gd name="connsiteX2" fmla="*/ 3091730 w 3092200"/>
              <a:gd name="connsiteY2" fmla="*/ 1194221 h 2734686"/>
              <a:gd name="connsiteX3" fmla="*/ 2058871 w 3092200"/>
              <a:gd name="connsiteY3" fmla="*/ 2146459 h 2734686"/>
              <a:gd name="connsiteX4" fmla="*/ 619396 w 3092200"/>
              <a:gd name="connsiteY4" fmla="*/ 2692149 h 2734686"/>
              <a:gd name="connsiteX5" fmla="*/ 43735 w 3092200"/>
              <a:gd name="connsiteY5" fmla="*/ 1127854 h 2734686"/>
              <a:gd name="connsiteX0" fmla="*/ 43735 w 3092200"/>
              <a:gd name="connsiteY0" fmla="*/ 1127854 h 2735801"/>
              <a:gd name="connsiteX1" fmla="*/ 1501366 w 3092200"/>
              <a:gd name="connsiteY1" fmla="*/ 575 h 2735801"/>
              <a:gd name="connsiteX2" fmla="*/ 3091730 w 3092200"/>
              <a:gd name="connsiteY2" fmla="*/ 1194221 h 2735801"/>
              <a:gd name="connsiteX3" fmla="*/ 1985129 w 3092200"/>
              <a:gd name="connsiteY3" fmla="*/ 2161207 h 2735801"/>
              <a:gd name="connsiteX4" fmla="*/ 619396 w 3092200"/>
              <a:gd name="connsiteY4" fmla="*/ 2692149 h 2735801"/>
              <a:gd name="connsiteX5" fmla="*/ 43735 w 3092200"/>
              <a:gd name="connsiteY5" fmla="*/ 1127854 h 2735801"/>
              <a:gd name="connsiteX0" fmla="*/ 43735 w 3254294"/>
              <a:gd name="connsiteY0" fmla="*/ 1127854 h 2735801"/>
              <a:gd name="connsiteX1" fmla="*/ 1501366 w 3254294"/>
              <a:gd name="connsiteY1" fmla="*/ 575 h 2735801"/>
              <a:gd name="connsiteX2" fmla="*/ 3253962 w 3254294"/>
              <a:gd name="connsiteY2" fmla="*/ 1113105 h 2735801"/>
              <a:gd name="connsiteX3" fmla="*/ 1985129 w 3254294"/>
              <a:gd name="connsiteY3" fmla="*/ 2161207 h 2735801"/>
              <a:gd name="connsiteX4" fmla="*/ 619396 w 3254294"/>
              <a:gd name="connsiteY4" fmla="*/ 2692149 h 2735801"/>
              <a:gd name="connsiteX5" fmla="*/ 43735 w 3254294"/>
              <a:gd name="connsiteY5" fmla="*/ 1127854 h 2735801"/>
              <a:gd name="connsiteX0" fmla="*/ 43735 w 3254056"/>
              <a:gd name="connsiteY0" fmla="*/ 1127854 h 2735801"/>
              <a:gd name="connsiteX1" fmla="*/ 1501366 w 3254056"/>
              <a:gd name="connsiteY1" fmla="*/ 575 h 2735801"/>
              <a:gd name="connsiteX2" fmla="*/ 3253962 w 3254056"/>
              <a:gd name="connsiteY2" fmla="*/ 1113105 h 2735801"/>
              <a:gd name="connsiteX3" fmla="*/ 1985129 w 3254056"/>
              <a:gd name="connsiteY3" fmla="*/ 2161207 h 2735801"/>
              <a:gd name="connsiteX4" fmla="*/ 619396 w 3254056"/>
              <a:gd name="connsiteY4" fmla="*/ 2692149 h 2735801"/>
              <a:gd name="connsiteX5" fmla="*/ 43735 w 3254056"/>
              <a:gd name="connsiteY5" fmla="*/ 1127854 h 2735801"/>
              <a:gd name="connsiteX0" fmla="*/ 43735 w 3254055"/>
              <a:gd name="connsiteY0" fmla="*/ 1179421 h 2787368"/>
              <a:gd name="connsiteX1" fmla="*/ 1493992 w 3254055"/>
              <a:gd name="connsiteY1" fmla="*/ 523 h 2787368"/>
              <a:gd name="connsiteX2" fmla="*/ 3253962 w 3254055"/>
              <a:gd name="connsiteY2" fmla="*/ 1164672 h 2787368"/>
              <a:gd name="connsiteX3" fmla="*/ 1985129 w 3254055"/>
              <a:gd name="connsiteY3" fmla="*/ 2212774 h 2787368"/>
              <a:gd name="connsiteX4" fmla="*/ 619396 w 3254055"/>
              <a:gd name="connsiteY4" fmla="*/ 2743716 h 2787368"/>
              <a:gd name="connsiteX5" fmla="*/ 43735 w 3254055"/>
              <a:gd name="connsiteY5" fmla="*/ 1179421 h 2787368"/>
              <a:gd name="connsiteX0" fmla="*/ 43735 w 3254044"/>
              <a:gd name="connsiteY0" fmla="*/ 1179421 h 2787368"/>
              <a:gd name="connsiteX1" fmla="*/ 1493992 w 3254044"/>
              <a:gd name="connsiteY1" fmla="*/ 523 h 2787368"/>
              <a:gd name="connsiteX2" fmla="*/ 3253962 w 3254044"/>
              <a:gd name="connsiteY2" fmla="*/ 1164672 h 2787368"/>
              <a:gd name="connsiteX3" fmla="*/ 1985129 w 3254044"/>
              <a:gd name="connsiteY3" fmla="*/ 2212774 h 2787368"/>
              <a:gd name="connsiteX4" fmla="*/ 619396 w 3254044"/>
              <a:gd name="connsiteY4" fmla="*/ 2743716 h 2787368"/>
              <a:gd name="connsiteX5" fmla="*/ 43735 w 3254044"/>
              <a:gd name="connsiteY5" fmla="*/ 1179421 h 2787368"/>
              <a:gd name="connsiteX0" fmla="*/ 43735 w 3254053"/>
              <a:gd name="connsiteY0" fmla="*/ 1223630 h 2831577"/>
              <a:gd name="connsiteX1" fmla="*/ 1552985 w 3254053"/>
              <a:gd name="connsiteY1" fmla="*/ 486 h 2831577"/>
              <a:gd name="connsiteX2" fmla="*/ 3253962 w 3254053"/>
              <a:gd name="connsiteY2" fmla="*/ 1208881 h 2831577"/>
              <a:gd name="connsiteX3" fmla="*/ 1985129 w 3254053"/>
              <a:gd name="connsiteY3" fmla="*/ 2256983 h 2831577"/>
              <a:gd name="connsiteX4" fmla="*/ 619396 w 3254053"/>
              <a:gd name="connsiteY4" fmla="*/ 2787925 h 2831577"/>
              <a:gd name="connsiteX5" fmla="*/ 43735 w 3254053"/>
              <a:gd name="connsiteY5" fmla="*/ 1223630 h 2831577"/>
              <a:gd name="connsiteX0" fmla="*/ 43735 w 3254053"/>
              <a:gd name="connsiteY0" fmla="*/ 1223191 h 2831138"/>
              <a:gd name="connsiteX1" fmla="*/ 1552985 w 3254053"/>
              <a:gd name="connsiteY1" fmla="*/ 47 h 2831138"/>
              <a:gd name="connsiteX2" fmla="*/ 3253962 w 3254053"/>
              <a:gd name="connsiteY2" fmla="*/ 1208442 h 2831138"/>
              <a:gd name="connsiteX3" fmla="*/ 1985129 w 3254053"/>
              <a:gd name="connsiteY3" fmla="*/ 2256544 h 2831138"/>
              <a:gd name="connsiteX4" fmla="*/ 619396 w 3254053"/>
              <a:gd name="connsiteY4" fmla="*/ 2787486 h 2831138"/>
              <a:gd name="connsiteX5" fmla="*/ 43735 w 3254053"/>
              <a:gd name="connsiteY5" fmla="*/ 1223191 h 2831138"/>
              <a:gd name="connsiteX0" fmla="*/ 43735 w 3254053"/>
              <a:gd name="connsiteY0" fmla="*/ 1223191 h 2831138"/>
              <a:gd name="connsiteX1" fmla="*/ 1552985 w 3254053"/>
              <a:gd name="connsiteY1" fmla="*/ 47 h 2831138"/>
              <a:gd name="connsiteX2" fmla="*/ 3253962 w 3254053"/>
              <a:gd name="connsiteY2" fmla="*/ 1208442 h 2831138"/>
              <a:gd name="connsiteX3" fmla="*/ 1985129 w 3254053"/>
              <a:gd name="connsiteY3" fmla="*/ 2256544 h 2831138"/>
              <a:gd name="connsiteX4" fmla="*/ 619396 w 3254053"/>
              <a:gd name="connsiteY4" fmla="*/ 2787486 h 2831138"/>
              <a:gd name="connsiteX5" fmla="*/ 43735 w 3254053"/>
              <a:gd name="connsiteY5" fmla="*/ 1223191 h 2831138"/>
              <a:gd name="connsiteX0" fmla="*/ 43735 w 3254053"/>
              <a:gd name="connsiteY0" fmla="*/ 1223191 h 2804899"/>
              <a:gd name="connsiteX1" fmla="*/ 1552985 w 3254053"/>
              <a:gd name="connsiteY1" fmla="*/ 47 h 2804899"/>
              <a:gd name="connsiteX2" fmla="*/ 3253962 w 3254053"/>
              <a:gd name="connsiteY2" fmla="*/ 1208442 h 2804899"/>
              <a:gd name="connsiteX3" fmla="*/ 1985129 w 3254053"/>
              <a:gd name="connsiteY3" fmla="*/ 2256544 h 2804899"/>
              <a:gd name="connsiteX4" fmla="*/ 619396 w 3254053"/>
              <a:gd name="connsiteY4" fmla="*/ 2787486 h 2804899"/>
              <a:gd name="connsiteX5" fmla="*/ 43735 w 3254053"/>
              <a:gd name="connsiteY5" fmla="*/ 1223191 h 2804899"/>
              <a:gd name="connsiteX0" fmla="*/ 43735 w 3254053"/>
              <a:gd name="connsiteY0" fmla="*/ 1223191 h 2884315"/>
              <a:gd name="connsiteX1" fmla="*/ 1552985 w 3254053"/>
              <a:gd name="connsiteY1" fmla="*/ 47 h 2884315"/>
              <a:gd name="connsiteX2" fmla="*/ 3253962 w 3254053"/>
              <a:gd name="connsiteY2" fmla="*/ 1208442 h 2884315"/>
              <a:gd name="connsiteX3" fmla="*/ 2293099 w 3254053"/>
              <a:gd name="connsiteY3" fmla="*/ 2676937 h 2884315"/>
              <a:gd name="connsiteX4" fmla="*/ 619396 w 3254053"/>
              <a:gd name="connsiteY4" fmla="*/ 2787486 h 2884315"/>
              <a:gd name="connsiteX5" fmla="*/ 43735 w 3254053"/>
              <a:gd name="connsiteY5" fmla="*/ 1223191 h 2884315"/>
              <a:gd name="connsiteX0" fmla="*/ 43735 w 3254053"/>
              <a:gd name="connsiteY0" fmla="*/ 1223191 h 2884315"/>
              <a:gd name="connsiteX1" fmla="*/ 1552985 w 3254053"/>
              <a:gd name="connsiteY1" fmla="*/ 47 h 2884315"/>
              <a:gd name="connsiteX2" fmla="*/ 3253962 w 3254053"/>
              <a:gd name="connsiteY2" fmla="*/ 1208442 h 2884315"/>
              <a:gd name="connsiteX3" fmla="*/ 2293099 w 3254053"/>
              <a:gd name="connsiteY3" fmla="*/ 2676937 h 2884315"/>
              <a:gd name="connsiteX4" fmla="*/ 619396 w 3254053"/>
              <a:gd name="connsiteY4" fmla="*/ 2787486 h 2884315"/>
              <a:gd name="connsiteX5" fmla="*/ 43735 w 3254053"/>
              <a:gd name="connsiteY5" fmla="*/ 1223191 h 2884315"/>
              <a:gd name="connsiteX0" fmla="*/ 43735 w 3254053"/>
              <a:gd name="connsiteY0" fmla="*/ 1223191 h 2917824"/>
              <a:gd name="connsiteX1" fmla="*/ 1552985 w 3254053"/>
              <a:gd name="connsiteY1" fmla="*/ 47 h 2917824"/>
              <a:gd name="connsiteX2" fmla="*/ 3253962 w 3254053"/>
              <a:gd name="connsiteY2" fmla="*/ 1208442 h 2917824"/>
              <a:gd name="connsiteX3" fmla="*/ 2348201 w 3254053"/>
              <a:gd name="connsiteY3" fmla="*/ 2738182 h 2917824"/>
              <a:gd name="connsiteX4" fmla="*/ 619396 w 3254053"/>
              <a:gd name="connsiteY4" fmla="*/ 2787486 h 2917824"/>
              <a:gd name="connsiteX5" fmla="*/ 43735 w 3254053"/>
              <a:gd name="connsiteY5" fmla="*/ 1223191 h 2917824"/>
              <a:gd name="connsiteX0" fmla="*/ 43735 w 3254053"/>
              <a:gd name="connsiteY0" fmla="*/ 1223191 h 2897607"/>
              <a:gd name="connsiteX1" fmla="*/ 1552985 w 3254053"/>
              <a:gd name="connsiteY1" fmla="*/ 47 h 2897607"/>
              <a:gd name="connsiteX2" fmla="*/ 3253962 w 3254053"/>
              <a:gd name="connsiteY2" fmla="*/ 1208442 h 2897607"/>
              <a:gd name="connsiteX3" fmla="*/ 2348201 w 3254053"/>
              <a:gd name="connsiteY3" fmla="*/ 2738182 h 2897607"/>
              <a:gd name="connsiteX4" fmla="*/ 619396 w 3254053"/>
              <a:gd name="connsiteY4" fmla="*/ 2787486 h 2897607"/>
              <a:gd name="connsiteX5" fmla="*/ 43735 w 3254053"/>
              <a:gd name="connsiteY5" fmla="*/ 1223191 h 2897607"/>
              <a:gd name="connsiteX0" fmla="*/ 43735 w 3254053"/>
              <a:gd name="connsiteY0" fmla="*/ 1223191 h 2942155"/>
              <a:gd name="connsiteX1" fmla="*/ 1552985 w 3254053"/>
              <a:gd name="connsiteY1" fmla="*/ 47 h 2942155"/>
              <a:gd name="connsiteX2" fmla="*/ 3253962 w 3254053"/>
              <a:gd name="connsiteY2" fmla="*/ 1208442 h 2942155"/>
              <a:gd name="connsiteX3" fmla="*/ 2455390 w 3254053"/>
              <a:gd name="connsiteY3" fmla="*/ 2809259 h 2942155"/>
              <a:gd name="connsiteX4" fmla="*/ 619396 w 3254053"/>
              <a:gd name="connsiteY4" fmla="*/ 2787486 h 2942155"/>
              <a:gd name="connsiteX5" fmla="*/ 43735 w 3254053"/>
              <a:gd name="connsiteY5" fmla="*/ 1223191 h 2942155"/>
              <a:gd name="connsiteX0" fmla="*/ 49111 w 3259429"/>
              <a:gd name="connsiteY0" fmla="*/ 1223191 h 2942155"/>
              <a:gd name="connsiteX1" fmla="*/ 1558361 w 3259429"/>
              <a:gd name="connsiteY1" fmla="*/ 47 h 2942155"/>
              <a:gd name="connsiteX2" fmla="*/ 3259338 w 3259429"/>
              <a:gd name="connsiteY2" fmla="*/ 1208442 h 2942155"/>
              <a:gd name="connsiteX3" fmla="*/ 2460766 w 3259429"/>
              <a:gd name="connsiteY3" fmla="*/ 2809259 h 2942155"/>
              <a:gd name="connsiteX4" fmla="*/ 624772 w 3259429"/>
              <a:gd name="connsiteY4" fmla="*/ 2787486 h 2942155"/>
              <a:gd name="connsiteX5" fmla="*/ 49111 w 3259429"/>
              <a:gd name="connsiteY5" fmla="*/ 1223191 h 2942155"/>
              <a:gd name="connsiteX0" fmla="*/ 49111 w 3259429"/>
              <a:gd name="connsiteY0" fmla="*/ 1223191 h 2952879"/>
              <a:gd name="connsiteX1" fmla="*/ 1558361 w 3259429"/>
              <a:gd name="connsiteY1" fmla="*/ 47 h 2952879"/>
              <a:gd name="connsiteX2" fmla="*/ 3259338 w 3259429"/>
              <a:gd name="connsiteY2" fmla="*/ 1208442 h 2952879"/>
              <a:gd name="connsiteX3" fmla="*/ 2460766 w 3259429"/>
              <a:gd name="connsiteY3" fmla="*/ 2809259 h 2952879"/>
              <a:gd name="connsiteX4" fmla="*/ 624772 w 3259429"/>
              <a:gd name="connsiteY4" fmla="*/ 2787486 h 2952879"/>
              <a:gd name="connsiteX5" fmla="*/ 49111 w 3259429"/>
              <a:gd name="connsiteY5" fmla="*/ 1223191 h 2952879"/>
              <a:gd name="connsiteX0" fmla="*/ 48043 w 3258361"/>
              <a:gd name="connsiteY0" fmla="*/ 1223191 h 3012601"/>
              <a:gd name="connsiteX1" fmla="*/ 1557293 w 3258361"/>
              <a:gd name="connsiteY1" fmla="*/ 47 h 3012601"/>
              <a:gd name="connsiteX2" fmla="*/ 3258270 w 3258361"/>
              <a:gd name="connsiteY2" fmla="*/ 1208442 h 3012601"/>
              <a:gd name="connsiteX3" fmla="*/ 2459698 w 3258361"/>
              <a:gd name="connsiteY3" fmla="*/ 2809259 h 3012601"/>
              <a:gd name="connsiteX4" fmla="*/ 631246 w 3258361"/>
              <a:gd name="connsiteY4" fmla="*/ 2916019 h 3012601"/>
              <a:gd name="connsiteX5" fmla="*/ 48043 w 3258361"/>
              <a:gd name="connsiteY5" fmla="*/ 1223191 h 3012601"/>
              <a:gd name="connsiteX0" fmla="*/ 48042 w 3258360"/>
              <a:gd name="connsiteY0" fmla="*/ 1223191 h 3039538"/>
              <a:gd name="connsiteX1" fmla="*/ 1557292 w 3258360"/>
              <a:gd name="connsiteY1" fmla="*/ 47 h 3039538"/>
              <a:gd name="connsiteX2" fmla="*/ 3258269 w 3258360"/>
              <a:gd name="connsiteY2" fmla="*/ 1208442 h 3039538"/>
              <a:gd name="connsiteX3" fmla="*/ 2459697 w 3258360"/>
              <a:gd name="connsiteY3" fmla="*/ 2809259 h 3039538"/>
              <a:gd name="connsiteX4" fmla="*/ 631245 w 3258360"/>
              <a:gd name="connsiteY4" fmla="*/ 2916019 h 3039538"/>
              <a:gd name="connsiteX5" fmla="*/ 48042 w 3258360"/>
              <a:gd name="connsiteY5" fmla="*/ 1223191 h 3039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360" h="3039538">
                <a:moveTo>
                  <a:pt x="48042" y="1223191"/>
                </a:moveTo>
                <a:cubicBezTo>
                  <a:pt x="231576" y="579504"/>
                  <a:pt x="724829" y="24304"/>
                  <a:pt x="1557292" y="47"/>
                </a:cubicBezTo>
                <a:cubicBezTo>
                  <a:pt x="2721594" y="-5194"/>
                  <a:pt x="3266463" y="432018"/>
                  <a:pt x="3258269" y="1208442"/>
                </a:cubicBezTo>
                <a:cubicBezTo>
                  <a:pt x="3235988" y="2071546"/>
                  <a:pt x="3103504" y="2409248"/>
                  <a:pt x="2459697" y="2809259"/>
                </a:cubicBezTo>
                <a:cubicBezTo>
                  <a:pt x="1874447" y="3069827"/>
                  <a:pt x="1188387" y="3114707"/>
                  <a:pt x="631245" y="2916019"/>
                </a:cubicBezTo>
                <a:cubicBezTo>
                  <a:pt x="40863" y="2667652"/>
                  <a:pt x="-84537" y="1857694"/>
                  <a:pt x="48042" y="1223191"/>
                </a:cubicBezTo>
                <a:close/>
              </a:path>
            </a:pathLst>
          </a:custGeom>
          <a:blipFill dpi="0" rotWithShape="1">
            <a:blip r:embed="rId13" cstate="print">
              <a:extLst>
                <a:ext uri="{28A0092B-C50C-407E-A947-70E740481C1C}">
                  <a14:useLocalDpi xmlns:a14="http://schemas.microsoft.com/office/drawing/2010/main" val="0"/>
                </a:ext>
              </a:extLst>
            </a:blip>
            <a:srcRect/>
            <a:stretch>
              <a:fillRect/>
            </a:stretch>
          </a:blip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942574" y="4432335"/>
            <a:ext cx="4288353" cy="584775"/>
          </a:xfrm>
          <a:prstGeom prst="rect">
            <a:avLst/>
          </a:prstGeom>
        </p:spPr>
        <p:txBody>
          <a:bodyPr wrap="none">
            <a:spAutoFit/>
          </a:bodyPr>
          <a:lstStyle/>
          <a:p>
            <a:r>
              <a:rPr lang="zh-CN" altLang="en-US" sz="3200" dirty="0">
                <a:solidFill>
                  <a:srgbClr val="0B4C29"/>
                </a:solidFill>
                <a:latin typeface="迷你简少儿" panose="03000509000000000000" pitchFamily="65" charset="-122"/>
                <a:ea typeface="迷你简少儿" panose="03000509000000000000" pitchFamily="65" charset="-122"/>
              </a:rPr>
              <a:t>我是快乐、坚强的小兵</a:t>
            </a:r>
          </a:p>
        </p:txBody>
      </p:sp>
    </p:spTree>
    <p:extLst>
      <p:ext uri="{BB962C8B-B14F-4D97-AF65-F5344CB8AC3E}">
        <p14:creationId xmlns:p14="http://schemas.microsoft.com/office/powerpoint/2010/main" val="982465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26"/>
                                        </p:tgtEl>
                                        <p:attrNameLst>
                                          <p:attrName>style.visibility</p:attrName>
                                        </p:attrNameLst>
                                      </p:cBhvr>
                                      <p:to>
                                        <p:strVal val="visible"/>
                                      </p:to>
                                    </p:set>
                                    <p:animEffect transition="in" filter="wipe(down)">
                                      <p:cBhvr>
                                        <p:cTn id="27" dur="500"/>
                                        <p:tgtEl>
                                          <p:spTgt spid="26"/>
                                        </p:tgtEl>
                                      </p:cBhvr>
                                    </p:animEffect>
                                  </p:childTnLst>
                                </p:cTn>
                              </p:par>
                              <p:par>
                                <p:cTn id="28" presetID="25" presetClass="entr" presetSubtype="0" fill="hold" grpId="0" nodeType="withEffect">
                                  <p:stCondLst>
                                    <p:cond delay="200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33" dur="1000" fill="hold"/>
                                        <p:tgtEl>
                                          <p:spTgt spid="18"/>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8"/>
                                        </p:tgtEl>
                                      </p:cBhvr>
                                    </p:animEffect>
                                  </p:childTnLst>
                                </p:cTn>
                              </p:par>
                              <p:par>
                                <p:cTn id="38" presetID="25" presetClass="entr" presetSubtype="0" fill="hold" grpId="0" nodeType="withEffect">
                                  <p:stCondLst>
                                    <p:cond delay="300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43" dur="1000" fill="hold"/>
                                        <p:tgtEl>
                                          <p:spTgt spid="19"/>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19"/>
                                        </p:tgtEl>
                                      </p:cBhvr>
                                    </p:animEffect>
                                  </p:childTnLst>
                                </p:cTn>
                              </p:par>
                              <p:par>
                                <p:cTn id="48" presetID="25" presetClass="entr" presetSubtype="0" fill="hold" grpId="0" nodeType="withEffect">
                                  <p:stCondLst>
                                    <p:cond delay="4000"/>
                                  </p:stCondLst>
                                  <p:childTnLst>
                                    <p:set>
                                      <p:cBhvr>
                                        <p:cTn id="49" dur="1" fill="hold">
                                          <p:stCondLst>
                                            <p:cond delay="0"/>
                                          </p:stCondLst>
                                        </p:cTn>
                                        <p:tgtEl>
                                          <p:spTgt spid="20"/>
                                        </p:tgtEl>
                                        <p:attrNameLst>
                                          <p:attrName>style.visibility</p:attrName>
                                        </p:attrNameLst>
                                      </p:cBhvr>
                                      <p:to>
                                        <p:strVal val="visible"/>
                                      </p:to>
                                    </p:set>
                                    <p:anim calcmode="lin" valueType="num">
                                      <p:cBhvr>
                                        <p:cTn id="5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5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5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53" dur="1000" fill="hold"/>
                                        <p:tgtEl>
                                          <p:spTgt spid="20"/>
                                        </p:tgtEl>
                                        <p:attrNameLst>
                                          <p:attrName>ppt_h</p:attrName>
                                        </p:attrNameLst>
                                      </p:cBhvr>
                                      <p:tavLst>
                                        <p:tav tm="0">
                                          <p:val>
                                            <p:strVal val="#ppt_h"/>
                                          </p:val>
                                        </p:tav>
                                        <p:tav tm="100000">
                                          <p:val>
                                            <p:strVal val="#ppt_h"/>
                                          </p:val>
                                        </p:tav>
                                      </p:tavLst>
                                    </p:anim>
                                    <p:anim calcmode="lin" valueType="num">
                                      <p:cBhvr>
                                        <p:cTn id="5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5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5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57" dur="1000" decel="50000">
                                          <p:stCondLst>
                                            <p:cond delay="0"/>
                                          </p:stCondLst>
                                        </p:cTn>
                                        <p:tgtEl>
                                          <p:spTgt spid="20"/>
                                        </p:tgtEl>
                                      </p:cBhvr>
                                    </p:animEffect>
                                  </p:childTnLst>
                                </p:cTn>
                              </p:par>
                              <p:par>
                                <p:cTn id="58" presetID="41" presetClass="entr" presetSubtype="0" fill="hold" grpId="0" nodeType="withEffect">
                                  <p:stCondLst>
                                    <p:cond delay="5000"/>
                                  </p:stCondLst>
                                  <p:iterate type="lt">
                                    <p:tmPct val="10000"/>
                                  </p:iterate>
                                  <p:childTnLst>
                                    <p:set>
                                      <p:cBhvr>
                                        <p:cTn id="59" dur="1" fill="hold">
                                          <p:stCondLst>
                                            <p:cond delay="0"/>
                                          </p:stCondLst>
                                        </p:cTn>
                                        <p:tgtEl>
                                          <p:spTgt spid="14"/>
                                        </p:tgtEl>
                                        <p:attrNameLst>
                                          <p:attrName>style.visibility</p:attrName>
                                        </p:attrNameLst>
                                      </p:cBhvr>
                                      <p:to>
                                        <p:strVal val="visible"/>
                                      </p:to>
                                    </p:set>
                                    <p:anim calcmode="lin" valueType="num">
                                      <p:cBhvr>
                                        <p:cTn id="60"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14"/>
                                        </p:tgtEl>
                                        <p:attrNameLst>
                                          <p:attrName>ppt_y</p:attrName>
                                        </p:attrNameLst>
                                      </p:cBhvr>
                                      <p:tavLst>
                                        <p:tav tm="0">
                                          <p:val>
                                            <p:strVal val="#ppt_y"/>
                                          </p:val>
                                        </p:tav>
                                        <p:tav tm="100000">
                                          <p:val>
                                            <p:strVal val="#ppt_y"/>
                                          </p:val>
                                        </p:tav>
                                      </p:tavLst>
                                    </p:anim>
                                    <p:anim calcmode="lin" valueType="num">
                                      <p:cBhvr>
                                        <p:cTn id="62"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rotWithShape="1">
          <a:blip r:embed="rId3"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46" name="图片 45"/>
          <p:cNvPicPr>
            <a:picLocks noChangeAspect="1"/>
          </p:cNvPicPr>
          <p:nvPr/>
        </p:nvPicPr>
        <p:blipFill rotWithShape="1">
          <a:blip r:embed="rId4"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49" name="图片 4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50" name="组合 49"/>
          <p:cNvGrpSpPr/>
          <p:nvPr/>
        </p:nvGrpSpPr>
        <p:grpSpPr>
          <a:xfrm>
            <a:off x="1267" y="4423720"/>
            <a:ext cx="12215448" cy="2445422"/>
            <a:chOff x="-23447" y="4479679"/>
            <a:chExt cx="12215448" cy="2387174"/>
          </a:xfrm>
        </p:grpSpPr>
        <p:pic>
          <p:nvPicPr>
            <p:cNvPr id="51" name="图片 50"/>
            <p:cNvPicPr>
              <a:picLocks noChangeAspect="1"/>
            </p:cNvPicPr>
            <p:nvPr/>
          </p:nvPicPr>
          <p:blipFill rotWithShape="1">
            <a:blip r:embed="rId6"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52" name="图片 5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53" name="图片 5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54" name="图片 5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55" name="图片 5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grpSp>
        <p:nvGrpSpPr>
          <p:cNvPr id="5" name="组合 4"/>
          <p:cNvGrpSpPr/>
          <p:nvPr/>
        </p:nvGrpSpPr>
        <p:grpSpPr>
          <a:xfrm>
            <a:off x="689547" y="1068867"/>
            <a:ext cx="10773479" cy="3286952"/>
            <a:chOff x="689547" y="1068867"/>
            <a:chExt cx="10773479" cy="3286952"/>
          </a:xfrm>
        </p:grpSpPr>
        <p:grpSp>
          <p:nvGrpSpPr>
            <p:cNvPr id="10" name="组合 9"/>
            <p:cNvGrpSpPr/>
            <p:nvPr/>
          </p:nvGrpSpPr>
          <p:grpSpPr>
            <a:xfrm>
              <a:off x="952545" y="1656273"/>
              <a:ext cx="2000673" cy="1553681"/>
              <a:chOff x="952545" y="1656273"/>
              <a:chExt cx="2000673" cy="1553681"/>
            </a:xfrm>
          </p:grpSpPr>
          <p:sp>
            <p:nvSpPr>
              <p:cNvPr id="39" name="圆角矩形 38"/>
              <p:cNvSpPr/>
              <p:nvPr/>
            </p:nvSpPr>
            <p:spPr>
              <a:xfrm>
                <a:off x="952545" y="1656273"/>
                <a:ext cx="2000673" cy="1553681"/>
              </a:xfrm>
              <a:custGeom>
                <a:avLst/>
                <a:gdLst>
                  <a:gd name="connsiteX0" fmla="*/ 0 w 1970468"/>
                  <a:gd name="connsiteY0" fmla="*/ 230549 h 1383264"/>
                  <a:gd name="connsiteX1" fmla="*/ 230549 w 1970468"/>
                  <a:gd name="connsiteY1" fmla="*/ 0 h 1383264"/>
                  <a:gd name="connsiteX2" fmla="*/ 1739919 w 1970468"/>
                  <a:gd name="connsiteY2" fmla="*/ 0 h 1383264"/>
                  <a:gd name="connsiteX3" fmla="*/ 1970468 w 1970468"/>
                  <a:gd name="connsiteY3" fmla="*/ 230549 h 1383264"/>
                  <a:gd name="connsiteX4" fmla="*/ 1970468 w 1970468"/>
                  <a:gd name="connsiteY4" fmla="*/ 1152715 h 1383264"/>
                  <a:gd name="connsiteX5" fmla="*/ 1739919 w 1970468"/>
                  <a:gd name="connsiteY5" fmla="*/ 1383264 h 1383264"/>
                  <a:gd name="connsiteX6" fmla="*/ 230549 w 1970468"/>
                  <a:gd name="connsiteY6" fmla="*/ 1383264 h 1383264"/>
                  <a:gd name="connsiteX7" fmla="*/ 0 w 1970468"/>
                  <a:gd name="connsiteY7" fmla="*/ 1152715 h 1383264"/>
                  <a:gd name="connsiteX8" fmla="*/ 0 w 1970468"/>
                  <a:gd name="connsiteY8" fmla="*/ 230549 h 1383264"/>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0 w 1970468"/>
                  <a:gd name="connsiteY7" fmla="*/ 1152715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84995 w 1970468"/>
                  <a:gd name="connsiteY5" fmla="*/ 1447659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14161 w 1970468"/>
                  <a:gd name="connsiteY5" fmla="*/ 1434780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14161 w 1970468"/>
                  <a:gd name="connsiteY5" fmla="*/ 1434780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4630"/>
                  <a:gd name="connsiteY0" fmla="*/ 230549 h 1466977"/>
                  <a:gd name="connsiteX1" fmla="*/ 230549 w 1974630"/>
                  <a:gd name="connsiteY1" fmla="*/ 0 h 1466977"/>
                  <a:gd name="connsiteX2" fmla="*/ 1739919 w 1974630"/>
                  <a:gd name="connsiteY2" fmla="*/ 0 h 1466977"/>
                  <a:gd name="connsiteX3" fmla="*/ 1970468 w 1974630"/>
                  <a:gd name="connsiteY3" fmla="*/ 230549 h 1466977"/>
                  <a:gd name="connsiteX4" fmla="*/ 1970468 w 1974630"/>
                  <a:gd name="connsiteY4" fmla="*/ 1152715 h 1466977"/>
                  <a:gd name="connsiteX5" fmla="*/ 1714161 w 1974630"/>
                  <a:gd name="connsiteY5" fmla="*/ 1434780 h 1466977"/>
                  <a:gd name="connsiteX6" fmla="*/ 481687 w 1974630"/>
                  <a:gd name="connsiteY6" fmla="*/ 1466977 h 1466977"/>
                  <a:gd name="connsiteX7" fmla="*/ 96591 w 1974630"/>
                  <a:gd name="connsiteY7" fmla="*/ 1197791 h 1466977"/>
                  <a:gd name="connsiteX8" fmla="*/ 0 w 1974630"/>
                  <a:gd name="connsiteY8" fmla="*/ 230549 h 1466977"/>
                  <a:gd name="connsiteX0" fmla="*/ 0 w 1974630"/>
                  <a:gd name="connsiteY0" fmla="*/ 327141 h 1563569"/>
                  <a:gd name="connsiteX1" fmla="*/ 230549 w 1974630"/>
                  <a:gd name="connsiteY1" fmla="*/ 96592 h 1563569"/>
                  <a:gd name="connsiteX2" fmla="*/ 1630449 w 1974630"/>
                  <a:gd name="connsiteY2" fmla="*/ 0 h 1563569"/>
                  <a:gd name="connsiteX3" fmla="*/ 1970468 w 1974630"/>
                  <a:gd name="connsiteY3" fmla="*/ 327141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74630"/>
                  <a:gd name="connsiteY0" fmla="*/ 327141 h 1563569"/>
                  <a:gd name="connsiteX1" fmla="*/ 230549 w 1974630"/>
                  <a:gd name="connsiteY1" fmla="*/ 96592 h 1563569"/>
                  <a:gd name="connsiteX2" fmla="*/ 1630449 w 1974630"/>
                  <a:gd name="connsiteY2" fmla="*/ 0 h 1563569"/>
                  <a:gd name="connsiteX3" fmla="*/ 1931831 w 1974630"/>
                  <a:gd name="connsiteY3" fmla="*/ 179033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74630"/>
                  <a:gd name="connsiteY0" fmla="*/ 327141 h 1563569"/>
                  <a:gd name="connsiteX1" fmla="*/ 230549 w 1974630"/>
                  <a:gd name="connsiteY1" fmla="*/ 96592 h 1563569"/>
                  <a:gd name="connsiteX2" fmla="*/ 1630449 w 1974630"/>
                  <a:gd name="connsiteY2" fmla="*/ 0 h 1563569"/>
                  <a:gd name="connsiteX3" fmla="*/ 1931831 w 1974630"/>
                  <a:gd name="connsiteY3" fmla="*/ 179033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90693"/>
                  <a:gd name="connsiteY0" fmla="*/ 327141 h 1563569"/>
                  <a:gd name="connsiteX1" fmla="*/ 230549 w 1990693"/>
                  <a:gd name="connsiteY1" fmla="*/ 96592 h 1563569"/>
                  <a:gd name="connsiteX2" fmla="*/ 1630449 w 1990693"/>
                  <a:gd name="connsiteY2" fmla="*/ 0 h 1563569"/>
                  <a:gd name="connsiteX3" fmla="*/ 1931831 w 1990693"/>
                  <a:gd name="connsiteY3" fmla="*/ 179033 h 1563569"/>
                  <a:gd name="connsiteX4" fmla="*/ 1970468 w 1990693"/>
                  <a:gd name="connsiteY4" fmla="*/ 1249307 h 1563569"/>
                  <a:gd name="connsiteX5" fmla="*/ 1714161 w 1990693"/>
                  <a:gd name="connsiteY5" fmla="*/ 1531372 h 1563569"/>
                  <a:gd name="connsiteX6" fmla="*/ 481687 w 1990693"/>
                  <a:gd name="connsiteY6" fmla="*/ 1563569 h 1563569"/>
                  <a:gd name="connsiteX7" fmla="*/ 96591 w 1990693"/>
                  <a:gd name="connsiteY7" fmla="*/ 1294383 h 1563569"/>
                  <a:gd name="connsiteX8" fmla="*/ 0 w 1990693"/>
                  <a:gd name="connsiteY8" fmla="*/ 327141 h 1563569"/>
                  <a:gd name="connsiteX0" fmla="*/ 0 w 1990693"/>
                  <a:gd name="connsiteY0" fmla="*/ 327141 h 1563569"/>
                  <a:gd name="connsiteX1" fmla="*/ 230549 w 1990693"/>
                  <a:gd name="connsiteY1" fmla="*/ 96592 h 1563569"/>
                  <a:gd name="connsiteX2" fmla="*/ 1630449 w 1990693"/>
                  <a:gd name="connsiteY2" fmla="*/ 0 h 1563569"/>
                  <a:gd name="connsiteX3" fmla="*/ 1931831 w 1990693"/>
                  <a:gd name="connsiteY3" fmla="*/ 179033 h 1563569"/>
                  <a:gd name="connsiteX4" fmla="*/ 1970468 w 1990693"/>
                  <a:gd name="connsiteY4" fmla="*/ 1249307 h 1563569"/>
                  <a:gd name="connsiteX5" fmla="*/ 1714161 w 1990693"/>
                  <a:gd name="connsiteY5" fmla="*/ 1531372 h 1563569"/>
                  <a:gd name="connsiteX6" fmla="*/ 481687 w 1990693"/>
                  <a:gd name="connsiteY6" fmla="*/ 1563569 h 1563569"/>
                  <a:gd name="connsiteX7" fmla="*/ 96591 w 1990693"/>
                  <a:gd name="connsiteY7" fmla="*/ 1294383 h 1563569"/>
                  <a:gd name="connsiteX8" fmla="*/ 0 w 1990693"/>
                  <a:gd name="connsiteY8" fmla="*/ 327141 h 1563569"/>
                  <a:gd name="connsiteX0" fmla="*/ 0 w 2010011"/>
                  <a:gd name="connsiteY0" fmla="*/ 301383 h 1563569"/>
                  <a:gd name="connsiteX1" fmla="*/ 249867 w 2010011"/>
                  <a:gd name="connsiteY1" fmla="*/ 96592 h 1563569"/>
                  <a:gd name="connsiteX2" fmla="*/ 1649767 w 2010011"/>
                  <a:gd name="connsiteY2" fmla="*/ 0 h 1563569"/>
                  <a:gd name="connsiteX3" fmla="*/ 1951149 w 2010011"/>
                  <a:gd name="connsiteY3" fmla="*/ 179033 h 1563569"/>
                  <a:gd name="connsiteX4" fmla="*/ 1989786 w 2010011"/>
                  <a:gd name="connsiteY4" fmla="*/ 1249307 h 1563569"/>
                  <a:gd name="connsiteX5" fmla="*/ 1733479 w 2010011"/>
                  <a:gd name="connsiteY5" fmla="*/ 1531372 h 1563569"/>
                  <a:gd name="connsiteX6" fmla="*/ 501005 w 2010011"/>
                  <a:gd name="connsiteY6" fmla="*/ 1563569 h 1563569"/>
                  <a:gd name="connsiteX7" fmla="*/ 115909 w 2010011"/>
                  <a:gd name="connsiteY7" fmla="*/ 1294383 h 1563569"/>
                  <a:gd name="connsiteX8" fmla="*/ 0 w 2010011"/>
                  <a:gd name="connsiteY8" fmla="*/ 301383 h 1563569"/>
                  <a:gd name="connsiteX0" fmla="*/ 852 w 2010863"/>
                  <a:gd name="connsiteY0" fmla="*/ 301383 h 1563569"/>
                  <a:gd name="connsiteX1" fmla="*/ 250719 w 2010863"/>
                  <a:gd name="connsiteY1" fmla="*/ 96592 h 1563569"/>
                  <a:gd name="connsiteX2" fmla="*/ 1650619 w 2010863"/>
                  <a:gd name="connsiteY2" fmla="*/ 0 h 1563569"/>
                  <a:gd name="connsiteX3" fmla="*/ 1952001 w 2010863"/>
                  <a:gd name="connsiteY3" fmla="*/ 179033 h 1563569"/>
                  <a:gd name="connsiteX4" fmla="*/ 1990638 w 2010863"/>
                  <a:gd name="connsiteY4" fmla="*/ 1249307 h 1563569"/>
                  <a:gd name="connsiteX5" fmla="*/ 1734331 w 2010863"/>
                  <a:gd name="connsiteY5" fmla="*/ 1531372 h 1563569"/>
                  <a:gd name="connsiteX6" fmla="*/ 501857 w 2010863"/>
                  <a:gd name="connsiteY6" fmla="*/ 1563569 h 1563569"/>
                  <a:gd name="connsiteX7" fmla="*/ 116761 w 2010863"/>
                  <a:gd name="connsiteY7" fmla="*/ 1294383 h 1563569"/>
                  <a:gd name="connsiteX8" fmla="*/ 852 w 2010863"/>
                  <a:gd name="connsiteY8" fmla="*/ 301383 h 1563569"/>
                  <a:gd name="connsiteX0" fmla="*/ 700 w 2010711"/>
                  <a:gd name="connsiteY0" fmla="*/ 301383 h 1563569"/>
                  <a:gd name="connsiteX1" fmla="*/ 282764 w 2010711"/>
                  <a:gd name="connsiteY1" fmla="*/ 77274 h 1563569"/>
                  <a:gd name="connsiteX2" fmla="*/ 1650467 w 2010711"/>
                  <a:gd name="connsiteY2" fmla="*/ 0 h 1563569"/>
                  <a:gd name="connsiteX3" fmla="*/ 1951849 w 2010711"/>
                  <a:gd name="connsiteY3" fmla="*/ 179033 h 1563569"/>
                  <a:gd name="connsiteX4" fmla="*/ 1990486 w 2010711"/>
                  <a:gd name="connsiteY4" fmla="*/ 1249307 h 1563569"/>
                  <a:gd name="connsiteX5" fmla="*/ 1734179 w 2010711"/>
                  <a:gd name="connsiteY5" fmla="*/ 1531372 h 1563569"/>
                  <a:gd name="connsiteX6" fmla="*/ 501705 w 2010711"/>
                  <a:gd name="connsiteY6" fmla="*/ 1563569 h 1563569"/>
                  <a:gd name="connsiteX7" fmla="*/ 116609 w 2010711"/>
                  <a:gd name="connsiteY7" fmla="*/ 1294383 h 1563569"/>
                  <a:gd name="connsiteX8" fmla="*/ 700 w 2010711"/>
                  <a:gd name="connsiteY8" fmla="*/ 301383 h 1563569"/>
                  <a:gd name="connsiteX0" fmla="*/ 700 w 2009736"/>
                  <a:gd name="connsiteY0" fmla="*/ 301383 h 1563569"/>
                  <a:gd name="connsiteX1" fmla="*/ 282764 w 2009736"/>
                  <a:gd name="connsiteY1" fmla="*/ 77274 h 1563569"/>
                  <a:gd name="connsiteX2" fmla="*/ 1650467 w 2009736"/>
                  <a:gd name="connsiteY2" fmla="*/ 0 h 1563569"/>
                  <a:gd name="connsiteX3" fmla="*/ 1945410 w 2009736"/>
                  <a:gd name="connsiteY3" fmla="*/ 191912 h 1563569"/>
                  <a:gd name="connsiteX4" fmla="*/ 1990486 w 2009736"/>
                  <a:gd name="connsiteY4" fmla="*/ 1249307 h 1563569"/>
                  <a:gd name="connsiteX5" fmla="*/ 1734179 w 2009736"/>
                  <a:gd name="connsiteY5" fmla="*/ 1531372 h 1563569"/>
                  <a:gd name="connsiteX6" fmla="*/ 501705 w 2009736"/>
                  <a:gd name="connsiteY6" fmla="*/ 1563569 h 1563569"/>
                  <a:gd name="connsiteX7" fmla="*/ 116609 w 2009736"/>
                  <a:gd name="connsiteY7" fmla="*/ 1294383 h 1563569"/>
                  <a:gd name="connsiteX8" fmla="*/ 700 w 2009736"/>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734179 w 2008172"/>
                  <a:gd name="connsiteY5" fmla="*/ 1531372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682664 w 2008172"/>
                  <a:gd name="connsiteY5" fmla="*/ 1537811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682664 w 2008172"/>
                  <a:gd name="connsiteY5" fmla="*/ 1537811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44251"/>
                  <a:gd name="connsiteX1" fmla="*/ 282764 w 2008172"/>
                  <a:gd name="connsiteY1" fmla="*/ 77274 h 1544251"/>
                  <a:gd name="connsiteX2" fmla="*/ 1650467 w 2008172"/>
                  <a:gd name="connsiteY2" fmla="*/ 0 h 1544251"/>
                  <a:gd name="connsiteX3" fmla="*/ 1945410 w 2008172"/>
                  <a:gd name="connsiteY3" fmla="*/ 191912 h 1544251"/>
                  <a:gd name="connsiteX4" fmla="*/ 1990486 w 2008172"/>
                  <a:gd name="connsiteY4" fmla="*/ 1249307 h 1544251"/>
                  <a:gd name="connsiteX5" fmla="*/ 1682664 w 2008172"/>
                  <a:gd name="connsiteY5" fmla="*/ 1537811 h 1544251"/>
                  <a:gd name="connsiteX6" fmla="*/ 443750 w 2008172"/>
                  <a:gd name="connsiteY6" fmla="*/ 1544251 h 1544251"/>
                  <a:gd name="connsiteX7" fmla="*/ 116609 w 2008172"/>
                  <a:gd name="connsiteY7" fmla="*/ 1294383 h 1544251"/>
                  <a:gd name="connsiteX8" fmla="*/ 700 w 2008172"/>
                  <a:gd name="connsiteY8" fmla="*/ 301383 h 1544251"/>
                  <a:gd name="connsiteX0" fmla="*/ 700 w 2008172"/>
                  <a:gd name="connsiteY0" fmla="*/ 301383 h 1553681"/>
                  <a:gd name="connsiteX1" fmla="*/ 282764 w 2008172"/>
                  <a:gd name="connsiteY1" fmla="*/ 77274 h 1553681"/>
                  <a:gd name="connsiteX2" fmla="*/ 1650467 w 2008172"/>
                  <a:gd name="connsiteY2" fmla="*/ 0 h 1553681"/>
                  <a:gd name="connsiteX3" fmla="*/ 1945410 w 2008172"/>
                  <a:gd name="connsiteY3" fmla="*/ 191912 h 1553681"/>
                  <a:gd name="connsiteX4" fmla="*/ 1990486 w 2008172"/>
                  <a:gd name="connsiteY4" fmla="*/ 1249307 h 1553681"/>
                  <a:gd name="connsiteX5" fmla="*/ 1682664 w 2008172"/>
                  <a:gd name="connsiteY5" fmla="*/ 1537811 h 1553681"/>
                  <a:gd name="connsiteX6" fmla="*/ 443750 w 2008172"/>
                  <a:gd name="connsiteY6" fmla="*/ 1544251 h 1553681"/>
                  <a:gd name="connsiteX7" fmla="*/ 116609 w 2008172"/>
                  <a:gd name="connsiteY7" fmla="*/ 1294383 h 1553681"/>
                  <a:gd name="connsiteX8" fmla="*/ 700 w 2008172"/>
                  <a:gd name="connsiteY8" fmla="*/ 301383 h 1553681"/>
                  <a:gd name="connsiteX0" fmla="*/ 700 w 2008172"/>
                  <a:gd name="connsiteY0" fmla="*/ 301383 h 1553681"/>
                  <a:gd name="connsiteX1" fmla="*/ 282764 w 2008172"/>
                  <a:gd name="connsiteY1" fmla="*/ 77274 h 1553681"/>
                  <a:gd name="connsiteX2" fmla="*/ 1650467 w 2008172"/>
                  <a:gd name="connsiteY2" fmla="*/ 0 h 1553681"/>
                  <a:gd name="connsiteX3" fmla="*/ 1945410 w 2008172"/>
                  <a:gd name="connsiteY3" fmla="*/ 191912 h 1553681"/>
                  <a:gd name="connsiteX4" fmla="*/ 1990486 w 2008172"/>
                  <a:gd name="connsiteY4" fmla="*/ 1249307 h 1553681"/>
                  <a:gd name="connsiteX5" fmla="*/ 1682664 w 2008172"/>
                  <a:gd name="connsiteY5" fmla="*/ 1537811 h 1553681"/>
                  <a:gd name="connsiteX6" fmla="*/ 443750 w 2008172"/>
                  <a:gd name="connsiteY6" fmla="*/ 1544251 h 1553681"/>
                  <a:gd name="connsiteX7" fmla="*/ 116609 w 2008172"/>
                  <a:gd name="connsiteY7" fmla="*/ 1294383 h 1553681"/>
                  <a:gd name="connsiteX8" fmla="*/ 700 w 2008172"/>
                  <a:gd name="connsiteY8" fmla="*/ 301383 h 1553681"/>
                  <a:gd name="connsiteX0" fmla="*/ 700 w 2000673"/>
                  <a:gd name="connsiteY0" fmla="*/ 301383 h 1553681"/>
                  <a:gd name="connsiteX1" fmla="*/ 282764 w 2000673"/>
                  <a:gd name="connsiteY1" fmla="*/ 77274 h 1553681"/>
                  <a:gd name="connsiteX2" fmla="*/ 1650467 w 2000673"/>
                  <a:gd name="connsiteY2" fmla="*/ 0 h 1553681"/>
                  <a:gd name="connsiteX3" fmla="*/ 1945410 w 2000673"/>
                  <a:gd name="connsiteY3" fmla="*/ 191912 h 1553681"/>
                  <a:gd name="connsiteX4" fmla="*/ 1990486 w 2000673"/>
                  <a:gd name="connsiteY4" fmla="*/ 1249307 h 1553681"/>
                  <a:gd name="connsiteX5" fmla="*/ 1682664 w 2000673"/>
                  <a:gd name="connsiteY5" fmla="*/ 1537811 h 1553681"/>
                  <a:gd name="connsiteX6" fmla="*/ 443750 w 2000673"/>
                  <a:gd name="connsiteY6" fmla="*/ 1544251 h 1553681"/>
                  <a:gd name="connsiteX7" fmla="*/ 116609 w 2000673"/>
                  <a:gd name="connsiteY7" fmla="*/ 1294383 h 1553681"/>
                  <a:gd name="connsiteX8" fmla="*/ 700 w 2000673"/>
                  <a:gd name="connsiteY8" fmla="*/ 301383 h 1553681"/>
                  <a:gd name="connsiteX0" fmla="*/ 700 w 2000673"/>
                  <a:gd name="connsiteY0" fmla="*/ 301383 h 1553681"/>
                  <a:gd name="connsiteX1" fmla="*/ 282764 w 2000673"/>
                  <a:gd name="connsiteY1" fmla="*/ 77274 h 1553681"/>
                  <a:gd name="connsiteX2" fmla="*/ 1650467 w 2000673"/>
                  <a:gd name="connsiteY2" fmla="*/ 0 h 1553681"/>
                  <a:gd name="connsiteX3" fmla="*/ 1945410 w 2000673"/>
                  <a:gd name="connsiteY3" fmla="*/ 191912 h 1553681"/>
                  <a:gd name="connsiteX4" fmla="*/ 1990486 w 2000673"/>
                  <a:gd name="connsiteY4" fmla="*/ 1249307 h 1553681"/>
                  <a:gd name="connsiteX5" fmla="*/ 1682664 w 2000673"/>
                  <a:gd name="connsiteY5" fmla="*/ 1537811 h 1553681"/>
                  <a:gd name="connsiteX6" fmla="*/ 443750 w 2000673"/>
                  <a:gd name="connsiteY6" fmla="*/ 1544251 h 1553681"/>
                  <a:gd name="connsiteX7" fmla="*/ 110170 w 2000673"/>
                  <a:gd name="connsiteY7" fmla="*/ 1294383 h 1553681"/>
                  <a:gd name="connsiteX8" fmla="*/ 700 w 2000673"/>
                  <a:gd name="connsiteY8" fmla="*/ 301383 h 1553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0673" h="1553681">
                    <a:moveTo>
                      <a:pt x="700" y="301383"/>
                    </a:moveTo>
                    <a:cubicBezTo>
                      <a:pt x="-12179" y="148296"/>
                      <a:pt x="155435" y="77274"/>
                      <a:pt x="282764" y="77274"/>
                    </a:cubicBezTo>
                    <a:lnTo>
                      <a:pt x="1650467" y="0"/>
                    </a:lnTo>
                    <a:cubicBezTo>
                      <a:pt x="1777796" y="0"/>
                      <a:pt x="1945410" y="64583"/>
                      <a:pt x="1945410" y="191912"/>
                    </a:cubicBezTo>
                    <a:cubicBezTo>
                      <a:pt x="1945410" y="625943"/>
                      <a:pt x="2029123" y="750880"/>
                      <a:pt x="1990486" y="1249307"/>
                    </a:cubicBezTo>
                    <a:cubicBezTo>
                      <a:pt x="1971167" y="1544062"/>
                      <a:pt x="1861508" y="1531372"/>
                      <a:pt x="1682664" y="1537811"/>
                    </a:cubicBezTo>
                    <a:cubicBezTo>
                      <a:pt x="1269693" y="1539958"/>
                      <a:pt x="946873" y="1567862"/>
                      <a:pt x="443750" y="1544251"/>
                    </a:cubicBezTo>
                    <a:cubicBezTo>
                      <a:pt x="316421" y="1544251"/>
                      <a:pt x="187444" y="1460348"/>
                      <a:pt x="110170" y="1294383"/>
                    </a:cubicBezTo>
                    <a:cubicBezTo>
                      <a:pt x="-12179" y="849619"/>
                      <a:pt x="32897" y="623797"/>
                      <a:pt x="700" y="301383"/>
                    </a:cubicBezTo>
                    <a:close/>
                  </a:path>
                </a:pathLst>
              </a:custGeom>
              <a:solidFill>
                <a:schemeClr val="bg1"/>
              </a:solidFill>
              <a:ln w="19050">
                <a:solidFill>
                  <a:srgbClr val="6A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8"/>
              <p:cNvSpPr/>
              <p:nvPr/>
            </p:nvSpPr>
            <p:spPr>
              <a:xfrm>
                <a:off x="1148718" y="1802222"/>
                <a:ext cx="1637826" cy="1271368"/>
              </a:xfrm>
              <a:custGeom>
                <a:avLst/>
                <a:gdLst>
                  <a:gd name="connsiteX0" fmla="*/ 0 w 1970468"/>
                  <a:gd name="connsiteY0" fmla="*/ 230549 h 1383264"/>
                  <a:gd name="connsiteX1" fmla="*/ 230549 w 1970468"/>
                  <a:gd name="connsiteY1" fmla="*/ 0 h 1383264"/>
                  <a:gd name="connsiteX2" fmla="*/ 1739919 w 1970468"/>
                  <a:gd name="connsiteY2" fmla="*/ 0 h 1383264"/>
                  <a:gd name="connsiteX3" fmla="*/ 1970468 w 1970468"/>
                  <a:gd name="connsiteY3" fmla="*/ 230549 h 1383264"/>
                  <a:gd name="connsiteX4" fmla="*/ 1970468 w 1970468"/>
                  <a:gd name="connsiteY4" fmla="*/ 1152715 h 1383264"/>
                  <a:gd name="connsiteX5" fmla="*/ 1739919 w 1970468"/>
                  <a:gd name="connsiteY5" fmla="*/ 1383264 h 1383264"/>
                  <a:gd name="connsiteX6" fmla="*/ 230549 w 1970468"/>
                  <a:gd name="connsiteY6" fmla="*/ 1383264 h 1383264"/>
                  <a:gd name="connsiteX7" fmla="*/ 0 w 1970468"/>
                  <a:gd name="connsiteY7" fmla="*/ 1152715 h 1383264"/>
                  <a:gd name="connsiteX8" fmla="*/ 0 w 1970468"/>
                  <a:gd name="connsiteY8" fmla="*/ 230549 h 1383264"/>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0 w 1970468"/>
                  <a:gd name="connsiteY7" fmla="*/ 1152715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84995 w 1970468"/>
                  <a:gd name="connsiteY5" fmla="*/ 1447659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14161 w 1970468"/>
                  <a:gd name="connsiteY5" fmla="*/ 1434780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14161 w 1970468"/>
                  <a:gd name="connsiteY5" fmla="*/ 1434780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4630"/>
                  <a:gd name="connsiteY0" fmla="*/ 230549 h 1466977"/>
                  <a:gd name="connsiteX1" fmla="*/ 230549 w 1974630"/>
                  <a:gd name="connsiteY1" fmla="*/ 0 h 1466977"/>
                  <a:gd name="connsiteX2" fmla="*/ 1739919 w 1974630"/>
                  <a:gd name="connsiteY2" fmla="*/ 0 h 1466977"/>
                  <a:gd name="connsiteX3" fmla="*/ 1970468 w 1974630"/>
                  <a:gd name="connsiteY3" fmla="*/ 230549 h 1466977"/>
                  <a:gd name="connsiteX4" fmla="*/ 1970468 w 1974630"/>
                  <a:gd name="connsiteY4" fmla="*/ 1152715 h 1466977"/>
                  <a:gd name="connsiteX5" fmla="*/ 1714161 w 1974630"/>
                  <a:gd name="connsiteY5" fmla="*/ 1434780 h 1466977"/>
                  <a:gd name="connsiteX6" fmla="*/ 481687 w 1974630"/>
                  <a:gd name="connsiteY6" fmla="*/ 1466977 h 1466977"/>
                  <a:gd name="connsiteX7" fmla="*/ 96591 w 1974630"/>
                  <a:gd name="connsiteY7" fmla="*/ 1197791 h 1466977"/>
                  <a:gd name="connsiteX8" fmla="*/ 0 w 1974630"/>
                  <a:gd name="connsiteY8" fmla="*/ 230549 h 1466977"/>
                  <a:gd name="connsiteX0" fmla="*/ 0 w 1974630"/>
                  <a:gd name="connsiteY0" fmla="*/ 327141 h 1563569"/>
                  <a:gd name="connsiteX1" fmla="*/ 230549 w 1974630"/>
                  <a:gd name="connsiteY1" fmla="*/ 96592 h 1563569"/>
                  <a:gd name="connsiteX2" fmla="*/ 1630449 w 1974630"/>
                  <a:gd name="connsiteY2" fmla="*/ 0 h 1563569"/>
                  <a:gd name="connsiteX3" fmla="*/ 1970468 w 1974630"/>
                  <a:gd name="connsiteY3" fmla="*/ 327141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74630"/>
                  <a:gd name="connsiteY0" fmla="*/ 327141 h 1563569"/>
                  <a:gd name="connsiteX1" fmla="*/ 230549 w 1974630"/>
                  <a:gd name="connsiteY1" fmla="*/ 96592 h 1563569"/>
                  <a:gd name="connsiteX2" fmla="*/ 1630449 w 1974630"/>
                  <a:gd name="connsiteY2" fmla="*/ 0 h 1563569"/>
                  <a:gd name="connsiteX3" fmla="*/ 1931831 w 1974630"/>
                  <a:gd name="connsiteY3" fmla="*/ 179033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74630"/>
                  <a:gd name="connsiteY0" fmla="*/ 327141 h 1563569"/>
                  <a:gd name="connsiteX1" fmla="*/ 230549 w 1974630"/>
                  <a:gd name="connsiteY1" fmla="*/ 96592 h 1563569"/>
                  <a:gd name="connsiteX2" fmla="*/ 1630449 w 1974630"/>
                  <a:gd name="connsiteY2" fmla="*/ 0 h 1563569"/>
                  <a:gd name="connsiteX3" fmla="*/ 1931831 w 1974630"/>
                  <a:gd name="connsiteY3" fmla="*/ 179033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90693"/>
                  <a:gd name="connsiteY0" fmla="*/ 327141 h 1563569"/>
                  <a:gd name="connsiteX1" fmla="*/ 230549 w 1990693"/>
                  <a:gd name="connsiteY1" fmla="*/ 96592 h 1563569"/>
                  <a:gd name="connsiteX2" fmla="*/ 1630449 w 1990693"/>
                  <a:gd name="connsiteY2" fmla="*/ 0 h 1563569"/>
                  <a:gd name="connsiteX3" fmla="*/ 1931831 w 1990693"/>
                  <a:gd name="connsiteY3" fmla="*/ 179033 h 1563569"/>
                  <a:gd name="connsiteX4" fmla="*/ 1970468 w 1990693"/>
                  <a:gd name="connsiteY4" fmla="*/ 1249307 h 1563569"/>
                  <a:gd name="connsiteX5" fmla="*/ 1714161 w 1990693"/>
                  <a:gd name="connsiteY5" fmla="*/ 1531372 h 1563569"/>
                  <a:gd name="connsiteX6" fmla="*/ 481687 w 1990693"/>
                  <a:gd name="connsiteY6" fmla="*/ 1563569 h 1563569"/>
                  <a:gd name="connsiteX7" fmla="*/ 96591 w 1990693"/>
                  <a:gd name="connsiteY7" fmla="*/ 1294383 h 1563569"/>
                  <a:gd name="connsiteX8" fmla="*/ 0 w 1990693"/>
                  <a:gd name="connsiteY8" fmla="*/ 327141 h 1563569"/>
                  <a:gd name="connsiteX0" fmla="*/ 0 w 1990693"/>
                  <a:gd name="connsiteY0" fmla="*/ 327141 h 1563569"/>
                  <a:gd name="connsiteX1" fmla="*/ 230549 w 1990693"/>
                  <a:gd name="connsiteY1" fmla="*/ 96592 h 1563569"/>
                  <a:gd name="connsiteX2" fmla="*/ 1630449 w 1990693"/>
                  <a:gd name="connsiteY2" fmla="*/ 0 h 1563569"/>
                  <a:gd name="connsiteX3" fmla="*/ 1931831 w 1990693"/>
                  <a:gd name="connsiteY3" fmla="*/ 179033 h 1563569"/>
                  <a:gd name="connsiteX4" fmla="*/ 1970468 w 1990693"/>
                  <a:gd name="connsiteY4" fmla="*/ 1249307 h 1563569"/>
                  <a:gd name="connsiteX5" fmla="*/ 1714161 w 1990693"/>
                  <a:gd name="connsiteY5" fmla="*/ 1531372 h 1563569"/>
                  <a:gd name="connsiteX6" fmla="*/ 481687 w 1990693"/>
                  <a:gd name="connsiteY6" fmla="*/ 1563569 h 1563569"/>
                  <a:gd name="connsiteX7" fmla="*/ 96591 w 1990693"/>
                  <a:gd name="connsiteY7" fmla="*/ 1294383 h 1563569"/>
                  <a:gd name="connsiteX8" fmla="*/ 0 w 1990693"/>
                  <a:gd name="connsiteY8" fmla="*/ 327141 h 1563569"/>
                  <a:gd name="connsiteX0" fmla="*/ 0 w 2010011"/>
                  <a:gd name="connsiteY0" fmla="*/ 301383 h 1563569"/>
                  <a:gd name="connsiteX1" fmla="*/ 249867 w 2010011"/>
                  <a:gd name="connsiteY1" fmla="*/ 96592 h 1563569"/>
                  <a:gd name="connsiteX2" fmla="*/ 1649767 w 2010011"/>
                  <a:gd name="connsiteY2" fmla="*/ 0 h 1563569"/>
                  <a:gd name="connsiteX3" fmla="*/ 1951149 w 2010011"/>
                  <a:gd name="connsiteY3" fmla="*/ 179033 h 1563569"/>
                  <a:gd name="connsiteX4" fmla="*/ 1989786 w 2010011"/>
                  <a:gd name="connsiteY4" fmla="*/ 1249307 h 1563569"/>
                  <a:gd name="connsiteX5" fmla="*/ 1733479 w 2010011"/>
                  <a:gd name="connsiteY5" fmla="*/ 1531372 h 1563569"/>
                  <a:gd name="connsiteX6" fmla="*/ 501005 w 2010011"/>
                  <a:gd name="connsiteY6" fmla="*/ 1563569 h 1563569"/>
                  <a:gd name="connsiteX7" fmla="*/ 115909 w 2010011"/>
                  <a:gd name="connsiteY7" fmla="*/ 1294383 h 1563569"/>
                  <a:gd name="connsiteX8" fmla="*/ 0 w 2010011"/>
                  <a:gd name="connsiteY8" fmla="*/ 301383 h 1563569"/>
                  <a:gd name="connsiteX0" fmla="*/ 852 w 2010863"/>
                  <a:gd name="connsiteY0" fmla="*/ 301383 h 1563569"/>
                  <a:gd name="connsiteX1" fmla="*/ 250719 w 2010863"/>
                  <a:gd name="connsiteY1" fmla="*/ 96592 h 1563569"/>
                  <a:gd name="connsiteX2" fmla="*/ 1650619 w 2010863"/>
                  <a:gd name="connsiteY2" fmla="*/ 0 h 1563569"/>
                  <a:gd name="connsiteX3" fmla="*/ 1952001 w 2010863"/>
                  <a:gd name="connsiteY3" fmla="*/ 179033 h 1563569"/>
                  <a:gd name="connsiteX4" fmla="*/ 1990638 w 2010863"/>
                  <a:gd name="connsiteY4" fmla="*/ 1249307 h 1563569"/>
                  <a:gd name="connsiteX5" fmla="*/ 1734331 w 2010863"/>
                  <a:gd name="connsiteY5" fmla="*/ 1531372 h 1563569"/>
                  <a:gd name="connsiteX6" fmla="*/ 501857 w 2010863"/>
                  <a:gd name="connsiteY6" fmla="*/ 1563569 h 1563569"/>
                  <a:gd name="connsiteX7" fmla="*/ 116761 w 2010863"/>
                  <a:gd name="connsiteY7" fmla="*/ 1294383 h 1563569"/>
                  <a:gd name="connsiteX8" fmla="*/ 852 w 2010863"/>
                  <a:gd name="connsiteY8" fmla="*/ 301383 h 1563569"/>
                  <a:gd name="connsiteX0" fmla="*/ 700 w 2010711"/>
                  <a:gd name="connsiteY0" fmla="*/ 301383 h 1563569"/>
                  <a:gd name="connsiteX1" fmla="*/ 282764 w 2010711"/>
                  <a:gd name="connsiteY1" fmla="*/ 77274 h 1563569"/>
                  <a:gd name="connsiteX2" fmla="*/ 1650467 w 2010711"/>
                  <a:gd name="connsiteY2" fmla="*/ 0 h 1563569"/>
                  <a:gd name="connsiteX3" fmla="*/ 1951849 w 2010711"/>
                  <a:gd name="connsiteY3" fmla="*/ 179033 h 1563569"/>
                  <a:gd name="connsiteX4" fmla="*/ 1990486 w 2010711"/>
                  <a:gd name="connsiteY4" fmla="*/ 1249307 h 1563569"/>
                  <a:gd name="connsiteX5" fmla="*/ 1734179 w 2010711"/>
                  <a:gd name="connsiteY5" fmla="*/ 1531372 h 1563569"/>
                  <a:gd name="connsiteX6" fmla="*/ 501705 w 2010711"/>
                  <a:gd name="connsiteY6" fmla="*/ 1563569 h 1563569"/>
                  <a:gd name="connsiteX7" fmla="*/ 116609 w 2010711"/>
                  <a:gd name="connsiteY7" fmla="*/ 1294383 h 1563569"/>
                  <a:gd name="connsiteX8" fmla="*/ 700 w 2010711"/>
                  <a:gd name="connsiteY8" fmla="*/ 301383 h 1563569"/>
                  <a:gd name="connsiteX0" fmla="*/ 700 w 2009736"/>
                  <a:gd name="connsiteY0" fmla="*/ 301383 h 1563569"/>
                  <a:gd name="connsiteX1" fmla="*/ 282764 w 2009736"/>
                  <a:gd name="connsiteY1" fmla="*/ 77274 h 1563569"/>
                  <a:gd name="connsiteX2" fmla="*/ 1650467 w 2009736"/>
                  <a:gd name="connsiteY2" fmla="*/ 0 h 1563569"/>
                  <a:gd name="connsiteX3" fmla="*/ 1945410 w 2009736"/>
                  <a:gd name="connsiteY3" fmla="*/ 191912 h 1563569"/>
                  <a:gd name="connsiteX4" fmla="*/ 1990486 w 2009736"/>
                  <a:gd name="connsiteY4" fmla="*/ 1249307 h 1563569"/>
                  <a:gd name="connsiteX5" fmla="*/ 1734179 w 2009736"/>
                  <a:gd name="connsiteY5" fmla="*/ 1531372 h 1563569"/>
                  <a:gd name="connsiteX6" fmla="*/ 501705 w 2009736"/>
                  <a:gd name="connsiteY6" fmla="*/ 1563569 h 1563569"/>
                  <a:gd name="connsiteX7" fmla="*/ 116609 w 2009736"/>
                  <a:gd name="connsiteY7" fmla="*/ 1294383 h 1563569"/>
                  <a:gd name="connsiteX8" fmla="*/ 700 w 2009736"/>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734179 w 2008172"/>
                  <a:gd name="connsiteY5" fmla="*/ 1531372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682664 w 2008172"/>
                  <a:gd name="connsiteY5" fmla="*/ 1537811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682664 w 2008172"/>
                  <a:gd name="connsiteY5" fmla="*/ 1537811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44251"/>
                  <a:gd name="connsiteX1" fmla="*/ 282764 w 2008172"/>
                  <a:gd name="connsiteY1" fmla="*/ 77274 h 1544251"/>
                  <a:gd name="connsiteX2" fmla="*/ 1650467 w 2008172"/>
                  <a:gd name="connsiteY2" fmla="*/ 0 h 1544251"/>
                  <a:gd name="connsiteX3" fmla="*/ 1945410 w 2008172"/>
                  <a:gd name="connsiteY3" fmla="*/ 191912 h 1544251"/>
                  <a:gd name="connsiteX4" fmla="*/ 1990486 w 2008172"/>
                  <a:gd name="connsiteY4" fmla="*/ 1249307 h 1544251"/>
                  <a:gd name="connsiteX5" fmla="*/ 1682664 w 2008172"/>
                  <a:gd name="connsiteY5" fmla="*/ 1537811 h 1544251"/>
                  <a:gd name="connsiteX6" fmla="*/ 443750 w 2008172"/>
                  <a:gd name="connsiteY6" fmla="*/ 1544251 h 1544251"/>
                  <a:gd name="connsiteX7" fmla="*/ 116609 w 2008172"/>
                  <a:gd name="connsiteY7" fmla="*/ 1294383 h 1544251"/>
                  <a:gd name="connsiteX8" fmla="*/ 700 w 2008172"/>
                  <a:gd name="connsiteY8" fmla="*/ 301383 h 1544251"/>
                  <a:gd name="connsiteX0" fmla="*/ 700 w 2008172"/>
                  <a:gd name="connsiteY0" fmla="*/ 301383 h 1553681"/>
                  <a:gd name="connsiteX1" fmla="*/ 282764 w 2008172"/>
                  <a:gd name="connsiteY1" fmla="*/ 77274 h 1553681"/>
                  <a:gd name="connsiteX2" fmla="*/ 1650467 w 2008172"/>
                  <a:gd name="connsiteY2" fmla="*/ 0 h 1553681"/>
                  <a:gd name="connsiteX3" fmla="*/ 1945410 w 2008172"/>
                  <a:gd name="connsiteY3" fmla="*/ 191912 h 1553681"/>
                  <a:gd name="connsiteX4" fmla="*/ 1990486 w 2008172"/>
                  <a:gd name="connsiteY4" fmla="*/ 1249307 h 1553681"/>
                  <a:gd name="connsiteX5" fmla="*/ 1682664 w 2008172"/>
                  <a:gd name="connsiteY5" fmla="*/ 1537811 h 1553681"/>
                  <a:gd name="connsiteX6" fmla="*/ 443750 w 2008172"/>
                  <a:gd name="connsiteY6" fmla="*/ 1544251 h 1553681"/>
                  <a:gd name="connsiteX7" fmla="*/ 116609 w 2008172"/>
                  <a:gd name="connsiteY7" fmla="*/ 1294383 h 1553681"/>
                  <a:gd name="connsiteX8" fmla="*/ 700 w 2008172"/>
                  <a:gd name="connsiteY8" fmla="*/ 301383 h 1553681"/>
                  <a:gd name="connsiteX0" fmla="*/ 700 w 2008172"/>
                  <a:gd name="connsiteY0" fmla="*/ 301383 h 1553681"/>
                  <a:gd name="connsiteX1" fmla="*/ 282764 w 2008172"/>
                  <a:gd name="connsiteY1" fmla="*/ 77274 h 1553681"/>
                  <a:gd name="connsiteX2" fmla="*/ 1650467 w 2008172"/>
                  <a:gd name="connsiteY2" fmla="*/ 0 h 1553681"/>
                  <a:gd name="connsiteX3" fmla="*/ 1945410 w 2008172"/>
                  <a:gd name="connsiteY3" fmla="*/ 191912 h 1553681"/>
                  <a:gd name="connsiteX4" fmla="*/ 1990486 w 2008172"/>
                  <a:gd name="connsiteY4" fmla="*/ 1249307 h 1553681"/>
                  <a:gd name="connsiteX5" fmla="*/ 1682664 w 2008172"/>
                  <a:gd name="connsiteY5" fmla="*/ 1537811 h 1553681"/>
                  <a:gd name="connsiteX6" fmla="*/ 443750 w 2008172"/>
                  <a:gd name="connsiteY6" fmla="*/ 1544251 h 1553681"/>
                  <a:gd name="connsiteX7" fmla="*/ 116609 w 2008172"/>
                  <a:gd name="connsiteY7" fmla="*/ 1294383 h 1553681"/>
                  <a:gd name="connsiteX8" fmla="*/ 700 w 2008172"/>
                  <a:gd name="connsiteY8" fmla="*/ 301383 h 1553681"/>
                  <a:gd name="connsiteX0" fmla="*/ 700 w 2000673"/>
                  <a:gd name="connsiteY0" fmla="*/ 301383 h 1553681"/>
                  <a:gd name="connsiteX1" fmla="*/ 282764 w 2000673"/>
                  <a:gd name="connsiteY1" fmla="*/ 77274 h 1553681"/>
                  <a:gd name="connsiteX2" fmla="*/ 1650467 w 2000673"/>
                  <a:gd name="connsiteY2" fmla="*/ 0 h 1553681"/>
                  <a:gd name="connsiteX3" fmla="*/ 1945410 w 2000673"/>
                  <a:gd name="connsiteY3" fmla="*/ 191912 h 1553681"/>
                  <a:gd name="connsiteX4" fmla="*/ 1990486 w 2000673"/>
                  <a:gd name="connsiteY4" fmla="*/ 1249307 h 1553681"/>
                  <a:gd name="connsiteX5" fmla="*/ 1682664 w 2000673"/>
                  <a:gd name="connsiteY5" fmla="*/ 1537811 h 1553681"/>
                  <a:gd name="connsiteX6" fmla="*/ 443750 w 2000673"/>
                  <a:gd name="connsiteY6" fmla="*/ 1544251 h 1553681"/>
                  <a:gd name="connsiteX7" fmla="*/ 116609 w 2000673"/>
                  <a:gd name="connsiteY7" fmla="*/ 1294383 h 1553681"/>
                  <a:gd name="connsiteX8" fmla="*/ 700 w 2000673"/>
                  <a:gd name="connsiteY8" fmla="*/ 301383 h 1553681"/>
                  <a:gd name="connsiteX0" fmla="*/ 700 w 2000673"/>
                  <a:gd name="connsiteY0" fmla="*/ 301383 h 1553681"/>
                  <a:gd name="connsiteX1" fmla="*/ 282764 w 2000673"/>
                  <a:gd name="connsiteY1" fmla="*/ 77274 h 1553681"/>
                  <a:gd name="connsiteX2" fmla="*/ 1650467 w 2000673"/>
                  <a:gd name="connsiteY2" fmla="*/ 0 h 1553681"/>
                  <a:gd name="connsiteX3" fmla="*/ 1945410 w 2000673"/>
                  <a:gd name="connsiteY3" fmla="*/ 191912 h 1553681"/>
                  <a:gd name="connsiteX4" fmla="*/ 1990486 w 2000673"/>
                  <a:gd name="connsiteY4" fmla="*/ 1249307 h 1553681"/>
                  <a:gd name="connsiteX5" fmla="*/ 1682664 w 2000673"/>
                  <a:gd name="connsiteY5" fmla="*/ 1537811 h 1553681"/>
                  <a:gd name="connsiteX6" fmla="*/ 443750 w 2000673"/>
                  <a:gd name="connsiteY6" fmla="*/ 1544251 h 1553681"/>
                  <a:gd name="connsiteX7" fmla="*/ 110170 w 2000673"/>
                  <a:gd name="connsiteY7" fmla="*/ 1294383 h 1553681"/>
                  <a:gd name="connsiteX8" fmla="*/ 700 w 2000673"/>
                  <a:gd name="connsiteY8" fmla="*/ 301383 h 1553681"/>
                  <a:gd name="connsiteX0" fmla="*/ 700 w 2000673"/>
                  <a:gd name="connsiteY0" fmla="*/ 233655 h 1485953"/>
                  <a:gd name="connsiteX1" fmla="*/ 282764 w 2000673"/>
                  <a:gd name="connsiteY1" fmla="*/ 9546 h 1485953"/>
                  <a:gd name="connsiteX2" fmla="*/ 1681773 w 2000673"/>
                  <a:gd name="connsiteY2" fmla="*/ 8 h 1485953"/>
                  <a:gd name="connsiteX3" fmla="*/ 1945410 w 2000673"/>
                  <a:gd name="connsiteY3" fmla="*/ 124184 h 1485953"/>
                  <a:gd name="connsiteX4" fmla="*/ 1990486 w 2000673"/>
                  <a:gd name="connsiteY4" fmla="*/ 1181579 h 1485953"/>
                  <a:gd name="connsiteX5" fmla="*/ 1682664 w 2000673"/>
                  <a:gd name="connsiteY5" fmla="*/ 1470083 h 1485953"/>
                  <a:gd name="connsiteX6" fmla="*/ 443750 w 2000673"/>
                  <a:gd name="connsiteY6" fmla="*/ 1476523 h 1485953"/>
                  <a:gd name="connsiteX7" fmla="*/ 110170 w 2000673"/>
                  <a:gd name="connsiteY7" fmla="*/ 1226655 h 1485953"/>
                  <a:gd name="connsiteX8" fmla="*/ 700 w 2000673"/>
                  <a:gd name="connsiteY8" fmla="*/ 233655 h 1485953"/>
                  <a:gd name="connsiteX0" fmla="*/ 766 w 2000739"/>
                  <a:gd name="connsiteY0" fmla="*/ 233655 h 1485953"/>
                  <a:gd name="connsiteX1" fmla="*/ 267177 w 2000739"/>
                  <a:gd name="connsiteY1" fmla="*/ 69756 h 1485953"/>
                  <a:gd name="connsiteX2" fmla="*/ 1681839 w 2000739"/>
                  <a:gd name="connsiteY2" fmla="*/ 8 h 1485953"/>
                  <a:gd name="connsiteX3" fmla="*/ 1945476 w 2000739"/>
                  <a:gd name="connsiteY3" fmla="*/ 124184 h 1485953"/>
                  <a:gd name="connsiteX4" fmla="*/ 1990552 w 2000739"/>
                  <a:gd name="connsiteY4" fmla="*/ 1181579 h 1485953"/>
                  <a:gd name="connsiteX5" fmla="*/ 1682730 w 2000739"/>
                  <a:gd name="connsiteY5" fmla="*/ 1470083 h 1485953"/>
                  <a:gd name="connsiteX6" fmla="*/ 443816 w 2000739"/>
                  <a:gd name="connsiteY6" fmla="*/ 1476523 h 1485953"/>
                  <a:gd name="connsiteX7" fmla="*/ 110236 w 2000739"/>
                  <a:gd name="connsiteY7" fmla="*/ 1226655 h 1485953"/>
                  <a:gd name="connsiteX8" fmla="*/ 766 w 2000739"/>
                  <a:gd name="connsiteY8" fmla="*/ 233655 h 1485953"/>
                  <a:gd name="connsiteX0" fmla="*/ 766 w 2006307"/>
                  <a:gd name="connsiteY0" fmla="*/ 233647 h 1485945"/>
                  <a:gd name="connsiteX1" fmla="*/ 267177 w 2006307"/>
                  <a:gd name="connsiteY1" fmla="*/ 69748 h 1485945"/>
                  <a:gd name="connsiteX2" fmla="*/ 1681839 w 2006307"/>
                  <a:gd name="connsiteY2" fmla="*/ 0 h 1485945"/>
                  <a:gd name="connsiteX3" fmla="*/ 1984609 w 2006307"/>
                  <a:gd name="connsiteY3" fmla="*/ 131701 h 1485945"/>
                  <a:gd name="connsiteX4" fmla="*/ 1990552 w 2006307"/>
                  <a:gd name="connsiteY4" fmla="*/ 1181571 h 1485945"/>
                  <a:gd name="connsiteX5" fmla="*/ 1682730 w 2006307"/>
                  <a:gd name="connsiteY5" fmla="*/ 1470075 h 1485945"/>
                  <a:gd name="connsiteX6" fmla="*/ 443816 w 2006307"/>
                  <a:gd name="connsiteY6" fmla="*/ 1476515 h 1485945"/>
                  <a:gd name="connsiteX7" fmla="*/ 110236 w 2006307"/>
                  <a:gd name="connsiteY7" fmla="*/ 1226647 h 1485945"/>
                  <a:gd name="connsiteX8" fmla="*/ 766 w 2006307"/>
                  <a:gd name="connsiteY8" fmla="*/ 233647 h 1485945"/>
                  <a:gd name="connsiteX0" fmla="*/ 766 w 1998711"/>
                  <a:gd name="connsiteY0" fmla="*/ 233647 h 1485945"/>
                  <a:gd name="connsiteX1" fmla="*/ 267177 w 1998711"/>
                  <a:gd name="connsiteY1" fmla="*/ 69748 h 1485945"/>
                  <a:gd name="connsiteX2" fmla="*/ 1681839 w 1998711"/>
                  <a:gd name="connsiteY2" fmla="*/ 0 h 1485945"/>
                  <a:gd name="connsiteX3" fmla="*/ 1984609 w 1998711"/>
                  <a:gd name="connsiteY3" fmla="*/ 131701 h 1485945"/>
                  <a:gd name="connsiteX4" fmla="*/ 1990552 w 1998711"/>
                  <a:gd name="connsiteY4" fmla="*/ 1181571 h 1485945"/>
                  <a:gd name="connsiteX5" fmla="*/ 1682730 w 1998711"/>
                  <a:gd name="connsiteY5" fmla="*/ 1470075 h 1485945"/>
                  <a:gd name="connsiteX6" fmla="*/ 443816 w 1998711"/>
                  <a:gd name="connsiteY6" fmla="*/ 1476515 h 1485945"/>
                  <a:gd name="connsiteX7" fmla="*/ 110236 w 1998711"/>
                  <a:gd name="connsiteY7" fmla="*/ 1226647 h 1485945"/>
                  <a:gd name="connsiteX8" fmla="*/ 766 w 1998711"/>
                  <a:gd name="connsiteY8" fmla="*/ 233647 h 1485945"/>
                  <a:gd name="connsiteX0" fmla="*/ 766 w 1990552"/>
                  <a:gd name="connsiteY0" fmla="*/ 233647 h 1485945"/>
                  <a:gd name="connsiteX1" fmla="*/ 267177 w 1990552"/>
                  <a:gd name="connsiteY1" fmla="*/ 69748 h 1485945"/>
                  <a:gd name="connsiteX2" fmla="*/ 1681839 w 1990552"/>
                  <a:gd name="connsiteY2" fmla="*/ 0 h 1485945"/>
                  <a:gd name="connsiteX3" fmla="*/ 1984609 w 1990552"/>
                  <a:gd name="connsiteY3" fmla="*/ 131701 h 1485945"/>
                  <a:gd name="connsiteX4" fmla="*/ 1990552 w 1990552"/>
                  <a:gd name="connsiteY4" fmla="*/ 1181571 h 1485945"/>
                  <a:gd name="connsiteX5" fmla="*/ 1682730 w 1990552"/>
                  <a:gd name="connsiteY5" fmla="*/ 1470075 h 1485945"/>
                  <a:gd name="connsiteX6" fmla="*/ 443816 w 1990552"/>
                  <a:gd name="connsiteY6" fmla="*/ 1476515 h 1485945"/>
                  <a:gd name="connsiteX7" fmla="*/ 110236 w 1990552"/>
                  <a:gd name="connsiteY7" fmla="*/ 1226647 h 1485945"/>
                  <a:gd name="connsiteX8" fmla="*/ 766 w 1990552"/>
                  <a:gd name="connsiteY8" fmla="*/ 233647 h 1485945"/>
                  <a:gd name="connsiteX0" fmla="*/ 766 w 1990552"/>
                  <a:gd name="connsiteY0" fmla="*/ 233647 h 1485945"/>
                  <a:gd name="connsiteX1" fmla="*/ 267177 w 1990552"/>
                  <a:gd name="connsiteY1" fmla="*/ 69748 h 1485945"/>
                  <a:gd name="connsiteX2" fmla="*/ 1681839 w 1990552"/>
                  <a:gd name="connsiteY2" fmla="*/ 0 h 1485945"/>
                  <a:gd name="connsiteX3" fmla="*/ 1984609 w 1990552"/>
                  <a:gd name="connsiteY3" fmla="*/ 131701 h 1485945"/>
                  <a:gd name="connsiteX4" fmla="*/ 1990552 w 1990552"/>
                  <a:gd name="connsiteY4" fmla="*/ 1181571 h 1485945"/>
                  <a:gd name="connsiteX5" fmla="*/ 1682730 w 1990552"/>
                  <a:gd name="connsiteY5" fmla="*/ 1470075 h 1485945"/>
                  <a:gd name="connsiteX6" fmla="*/ 443816 w 1990552"/>
                  <a:gd name="connsiteY6" fmla="*/ 1476515 h 1485945"/>
                  <a:gd name="connsiteX7" fmla="*/ 110236 w 1990552"/>
                  <a:gd name="connsiteY7" fmla="*/ 1226647 h 1485945"/>
                  <a:gd name="connsiteX8" fmla="*/ 766 w 1990552"/>
                  <a:gd name="connsiteY8" fmla="*/ 233647 h 1485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552" h="1485945">
                    <a:moveTo>
                      <a:pt x="766" y="233647"/>
                    </a:moveTo>
                    <a:cubicBezTo>
                      <a:pt x="-12113" y="80560"/>
                      <a:pt x="139848" y="69748"/>
                      <a:pt x="267177" y="69748"/>
                    </a:cubicBezTo>
                    <a:lnTo>
                      <a:pt x="1681839" y="0"/>
                    </a:lnTo>
                    <a:cubicBezTo>
                      <a:pt x="1809168" y="0"/>
                      <a:pt x="1984609" y="4372"/>
                      <a:pt x="1984609" y="131701"/>
                    </a:cubicBezTo>
                    <a:cubicBezTo>
                      <a:pt x="1914173" y="535627"/>
                      <a:pt x="1974405" y="637986"/>
                      <a:pt x="1990552" y="1181571"/>
                    </a:cubicBezTo>
                    <a:cubicBezTo>
                      <a:pt x="1963406" y="1378484"/>
                      <a:pt x="1861574" y="1463636"/>
                      <a:pt x="1682730" y="1470075"/>
                    </a:cubicBezTo>
                    <a:cubicBezTo>
                      <a:pt x="1269759" y="1472222"/>
                      <a:pt x="946939" y="1500126"/>
                      <a:pt x="443816" y="1476515"/>
                    </a:cubicBezTo>
                    <a:cubicBezTo>
                      <a:pt x="316487" y="1476515"/>
                      <a:pt x="187510" y="1392612"/>
                      <a:pt x="110236" y="1226647"/>
                    </a:cubicBezTo>
                    <a:cubicBezTo>
                      <a:pt x="-12113" y="781883"/>
                      <a:pt x="32963" y="556061"/>
                      <a:pt x="766" y="233647"/>
                    </a:cubicBezTo>
                    <a:close/>
                  </a:path>
                </a:pathLst>
              </a:custGeom>
              <a:blipFill dpi="0" rotWithShape="1">
                <a:blip r:embed="rId11" cstate="print">
                  <a:extLst>
                    <a:ext uri="{28A0092B-C50C-407E-A947-70E740481C1C}">
                      <a14:useLocalDpi xmlns:a14="http://schemas.microsoft.com/office/drawing/2010/main" val="0"/>
                    </a:ext>
                  </a:extLst>
                </a:blip>
                <a:srcRect/>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3356055" y="1679714"/>
              <a:ext cx="2141356" cy="2551371"/>
              <a:chOff x="3356055" y="1679714"/>
              <a:chExt cx="2141356" cy="2551371"/>
            </a:xfrm>
          </p:grpSpPr>
          <p:sp>
            <p:nvSpPr>
              <p:cNvPr id="41" name="圆角矩形 38"/>
              <p:cNvSpPr/>
              <p:nvPr/>
            </p:nvSpPr>
            <p:spPr>
              <a:xfrm rot="293163">
                <a:off x="3356055" y="1679714"/>
                <a:ext cx="2141356" cy="2551371"/>
              </a:xfrm>
              <a:custGeom>
                <a:avLst/>
                <a:gdLst>
                  <a:gd name="connsiteX0" fmla="*/ 0 w 1970468"/>
                  <a:gd name="connsiteY0" fmla="*/ 230549 h 1383264"/>
                  <a:gd name="connsiteX1" fmla="*/ 230549 w 1970468"/>
                  <a:gd name="connsiteY1" fmla="*/ 0 h 1383264"/>
                  <a:gd name="connsiteX2" fmla="*/ 1739919 w 1970468"/>
                  <a:gd name="connsiteY2" fmla="*/ 0 h 1383264"/>
                  <a:gd name="connsiteX3" fmla="*/ 1970468 w 1970468"/>
                  <a:gd name="connsiteY3" fmla="*/ 230549 h 1383264"/>
                  <a:gd name="connsiteX4" fmla="*/ 1970468 w 1970468"/>
                  <a:gd name="connsiteY4" fmla="*/ 1152715 h 1383264"/>
                  <a:gd name="connsiteX5" fmla="*/ 1739919 w 1970468"/>
                  <a:gd name="connsiteY5" fmla="*/ 1383264 h 1383264"/>
                  <a:gd name="connsiteX6" fmla="*/ 230549 w 1970468"/>
                  <a:gd name="connsiteY6" fmla="*/ 1383264 h 1383264"/>
                  <a:gd name="connsiteX7" fmla="*/ 0 w 1970468"/>
                  <a:gd name="connsiteY7" fmla="*/ 1152715 h 1383264"/>
                  <a:gd name="connsiteX8" fmla="*/ 0 w 1970468"/>
                  <a:gd name="connsiteY8" fmla="*/ 230549 h 1383264"/>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0 w 1970468"/>
                  <a:gd name="connsiteY7" fmla="*/ 1152715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84995 w 1970468"/>
                  <a:gd name="connsiteY5" fmla="*/ 1447659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14161 w 1970468"/>
                  <a:gd name="connsiteY5" fmla="*/ 1434780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14161 w 1970468"/>
                  <a:gd name="connsiteY5" fmla="*/ 1434780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4630"/>
                  <a:gd name="connsiteY0" fmla="*/ 230549 h 1466977"/>
                  <a:gd name="connsiteX1" fmla="*/ 230549 w 1974630"/>
                  <a:gd name="connsiteY1" fmla="*/ 0 h 1466977"/>
                  <a:gd name="connsiteX2" fmla="*/ 1739919 w 1974630"/>
                  <a:gd name="connsiteY2" fmla="*/ 0 h 1466977"/>
                  <a:gd name="connsiteX3" fmla="*/ 1970468 w 1974630"/>
                  <a:gd name="connsiteY3" fmla="*/ 230549 h 1466977"/>
                  <a:gd name="connsiteX4" fmla="*/ 1970468 w 1974630"/>
                  <a:gd name="connsiteY4" fmla="*/ 1152715 h 1466977"/>
                  <a:gd name="connsiteX5" fmla="*/ 1714161 w 1974630"/>
                  <a:gd name="connsiteY5" fmla="*/ 1434780 h 1466977"/>
                  <a:gd name="connsiteX6" fmla="*/ 481687 w 1974630"/>
                  <a:gd name="connsiteY6" fmla="*/ 1466977 h 1466977"/>
                  <a:gd name="connsiteX7" fmla="*/ 96591 w 1974630"/>
                  <a:gd name="connsiteY7" fmla="*/ 1197791 h 1466977"/>
                  <a:gd name="connsiteX8" fmla="*/ 0 w 1974630"/>
                  <a:gd name="connsiteY8" fmla="*/ 230549 h 1466977"/>
                  <a:gd name="connsiteX0" fmla="*/ 0 w 1974630"/>
                  <a:gd name="connsiteY0" fmla="*/ 327141 h 1563569"/>
                  <a:gd name="connsiteX1" fmla="*/ 230549 w 1974630"/>
                  <a:gd name="connsiteY1" fmla="*/ 96592 h 1563569"/>
                  <a:gd name="connsiteX2" fmla="*/ 1630449 w 1974630"/>
                  <a:gd name="connsiteY2" fmla="*/ 0 h 1563569"/>
                  <a:gd name="connsiteX3" fmla="*/ 1970468 w 1974630"/>
                  <a:gd name="connsiteY3" fmla="*/ 327141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74630"/>
                  <a:gd name="connsiteY0" fmla="*/ 327141 h 1563569"/>
                  <a:gd name="connsiteX1" fmla="*/ 230549 w 1974630"/>
                  <a:gd name="connsiteY1" fmla="*/ 96592 h 1563569"/>
                  <a:gd name="connsiteX2" fmla="*/ 1630449 w 1974630"/>
                  <a:gd name="connsiteY2" fmla="*/ 0 h 1563569"/>
                  <a:gd name="connsiteX3" fmla="*/ 1931831 w 1974630"/>
                  <a:gd name="connsiteY3" fmla="*/ 179033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74630"/>
                  <a:gd name="connsiteY0" fmla="*/ 327141 h 1563569"/>
                  <a:gd name="connsiteX1" fmla="*/ 230549 w 1974630"/>
                  <a:gd name="connsiteY1" fmla="*/ 96592 h 1563569"/>
                  <a:gd name="connsiteX2" fmla="*/ 1630449 w 1974630"/>
                  <a:gd name="connsiteY2" fmla="*/ 0 h 1563569"/>
                  <a:gd name="connsiteX3" fmla="*/ 1931831 w 1974630"/>
                  <a:gd name="connsiteY3" fmla="*/ 179033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90693"/>
                  <a:gd name="connsiteY0" fmla="*/ 327141 h 1563569"/>
                  <a:gd name="connsiteX1" fmla="*/ 230549 w 1990693"/>
                  <a:gd name="connsiteY1" fmla="*/ 96592 h 1563569"/>
                  <a:gd name="connsiteX2" fmla="*/ 1630449 w 1990693"/>
                  <a:gd name="connsiteY2" fmla="*/ 0 h 1563569"/>
                  <a:gd name="connsiteX3" fmla="*/ 1931831 w 1990693"/>
                  <a:gd name="connsiteY3" fmla="*/ 179033 h 1563569"/>
                  <a:gd name="connsiteX4" fmla="*/ 1970468 w 1990693"/>
                  <a:gd name="connsiteY4" fmla="*/ 1249307 h 1563569"/>
                  <a:gd name="connsiteX5" fmla="*/ 1714161 w 1990693"/>
                  <a:gd name="connsiteY5" fmla="*/ 1531372 h 1563569"/>
                  <a:gd name="connsiteX6" fmla="*/ 481687 w 1990693"/>
                  <a:gd name="connsiteY6" fmla="*/ 1563569 h 1563569"/>
                  <a:gd name="connsiteX7" fmla="*/ 96591 w 1990693"/>
                  <a:gd name="connsiteY7" fmla="*/ 1294383 h 1563569"/>
                  <a:gd name="connsiteX8" fmla="*/ 0 w 1990693"/>
                  <a:gd name="connsiteY8" fmla="*/ 327141 h 1563569"/>
                  <a:gd name="connsiteX0" fmla="*/ 0 w 1990693"/>
                  <a:gd name="connsiteY0" fmla="*/ 327141 h 1563569"/>
                  <a:gd name="connsiteX1" fmla="*/ 230549 w 1990693"/>
                  <a:gd name="connsiteY1" fmla="*/ 96592 h 1563569"/>
                  <a:gd name="connsiteX2" fmla="*/ 1630449 w 1990693"/>
                  <a:gd name="connsiteY2" fmla="*/ 0 h 1563569"/>
                  <a:gd name="connsiteX3" fmla="*/ 1931831 w 1990693"/>
                  <a:gd name="connsiteY3" fmla="*/ 179033 h 1563569"/>
                  <a:gd name="connsiteX4" fmla="*/ 1970468 w 1990693"/>
                  <a:gd name="connsiteY4" fmla="*/ 1249307 h 1563569"/>
                  <a:gd name="connsiteX5" fmla="*/ 1714161 w 1990693"/>
                  <a:gd name="connsiteY5" fmla="*/ 1531372 h 1563569"/>
                  <a:gd name="connsiteX6" fmla="*/ 481687 w 1990693"/>
                  <a:gd name="connsiteY6" fmla="*/ 1563569 h 1563569"/>
                  <a:gd name="connsiteX7" fmla="*/ 96591 w 1990693"/>
                  <a:gd name="connsiteY7" fmla="*/ 1294383 h 1563569"/>
                  <a:gd name="connsiteX8" fmla="*/ 0 w 1990693"/>
                  <a:gd name="connsiteY8" fmla="*/ 327141 h 1563569"/>
                  <a:gd name="connsiteX0" fmla="*/ 0 w 2010011"/>
                  <a:gd name="connsiteY0" fmla="*/ 301383 h 1563569"/>
                  <a:gd name="connsiteX1" fmla="*/ 249867 w 2010011"/>
                  <a:gd name="connsiteY1" fmla="*/ 96592 h 1563569"/>
                  <a:gd name="connsiteX2" fmla="*/ 1649767 w 2010011"/>
                  <a:gd name="connsiteY2" fmla="*/ 0 h 1563569"/>
                  <a:gd name="connsiteX3" fmla="*/ 1951149 w 2010011"/>
                  <a:gd name="connsiteY3" fmla="*/ 179033 h 1563569"/>
                  <a:gd name="connsiteX4" fmla="*/ 1989786 w 2010011"/>
                  <a:gd name="connsiteY4" fmla="*/ 1249307 h 1563569"/>
                  <a:gd name="connsiteX5" fmla="*/ 1733479 w 2010011"/>
                  <a:gd name="connsiteY5" fmla="*/ 1531372 h 1563569"/>
                  <a:gd name="connsiteX6" fmla="*/ 501005 w 2010011"/>
                  <a:gd name="connsiteY6" fmla="*/ 1563569 h 1563569"/>
                  <a:gd name="connsiteX7" fmla="*/ 115909 w 2010011"/>
                  <a:gd name="connsiteY7" fmla="*/ 1294383 h 1563569"/>
                  <a:gd name="connsiteX8" fmla="*/ 0 w 2010011"/>
                  <a:gd name="connsiteY8" fmla="*/ 301383 h 1563569"/>
                  <a:gd name="connsiteX0" fmla="*/ 852 w 2010863"/>
                  <a:gd name="connsiteY0" fmla="*/ 301383 h 1563569"/>
                  <a:gd name="connsiteX1" fmla="*/ 250719 w 2010863"/>
                  <a:gd name="connsiteY1" fmla="*/ 96592 h 1563569"/>
                  <a:gd name="connsiteX2" fmla="*/ 1650619 w 2010863"/>
                  <a:gd name="connsiteY2" fmla="*/ 0 h 1563569"/>
                  <a:gd name="connsiteX3" fmla="*/ 1952001 w 2010863"/>
                  <a:gd name="connsiteY3" fmla="*/ 179033 h 1563569"/>
                  <a:gd name="connsiteX4" fmla="*/ 1990638 w 2010863"/>
                  <a:gd name="connsiteY4" fmla="*/ 1249307 h 1563569"/>
                  <a:gd name="connsiteX5" fmla="*/ 1734331 w 2010863"/>
                  <a:gd name="connsiteY5" fmla="*/ 1531372 h 1563569"/>
                  <a:gd name="connsiteX6" fmla="*/ 501857 w 2010863"/>
                  <a:gd name="connsiteY6" fmla="*/ 1563569 h 1563569"/>
                  <a:gd name="connsiteX7" fmla="*/ 116761 w 2010863"/>
                  <a:gd name="connsiteY7" fmla="*/ 1294383 h 1563569"/>
                  <a:gd name="connsiteX8" fmla="*/ 852 w 2010863"/>
                  <a:gd name="connsiteY8" fmla="*/ 301383 h 1563569"/>
                  <a:gd name="connsiteX0" fmla="*/ 700 w 2010711"/>
                  <a:gd name="connsiteY0" fmla="*/ 301383 h 1563569"/>
                  <a:gd name="connsiteX1" fmla="*/ 282764 w 2010711"/>
                  <a:gd name="connsiteY1" fmla="*/ 77274 h 1563569"/>
                  <a:gd name="connsiteX2" fmla="*/ 1650467 w 2010711"/>
                  <a:gd name="connsiteY2" fmla="*/ 0 h 1563569"/>
                  <a:gd name="connsiteX3" fmla="*/ 1951849 w 2010711"/>
                  <a:gd name="connsiteY3" fmla="*/ 179033 h 1563569"/>
                  <a:gd name="connsiteX4" fmla="*/ 1990486 w 2010711"/>
                  <a:gd name="connsiteY4" fmla="*/ 1249307 h 1563569"/>
                  <a:gd name="connsiteX5" fmla="*/ 1734179 w 2010711"/>
                  <a:gd name="connsiteY5" fmla="*/ 1531372 h 1563569"/>
                  <a:gd name="connsiteX6" fmla="*/ 501705 w 2010711"/>
                  <a:gd name="connsiteY6" fmla="*/ 1563569 h 1563569"/>
                  <a:gd name="connsiteX7" fmla="*/ 116609 w 2010711"/>
                  <a:gd name="connsiteY7" fmla="*/ 1294383 h 1563569"/>
                  <a:gd name="connsiteX8" fmla="*/ 700 w 2010711"/>
                  <a:gd name="connsiteY8" fmla="*/ 301383 h 1563569"/>
                  <a:gd name="connsiteX0" fmla="*/ 700 w 2009736"/>
                  <a:gd name="connsiteY0" fmla="*/ 301383 h 1563569"/>
                  <a:gd name="connsiteX1" fmla="*/ 282764 w 2009736"/>
                  <a:gd name="connsiteY1" fmla="*/ 77274 h 1563569"/>
                  <a:gd name="connsiteX2" fmla="*/ 1650467 w 2009736"/>
                  <a:gd name="connsiteY2" fmla="*/ 0 h 1563569"/>
                  <a:gd name="connsiteX3" fmla="*/ 1945410 w 2009736"/>
                  <a:gd name="connsiteY3" fmla="*/ 191912 h 1563569"/>
                  <a:gd name="connsiteX4" fmla="*/ 1990486 w 2009736"/>
                  <a:gd name="connsiteY4" fmla="*/ 1249307 h 1563569"/>
                  <a:gd name="connsiteX5" fmla="*/ 1734179 w 2009736"/>
                  <a:gd name="connsiteY5" fmla="*/ 1531372 h 1563569"/>
                  <a:gd name="connsiteX6" fmla="*/ 501705 w 2009736"/>
                  <a:gd name="connsiteY6" fmla="*/ 1563569 h 1563569"/>
                  <a:gd name="connsiteX7" fmla="*/ 116609 w 2009736"/>
                  <a:gd name="connsiteY7" fmla="*/ 1294383 h 1563569"/>
                  <a:gd name="connsiteX8" fmla="*/ 700 w 2009736"/>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734179 w 2008172"/>
                  <a:gd name="connsiteY5" fmla="*/ 1531372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682664 w 2008172"/>
                  <a:gd name="connsiteY5" fmla="*/ 1537811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682664 w 2008172"/>
                  <a:gd name="connsiteY5" fmla="*/ 1537811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44251"/>
                  <a:gd name="connsiteX1" fmla="*/ 282764 w 2008172"/>
                  <a:gd name="connsiteY1" fmla="*/ 77274 h 1544251"/>
                  <a:gd name="connsiteX2" fmla="*/ 1650467 w 2008172"/>
                  <a:gd name="connsiteY2" fmla="*/ 0 h 1544251"/>
                  <a:gd name="connsiteX3" fmla="*/ 1945410 w 2008172"/>
                  <a:gd name="connsiteY3" fmla="*/ 191912 h 1544251"/>
                  <a:gd name="connsiteX4" fmla="*/ 1990486 w 2008172"/>
                  <a:gd name="connsiteY4" fmla="*/ 1249307 h 1544251"/>
                  <a:gd name="connsiteX5" fmla="*/ 1682664 w 2008172"/>
                  <a:gd name="connsiteY5" fmla="*/ 1537811 h 1544251"/>
                  <a:gd name="connsiteX6" fmla="*/ 443750 w 2008172"/>
                  <a:gd name="connsiteY6" fmla="*/ 1544251 h 1544251"/>
                  <a:gd name="connsiteX7" fmla="*/ 116609 w 2008172"/>
                  <a:gd name="connsiteY7" fmla="*/ 1294383 h 1544251"/>
                  <a:gd name="connsiteX8" fmla="*/ 700 w 2008172"/>
                  <a:gd name="connsiteY8" fmla="*/ 301383 h 1544251"/>
                  <a:gd name="connsiteX0" fmla="*/ 700 w 2008172"/>
                  <a:gd name="connsiteY0" fmla="*/ 301383 h 1553681"/>
                  <a:gd name="connsiteX1" fmla="*/ 282764 w 2008172"/>
                  <a:gd name="connsiteY1" fmla="*/ 77274 h 1553681"/>
                  <a:gd name="connsiteX2" fmla="*/ 1650467 w 2008172"/>
                  <a:gd name="connsiteY2" fmla="*/ 0 h 1553681"/>
                  <a:gd name="connsiteX3" fmla="*/ 1945410 w 2008172"/>
                  <a:gd name="connsiteY3" fmla="*/ 191912 h 1553681"/>
                  <a:gd name="connsiteX4" fmla="*/ 1990486 w 2008172"/>
                  <a:gd name="connsiteY4" fmla="*/ 1249307 h 1553681"/>
                  <a:gd name="connsiteX5" fmla="*/ 1682664 w 2008172"/>
                  <a:gd name="connsiteY5" fmla="*/ 1537811 h 1553681"/>
                  <a:gd name="connsiteX6" fmla="*/ 443750 w 2008172"/>
                  <a:gd name="connsiteY6" fmla="*/ 1544251 h 1553681"/>
                  <a:gd name="connsiteX7" fmla="*/ 116609 w 2008172"/>
                  <a:gd name="connsiteY7" fmla="*/ 1294383 h 1553681"/>
                  <a:gd name="connsiteX8" fmla="*/ 700 w 2008172"/>
                  <a:gd name="connsiteY8" fmla="*/ 301383 h 1553681"/>
                  <a:gd name="connsiteX0" fmla="*/ 700 w 2008172"/>
                  <a:gd name="connsiteY0" fmla="*/ 301383 h 1553681"/>
                  <a:gd name="connsiteX1" fmla="*/ 282764 w 2008172"/>
                  <a:gd name="connsiteY1" fmla="*/ 77274 h 1553681"/>
                  <a:gd name="connsiteX2" fmla="*/ 1650467 w 2008172"/>
                  <a:gd name="connsiteY2" fmla="*/ 0 h 1553681"/>
                  <a:gd name="connsiteX3" fmla="*/ 1945410 w 2008172"/>
                  <a:gd name="connsiteY3" fmla="*/ 191912 h 1553681"/>
                  <a:gd name="connsiteX4" fmla="*/ 1990486 w 2008172"/>
                  <a:gd name="connsiteY4" fmla="*/ 1249307 h 1553681"/>
                  <a:gd name="connsiteX5" fmla="*/ 1682664 w 2008172"/>
                  <a:gd name="connsiteY5" fmla="*/ 1537811 h 1553681"/>
                  <a:gd name="connsiteX6" fmla="*/ 443750 w 2008172"/>
                  <a:gd name="connsiteY6" fmla="*/ 1544251 h 1553681"/>
                  <a:gd name="connsiteX7" fmla="*/ 116609 w 2008172"/>
                  <a:gd name="connsiteY7" fmla="*/ 1294383 h 1553681"/>
                  <a:gd name="connsiteX8" fmla="*/ 700 w 2008172"/>
                  <a:gd name="connsiteY8" fmla="*/ 301383 h 1553681"/>
                  <a:gd name="connsiteX0" fmla="*/ 700 w 2000673"/>
                  <a:gd name="connsiteY0" fmla="*/ 301383 h 1553681"/>
                  <a:gd name="connsiteX1" fmla="*/ 282764 w 2000673"/>
                  <a:gd name="connsiteY1" fmla="*/ 77274 h 1553681"/>
                  <a:gd name="connsiteX2" fmla="*/ 1650467 w 2000673"/>
                  <a:gd name="connsiteY2" fmla="*/ 0 h 1553681"/>
                  <a:gd name="connsiteX3" fmla="*/ 1945410 w 2000673"/>
                  <a:gd name="connsiteY3" fmla="*/ 191912 h 1553681"/>
                  <a:gd name="connsiteX4" fmla="*/ 1990486 w 2000673"/>
                  <a:gd name="connsiteY4" fmla="*/ 1249307 h 1553681"/>
                  <a:gd name="connsiteX5" fmla="*/ 1682664 w 2000673"/>
                  <a:gd name="connsiteY5" fmla="*/ 1537811 h 1553681"/>
                  <a:gd name="connsiteX6" fmla="*/ 443750 w 2000673"/>
                  <a:gd name="connsiteY6" fmla="*/ 1544251 h 1553681"/>
                  <a:gd name="connsiteX7" fmla="*/ 116609 w 2000673"/>
                  <a:gd name="connsiteY7" fmla="*/ 1294383 h 1553681"/>
                  <a:gd name="connsiteX8" fmla="*/ 700 w 2000673"/>
                  <a:gd name="connsiteY8" fmla="*/ 301383 h 1553681"/>
                  <a:gd name="connsiteX0" fmla="*/ 700 w 2000673"/>
                  <a:gd name="connsiteY0" fmla="*/ 301383 h 1553681"/>
                  <a:gd name="connsiteX1" fmla="*/ 282764 w 2000673"/>
                  <a:gd name="connsiteY1" fmla="*/ 77274 h 1553681"/>
                  <a:gd name="connsiteX2" fmla="*/ 1650467 w 2000673"/>
                  <a:gd name="connsiteY2" fmla="*/ 0 h 1553681"/>
                  <a:gd name="connsiteX3" fmla="*/ 1945410 w 2000673"/>
                  <a:gd name="connsiteY3" fmla="*/ 191912 h 1553681"/>
                  <a:gd name="connsiteX4" fmla="*/ 1990486 w 2000673"/>
                  <a:gd name="connsiteY4" fmla="*/ 1249307 h 1553681"/>
                  <a:gd name="connsiteX5" fmla="*/ 1682664 w 2000673"/>
                  <a:gd name="connsiteY5" fmla="*/ 1537811 h 1553681"/>
                  <a:gd name="connsiteX6" fmla="*/ 443750 w 2000673"/>
                  <a:gd name="connsiteY6" fmla="*/ 1544251 h 1553681"/>
                  <a:gd name="connsiteX7" fmla="*/ 110170 w 2000673"/>
                  <a:gd name="connsiteY7" fmla="*/ 1294383 h 1553681"/>
                  <a:gd name="connsiteX8" fmla="*/ 700 w 2000673"/>
                  <a:gd name="connsiteY8" fmla="*/ 301383 h 1553681"/>
                  <a:gd name="connsiteX0" fmla="*/ 700 w 2000673"/>
                  <a:gd name="connsiteY0" fmla="*/ 301383 h 2585627"/>
                  <a:gd name="connsiteX1" fmla="*/ 282764 w 2000673"/>
                  <a:gd name="connsiteY1" fmla="*/ 77274 h 2585627"/>
                  <a:gd name="connsiteX2" fmla="*/ 1650467 w 2000673"/>
                  <a:gd name="connsiteY2" fmla="*/ 0 h 2585627"/>
                  <a:gd name="connsiteX3" fmla="*/ 1945410 w 2000673"/>
                  <a:gd name="connsiteY3" fmla="*/ 191912 h 2585627"/>
                  <a:gd name="connsiteX4" fmla="*/ 1990486 w 2000673"/>
                  <a:gd name="connsiteY4" fmla="*/ 1249307 h 2585627"/>
                  <a:gd name="connsiteX5" fmla="*/ 1682664 w 2000673"/>
                  <a:gd name="connsiteY5" fmla="*/ 1537811 h 2585627"/>
                  <a:gd name="connsiteX6" fmla="*/ 287148 w 2000673"/>
                  <a:gd name="connsiteY6" fmla="*/ 2585242 h 2585627"/>
                  <a:gd name="connsiteX7" fmla="*/ 110170 w 2000673"/>
                  <a:gd name="connsiteY7" fmla="*/ 1294383 h 2585627"/>
                  <a:gd name="connsiteX8" fmla="*/ 700 w 2000673"/>
                  <a:gd name="connsiteY8" fmla="*/ 301383 h 2585627"/>
                  <a:gd name="connsiteX0" fmla="*/ 700 w 2000673"/>
                  <a:gd name="connsiteY0" fmla="*/ 301383 h 2589464"/>
                  <a:gd name="connsiteX1" fmla="*/ 282764 w 2000673"/>
                  <a:gd name="connsiteY1" fmla="*/ 77274 h 2589464"/>
                  <a:gd name="connsiteX2" fmla="*/ 1650467 w 2000673"/>
                  <a:gd name="connsiteY2" fmla="*/ 0 h 2589464"/>
                  <a:gd name="connsiteX3" fmla="*/ 1945410 w 2000673"/>
                  <a:gd name="connsiteY3" fmla="*/ 191912 h 2589464"/>
                  <a:gd name="connsiteX4" fmla="*/ 1990486 w 2000673"/>
                  <a:gd name="connsiteY4" fmla="*/ 1249307 h 2589464"/>
                  <a:gd name="connsiteX5" fmla="*/ 1792792 w 2000673"/>
                  <a:gd name="connsiteY5" fmla="*/ 2523687 h 2589464"/>
                  <a:gd name="connsiteX6" fmla="*/ 287148 w 2000673"/>
                  <a:gd name="connsiteY6" fmla="*/ 2585242 h 2589464"/>
                  <a:gd name="connsiteX7" fmla="*/ 110170 w 2000673"/>
                  <a:gd name="connsiteY7" fmla="*/ 1294383 h 2589464"/>
                  <a:gd name="connsiteX8" fmla="*/ 700 w 2000673"/>
                  <a:gd name="connsiteY8" fmla="*/ 301383 h 2589464"/>
                  <a:gd name="connsiteX0" fmla="*/ 700 w 2084323"/>
                  <a:gd name="connsiteY0" fmla="*/ 301383 h 2589464"/>
                  <a:gd name="connsiteX1" fmla="*/ 282764 w 2084323"/>
                  <a:gd name="connsiteY1" fmla="*/ 77274 h 2589464"/>
                  <a:gd name="connsiteX2" fmla="*/ 1650467 w 2084323"/>
                  <a:gd name="connsiteY2" fmla="*/ 0 h 2589464"/>
                  <a:gd name="connsiteX3" fmla="*/ 1945410 w 2084323"/>
                  <a:gd name="connsiteY3" fmla="*/ 191912 h 2589464"/>
                  <a:gd name="connsiteX4" fmla="*/ 2078665 w 2084323"/>
                  <a:gd name="connsiteY4" fmla="*/ 1222380 h 2589464"/>
                  <a:gd name="connsiteX5" fmla="*/ 1792792 w 2084323"/>
                  <a:gd name="connsiteY5" fmla="*/ 2523687 h 2589464"/>
                  <a:gd name="connsiteX6" fmla="*/ 287148 w 2084323"/>
                  <a:gd name="connsiteY6" fmla="*/ 2585242 h 2589464"/>
                  <a:gd name="connsiteX7" fmla="*/ 110170 w 2084323"/>
                  <a:gd name="connsiteY7" fmla="*/ 1294383 h 2589464"/>
                  <a:gd name="connsiteX8" fmla="*/ 700 w 2084323"/>
                  <a:gd name="connsiteY8" fmla="*/ 301383 h 2589464"/>
                  <a:gd name="connsiteX0" fmla="*/ 700 w 2143206"/>
                  <a:gd name="connsiteY0" fmla="*/ 301383 h 2589464"/>
                  <a:gd name="connsiteX1" fmla="*/ 282764 w 2143206"/>
                  <a:gd name="connsiteY1" fmla="*/ 77274 h 2589464"/>
                  <a:gd name="connsiteX2" fmla="*/ 1650467 w 2143206"/>
                  <a:gd name="connsiteY2" fmla="*/ 0 h 2589464"/>
                  <a:gd name="connsiteX3" fmla="*/ 1945410 w 2143206"/>
                  <a:gd name="connsiteY3" fmla="*/ 191912 h 2589464"/>
                  <a:gd name="connsiteX4" fmla="*/ 2078665 w 2143206"/>
                  <a:gd name="connsiteY4" fmla="*/ 1222380 h 2589464"/>
                  <a:gd name="connsiteX5" fmla="*/ 1792792 w 2143206"/>
                  <a:gd name="connsiteY5" fmla="*/ 2523687 h 2589464"/>
                  <a:gd name="connsiteX6" fmla="*/ 287148 w 2143206"/>
                  <a:gd name="connsiteY6" fmla="*/ 2585242 h 2589464"/>
                  <a:gd name="connsiteX7" fmla="*/ 110170 w 2143206"/>
                  <a:gd name="connsiteY7" fmla="*/ 1294383 h 2589464"/>
                  <a:gd name="connsiteX8" fmla="*/ 700 w 2143206"/>
                  <a:gd name="connsiteY8" fmla="*/ 301383 h 2589464"/>
                  <a:gd name="connsiteX0" fmla="*/ 700 w 2134744"/>
                  <a:gd name="connsiteY0" fmla="*/ 301383 h 2589464"/>
                  <a:gd name="connsiteX1" fmla="*/ 282764 w 2134744"/>
                  <a:gd name="connsiteY1" fmla="*/ 77274 h 2589464"/>
                  <a:gd name="connsiteX2" fmla="*/ 1650467 w 2134744"/>
                  <a:gd name="connsiteY2" fmla="*/ 0 h 2589464"/>
                  <a:gd name="connsiteX3" fmla="*/ 1945410 w 2134744"/>
                  <a:gd name="connsiteY3" fmla="*/ 191912 h 2589464"/>
                  <a:gd name="connsiteX4" fmla="*/ 2078665 w 2134744"/>
                  <a:gd name="connsiteY4" fmla="*/ 1222380 h 2589464"/>
                  <a:gd name="connsiteX5" fmla="*/ 1792792 w 2134744"/>
                  <a:gd name="connsiteY5" fmla="*/ 2523687 h 2589464"/>
                  <a:gd name="connsiteX6" fmla="*/ 287148 w 2134744"/>
                  <a:gd name="connsiteY6" fmla="*/ 2585242 h 2589464"/>
                  <a:gd name="connsiteX7" fmla="*/ 110170 w 2134744"/>
                  <a:gd name="connsiteY7" fmla="*/ 1294383 h 2589464"/>
                  <a:gd name="connsiteX8" fmla="*/ 700 w 2134744"/>
                  <a:gd name="connsiteY8" fmla="*/ 301383 h 2589464"/>
                  <a:gd name="connsiteX0" fmla="*/ 700 w 2138334"/>
                  <a:gd name="connsiteY0" fmla="*/ 301383 h 2589464"/>
                  <a:gd name="connsiteX1" fmla="*/ 282764 w 2138334"/>
                  <a:gd name="connsiteY1" fmla="*/ 77274 h 2589464"/>
                  <a:gd name="connsiteX2" fmla="*/ 1650467 w 2138334"/>
                  <a:gd name="connsiteY2" fmla="*/ 0 h 2589464"/>
                  <a:gd name="connsiteX3" fmla="*/ 1945410 w 2138334"/>
                  <a:gd name="connsiteY3" fmla="*/ 191912 h 2589464"/>
                  <a:gd name="connsiteX4" fmla="*/ 2078665 w 2138334"/>
                  <a:gd name="connsiteY4" fmla="*/ 1222380 h 2589464"/>
                  <a:gd name="connsiteX5" fmla="*/ 1792792 w 2138334"/>
                  <a:gd name="connsiteY5" fmla="*/ 2523687 h 2589464"/>
                  <a:gd name="connsiteX6" fmla="*/ 287148 w 2138334"/>
                  <a:gd name="connsiteY6" fmla="*/ 2585242 h 2589464"/>
                  <a:gd name="connsiteX7" fmla="*/ 110170 w 2138334"/>
                  <a:gd name="connsiteY7" fmla="*/ 1294383 h 2589464"/>
                  <a:gd name="connsiteX8" fmla="*/ 700 w 2138334"/>
                  <a:gd name="connsiteY8" fmla="*/ 301383 h 2589464"/>
                  <a:gd name="connsiteX0" fmla="*/ 700 w 2110039"/>
                  <a:gd name="connsiteY0" fmla="*/ 301383 h 2589153"/>
                  <a:gd name="connsiteX1" fmla="*/ 282764 w 2110039"/>
                  <a:gd name="connsiteY1" fmla="*/ 77274 h 2589153"/>
                  <a:gd name="connsiteX2" fmla="*/ 1650467 w 2110039"/>
                  <a:gd name="connsiteY2" fmla="*/ 0 h 2589153"/>
                  <a:gd name="connsiteX3" fmla="*/ 1945410 w 2110039"/>
                  <a:gd name="connsiteY3" fmla="*/ 191912 h 2589153"/>
                  <a:gd name="connsiteX4" fmla="*/ 2078665 w 2110039"/>
                  <a:gd name="connsiteY4" fmla="*/ 1222380 h 2589153"/>
                  <a:gd name="connsiteX5" fmla="*/ 1733951 w 2110039"/>
                  <a:gd name="connsiteY5" fmla="*/ 2515791 h 2589153"/>
                  <a:gd name="connsiteX6" fmla="*/ 287148 w 2110039"/>
                  <a:gd name="connsiteY6" fmla="*/ 2585242 h 2589153"/>
                  <a:gd name="connsiteX7" fmla="*/ 110170 w 2110039"/>
                  <a:gd name="connsiteY7" fmla="*/ 1294383 h 2589153"/>
                  <a:gd name="connsiteX8" fmla="*/ 700 w 2110039"/>
                  <a:gd name="connsiteY8" fmla="*/ 301383 h 2589153"/>
                  <a:gd name="connsiteX0" fmla="*/ 700 w 2103652"/>
                  <a:gd name="connsiteY0" fmla="*/ 301383 h 2589153"/>
                  <a:gd name="connsiteX1" fmla="*/ 282764 w 2103652"/>
                  <a:gd name="connsiteY1" fmla="*/ 77274 h 2589153"/>
                  <a:gd name="connsiteX2" fmla="*/ 1650467 w 2103652"/>
                  <a:gd name="connsiteY2" fmla="*/ 0 h 2589153"/>
                  <a:gd name="connsiteX3" fmla="*/ 1945410 w 2103652"/>
                  <a:gd name="connsiteY3" fmla="*/ 191912 h 2589153"/>
                  <a:gd name="connsiteX4" fmla="*/ 2078665 w 2103652"/>
                  <a:gd name="connsiteY4" fmla="*/ 1222380 h 2589153"/>
                  <a:gd name="connsiteX5" fmla="*/ 1733951 w 2103652"/>
                  <a:gd name="connsiteY5" fmla="*/ 2515791 h 2589153"/>
                  <a:gd name="connsiteX6" fmla="*/ 287148 w 2103652"/>
                  <a:gd name="connsiteY6" fmla="*/ 2585242 h 2589153"/>
                  <a:gd name="connsiteX7" fmla="*/ 110170 w 2103652"/>
                  <a:gd name="connsiteY7" fmla="*/ 1294383 h 2589153"/>
                  <a:gd name="connsiteX8" fmla="*/ 700 w 2103652"/>
                  <a:gd name="connsiteY8" fmla="*/ 301383 h 2589153"/>
                  <a:gd name="connsiteX0" fmla="*/ 19368 w 2122320"/>
                  <a:gd name="connsiteY0" fmla="*/ 301383 h 2589153"/>
                  <a:gd name="connsiteX1" fmla="*/ 301432 w 2122320"/>
                  <a:gd name="connsiteY1" fmla="*/ 77274 h 2589153"/>
                  <a:gd name="connsiteX2" fmla="*/ 1669135 w 2122320"/>
                  <a:gd name="connsiteY2" fmla="*/ 0 h 2589153"/>
                  <a:gd name="connsiteX3" fmla="*/ 1964078 w 2122320"/>
                  <a:gd name="connsiteY3" fmla="*/ 191912 h 2589153"/>
                  <a:gd name="connsiteX4" fmla="*/ 2097333 w 2122320"/>
                  <a:gd name="connsiteY4" fmla="*/ 1222380 h 2589153"/>
                  <a:gd name="connsiteX5" fmla="*/ 1752619 w 2122320"/>
                  <a:gd name="connsiteY5" fmla="*/ 2515791 h 2589153"/>
                  <a:gd name="connsiteX6" fmla="*/ 305816 w 2122320"/>
                  <a:gd name="connsiteY6" fmla="*/ 2585242 h 2589153"/>
                  <a:gd name="connsiteX7" fmla="*/ 57331 w 2122320"/>
                  <a:gd name="connsiteY7" fmla="*/ 1365125 h 2589153"/>
                  <a:gd name="connsiteX8" fmla="*/ 19368 w 2122320"/>
                  <a:gd name="connsiteY8" fmla="*/ 301383 h 2589153"/>
                  <a:gd name="connsiteX0" fmla="*/ 700 w 2103652"/>
                  <a:gd name="connsiteY0" fmla="*/ 301383 h 2589153"/>
                  <a:gd name="connsiteX1" fmla="*/ 282764 w 2103652"/>
                  <a:gd name="connsiteY1" fmla="*/ 77274 h 2589153"/>
                  <a:gd name="connsiteX2" fmla="*/ 1650467 w 2103652"/>
                  <a:gd name="connsiteY2" fmla="*/ 0 h 2589153"/>
                  <a:gd name="connsiteX3" fmla="*/ 1945410 w 2103652"/>
                  <a:gd name="connsiteY3" fmla="*/ 191912 h 2589153"/>
                  <a:gd name="connsiteX4" fmla="*/ 2078665 w 2103652"/>
                  <a:gd name="connsiteY4" fmla="*/ 1222380 h 2589153"/>
                  <a:gd name="connsiteX5" fmla="*/ 1733951 w 2103652"/>
                  <a:gd name="connsiteY5" fmla="*/ 2515791 h 2589153"/>
                  <a:gd name="connsiteX6" fmla="*/ 287148 w 2103652"/>
                  <a:gd name="connsiteY6" fmla="*/ 2585242 h 2589153"/>
                  <a:gd name="connsiteX7" fmla="*/ 38663 w 2103652"/>
                  <a:gd name="connsiteY7" fmla="*/ 1365125 h 2589153"/>
                  <a:gd name="connsiteX8" fmla="*/ 700 w 2103652"/>
                  <a:gd name="connsiteY8" fmla="*/ 301383 h 2589153"/>
                  <a:gd name="connsiteX0" fmla="*/ 700 w 2103652"/>
                  <a:gd name="connsiteY0" fmla="*/ 301383 h 2589153"/>
                  <a:gd name="connsiteX1" fmla="*/ 282764 w 2103652"/>
                  <a:gd name="connsiteY1" fmla="*/ 77274 h 2589153"/>
                  <a:gd name="connsiteX2" fmla="*/ 1650467 w 2103652"/>
                  <a:gd name="connsiteY2" fmla="*/ 0 h 2589153"/>
                  <a:gd name="connsiteX3" fmla="*/ 1945410 w 2103652"/>
                  <a:gd name="connsiteY3" fmla="*/ 191912 h 2589153"/>
                  <a:gd name="connsiteX4" fmla="*/ 2078665 w 2103652"/>
                  <a:gd name="connsiteY4" fmla="*/ 1222380 h 2589153"/>
                  <a:gd name="connsiteX5" fmla="*/ 1733951 w 2103652"/>
                  <a:gd name="connsiteY5" fmla="*/ 2515791 h 2589153"/>
                  <a:gd name="connsiteX6" fmla="*/ 287148 w 2103652"/>
                  <a:gd name="connsiteY6" fmla="*/ 2585242 h 2589153"/>
                  <a:gd name="connsiteX7" fmla="*/ 38663 w 2103652"/>
                  <a:gd name="connsiteY7" fmla="*/ 1365125 h 2589153"/>
                  <a:gd name="connsiteX8" fmla="*/ 700 w 2103652"/>
                  <a:gd name="connsiteY8" fmla="*/ 301383 h 2589153"/>
                  <a:gd name="connsiteX0" fmla="*/ 27406 w 2130358"/>
                  <a:gd name="connsiteY0" fmla="*/ 301383 h 2589153"/>
                  <a:gd name="connsiteX1" fmla="*/ 309470 w 2130358"/>
                  <a:gd name="connsiteY1" fmla="*/ 77274 h 2589153"/>
                  <a:gd name="connsiteX2" fmla="*/ 1677173 w 2130358"/>
                  <a:gd name="connsiteY2" fmla="*/ 0 h 2589153"/>
                  <a:gd name="connsiteX3" fmla="*/ 1972116 w 2130358"/>
                  <a:gd name="connsiteY3" fmla="*/ 191912 h 2589153"/>
                  <a:gd name="connsiteX4" fmla="*/ 2105371 w 2130358"/>
                  <a:gd name="connsiteY4" fmla="*/ 1222380 h 2589153"/>
                  <a:gd name="connsiteX5" fmla="*/ 1760657 w 2130358"/>
                  <a:gd name="connsiteY5" fmla="*/ 2515791 h 2589153"/>
                  <a:gd name="connsiteX6" fmla="*/ 313854 w 2130358"/>
                  <a:gd name="connsiteY6" fmla="*/ 2585242 h 2589153"/>
                  <a:gd name="connsiteX7" fmla="*/ 65369 w 2130358"/>
                  <a:gd name="connsiteY7" fmla="*/ 1365125 h 2589153"/>
                  <a:gd name="connsiteX8" fmla="*/ 27406 w 2130358"/>
                  <a:gd name="connsiteY8" fmla="*/ 301383 h 2589153"/>
                  <a:gd name="connsiteX0" fmla="*/ 27406 w 2130358"/>
                  <a:gd name="connsiteY0" fmla="*/ 301383 h 2589153"/>
                  <a:gd name="connsiteX1" fmla="*/ 309470 w 2130358"/>
                  <a:gd name="connsiteY1" fmla="*/ 77274 h 2589153"/>
                  <a:gd name="connsiteX2" fmla="*/ 1677173 w 2130358"/>
                  <a:gd name="connsiteY2" fmla="*/ 0 h 2589153"/>
                  <a:gd name="connsiteX3" fmla="*/ 2075486 w 2130358"/>
                  <a:gd name="connsiteY3" fmla="*/ 267093 h 2589153"/>
                  <a:gd name="connsiteX4" fmla="*/ 2105371 w 2130358"/>
                  <a:gd name="connsiteY4" fmla="*/ 1222380 h 2589153"/>
                  <a:gd name="connsiteX5" fmla="*/ 1760657 w 2130358"/>
                  <a:gd name="connsiteY5" fmla="*/ 2515791 h 2589153"/>
                  <a:gd name="connsiteX6" fmla="*/ 313854 w 2130358"/>
                  <a:gd name="connsiteY6" fmla="*/ 2585242 h 2589153"/>
                  <a:gd name="connsiteX7" fmla="*/ 65369 w 2130358"/>
                  <a:gd name="connsiteY7" fmla="*/ 1365125 h 2589153"/>
                  <a:gd name="connsiteX8" fmla="*/ 27406 w 2130358"/>
                  <a:gd name="connsiteY8" fmla="*/ 301383 h 2589153"/>
                  <a:gd name="connsiteX0" fmla="*/ 27406 w 2130358"/>
                  <a:gd name="connsiteY0" fmla="*/ 263601 h 2551371"/>
                  <a:gd name="connsiteX1" fmla="*/ 309470 w 2130358"/>
                  <a:gd name="connsiteY1" fmla="*/ 39492 h 2551371"/>
                  <a:gd name="connsiteX2" fmla="*/ 1764422 w 2130358"/>
                  <a:gd name="connsiteY2" fmla="*/ 0 h 2551371"/>
                  <a:gd name="connsiteX3" fmla="*/ 2075486 w 2130358"/>
                  <a:gd name="connsiteY3" fmla="*/ 229311 h 2551371"/>
                  <a:gd name="connsiteX4" fmla="*/ 2105371 w 2130358"/>
                  <a:gd name="connsiteY4" fmla="*/ 1184598 h 2551371"/>
                  <a:gd name="connsiteX5" fmla="*/ 1760657 w 2130358"/>
                  <a:gd name="connsiteY5" fmla="*/ 2478009 h 2551371"/>
                  <a:gd name="connsiteX6" fmla="*/ 313854 w 2130358"/>
                  <a:gd name="connsiteY6" fmla="*/ 2547460 h 2551371"/>
                  <a:gd name="connsiteX7" fmla="*/ 65369 w 2130358"/>
                  <a:gd name="connsiteY7" fmla="*/ 1327343 h 2551371"/>
                  <a:gd name="connsiteX8" fmla="*/ 27406 w 2130358"/>
                  <a:gd name="connsiteY8" fmla="*/ 263601 h 2551371"/>
                  <a:gd name="connsiteX0" fmla="*/ 27406 w 2130358"/>
                  <a:gd name="connsiteY0" fmla="*/ 263601 h 2551371"/>
                  <a:gd name="connsiteX1" fmla="*/ 309470 w 2130358"/>
                  <a:gd name="connsiteY1" fmla="*/ 39492 h 2551371"/>
                  <a:gd name="connsiteX2" fmla="*/ 1764422 w 2130358"/>
                  <a:gd name="connsiteY2" fmla="*/ 0 h 2551371"/>
                  <a:gd name="connsiteX3" fmla="*/ 2075486 w 2130358"/>
                  <a:gd name="connsiteY3" fmla="*/ 229311 h 2551371"/>
                  <a:gd name="connsiteX4" fmla="*/ 2105371 w 2130358"/>
                  <a:gd name="connsiteY4" fmla="*/ 1184598 h 2551371"/>
                  <a:gd name="connsiteX5" fmla="*/ 1760657 w 2130358"/>
                  <a:gd name="connsiteY5" fmla="*/ 2478009 h 2551371"/>
                  <a:gd name="connsiteX6" fmla="*/ 313854 w 2130358"/>
                  <a:gd name="connsiteY6" fmla="*/ 2547460 h 2551371"/>
                  <a:gd name="connsiteX7" fmla="*/ 65369 w 2130358"/>
                  <a:gd name="connsiteY7" fmla="*/ 1327343 h 2551371"/>
                  <a:gd name="connsiteX8" fmla="*/ 27406 w 2130358"/>
                  <a:gd name="connsiteY8" fmla="*/ 263601 h 2551371"/>
                  <a:gd name="connsiteX0" fmla="*/ 27406 w 2130358"/>
                  <a:gd name="connsiteY0" fmla="*/ 263601 h 2551371"/>
                  <a:gd name="connsiteX1" fmla="*/ 309470 w 2130358"/>
                  <a:gd name="connsiteY1" fmla="*/ 39492 h 2551371"/>
                  <a:gd name="connsiteX2" fmla="*/ 1764422 w 2130358"/>
                  <a:gd name="connsiteY2" fmla="*/ 0 h 2551371"/>
                  <a:gd name="connsiteX3" fmla="*/ 2075486 w 2130358"/>
                  <a:gd name="connsiteY3" fmla="*/ 229311 h 2551371"/>
                  <a:gd name="connsiteX4" fmla="*/ 2105371 w 2130358"/>
                  <a:gd name="connsiteY4" fmla="*/ 1184598 h 2551371"/>
                  <a:gd name="connsiteX5" fmla="*/ 1760657 w 2130358"/>
                  <a:gd name="connsiteY5" fmla="*/ 2478009 h 2551371"/>
                  <a:gd name="connsiteX6" fmla="*/ 313854 w 2130358"/>
                  <a:gd name="connsiteY6" fmla="*/ 2547460 h 2551371"/>
                  <a:gd name="connsiteX7" fmla="*/ 65369 w 2130358"/>
                  <a:gd name="connsiteY7" fmla="*/ 1327343 h 2551371"/>
                  <a:gd name="connsiteX8" fmla="*/ 27406 w 2130358"/>
                  <a:gd name="connsiteY8" fmla="*/ 263601 h 2551371"/>
                  <a:gd name="connsiteX0" fmla="*/ 27406 w 2130358"/>
                  <a:gd name="connsiteY0" fmla="*/ 263601 h 2551371"/>
                  <a:gd name="connsiteX1" fmla="*/ 309470 w 2130358"/>
                  <a:gd name="connsiteY1" fmla="*/ 39492 h 2551371"/>
                  <a:gd name="connsiteX2" fmla="*/ 1764422 w 2130358"/>
                  <a:gd name="connsiteY2" fmla="*/ 0 h 2551371"/>
                  <a:gd name="connsiteX3" fmla="*/ 2075486 w 2130358"/>
                  <a:gd name="connsiteY3" fmla="*/ 229311 h 2551371"/>
                  <a:gd name="connsiteX4" fmla="*/ 2105371 w 2130358"/>
                  <a:gd name="connsiteY4" fmla="*/ 1184598 h 2551371"/>
                  <a:gd name="connsiteX5" fmla="*/ 1760657 w 2130358"/>
                  <a:gd name="connsiteY5" fmla="*/ 2478009 h 2551371"/>
                  <a:gd name="connsiteX6" fmla="*/ 313854 w 2130358"/>
                  <a:gd name="connsiteY6" fmla="*/ 2547460 h 2551371"/>
                  <a:gd name="connsiteX7" fmla="*/ 65369 w 2130358"/>
                  <a:gd name="connsiteY7" fmla="*/ 1327343 h 2551371"/>
                  <a:gd name="connsiteX8" fmla="*/ 27406 w 2130358"/>
                  <a:gd name="connsiteY8" fmla="*/ 263601 h 2551371"/>
                  <a:gd name="connsiteX0" fmla="*/ 27406 w 2143392"/>
                  <a:gd name="connsiteY0" fmla="*/ 263601 h 2551371"/>
                  <a:gd name="connsiteX1" fmla="*/ 309470 w 2143392"/>
                  <a:gd name="connsiteY1" fmla="*/ 39492 h 2551371"/>
                  <a:gd name="connsiteX2" fmla="*/ 1764422 w 2143392"/>
                  <a:gd name="connsiteY2" fmla="*/ 0 h 2551371"/>
                  <a:gd name="connsiteX3" fmla="*/ 2075486 w 2143392"/>
                  <a:gd name="connsiteY3" fmla="*/ 229311 h 2551371"/>
                  <a:gd name="connsiteX4" fmla="*/ 2105371 w 2143392"/>
                  <a:gd name="connsiteY4" fmla="*/ 1184598 h 2551371"/>
                  <a:gd name="connsiteX5" fmla="*/ 1760657 w 2143392"/>
                  <a:gd name="connsiteY5" fmla="*/ 2478009 h 2551371"/>
                  <a:gd name="connsiteX6" fmla="*/ 313854 w 2143392"/>
                  <a:gd name="connsiteY6" fmla="*/ 2547460 h 2551371"/>
                  <a:gd name="connsiteX7" fmla="*/ 65369 w 2143392"/>
                  <a:gd name="connsiteY7" fmla="*/ 1327343 h 2551371"/>
                  <a:gd name="connsiteX8" fmla="*/ 27406 w 2143392"/>
                  <a:gd name="connsiteY8" fmla="*/ 263601 h 2551371"/>
                  <a:gd name="connsiteX0" fmla="*/ 27406 w 2150671"/>
                  <a:gd name="connsiteY0" fmla="*/ 263601 h 2551371"/>
                  <a:gd name="connsiteX1" fmla="*/ 309470 w 2150671"/>
                  <a:gd name="connsiteY1" fmla="*/ 39492 h 2551371"/>
                  <a:gd name="connsiteX2" fmla="*/ 1764422 w 2150671"/>
                  <a:gd name="connsiteY2" fmla="*/ 0 h 2551371"/>
                  <a:gd name="connsiteX3" fmla="*/ 2075486 w 2150671"/>
                  <a:gd name="connsiteY3" fmla="*/ 229311 h 2551371"/>
                  <a:gd name="connsiteX4" fmla="*/ 2105371 w 2150671"/>
                  <a:gd name="connsiteY4" fmla="*/ 1184598 h 2551371"/>
                  <a:gd name="connsiteX5" fmla="*/ 1760657 w 2150671"/>
                  <a:gd name="connsiteY5" fmla="*/ 2478009 h 2551371"/>
                  <a:gd name="connsiteX6" fmla="*/ 313854 w 2150671"/>
                  <a:gd name="connsiteY6" fmla="*/ 2547460 h 2551371"/>
                  <a:gd name="connsiteX7" fmla="*/ 65369 w 2150671"/>
                  <a:gd name="connsiteY7" fmla="*/ 1327343 h 2551371"/>
                  <a:gd name="connsiteX8" fmla="*/ 27406 w 2150671"/>
                  <a:gd name="connsiteY8" fmla="*/ 263601 h 2551371"/>
                  <a:gd name="connsiteX0" fmla="*/ 27406 w 2117182"/>
                  <a:gd name="connsiteY0" fmla="*/ 263601 h 2551371"/>
                  <a:gd name="connsiteX1" fmla="*/ 309470 w 2117182"/>
                  <a:gd name="connsiteY1" fmla="*/ 39492 h 2551371"/>
                  <a:gd name="connsiteX2" fmla="*/ 1764422 w 2117182"/>
                  <a:gd name="connsiteY2" fmla="*/ 0 h 2551371"/>
                  <a:gd name="connsiteX3" fmla="*/ 2075486 w 2117182"/>
                  <a:gd name="connsiteY3" fmla="*/ 229311 h 2551371"/>
                  <a:gd name="connsiteX4" fmla="*/ 2105371 w 2117182"/>
                  <a:gd name="connsiteY4" fmla="*/ 1184598 h 2551371"/>
                  <a:gd name="connsiteX5" fmla="*/ 1760657 w 2117182"/>
                  <a:gd name="connsiteY5" fmla="*/ 2478009 h 2551371"/>
                  <a:gd name="connsiteX6" fmla="*/ 313854 w 2117182"/>
                  <a:gd name="connsiteY6" fmla="*/ 2547460 h 2551371"/>
                  <a:gd name="connsiteX7" fmla="*/ 65369 w 2117182"/>
                  <a:gd name="connsiteY7" fmla="*/ 1327343 h 2551371"/>
                  <a:gd name="connsiteX8" fmla="*/ 27406 w 2117182"/>
                  <a:gd name="connsiteY8" fmla="*/ 263601 h 2551371"/>
                  <a:gd name="connsiteX0" fmla="*/ 27406 w 2136427"/>
                  <a:gd name="connsiteY0" fmla="*/ 263601 h 2551371"/>
                  <a:gd name="connsiteX1" fmla="*/ 309470 w 2136427"/>
                  <a:gd name="connsiteY1" fmla="*/ 39492 h 2551371"/>
                  <a:gd name="connsiteX2" fmla="*/ 1764422 w 2136427"/>
                  <a:gd name="connsiteY2" fmla="*/ 0 h 2551371"/>
                  <a:gd name="connsiteX3" fmla="*/ 2075486 w 2136427"/>
                  <a:gd name="connsiteY3" fmla="*/ 229311 h 2551371"/>
                  <a:gd name="connsiteX4" fmla="*/ 2105371 w 2136427"/>
                  <a:gd name="connsiteY4" fmla="*/ 1184598 h 2551371"/>
                  <a:gd name="connsiteX5" fmla="*/ 1760657 w 2136427"/>
                  <a:gd name="connsiteY5" fmla="*/ 2478009 h 2551371"/>
                  <a:gd name="connsiteX6" fmla="*/ 313854 w 2136427"/>
                  <a:gd name="connsiteY6" fmla="*/ 2547460 h 2551371"/>
                  <a:gd name="connsiteX7" fmla="*/ 65369 w 2136427"/>
                  <a:gd name="connsiteY7" fmla="*/ 1327343 h 2551371"/>
                  <a:gd name="connsiteX8" fmla="*/ 27406 w 2136427"/>
                  <a:gd name="connsiteY8" fmla="*/ 263601 h 2551371"/>
                  <a:gd name="connsiteX0" fmla="*/ 27406 w 2141356"/>
                  <a:gd name="connsiteY0" fmla="*/ 263601 h 2551371"/>
                  <a:gd name="connsiteX1" fmla="*/ 309470 w 2141356"/>
                  <a:gd name="connsiteY1" fmla="*/ 39492 h 2551371"/>
                  <a:gd name="connsiteX2" fmla="*/ 1764422 w 2141356"/>
                  <a:gd name="connsiteY2" fmla="*/ 0 h 2551371"/>
                  <a:gd name="connsiteX3" fmla="*/ 2075486 w 2141356"/>
                  <a:gd name="connsiteY3" fmla="*/ 229311 h 2551371"/>
                  <a:gd name="connsiteX4" fmla="*/ 2113981 w 2141356"/>
                  <a:gd name="connsiteY4" fmla="*/ 1209714 h 2551371"/>
                  <a:gd name="connsiteX5" fmla="*/ 1760657 w 2141356"/>
                  <a:gd name="connsiteY5" fmla="*/ 2478009 h 2551371"/>
                  <a:gd name="connsiteX6" fmla="*/ 313854 w 2141356"/>
                  <a:gd name="connsiteY6" fmla="*/ 2547460 h 2551371"/>
                  <a:gd name="connsiteX7" fmla="*/ 65369 w 2141356"/>
                  <a:gd name="connsiteY7" fmla="*/ 1327343 h 2551371"/>
                  <a:gd name="connsiteX8" fmla="*/ 27406 w 2141356"/>
                  <a:gd name="connsiteY8" fmla="*/ 263601 h 2551371"/>
                  <a:gd name="connsiteX0" fmla="*/ 27406 w 2141356"/>
                  <a:gd name="connsiteY0" fmla="*/ 263601 h 2551371"/>
                  <a:gd name="connsiteX1" fmla="*/ 309470 w 2141356"/>
                  <a:gd name="connsiteY1" fmla="*/ 39492 h 2551371"/>
                  <a:gd name="connsiteX2" fmla="*/ 1764422 w 2141356"/>
                  <a:gd name="connsiteY2" fmla="*/ 0 h 2551371"/>
                  <a:gd name="connsiteX3" fmla="*/ 2075486 w 2141356"/>
                  <a:gd name="connsiteY3" fmla="*/ 229311 h 2551371"/>
                  <a:gd name="connsiteX4" fmla="*/ 2113981 w 2141356"/>
                  <a:gd name="connsiteY4" fmla="*/ 1209714 h 2551371"/>
                  <a:gd name="connsiteX5" fmla="*/ 1760657 w 2141356"/>
                  <a:gd name="connsiteY5" fmla="*/ 2478009 h 2551371"/>
                  <a:gd name="connsiteX6" fmla="*/ 313854 w 2141356"/>
                  <a:gd name="connsiteY6" fmla="*/ 2547460 h 2551371"/>
                  <a:gd name="connsiteX7" fmla="*/ 65369 w 2141356"/>
                  <a:gd name="connsiteY7" fmla="*/ 1327343 h 2551371"/>
                  <a:gd name="connsiteX8" fmla="*/ 27406 w 2141356"/>
                  <a:gd name="connsiteY8" fmla="*/ 263601 h 2551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1356" h="2551371">
                    <a:moveTo>
                      <a:pt x="27406" y="263601"/>
                    </a:moveTo>
                    <a:cubicBezTo>
                      <a:pt x="14527" y="110514"/>
                      <a:pt x="182141" y="39492"/>
                      <a:pt x="309470" y="39492"/>
                    </a:cubicBezTo>
                    <a:cubicBezTo>
                      <a:pt x="1601560" y="93055"/>
                      <a:pt x="1279438" y="13164"/>
                      <a:pt x="1764422" y="0"/>
                    </a:cubicBezTo>
                    <a:cubicBezTo>
                      <a:pt x="1891751" y="0"/>
                      <a:pt x="2075486" y="101982"/>
                      <a:pt x="2075486" y="229311"/>
                    </a:cubicBezTo>
                    <a:cubicBezTo>
                      <a:pt x="2075486" y="663342"/>
                      <a:pt x="2106609" y="702295"/>
                      <a:pt x="2113981" y="1209714"/>
                    </a:cubicBezTo>
                    <a:cubicBezTo>
                      <a:pt x="2081345" y="2029106"/>
                      <a:pt x="2332139" y="2528488"/>
                      <a:pt x="1760657" y="2478009"/>
                    </a:cubicBezTo>
                    <a:cubicBezTo>
                      <a:pt x="1347686" y="2480156"/>
                      <a:pt x="816977" y="2571071"/>
                      <a:pt x="313854" y="2547460"/>
                    </a:cubicBezTo>
                    <a:cubicBezTo>
                      <a:pt x="-178641" y="2585140"/>
                      <a:pt x="52384" y="1798318"/>
                      <a:pt x="65369" y="1327343"/>
                    </a:cubicBezTo>
                    <a:cubicBezTo>
                      <a:pt x="48253" y="828343"/>
                      <a:pt x="59603" y="586015"/>
                      <a:pt x="27406" y="263601"/>
                    </a:cubicBezTo>
                    <a:close/>
                  </a:path>
                </a:pathLst>
              </a:custGeom>
              <a:solidFill>
                <a:schemeClr val="bg1"/>
              </a:solidFill>
              <a:ln w="19050">
                <a:solidFill>
                  <a:srgbClr val="6A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38"/>
              <p:cNvSpPr/>
              <p:nvPr/>
            </p:nvSpPr>
            <p:spPr>
              <a:xfrm rot="293163">
                <a:off x="3538107" y="1841308"/>
                <a:ext cx="1809336" cy="2217789"/>
              </a:xfrm>
              <a:custGeom>
                <a:avLst/>
                <a:gdLst>
                  <a:gd name="connsiteX0" fmla="*/ 0 w 1970468"/>
                  <a:gd name="connsiteY0" fmla="*/ 230549 h 1383264"/>
                  <a:gd name="connsiteX1" fmla="*/ 230549 w 1970468"/>
                  <a:gd name="connsiteY1" fmla="*/ 0 h 1383264"/>
                  <a:gd name="connsiteX2" fmla="*/ 1739919 w 1970468"/>
                  <a:gd name="connsiteY2" fmla="*/ 0 h 1383264"/>
                  <a:gd name="connsiteX3" fmla="*/ 1970468 w 1970468"/>
                  <a:gd name="connsiteY3" fmla="*/ 230549 h 1383264"/>
                  <a:gd name="connsiteX4" fmla="*/ 1970468 w 1970468"/>
                  <a:gd name="connsiteY4" fmla="*/ 1152715 h 1383264"/>
                  <a:gd name="connsiteX5" fmla="*/ 1739919 w 1970468"/>
                  <a:gd name="connsiteY5" fmla="*/ 1383264 h 1383264"/>
                  <a:gd name="connsiteX6" fmla="*/ 230549 w 1970468"/>
                  <a:gd name="connsiteY6" fmla="*/ 1383264 h 1383264"/>
                  <a:gd name="connsiteX7" fmla="*/ 0 w 1970468"/>
                  <a:gd name="connsiteY7" fmla="*/ 1152715 h 1383264"/>
                  <a:gd name="connsiteX8" fmla="*/ 0 w 1970468"/>
                  <a:gd name="connsiteY8" fmla="*/ 230549 h 1383264"/>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0 w 1970468"/>
                  <a:gd name="connsiteY7" fmla="*/ 1152715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84995 w 1970468"/>
                  <a:gd name="connsiteY5" fmla="*/ 1447659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14161 w 1970468"/>
                  <a:gd name="connsiteY5" fmla="*/ 1434780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14161 w 1970468"/>
                  <a:gd name="connsiteY5" fmla="*/ 1434780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4630"/>
                  <a:gd name="connsiteY0" fmla="*/ 230549 h 1466977"/>
                  <a:gd name="connsiteX1" fmla="*/ 230549 w 1974630"/>
                  <a:gd name="connsiteY1" fmla="*/ 0 h 1466977"/>
                  <a:gd name="connsiteX2" fmla="*/ 1739919 w 1974630"/>
                  <a:gd name="connsiteY2" fmla="*/ 0 h 1466977"/>
                  <a:gd name="connsiteX3" fmla="*/ 1970468 w 1974630"/>
                  <a:gd name="connsiteY3" fmla="*/ 230549 h 1466977"/>
                  <a:gd name="connsiteX4" fmla="*/ 1970468 w 1974630"/>
                  <a:gd name="connsiteY4" fmla="*/ 1152715 h 1466977"/>
                  <a:gd name="connsiteX5" fmla="*/ 1714161 w 1974630"/>
                  <a:gd name="connsiteY5" fmla="*/ 1434780 h 1466977"/>
                  <a:gd name="connsiteX6" fmla="*/ 481687 w 1974630"/>
                  <a:gd name="connsiteY6" fmla="*/ 1466977 h 1466977"/>
                  <a:gd name="connsiteX7" fmla="*/ 96591 w 1974630"/>
                  <a:gd name="connsiteY7" fmla="*/ 1197791 h 1466977"/>
                  <a:gd name="connsiteX8" fmla="*/ 0 w 1974630"/>
                  <a:gd name="connsiteY8" fmla="*/ 230549 h 1466977"/>
                  <a:gd name="connsiteX0" fmla="*/ 0 w 1974630"/>
                  <a:gd name="connsiteY0" fmla="*/ 327141 h 1563569"/>
                  <a:gd name="connsiteX1" fmla="*/ 230549 w 1974630"/>
                  <a:gd name="connsiteY1" fmla="*/ 96592 h 1563569"/>
                  <a:gd name="connsiteX2" fmla="*/ 1630449 w 1974630"/>
                  <a:gd name="connsiteY2" fmla="*/ 0 h 1563569"/>
                  <a:gd name="connsiteX3" fmla="*/ 1970468 w 1974630"/>
                  <a:gd name="connsiteY3" fmla="*/ 327141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74630"/>
                  <a:gd name="connsiteY0" fmla="*/ 327141 h 1563569"/>
                  <a:gd name="connsiteX1" fmla="*/ 230549 w 1974630"/>
                  <a:gd name="connsiteY1" fmla="*/ 96592 h 1563569"/>
                  <a:gd name="connsiteX2" fmla="*/ 1630449 w 1974630"/>
                  <a:gd name="connsiteY2" fmla="*/ 0 h 1563569"/>
                  <a:gd name="connsiteX3" fmla="*/ 1931831 w 1974630"/>
                  <a:gd name="connsiteY3" fmla="*/ 179033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74630"/>
                  <a:gd name="connsiteY0" fmla="*/ 327141 h 1563569"/>
                  <a:gd name="connsiteX1" fmla="*/ 230549 w 1974630"/>
                  <a:gd name="connsiteY1" fmla="*/ 96592 h 1563569"/>
                  <a:gd name="connsiteX2" fmla="*/ 1630449 w 1974630"/>
                  <a:gd name="connsiteY2" fmla="*/ 0 h 1563569"/>
                  <a:gd name="connsiteX3" fmla="*/ 1931831 w 1974630"/>
                  <a:gd name="connsiteY3" fmla="*/ 179033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90693"/>
                  <a:gd name="connsiteY0" fmla="*/ 327141 h 1563569"/>
                  <a:gd name="connsiteX1" fmla="*/ 230549 w 1990693"/>
                  <a:gd name="connsiteY1" fmla="*/ 96592 h 1563569"/>
                  <a:gd name="connsiteX2" fmla="*/ 1630449 w 1990693"/>
                  <a:gd name="connsiteY2" fmla="*/ 0 h 1563569"/>
                  <a:gd name="connsiteX3" fmla="*/ 1931831 w 1990693"/>
                  <a:gd name="connsiteY3" fmla="*/ 179033 h 1563569"/>
                  <a:gd name="connsiteX4" fmla="*/ 1970468 w 1990693"/>
                  <a:gd name="connsiteY4" fmla="*/ 1249307 h 1563569"/>
                  <a:gd name="connsiteX5" fmla="*/ 1714161 w 1990693"/>
                  <a:gd name="connsiteY5" fmla="*/ 1531372 h 1563569"/>
                  <a:gd name="connsiteX6" fmla="*/ 481687 w 1990693"/>
                  <a:gd name="connsiteY6" fmla="*/ 1563569 h 1563569"/>
                  <a:gd name="connsiteX7" fmla="*/ 96591 w 1990693"/>
                  <a:gd name="connsiteY7" fmla="*/ 1294383 h 1563569"/>
                  <a:gd name="connsiteX8" fmla="*/ 0 w 1990693"/>
                  <a:gd name="connsiteY8" fmla="*/ 327141 h 1563569"/>
                  <a:gd name="connsiteX0" fmla="*/ 0 w 1990693"/>
                  <a:gd name="connsiteY0" fmla="*/ 327141 h 1563569"/>
                  <a:gd name="connsiteX1" fmla="*/ 230549 w 1990693"/>
                  <a:gd name="connsiteY1" fmla="*/ 96592 h 1563569"/>
                  <a:gd name="connsiteX2" fmla="*/ 1630449 w 1990693"/>
                  <a:gd name="connsiteY2" fmla="*/ 0 h 1563569"/>
                  <a:gd name="connsiteX3" fmla="*/ 1931831 w 1990693"/>
                  <a:gd name="connsiteY3" fmla="*/ 179033 h 1563569"/>
                  <a:gd name="connsiteX4" fmla="*/ 1970468 w 1990693"/>
                  <a:gd name="connsiteY4" fmla="*/ 1249307 h 1563569"/>
                  <a:gd name="connsiteX5" fmla="*/ 1714161 w 1990693"/>
                  <a:gd name="connsiteY5" fmla="*/ 1531372 h 1563569"/>
                  <a:gd name="connsiteX6" fmla="*/ 481687 w 1990693"/>
                  <a:gd name="connsiteY6" fmla="*/ 1563569 h 1563569"/>
                  <a:gd name="connsiteX7" fmla="*/ 96591 w 1990693"/>
                  <a:gd name="connsiteY7" fmla="*/ 1294383 h 1563569"/>
                  <a:gd name="connsiteX8" fmla="*/ 0 w 1990693"/>
                  <a:gd name="connsiteY8" fmla="*/ 327141 h 1563569"/>
                  <a:gd name="connsiteX0" fmla="*/ 0 w 2010011"/>
                  <a:gd name="connsiteY0" fmla="*/ 301383 h 1563569"/>
                  <a:gd name="connsiteX1" fmla="*/ 249867 w 2010011"/>
                  <a:gd name="connsiteY1" fmla="*/ 96592 h 1563569"/>
                  <a:gd name="connsiteX2" fmla="*/ 1649767 w 2010011"/>
                  <a:gd name="connsiteY2" fmla="*/ 0 h 1563569"/>
                  <a:gd name="connsiteX3" fmla="*/ 1951149 w 2010011"/>
                  <a:gd name="connsiteY3" fmla="*/ 179033 h 1563569"/>
                  <a:gd name="connsiteX4" fmla="*/ 1989786 w 2010011"/>
                  <a:gd name="connsiteY4" fmla="*/ 1249307 h 1563569"/>
                  <a:gd name="connsiteX5" fmla="*/ 1733479 w 2010011"/>
                  <a:gd name="connsiteY5" fmla="*/ 1531372 h 1563569"/>
                  <a:gd name="connsiteX6" fmla="*/ 501005 w 2010011"/>
                  <a:gd name="connsiteY6" fmla="*/ 1563569 h 1563569"/>
                  <a:gd name="connsiteX7" fmla="*/ 115909 w 2010011"/>
                  <a:gd name="connsiteY7" fmla="*/ 1294383 h 1563569"/>
                  <a:gd name="connsiteX8" fmla="*/ 0 w 2010011"/>
                  <a:gd name="connsiteY8" fmla="*/ 301383 h 1563569"/>
                  <a:gd name="connsiteX0" fmla="*/ 852 w 2010863"/>
                  <a:gd name="connsiteY0" fmla="*/ 301383 h 1563569"/>
                  <a:gd name="connsiteX1" fmla="*/ 250719 w 2010863"/>
                  <a:gd name="connsiteY1" fmla="*/ 96592 h 1563569"/>
                  <a:gd name="connsiteX2" fmla="*/ 1650619 w 2010863"/>
                  <a:gd name="connsiteY2" fmla="*/ 0 h 1563569"/>
                  <a:gd name="connsiteX3" fmla="*/ 1952001 w 2010863"/>
                  <a:gd name="connsiteY3" fmla="*/ 179033 h 1563569"/>
                  <a:gd name="connsiteX4" fmla="*/ 1990638 w 2010863"/>
                  <a:gd name="connsiteY4" fmla="*/ 1249307 h 1563569"/>
                  <a:gd name="connsiteX5" fmla="*/ 1734331 w 2010863"/>
                  <a:gd name="connsiteY5" fmla="*/ 1531372 h 1563569"/>
                  <a:gd name="connsiteX6" fmla="*/ 501857 w 2010863"/>
                  <a:gd name="connsiteY6" fmla="*/ 1563569 h 1563569"/>
                  <a:gd name="connsiteX7" fmla="*/ 116761 w 2010863"/>
                  <a:gd name="connsiteY7" fmla="*/ 1294383 h 1563569"/>
                  <a:gd name="connsiteX8" fmla="*/ 852 w 2010863"/>
                  <a:gd name="connsiteY8" fmla="*/ 301383 h 1563569"/>
                  <a:gd name="connsiteX0" fmla="*/ 700 w 2010711"/>
                  <a:gd name="connsiteY0" fmla="*/ 301383 h 1563569"/>
                  <a:gd name="connsiteX1" fmla="*/ 282764 w 2010711"/>
                  <a:gd name="connsiteY1" fmla="*/ 77274 h 1563569"/>
                  <a:gd name="connsiteX2" fmla="*/ 1650467 w 2010711"/>
                  <a:gd name="connsiteY2" fmla="*/ 0 h 1563569"/>
                  <a:gd name="connsiteX3" fmla="*/ 1951849 w 2010711"/>
                  <a:gd name="connsiteY3" fmla="*/ 179033 h 1563569"/>
                  <a:gd name="connsiteX4" fmla="*/ 1990486 w 2010711"/>
                  <a:gd name="connsiteY4" fmla="*/ 1249307 h 1563569"/>
                  <a:gd name="connsiteX5" fmla="*/ 1734179 w 2010711"/>
                  <a:gd name="connsiteY5" fmla="*/ 1531372 h 1563569"/>
                  <a:gd name="connsiteX6" fmla="*/ 501705 w 2010711"/>
                  <a:gd name="connsiteY6" fmla="*/ 1563569 h 1563569"/>
                  <a:gd name="connsiteX7" fmla="*/ 116609 w 2010711"/>
                  <a:gd name="connsiteY7" fmla="*/ 1294383 h 1563569"/>
                  <a:gd name="connsiteX8" fmla="*/ 700 w 2010711"/>
                  <a:gd name="connsiteY8" fmla="*/ 301383 h 1563569"/>
                  <a:gd name="connsiteX0" fmla="*/ 700 w 2009736"/>
                  <a:gd name="connsiteY0" fmla="*/ 301383 h 1563569"/>
                  <a:gd name="connsiteX1" fmla="*/ 282764 w 2009736"/>
                  <a:gd name="connsiteY1" fmla="*/ 77274 h 1563569"/>
                  <a:gd name="connsiteX2" fmla="*/ 1650467 w 2009736"/>
                  <a:gd name="connsiteY2" fmla="*/ 0 h 1563569"/>
                  <a:gd name="connsiteX3" fmla="*/ 1945410 w 2009736"/>
                  <a:gd name="connsiteY3" fmla="*/ 191912 h 1563569"/>
                  <a:gd name="connsiteX4" fmla="*/ 1990486 w 2009736"/>
                  <a:gd name="connsiteY4" fmla="*/ 1249307 h 1563569"/>
                  <a:gd name="connsiteX5" fmla="*/ 1734179 w 2009736"/>
                  <a:gd name="connsiteY5" fmla="*/ 1531372 h 1563569"/>
                  <a:gd name="connsiteX6" fmla="*/ 501705 w 2009736"/>
                  <a:gd name="connsiteY6" fmla="*/ 1563569 h 1563569"/>
                  <a:gd name="connsiteX7" fmla="*/ 116609 w 2009736"/>
                  <a:gd name="connsiteY7" fmla="*/ 1294383 h 1563569"/>
                  <a:gd name="connsiteX8" fmla="*/ 700 w 2009736"/>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734179 w 2008172"/>
                  <a:gd name="connsiteY5" fmla="*/ 1531372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682664 w 2008172"/>
                  <a:gd name="connsiteY5" fmla="*/ 1537811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682664 w 2008172"/>
                  <a:gd name="connsiteY5" fmla="*/ 1537811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44251"/>
                  <a:gd name="connsiteX1" fmla="*/ 282764 w 2008172"/>
                  <a:gd name="connsiteY1" fmla="*/ 77274 h 1544251"/>
                  <a:gd name="connsiteX2" fmla="*/ 1650467 w 2008172"/>
                  <a:gd name="connsiteY2" fmla="*/ 0 h 1544251"/>
                  <a:gd name="connsiteX3" fmla="*/ 1945410 w 2008172"/>
                  <a:gd name="connsiteY3" fmla="*/ 191912 h 1544251"/>
                  <a:gd name="connsiteX4" fmla="*/ 1990486 w 2008172"/>
                  <a:gd name="connsiteY4" fmla="*/ 1249307 h 1544251"/>
                  <a:gd name="connsiteX5" fmla="*/ 1682664 w 2008172"/>
                  <a:gd name="connsiteY5" fmla="*/ 1537811 h 1544251"/>
                  <a:gd name="connsiteX6" fmla="*/ 443750 w 2008172"/>
                  <a:gd name="connsiteY6" fmla="*/ 1544251 h 1544251"/>
                  <a:gd name="connsiteX7" fmla="*/ 116609 w 2008172"/>
                  <a:gd name="connsiteY7" fmla="*/ 1294383 h 1544251"/>
                  <a:gd name="connsiteX8" fmla="*/ 700 w 2008172"/>
                  <a:gd name="connsiteY8" fmla="*/ 301383 h 1544251"/>
                  <a:gd name="connsiteX0" fmla="*/ 700 w 2008172"/>
                  <a:gd name="connsiteY0" fmla="*/ 301383 h 1553681"/>
                  <a:gd name="connsiteX1" fmla="*/ 282764 w 2008172"/>
                  <a:gd name="connsiteY1" fmla="*/ 77274 h 1553681"/>
                  <a:gd name="connsiteX2" fmla="*/ 1650467 w 2008172"/>
                  <a:gd name="connsiteY2" fmla="*/ 0 h 1553681"/>
                  <a:gd name="connsiteX3" fmla="*/ 1945410 w 2008172"/>
                  <a:gd name="connsiteY3" fmla="*/ 191912 h 1553681"/>
                  <a:gd name="connsiteX4" fmla="*/ 1990486 w 2008172"/>
                  <a:gd name="connsiteY4" fmla="*/ 1249307 h 1553681"/>
                  <a:gd name="connsiteX5" fmla="*/ 1682664 w 2008172"/>
                  <a:gd name="connsiteY5" fmla="*/ 1537811 h 1553681"/>
                  <a:gd name="connsiteX6" fmla="*/ 443750 w 2008172"/>
                  <a:gd name="connsiteY6" fmla="*/ 1544251 h 1553681"/>
                  <a:gd name="connsiteX7" fmla="*/ 116609 w 2008172"/>
                  <a:gd name="connsiteY7" fmla="*/ 1294383 h 1553681"/>
                  <a:gd name="connsiteX8" fmla="*/ 700 w 2008172"/>
                  <a:gd name="connsiteY8" fmla="*/ 301383 h 1553681"/>
                  <a:gd name="connsiteX0" fmla="*/ 700 w 2008172"/>
                  <a:gd name="connsiteY0" fmla="*/ 301383 h 1553681"/>
                  <a:gd name="connsiteX1" fmla="*/ 282764 w 2008172"/>
                  <a:gd name="connsiteY1" fmla="*/ 77274 h 1553681"/>
                  <a:gd name="connsiteX2" fmla="*/ 1650467 w 2008172"/>
                  <a:gd name="connsiteY2" fmla="*/ 0 h 1553681"/>
                  <a:gd name="connsiteX3" fmla="*/ 1945410 w 2008172"/>
                  <a:gd name="connsiteY3" fmla="*/ 191912 h 1553681"/>
                  <a:gd name="connsiteX4" fmla="*/ 1990486 w 2008172"/>
                  <a:gd name="connsiteY4" fmla="*/ 1249307 h 1553681"/>
                  <a:gd name="connsiteX5" fmla="*/ 1682664 w 2008172"/>
                  <a:gd name="connsiteY5" fmla="*/ 1537811 h 1553681"/>
                  <a:gd name="connsiteX6" fmla="*/ 443750 w 2008172"/>
                  <a:gd name="connsiteY6" fmla="*/ 1544251 h 1553681"/>
                  <a:gd name="connsiteX7" fmla="*/ 116609 w 2008172"/>
                  <a:gd name="connsiteY7" fmla="*/ 1294383 h 1553681"/>
                  <a:gd name="connsiteX8" fmla="*/ 700 w 2008172"/>
                  <a:gd name="connsiteY8" fmla="*/ 301383 h 1553681"/>
                  <a:gd name="connsiteX0" fmla="*/ 700 w 2000673"/>
                  <a:gd name="connsiteY0" fmla="*/ 301383 h 1553681"/>
                  <a:gd name="connsiteX1" fmla="*/ 282764 w 2000673"/>
                  <a:gd name="connsiteY1" fmla="*/ 77274 h 1553681"/>
                  <a:gd name="connsiteX2" fmla="*/ 1650467 w 2000673"/>
                  <a:gd name="connsiteY2" fmla="*/ 0 h 1553681"/>
                  <a:gd name="connsiteX3" fmla="*/ 1945410 w 2000673"/>
                  <a:gd name="connsiteY3" fmla="*/ 191912 h 1553681"/>
                  <a:gd name="connsiteX4" fmla="*/ 1990486 w 2000673"/>
                  <a:gd name="connsiteY4" fmla="*/ 1249307 h 1553681"/>
                  <a:gd name="connsiteX5" fmla="*/ 1682664 w 2000673"/>
                  <a:gd name="connsiteY5" fmla="*/ 1537811 h 1553681"/>
                  <a:gd name="connsiteX6" fmla="*/ 443750 w 2000673"/>
                  <a:gd name="connsiteY6" fmla="*/ 1544251 h 1553681"/>
                  <a:gd name="connsiteX7" fmla="*/ 116609 w 2000673"/>
                  <a:gd name="connsiteY7" fmla="*/ 1294383 h 1553681"/>
                  <a:gd name="connsiteX8" fmla="*/ 700 w 2000673"/>
                  <a:gd name="connsiteY8" fmla="*/ 301383 h 1553681"/>
                  <a:gd name="connsiteX0" fmla="*/ 700 w 2000673"/>
                  <a:gd name="connsiteY0" fmla="*/ 301383 h 1553681"/>
                  <a:gd name="connsiteX1" fmla="*/ 282764 w 2000673"/>
                  <a:gd name="connsiteY1" fmla="*/ 77274 h 1553681"/>
                  <a:gd name="connsiteX2" fmla="*/ 1650467 w 2000673"/>
                  <a:gd name="connsiteY2" fmla="*/ 0 h 1553681"/>
                  <a:gd name="connsiteX3" fmla="*/ 1945410 w 2000673"/>
                  <a:gd name="connsiteY3" fmla="*/ 191912 h 1553681"/>
                  <a:gd name="connsiteX4" fmla="*/ 1990486 w 2000673"/>
                  <a:gd name="connsiteY4" fmla="*/ 1249307 h 1553681"/>
                  <a:gd name="connsiteX5" fmla="*/ 1682664 w 2000673"/>
                  <a:gd name="connsiteY5" fmla="*/ 1537811 h 1553681"/>
                  <a:gd name="connsiteX6" fmla="*/ 443750 w 2000673"/>
                  <a:gd name="connsiteY6" fmla="*/ 1544251 h 1553681"/>
                  <a:gd name="connsiteX7" fmla="*/ 110170 w 2000673"/>
                  <a:gd name="connsiteY7" fmla="*/ 1294383 h 1553681"/>
                  <a:gd name="connsiteX8" fmla="*/ 700 w 2000673"/>
                  <a:gd name="connsiteY8" fmla="*/ 301383 h 1553681"/>
                  <a:gd name="connsiteX0" fmla="*/ 700 w 2000673"/>
                  <a:gd name="connsiteY0" fmla="*/ 233655 h 1485953"/>
                  <a:gd name="connsiteX1" fmla="*/ 282764 w 2000673"/>
                  <a:gd name="connsiteY1" fmla="*/ 9546 h 1485953"/>
                  <a:gd name="connsiteX2" fmla="*/ 1681773 w 2000673"/>
                  <a:gd name="connsiteY2" fmla="*/ 8 h 1485953"/>
                  <a:gd name="connsiteX3" fmla="*/ 1945410 w 2000673"/>
                  <a:gd name="connsiteY3" fmla="*/ 124184 h 1485953"/>
                  <a:gd name="connsiteX4" fmla="*/ 1990486 w 2000673"/>
                  <a:gd name="connsiteY4" fmla="*/ 1181579 h 1485953"/>
                  <a:gd name="connsiteX5" fmla="*/ 1682664 w 2000673"/>
                  <a:gd name="connsiteY5" fmla="*/ 1470083 h 1485953"/>
                  <a:gd name="connsiteX6" fmla="*/ 443750 w 2000673"/>
                  <a:gd name="connsiteY6" fmla="*/ 1476523 h 1485953"/>
                  <a:gd name="connsiteX7" fmla="*/ 110170 w 2000673"/>
                  <a:gd name="connsiteY7" fmla="*/ 1226655 h 1485953"/>
                  <a:gd name="connsiteX8" fmla="*/ 700 w 2000673"/>
                  <a:gd name="connsiteY8" fmla="*/ 233655 h 1485953"/>
                  <a:gd name="connsiteX0" fmla="*/ 766 w 2000739"/>
                  <a:gd name="connsiteY0" fmla="*/ 233655 h 1485953"/>
                  <a:gd name="connsiteX1" fmla="*/ 267177 w 2000739"/>
                  <a:gd name="connsiteY1" fmla="*/ 69756 h 1485953"/>
                  <a:gd name="connsiteX2" fmla="*/ 1681839 w 2000739"/>
                  <a:gd name="connsiteY2" fmla="*/ 8 h 1485953"/>
                  <a:gd name="connsiteX3" fmla="*/ 1945476 w 2000739"/>
                  <a:gd name="connsiteY3" fmla="*/ 124184 h 1485953"/>
                  <a:gd name="connsiteX4" fmla="*/ 1990552 w 2000739"/>
                  <a:gd name="connsiteY4" fmla="*/ 1181579 h 1485953"/>
                  <a:gd name="connsiteX5" fmla="*/ 1682730 w 2000739"/>
                  <a:gd name="connsiteY5" fmla="*/ 1470083 h 1485953"/>
                  <a:gd name="connsiteX6" fmla="*/ 443816 w 2000739"/>
                  <a:gd name="connsiteY6" fmla="*/ 1476523 h 1485953"/>
                  <a:gd name="connsiteX7" fmla="*/ 110236 w 2000739"/>
                  <a:gd name="connsiteY7" fmla="*/ 1226655 h 1485953"/>
                  <a:gd name="connsiteX8" fmla="*/ 766 w 2000739"/>
                  <a:gd name="connsiteY8" fmla="*/ 233655 h 1485953"/>
                  <a:gd name="connsiteX0" fmla="*/ 766 w 2006307"/>
                  <a:gd name="connsiteY0" fmla="*/ 233647 h 1485945"/>
                  <a:gd name="connsiteX1" fmla="*/ 267177 w 2006307"/>
                  <a:gd name="connsiteY1" fmla="*/ 69748 h 1485945"/>
                  <a:gd name="connsiteX2" fmla="*/ 1681839 w 2006307"/>
                  <a:gd name="connsiteY2" fmla="*/ 0 h 1485945"/>
                  <a:gd name="connsiteX3" fmla="*/ 1984609 w 2006307"/>
                  <a:gd name="connsiteY3" fmla="*/ 131701 h 1485945"/>
                  <a:gd name="connsiteX4" fmla="*/ 1990552 w 2006307"/>
                  <a:gd name="connsiteY4" fmla="*/ 1181571 h 1485945"/>
                  <a:gd name="connsiteX5" fmla="*/ 1682730 w 2006307"/>
                  <a:gd name="connsiteY5" fmla="*/ 1470075 h 1485945"/>
                  <a:gd name="connsiteX6" fmla="*/ 443816 w 2006307"/>
                  <a:gd name="connsiteY6" fmla="*/ 1476515 h 1485945"/>
                  <a:gd name="connsiteX7" fmla="*/ 110236 w 2006307"/>
                  <a:gd name="connsiteY7" fmla="*/ 1226647 h 1485945"/>
                  <a:gd name="connsiteX8" fmla="*/ 766 w 2006307"/>
                  <a:gd name="connsiteY8" fmla="*/ 233647 h 1485945"/>
                  <a:gd name="connsiteX0" fmla="*/ 766 w 1998711"/>
                  <a:gd name="connsiteY0" fmla="*/ 233647 h 1485945"/>
                  <a:gd name="connsiteX1" fmla="*/ 267177 w 1998711"/>
                  <a:gd name="connsiteY1" fmla="*/ 69748 h 1485945"/>
                  <a:gd name="connsiteX2" fmla="*/ 1681839 w 1998711"/>
                  <a:gd name="connsiteY2" fmla="*/ 0 h 1485945"/>
                  <a:gd name="connsiteX3" fmla="*/ 1984609 w 1998711"/>
                  <a:gd name="connsiteY3" fmla="*/ 131701 h 1485945"/>
                  <a:gd name="connsiteX4" fmla="*/ 1990552 w 1998711"/>
                  <a:gd name="connsiteY4" fmla="*/ 1181571 h 1485945"/>
                  <a:gd name="connsiteX5" fmla="*/ 1682730 w 1998711"/>
                  <a:gd name="connsiteY5" fmla="*/ 1470075 h 1485945"/>
                  <a:gd name="connsiteX6" fmla="*/ 443816 w 1998711"/>
                  <a:gd name="connsiteY6" fmla="*/ 1476515 h 1485945"/>
                  <a:gd name="connsiteX7" fmla="*/ 110236 w 1998711"/>
                  <a:gd name="connsiteY7" fmla="*/ 1226647 h 1485945"/>
                  <a:gd name="connsiteX8" fmla="*/ 766 w 1998711"/>
                  <a:gd name="connsiteY8" fmla="*/ 233647 h 1485945"/>
                  <a:gd name="connsiteX0" fmla="*/ 766 w 1990552"/>
                  <a:gd name="connsiteY0" fmla="*/ 233647 h 1485945"/>
                  <a:gd name="connsiteX1" fmla="*/ 267177 w 1990552"/>
                  <a:gd name="connsiteY1" fmla="*/ 69748 h 1485945"/>
                  <a:gd name="connsiteX2" fmla="*/ 1681839 w 1990552"/>
                  <a:gd name="connsiteY2" fmla="*/ 0 h 1485945"/>
                  <a:gd name="connsiteX3" fmla="*/ 1984609 w 1990552"/>
                  <a:gd name="connsiteY3" fmla="*/ 131701 h 1485945"/>
                  <a:gd name="connsiteX4" fmla="*/ 1990552 w 1990552"/>
                  <a:gd name="connsiteY4" fmla="*/ 1181571 h 1485945"/>
                  <a:gd name="connsiteX5" fmla="*/ 1682730 w 1990552"/>
                  <a:gd name="connsiteY5" fmla="*/ 1470075 h 1485945"/>
                  <a:gd name="connsiteX6" fmla="*/ 443816 w 1990552"/>
                  <a:gd name="connsiteY6" fmla="*/ 1476515 h 1485945"/>
                  <a:gd name="connsiteX7" fmla="*/ 110236 w 1990552"/>
                  <a:gd name="connsiteY7" fmla="*/ 1226647 h 1485945"/>
                  <a:gd name="connsiteX8" fmla="*/ 766 w 1990552"/>
                  <a:gd name="connsiteY8" fmla="*/ 233647 h 1485945"/>
                  <a:gd name="connsiteX0" fmla="*/ 766 w 1990552"/>
                  <a:gd name="connsiteY0" fmla="*/ 233647 h 1485945"/>
                  <a:gd name="connsiteX1" fmla="*/ 267177 w 1990552"/>
                  <a:gd name="connsiteY1" fmla="*/ 69748 h 1485945"/>
                  <a:gd name="connsiteX2" fmla="*/ 1681839 w 1990552"/>
                  <a:gd name="connsiteY2" fmla="*/ 0 h 1485945"/>
                  <a:gd name="connsiteX3" fmla="*/ 1984609 w 1990552"/>
                  <a:gd name="connsiteY3" fmla="*/ 131701 h 1485945"/>
                  <a:gd name="connsiteX4" fmla="*/ 1990552 w 1990552"/>
                  <a:gd name="connsiteY4" fmla="*/ 1181571 h 1485945"/>
                  <a:gd name="connsiteX5" fmla="*/ 1682730 w 1990552"/>
                  <a:gd name="connsiteY5" fmla="*/ 1470075 h 1485945"/>
                  <a:gd name="connsiteX6" fmla="*/ 443816 w 1990552"/>
                  <a:gd name="connsiteY6" fmla="*/ 1476515 h 1485945"/>
                  <a:gd name="connsiteX7" fmla="*/ 110236 w 1990552"/>
                  <a:gd name="connsiteY7" fmla="*/ 1226647 h 1485945"/>
                  <a:gd name="connsiteX8" fmla="*/ 766 w 1990552"/>
                  <a:gd name="connsiteY8" fmla="*/ 233647 h 1485945"/>
                  <a:gd name="connsiteX0" fmla="*/ 766 w 1990552"/>
                  <a:gd name="connsiteY0" fmla="*/ 233647 h 2639775"/>
                  <a:gd name="connsiteX1" fmla="*/ 267177 w 1990552"/>
                  <a:gd name="connsiteY1" fmla="*/ 69748 h 2639775"/>
                  <a:gd name="connsiteX2" fmla="*/ 1681839 w 1990552"/>
                  <a:gd name="connsiteY2" fmla="*/ 0 h 2639775"/>
                  <a:gd name="connsiteX3" fmla="*/ 1984609 w 1990552"/>
                  <a:gd name="connsiteY3" fmla="*/ 131701 h 2639775"/>
                  <a:gd name="connsiteX4" fmla="*/ 1990552 w 1990552"/>
                  <a:gd name="connsiteY4" fmla="*/ 1181571 h 2639775"/>
                  <a:gd name="connsiteX5" fmla="*/ 1682730 w 1990552"/>
                  <a:gd name="connsiteY5" fmla="*/ 1470075 h 2639775"/>
                  <a:gd name="connsiteX6" fmla="*/ 264417 w 1990552"/>
                  <a:gd name="connsiteY6" fmla="*/ 2639429 h 2639775"/>
                  <a:gd name="connsiteX7" fmla="*/ 110236 w 1990552"/>
                  <a:gd name="connsiteY7" fmla="*/ 1226647 h 2639775"/>
                  <a:gd name="connsiteX8" fmla="*/ 766 w 1990552"/>
                  <a:gd name="connsiteY8" fmla="*/ 233647 h 2639775"/>
                  <a:gd name="connsiteX0" fmla="*/ 766 w 1990552"/>
                  <a:gd name="connsiteY0" fmla="*/ 233647 h 2644167"/>
                  <a:gd name="connsiteX1" fmla="*/ 267177 w 1990552"/>
                  <a:gd name="connsiteY1" fmla="*/ 69748 h 2644167"/>
                  <a:gd name="connsiteX2" fmla="*/ 1681839 w 1990552"/>
                  <a:gd name="connsiteY2" fmla="*/ 0 h 2644167"/>
                  <a:gd name="connsiteX3" fmla="*/ 1984609 w 1990552"/>
                  <a:gd name="connsiteY3" fmla="*/ 131701 h 2644167"/>
                  <a:gd name="connsiteX4" fmla="*/ 1990552 w 1990552"/>
                  <a:gd name="connsiteY4" fmla="*/ 1181571 h 2644167"/>
                  <a:gd name="connsiteX5" fmla="*/ 1766456 w 1990552"/>
                  <a:gd name="connsiteY5" fmla="*/ 2588694 h 2644167"/>
                  <a:gd name="connsiteX6" fmla="*/ 264417 w 1990552"/>
                  <a:gd name="connsiteY6" fmla="*/ 2639429 h 2644167"/>
                  <a:gd name="connsiteX7" fmla="*/ 110236 w 1990552"/>
                  <a:gd name="connsiteY7" fmla="*/ 1226647 h 2644167"/>
                  <a:gd name="connsiteX8" fmla="*/ 766 w 1990552"/>
                  <a:gd name="connsiteY8" fmla="*/ 233647 h 2644167"/>
                  <a:gd name="connsiteX0" fmla="*/ 766 w 1990552"/>
                  <a:gd name="connsiteY0" fmla="*/ 233647 h 2641947"/>
                  <a:gd name="connsiteX1" fmla="*/ 267177 w 1990552"/>
                  <a:gd name="connsiteY1" fmla="*/ 69748 h 2641947"/>
                  <a:gd name="connsiteX2" fmla="*/ 1681839 w 1990552"/>
                  <a:gd name="connsiteY2" fmla="*/ 0 h 2641947"/>
                  <a:gd name="connsiteX3" fmla="*/ 1984609 w 1990552"/>
                  <a:gd name="connsiteY3" fmla="*/ 131701 h 2641947"/>
                  <a:gd name="connsiteX4" fmla="*/ 1990552 w 1990552"/>
                  <a:gd name="connsiteY4" fmla="*/ 1181571 h 2641947"/>
                  <a:gd name="connsiteX5" fmla="*/ 1766456 w 1990552"/>
                  <a:gd name="connsiteY5" fmla="*/ 2588694 h 2641947"/>
                  <a:gd name="connsiteX6" fmla="*/ 264417 w 1990552"/>
                  <a:gd name="connsiteY6" fmla="*/ 2639429 h 2641947"/>
                  <a:gd name="connsiteX7" fmla="*/ 110236 w 1990552"/>
                  <a:gd name="connsiteY7" fmla="*/ 1226647 h 2641947"/>
                  <a:gd name="connsiteX8" fmla="*/ 766 w 1990552"/>
                  <a:gd name="connsiteY8" fmla="*/ 233647 h 2641947"/>
                  <a:gd name="connsiteX0" fmla="*/ 766 w 2095923"/>
                  <a:gd name="connsiteY0" fmla="*/ 233647 h 2641947"/>
                  <a:gd name="connsiteX1" fmla="*/ 267177 w 2095923"/>
                  <a:gd name="connsiteY1" fmla="*/ 69748 h 2641947"/>
                  <a:gd name="connsiteX2" fmla="*/ 1681839 w 2095923"/>
                  <a:gd name="connsiteY2" fmla="*/ 0 h 2641947"/>
                  <a:gd name="connsiteX3" fmla="*/ 1984609 w 2095923"/>
                  <a:gd name="connsiteY3" fmla="*/ 131701 h 2641947"/>
                  <a:gd name="connsiteX4" fmla="*/ 2095923 w 2095923"/>
                  <a:gd name="connsiteY4" fmla="*/ 1218230 h 2641947"/>
                  <a:gd name="connsiteX5" fmla="*/ 1766456 w 2095923"/>
                  <a:gd name="connsiteY5" fmla="*/ 2588694 h 2641947"/>
                  <a:gd name="connsiteX6" fmla="*/ 264417 w 2095923"/>
                  <a:gd name="connsiteY6" fmla="*/ 2639429 h 2641947"/>
                  <a:gd name="connsiteX7" fmla="*/ 110236 w 2095923"/>
                  <a:gd name="connsiteY7" fmla="*/ 1226647 h 2641947"/>
                  <a:gd name="connsiteX8" fmla="*/ 766 w 2095923"/>
                  <a:gd name="connsiteY8" fmla="*/ 233647 h 2641947"/>
                  <a:gd name="connsiteX0" fmla="*/ 766 w 2168463"/>
                  <a:gd name="connsiteY0" fmla="*/ 233647 h 2641947"/>
                  <a:gd name="connsiteX1" fmla="*/ 267177 w 2168463"/>
                  <a:gd name="connsiteY1" fmla="*/ 69748 h 2641947"/>
                  <a:gd name="connsiteX2" fmla="*/ 1681839 w 2168463"/>
                  <a:gd name="connsiteY2" fmla="*/ 0 h 2641947"/>
                  <a:gd name="connsiteX3" fmla="*/ 1984609 w 2168463"/>
                  <a:gd name="connsiteY3" fmla="*/ 131701 h 2641947"/>
                  <a:gd name="connsiteX4" fmla="*/ 2095923 w 2168463"/>
                  <a:gd name="connsiteY4" fmla="*/ 1218230 h 2641947"/>
                  <a:gd name="connsiteX5" fmla="*/ 1766456 w 2168463"/>
                  <a:gd name="connsiteY5" fmla="*/ 2588694 h 2641947"/>
                  <a:gd name="connsiteX6" fmla="*/ 264417 w 2168463"/>
                  <a:gd name="connsiteY6" fmla="*/ 2639429 h 2641947"/>
                  <a:gd name="connsiteX7" fmla="*/ 110236 w 2168463"/>
                  <a:gd name="connsiteY7" fmla="*/ 1226647 h 2641947"/>
                  <a:gd name="connsiteX8" fmla="*/ 766 w 2168463"/>
                  <a:gd name="connsiteY8" fmla="*/ 233647 h 2641947"/>
                  <a:gd name="connsiteX0" fmla="*/ 51212 w 2218909"/>
                  <a:gd name="connsiteY0" fmla="*/ 233647 h 2641947"/>
                  <a:gd name="connsiteX1" fmla="*/ 317623 w 2218909"/>
                  <a:gd name="connsiteY1" fmla="*/ 69748 h 2641947"/>
                  <a:gd name="connsiteX2" fmla="*/ 1732285 w 2218909"/>
                  <a:gd name="connsiteY2" fmla="*/ 0 h 2641947"/>
                  <a:gd name="connsiteX3" fmla="*/ 2035055 w 2218909"/>
                  <a:gd name="connsiteY3" fmla="*/ 131701 h 2641947"/>
                  <a:gd name="connsiteX4" fmla="*/ 2146369 w 2218909"/>
                  <a:gd name="connsiteY4" fmla="*/ 1218230 h 2641947"/>
                  <a:gd name="connsiteX5" fmla="*/ 1816902 w 2218909"/>
                  <a:gd name="connsiteY5" fmla="*/ 2588694 h 2641947"/>
                  <a:gd name="connsiteX6" fmla="*/ 314863 w 2218909"/>
                  <a:gd name="connsiteY6" fmla="*/ 2639429 h 2641947"/>
                  <a:gd name="connsiteX7" fmla="*/ 47048 w 2218909"/>
                  <a:gd name="connsiteY7" fmla="*/ 1273757 h 2641947"/>
                  <a:gd name="connsiteX8" fmla="*/ 51212 w 2218909"/>
                  <a:gd name="connsiteY8" fmla="*/ 233647 h 2641947"/>
                  <a:gd name="connsiteX0" fmla="*/ 22137 w 2189834"/>
                  <a:gd name="connsiteY0" fmla="*/ 233647 h 2641947"/>
                  <a:gd name="connsiteX1" fmla="*/ 288548 w 2189834"/>
                  <a:gd name="connsiteY1" fmla="*/ 69748 h 2641947"/>
                  <a:gd name="connsiteX2" fmla="*/ 1703210 w 2189834"/>
                  <a:gd name="connsiteY2" fmla="*/ 0 h 2641947"/>
                  <a:gd name="connsiteX3" fmla="*/ 2005980 w 2189834"/>
                  <a:gd name="connsiteY3" fmla="*/ 131701 h 2641947"/>
                  <a:gd name="connsiteX4" fmla="*/ 2117294 w 2189834"/>
                  <a:gd name="connsiteY4" fmla="*/ 1218230 h 2641947"/>
                  <a:gd name="connsiteX5" fmla="*/ 1787827 w 2189834"/>
                  <a:gd name="connsiteY5" fmla="*/ 2588694 h 2641947"/>
                  <a:gd name="connsiteX6" fmla="*/ 285788 w 2189834"/>
                  <a:gd name="connsiteY6" fmla="*/ 2639429 h 2641947"/>
                  <a:gd name="connsiteX7" fmla="*/ 17973 w 2189834"/>
                  <a:gd name="connsiteY7" fmla="*/ 1273757 h 2641947"/>
                  <a:gd name="connsiteX8" fmla="*/ 22137 w 2189834"/>
                  <a:gd name="connsiteY8" fmla="*/ 233647 h 2641947"/>
                  <a:gd name="connsiteX0" fmla="*/ 22137 w 2189834"/>
                  <a:gd name="connsiteY0" fmla="*/ 233647 h 2641947"/>
                  <a:gd name="connsiteX1" fmla="*/ 288548 w 2189834"/>
                  <a:gd name="connsiteY1" fmla="*/ 69748 h 2641947"/>
                  <a:gd name="connsiteX2" fmla="*/ 1703210 w 2189834"/>
                  <a:gd name="connsiteY2" fmla="*/ 0 h 2641947"/>
                  <a:gd name="connsiteX3" fmla="*/ 2005980 w 2189834"/>
                  <a:gd name="connsiteY3" fmla="*/ 131701 h 2641947"/>
                  <a:gd name="connsiteX4" fmla="*/ 2117294 w 2189834"/>
                  <a:gd name="connsiteY4" fmla="*/ 1218230 h 2641947"/>
                  <a:gd name="connsiteX5" fmla="*/ 1787827 w 2189834"/>
                  <a:gd name="connsiteY5" fmla="*/ 2588694 h 2641947"/>
                  <a:gd name="connsiteX6" fmla="*/ 285788 w 2189834"/>
                  <a:gd name="connsiteY6" fmla="*/ 2639429 h 2641947"/>
                  <a:gd name="connsiteX7" fmla="*/ 17973 w 2189834"/>
                  <a:gd name="connsiteY7" fmla="*/ 1273757 h 2641947"/>
                  <a:gd name="connsiteX8" fmla="*/ 22137 w 2189834"/>
                  <a:gd name="connsiteY8" fmla="*/ 233647 h 2641947"/>
                  <a:gd name="connsiteX0" fmla="*/ 75708 w 2243405"/>
                  <a:gd name="connsiteY0" fmla="*/ 233647 h 2653324"/>
                  <a:gd name="connsiteX1" fmla="*/ 342119 w 2243405"/>
                  <a:gd name="connsiteY1" fmla="*/ 69748 h 2653324"/>
                  <a:gd name="connsiteX2" fmla="*/ 1756781 w 2243405"/>
                  <a:gd name="connsiteY2" fmla="*/ 0 h 2653324"/>
                  <a:gd name="connsiteX3" fmla="*/ 2059551 w 2243405"/>
                  <a:gd name="connsiteY3" fmla="*/ 131701 h 2653324"/>
                  <a:gd name="connsiteX4" fmla="*/ 2170865 w 2243405"/>
                  <a:gd name="connsiteY4" fmla="*/ 1218230 h 2653324"/>
                  <a:gd name="connsiteX5" fmla="*/ 1841398 w 2243405"/>
                  <a:gd name="connsiteY5" fmla="*/ 2588694 h 2653324"/>
                  <a:gd name="connsiteX6" fmla="*/ 339359 w 2243405"/>
                  <a:gd name="connsiteY6" fmla="*/ 2639429 h 2653324"/>
                  <a:gd name="connsiteX7" fmla="*/ 71544 w 2243405"/>
                  <a:gd name="connsiteY7" fmla="*/ 1273757 h 2653324"/>
                  <a:gd name="connsiteX8" fmla="*/ 75708 w 2243405"/>
                  <a:gd name="connsiteY8" fmla="*/ 233647 h 2653324"/>
                  <a:gd name="connsiteX0" fmla="*/ 75708 w 2243405"/>
                  <a:gd name="connsiteY0" fmla="*/ 233647 h 2653324"/>
                  <a:gd name="connsiteX1" fmla="*/ 342119 w 2243405"/>
                  <a:gd name="connsiteY1" fmla="*/ 69748 h 2653324"/>
                  <a:gd name="connsiteX2" fmla="*/ 1756781 w 2243405"/>
                  <a:gd name="connsiteY2" fmla="*/ 0 h 2653324"/>
                  <a:gd name="connsiteX3" fmla="*/ 2059551 w 2243405"/>
                  <a:gd name="connsiteY3" fmla="*/ 131701 h 2653324"/>
                  <a:gd name="connsiteX4" fmla="*/ 2170865 w 2243405"/>
                  <a:gd name="connsiteY4" fmla="*/ 1218230 h 2653324"/>
                  <a:gd name="connsiteX5" fmla="*/ 1841398 w 2243405"/>
                  <a:gd name="connsiteY5" fmla="*/ 2588694 h 2653324"/>
                  <a:gd name="connsiteX6" fmla="*/ 339359 w 2243405"/>
                  <a:gd name="connsiteY6" fmla="*/ 2639429 h 2653324"/>
                  <a:gd name="connsiteX7" fmla="*/ 71544 w 2243405"/>
                  <a:gd name="connsiteY7" fmla="*/ 1273757 h 2653324"/>
                  <a:gd name="connsiteX8" fmla="*/ 75708 w 2243405"/>
                  <a:gd name="connsiteY8" fmla="*/ 233647 h 2653324"/>
                  <a:gd name="connsiteX0" fmla="*/ 75708 w 2243405"/>
                  <a:gd name="connsiteY0" fmla="*/ 233647 h 2653324"/>
                  <a:gd name="connsiteX1" fmla="*/ 342119 w 2243405"/>
                  <a:gd name="connsiteY1" fmla="*/ 69748 h 2653324"/>
                  <a:gd name="connsiteX2" fmla="*/ 1756781 w 2243405"/>
                  <a:gd name="connsiteY2" fmla="*/ 0 h 2653324"/>
                  <a:gd name="connsiteX3" fmla="*/ 2059551 w 2243405"/>
                  <a:gd name="connsiteY3" fmla="*/ 131701 h 2653324"/>
                  <a:gd name="connsiteX4" fmla="*/ 2170865 w 2243405"/>
                  <a:gd name="connsiteY4" fmla="*/ 1218230 h 2653324"/>
                  <a:gd name="connsiteX5" fmla="*/ 1841398 w 2243405"/>
                  <a:gd name="connsiteY5" fmla="*/ 2588694 h 2653324"/>
                  <a:gd name="connsiteX6" fmla="*/ 339359 w 2243405"/>
                  <a:gd name="connsiteY6" fmla="*/ 2639429 h 2653324"/>
                  <a:gd name="connsiteX7" fmla="*/ 71544 w 2243405"/>
                  <a:gd name="connsiteY7" fmla="*/ 1273757 h 2653324"/>
                  <a:gd name="connsiteX8" fmla="*/ 75708 w 2243405"/>
                  <a:gd name="connsiteY8" fmla="*/ 233647 h 2653324"/>
                  <a:gd name="connsiteX0" fmla="*/ 56726 w 2224423"/>
                  <a:gd name="connsiteY0" fmla="*/ 233647 h 2655030"/>
                  <a:gd name="connsiteX1" fmla="*/ 323137 w 2224423"/>
                  <a:gd name="connsiteY1" fmla="*/ 69748 h 2655030"/>
                  <a:gd name="connsiteX2" fmla="*/ 1737799 w 2224423"/>
                  <a:gd name="connsiteY2" fmla="*/ 0 h 2655030"/>
                  <a:gd name="connsiteX3" fmla="*/ 2040569 w 2224423"/>
                  <a:gd name="connsiteY3" fmla="*/ 131701 h 2655030"/>
                  <a:gd name="connsiteX4" fmla="*/ 2151883 w 2224423"/>
                  <a:gd name="connsiteY4" fmla="*/ 1218230 h 2655030"/>
                  <a:gd name="connsiteX5" fmla="*/ 1822416 w 2224423"/>
                  <a:gd name="connsiteY5" fmla="*/ 2588694 h 2655030"/>
                  <a:gd name="connsiteX6" fmla="*/ 320377 w 2224423"/>
                  <a:gd name="connsiteY6" fmla="*/ 2639429 h 2655030"/>
                  <a:gd name="connsiteX7" fmla="*/ 52562 w 2224423"/>
                  <a:gd name="connsiteY7" fmla="*/ 1273757 h 2655030"/>
                  <a:gd name="connsiteX8" fmla="*/ 56726 w 2224423"/>
                  <a:gd name="connsiteY8" fmla="*/ 233647 h 2655030"/>
                  <a:gd name="connsiteX0" fmla="*/ 56726 w 2224423"/>
                  <a:gd name="connsiteY0" fmla="*/ 184463 h 2605846"/>
                  <a:gd name="connsiteX1" fmla="*/ 323137 w 2224423"/>
                  <a:gd name="connsiteY1" fmla="*/ 20564 h 2605846"/>
                  <a:gd name="connsiteX2" fmla="*/ 1806182 w 2224423"/>
                  <a:gd name="connsiteY2" fmla="*/ 13178 h 2605846"/>
                  <a:gd name="connsiteX3" fmla="*/ 2040569 w 2224423"/>
                  <a:gd name="connsiteY3" fmla="*/ 82517 h 2605846"/>
                  <a:gd name="connsiteX4" fmla="*/ 2151883 w 2224423"/>
                  <a:gd name="connsiteY4" fmla="*/ 1169046 h 2605846"/>
                  <a:gd name="connsiteX5" fmla="*/ 1822416 w 2224423"/>
                  <a:gd name="connsiteY5" fmla="*/ 2539510 h 2605846"/>
                  <a:gd name="connsiteX6" fmla="*/ 320377 w 2224423"/>
                  <a:gd name="connsiteY6" fmla="*/ 2590245 h 2605846"/>
                  <a:gd name="connsiteX7" fmla="*/ 52562 w 2224423"/>
                  <a:gd name="connsiteY7" fmla="*/ 1224573 h 2605846"/>
                  <a:gd name="connsiteX8" fmla="*/ 56726 w 2224423"/>
                  <a:gd name="connsiteY8" fmla="*/ 184463 h 2605846"/>
                  <a:gd name="connsiteX0" fmla="*/ 56726 w 2224423"/>
                  <a:gd name="connsiteY0" fmla="*/ 184462 h 2605845"/>
                  <a:gd name="connsiteX1" fmla="*/ 323137 w 2224423"/>
                  <a:gd name="connsiteY1" fmla="*/ 20563 h 2605845"/>
                  <a:gd name="connsiteX2" fmla="*/ 1806182 w 2224423"/>
                  <a:gd name="connsiteY2" fmla="*/ 13177 h 2605845"/>
                  <a:gd name="connsiteX3" fmla="*/ 2040569 w 2224423"/>
                  <a:gd name="connsiteY3" fmla="*/ 82516 h 2605845"/>
                  <a:gd name="connsiteX4" fmla="*/ 2151883 w 2224423"/>
                  <a:gd name="connsiteY4" fmla="*/ 1169045 h 2605845"/>
                  <a:gd name="connsiteX5" fmla="*/ 1822416 w 2224423"/>
                  <a:gd name="connsiteY5" fmla="*/ 2539509 h 2605845"/>
                  <a:gd name="connsiteX6" fmla="*/ 320377 w 2224423"/>
                  <a:gd name="connsiteY6" fmla="*/ 2590244 h 2605845"/>
                  <a:gd name="connsiteX7" fmla="*/ 52562 w 2224423"/>
                  <a:gd name="connsiteY7" fmla="*/ 1224572 h 2605845"/>
                  <a:gd name="connsiteX8" fmla="*/ 56726 w 2224423"/>
                  <a:gd name="connsiteY8" fmla="*/ 184462 h 2605845"/>
                  <a:gd name="connsiteX0" fmla="*/ 56726 w 2224423"/>
                  <a:gd name="connsiteY0" fmla="*/ 171285 h 2592668"/>
                  <a:gd name="connsiteX1" fmla="*/ 323137 w 2224423"/>
                  <a:gd name="connsiteY1" fmla="*/ 7386 h 2592668"/>
                  <a:gd name="connsiteX2" fmla="*/ 1806182 w 2224423"/>
                  <a:gd name="connsiteY2" fmla="*/ 0 h 2592668"/>
                  <a:gd name="connsiteX3" fmla="*/ 2142343 w 2224423"/>
                  <a:gd name="connsiteY3" fmla="*/ 242261 h 2592668"/>
                  <a:gd name="connsiteX4" fmla="*/ 2151883 w 2224423"/>
                  <a:gd name="connsiteY4" fmla="*/ 1155868 h 2592668"/>
                  <a:gd name="connsiteX5" fmla="*/ 1822416 w 2224423"/>
                  <a:gd name="connsiteY5" fmla="*/ 2526332 h 2592668"/>
                  <a:gd name="connsiteX6" fmla="*/ 320377 w 2224423"/>
                  <a:gd name="connsiteY6" fmla="*/ 2577067 h 2592668"/>
                  <a:gd name="connsiteX7" fmla="*/ 52562 w 2224423"/>
                  <a:gd name="connsiteY7" fmla="*/ 1211395 h 2592668"/>
                  <a:gd name="connsiteX8" fmla="*/ 56726 w 2224423"/>
                  <a:gd name="connsiteY8" fmla="*/ 171285 h 2592668"/>
                  <a:gd name="connsiteX0" fmla="*/ 56726 w 2224423"/>
                  <a:gd name="connsiteY0" fmla="*/ 171285 h 2592668"/>
                  <a:gd name="connsiteX1" fmla="*/ 323137 w 2224423"/>
                  <a:gd name="connsiteY1" fmla="*/ 7386 h 2592668"/>
                  <a:gd name="connsiteX2" fmla="*/ 1806182 w 2224423"/>
                  <a:gd name="connsiteY2" fmla="*/ 0 h 2592668"/>
                  <a:gd name="connsiteX3" fmla="*/ 2142343 w 2224423"/>
                  <a:gd name="connsiteY3" fmla="*/ 242261 h 2592668"/>
                  <a:gd name="connsiteX4" fmla="*/ 2151883 w 2224423"/>
                  <a:gd name="connsiteY4" fmla="*/ 1155868 h 2592668"/>
                  <a:gd name="connsiteX5" fmla="*/ 1822416 w 2224423"/>
                  <a:gd name="connsiteY5" fmla="*/ 2526332 h 2592668"/>
                  <a:gd name="connsiteX6" fmla="*/ 320377 w 2224423"/>
                  <a:gd name="connsiteY6" fmla="*/ 2577067 h 2592668"/>
                  <a:gd name="connsiteX7" fmla="*/ 52562 w 2224423"/>
                  <a:gd name="connsiteY7" fmla="*/ 1211395 h 2592668"/>
                  <a:gd name="connsiteX8" fmla="*/ 56726 w 2224423"/>
                  <a:gd name="connsiteY8" fmla="*/ 171285 h 2592668"/>
                  <a:gd name="connsiteX0" fmla="*/ 56726 w 2224423"/>
                  <a:gd name="connsiteY0" fmla="*/ 173233 h 2594616"/>
                  <a:gd name="connsiteX1" fmla="*/ 323137 w 2224423"/>
                  <a:gd name="connsiteY1" fmla="*/ 9334 h 2594616"/>
                  <a:gd name="connsiteX2" fmla="*/ 1806182 w 2224423"/>
                  <a:gd name="connsiteY2" fmla="*/ 1948 h 2594616"/>
                  <a:gd name="connsiteX3" fmla="*/ 2142343 w 2224423"/>
                  <a:gd name="connsiteY3" fmla="*/ 244209 h 2594616"/>
                  <a:gd name="connsiteX4" fmla="*/ 2151883 w 2224423"/>
                  <a:gd name="connsiteY4" fmla="*/ 1157816 h 2594616"/>
                  <a:gd name="connsiteX5" fmla="*/ 1822416 w 2224423"/>
                  <a:gd name="connsiteY5" fmla="*/ 2528280 h 2594616"/>
                  <a:gd name="connsiteX6" fmla="*/ 320377 w 2224423"/>
                  <a:gd name="connsiteY6" fmla="*/ 2579015 h 2594616"/>
                  <a:gd name="connsiteX7" fmla="*/ 52562 w 2224423"/>
                  <a:gd name="connsiteY7" fmla="*/ 1213343 h 2594616"/>
                  <a:gd name="connsiteX8" fmla="*/ 56726 w 2224423"/>
                  <a:gd name="connsiteY8" fmla="*/ 173233 h 2594616"/>
                  <a:gd name="connsiteX0" fmla="*/ 56726 w 2224423"/>
                  <a:gd name="connsiteY0" fmla="*/ 171285 h 2592668"/>
                  <a:gd name="connsiteX1" fmla="*/ 323137 w 2224423"/>
                  <a:gd name="connsiteY1" fmla="*/ 7386 h 2592668"/>
                  <a:gd name="connsiteX2" fmla="*/ 1806182 w 2224423"/>
                  <a:gd name="connsiteY2" fmla="*/ 0 h 2592668"/>
                  <a:gd name="connsiteX3" fmla="*/ 2114484 w 2224423"/>
                  <a:gd name="connsiteY3" fmla="*/ 282319 h 2592668"/>
                  <a:gd name="connsiteX4" fmla="*/ 2151883 w 2224423"/>
                  <a:gd name="connsiteY4" fmla="*/ 1155868 h 2592668"/>
                  <a:gd name="connsiteX5" fmla="*/ 1822416 w 2224423"/>
                  <a:gd name="connsiteY5" fmla="*/ 2526332 h 2592668"/>
                  <a:gd name="connsiteX6" fmla="*/ 320377 w 2224423"/>
                  <a:gd name="connsiteY6" fmla="*/ 2577067 h 2592668"/>
                  <a:gd name="connsiteX7" fmla="*/ 52562 w 2224423"/>
                  <a:gd name="connsiteY7" fmla="*/ 1211395 h 2592668"/>
                  <a:gd name="connsiteX8" fmla="*/ 56726 w 2224423"/>
                  <a:gd name="connsiteY8" fmla="*/ 171285 h 2592668"/>
                  <a:gd name="connsiteX0" fmla="*/ 56726 w 2224423"/>
                  <a:gd name="connsiteY0" fmla="*/ 171285 h 2592668"/>
                  <a:gd name="connsiteX1" fmla="*/ 323137 w 2224423"/>
                  <a:gd name="connsiteY1" fmla="*/ 7386 h 2592668"/>
                  <a:gd name="connsiteX2" fmla="*/ 1806182 w 2224423"/>
                  <a:gd name="connsiteY2" fmla="*/ 0 h 2592668"/>
                  <a:gd name="connsiteX3" fmla="*/ 2114484 w 2224423"/>
                  <a:gd name="connsiteY3" fmla="*/ 282319 h 2592668"/>
                  <a:gd name="connsiteX4" fmla="*/ 2151883 w 2224423"/>
                  <a:gd name="connsiteY4" fmla="*/ 1155868 h 2592668"/>
                  <a:gd name="connsiteX5" fmla="*/ 1822416 w 2224423"/>
                  <a:gd name="connsiteY5" fmla="*/ 2526332 h 2592668"/>
                  <a:gd name="connsiteX6" fmla="*/ 320377 w 2224423"/>
                  <a:gd name="connsiteY6" fmla="*/ 2577067 h 2592668"/>
                  <a:gd name="connsiteX7" fmla="*/ 52562 w 2224423"/>
                  <a:gd name="connsiteY7" fmla="*/ 1211395 h 2592668"/>
                  <a:gd name="connsiteX8" fmla="*/ 56726 w 2224423"/>
                  <a:gd name="connsiteY8" fmla="*/ 171285 h 2592668"/>
                  <a:gd name="connsiteX0" fmla="*/ 56726 w 2224423"/>
                  <a:gd name="connsiteY0" fmla="*/ 171285 h 2592668"/>
                  <a:gd name="connsiteX1" fmla="*/ 323137 w 2224423"/>
                  <a:gd name="connsiteY1" fmla="*/ 7386 h 2592668"/>
                  <a:gd name="connsiteX2" fmla="*/ 1806182 w 2224423"/>
                  <a:gd name="connsiteY2" fmla="*/ 0 h 2592668"/>
                  <a:gd name="connsiteX3" fmla="*/ 2114484 w 2224423"/>
                  <a:gd name="connsiteY3" fmla="*/ 282319 h 2592668"/>
                  <a:gd name="connsiteX4" fmla="*/ 2151883 w 2224423"/>
                  <a:gd name="connsiteY4" fmla="*/ 1155868 h 2592668"/>
                  <a:gd name="connsiteX5" fmla="*/ 1822416 w 2224423"/>
                  <a:gd name="connsiteY5" fmla="*/ 2526332 h 2592668"/>
                  <a:gd name="connsiteX6" fmla="*/ 320377 w 2224423"/>
                  <a:gd name="connsiteY6" fmla="*/ 2577067 h 2592668"/>
                  <a:gd name="connsiteX7" fmla="*/ 52562 w 2224423"/>
                  <a:gd name="connsiteY7" fmla="*/ 1211395 h 2592668"/>
                  <a:gd name="connsiteX8" fmla="*/ 56726 w 2224423"/>
                  <a:gd name="connsiteY8" fmla="*/ 171285 h 2592668"/>
                  <a:gd name="connsiteX0" fmla="*/ 56726 w 2193538"/>
                  <a:gd name="connsiteY0" fmla="*/ 171285 h 2592668"/>
                  <a:gd name="connsiteX1" fmla="*/ 323137 w 2193538"/>
                  <a:gd name="connsiteY1" fmla="*/ 7386 h 2592668"/>
                  <a:gd name="connsiteX2" fmla="*/ 1806182 w 2193538"/>
                  <a:gd name="connsiteY2" fmla="*/ 0 h 2592668"/>
                  <a:gd name="connsiteX3" fmla="*/ 2114484 w 2193538"/>
                  <a:gd name="connsiteY3" fmla="*/ 282319 h 2592668"/>
                  <a:gd name="connsiteX4" fmla="*/ 2151883 w 2193538"/>
                  <a:gd name="connsiteY4" fmla="*/ 1155868 h 2592668"/>
                  <a:gd name="connsiteX5" fmla="*/ 1822416 w 2193538"/>
                  <a:gd name="connsiteY5" fmla="*/ 2526332 h 2592668"/>
                  <a:gd name="connsiteX6" fmla="*/ 320377 w 2193538"/>
                  <a:gd name="connsiteY6" fmla="*/ 2577067 h 2592668"/>
                  <a:gd name="connsiteX7" fmla="*/ 52562 w 2193538"/>
                  <a:gd name="connsiteY7" fmla="*/ 1211395 h 2592668"/>
                  <a:gd name="connsiteX8" fmla="*/ 56726 w 2193538"/>
                  <a:gd name="connsiteY8" fmla="*/ 171285 h 2592668"/>
                  <a:gd name="connsiteX0" fmla="*/ 56726 w 2198723"/>
                  <a:gd name="connsiteY0" fmla="*/ 171285 h 2592668"/>
                  <a:gd name="connsiteX1" fmla="*/ 323137 w 2198723"/>
                  <a:gd name="connsiteY1" fmla="*/ 7386 h 2592668"/>
                  <a:gd name="connsiteX2" fmla="*/ 1806182 w 2198723"/>
                  <a:gd name="connsiteY2" fmla="*/ 0 h 2592668"/>
                  <a:gd name="connsiteX3" fmla="*/ 2114484 w 2198723"/>
                  <a:gd name="connsiteY3" fmla="*/ 282319 h 2592668"/>
                  <a:gd name="connsiteX4" fmla="*/ 2151883 w 2198723"/>
                  <a:gd name="connsiteY4" fmla="*/ 1155868 h 2592668"/>
                  <a:gd name="connsiteX5" fmla="*/ 1871203 w 2198723"/>
                  <a:gd name="connsiteY5" fmla="*/ 2544982 h 2592668"/>
                  <a:gd name="connsiteX6" fmla="*/ 320377 w 2198723"/>
                  <a:gd name="connsiteY6" fmla="*/ 2577067 h 2592668"/>
                  <a:gd name="connsiteX7" fmla="*/ 52562 w 2198723"/>
                  <a:gd name="connsiteY7" fmla="*/ 1211395 h 2592668"/>
                  <a:gd name="connsiteX8" fmla="*/ 56726 w 2198723"/>
                  <a:gd name="connsiteY8" fmla="*/ 171285 h 2592668"/>
                  <a:gd name="connsiteX0" fmla="*/ 56726 w 2204302"/>
                  <a:gd name="connsiteY0" fmla="*/ 171285 h 2592668"/>
                  <a:gd name="connsiteX1" fmla="*/ 323137 w 2204302"/>
                  <a:gd name="connsiteY1" fmla="*/ 7386 h 2592668"/>
                  <a:gd name="connsiteX2" fmla="*/ 1806182 w 2204302"/>
                  <a:gd name="connsiteY2" fmla="*/ 0 h 2592668"/>
                  <a:gd name="connsiteX3" fmla="*/ 2114484 w 2204302"/>
                  <a:gd name="connsiteY3" fmla="*/ 282319 h 2592668"/>
                  <a:gd name="connsiteX4" fmla="*/ 2151883 w 2204302"/>
                  <a:gd name="connsiteY4" fmla="*/ 1155868 h 2592668"/>
                  <a:gd name="connsiteX5" fmla="*/ 1871203 w 2204302"/>
                  <a:gd name="connsiteY5" fmla="*/ 2544982 h 2592668"/>
                  <a:gd name="connsiteX6" fmla="*/ 320377 w 2204302"/>
                  <a:gd name="connsiteY6" fmla="*/ 2577067 h 2592668"/>
                  <a:gd name="connsiteX7" fmla="*/ 52562 w 2204302"/>
                  <a:gd name="connsiteY7" fmla="*/ 1211395 h 2592668"/>
                  <a:gd name="connsiteX8" fmla="*/ 56726 w 2204302"/>
                  <a:gd name="connsiteY8" fmla="*/ 171285 h 2592668"/>
                  <a:gd name="connsiteX0" fmla="*/ 56726 w 2204302"/>
                  <a:gd name="connsiteY0" fmla="*/ 171285 h 2592668"/>
                  <a:gd name="connsiteX1" fmla="*/ 323137 w 2204302"/>
                  <a:gd name="connsiteY1" fmla="*/ 7386 h 2592668"/>
                  <a:gd name="connsiteX2" fmla="*/ 1806182 w 2204302"/>
                  <a:gd name="connsiteY2" fmla="*/ 0 h 2592668"/>
                  <a:gd name="connsiteX3" fmla="*/ 2114484 w 2204302"/>
                  <a:gd name="connsiteY3" fmla="*/ 282319 h 2592668"/>
                  <a:gd name="connsiteX4" fmla="*/ 2151883 w 2204302"/>
                  <a:gd name="connsiteY4" fmla="*/ 1155868 h 2592668"/>
                  <a:gd name="connsiteX5" fmla="*/ 1871203 w 2204302"/>
                  <a:gd name="connsiteY5" fmla="*/ 2544982 h 2592668"/>
                  <a:gd name="connsiteX6" fmla="*/ 320377 w 2204302"/>
                  <a:gd name="connsiteY6" fmla="*/ 2577067 h 2592668"/>
                  <a:gd name="connsiteX7" fmla="*/ 52562 w 2204302"/>
                  <a:gd name="connsiteY7" fmla="*/ 1211395 h 2592668"/>
                  <a:gd name="connsiteX8" fmla="*/ 56726 w 2204302"/>
                  <a:gd name="connsiteY8" fmla="*/ 171285 h 2592668"/>
                  <a:gd name="connsiteX0" fmla="*/ 72837 w 2220413"/>
                  <a:gd name="connsiteY0" fmla="*/ 171285 h 2590627"/>
                  <a:gd name="connsiteX1" fmla="*/ 339248 w 2220413"/>
                  <a:gd name="connsiteY1" fmla="*/ 7386 h 2590627"/>
                  <a:gd name="connsiteX2" fmla="*/ 1822293 w 2220413"/>
                  <a:gd name="connsiteY2" fmla="*/ 0 h 2590627"/>
                  <a:gd name="connsiteX3" fmla="*/ 2130595 w 2220413"/>
                  <a:gd name="connsiteY3" fmla="*/ 282319 h 2590627"/>
                  <a:gd name="connsiteX4" fmla="*/ 2167994 w 2220413"/>
                  <a:gd name="connsiteY4" fmla="*/ 1155868 h 2590627"/>
                  <a:gd name="connsiteX5" fmla="*/ 1887314 w 2220413"/>
                  <a:gd name="connsiteY5" fmla="*/ 2544982 h 2590627"/>
                  <a:gd name="connsiteX6" fmla="*/ 336488 w 2220413"/>
                  <a:gd name="connsiteY6" fmla="*/ 2577067 h 2590627"/>
                  <a:gd name="connsiteX7" fmla="*/ 68673 w 2220413"/>
                  <a:gd name="connsiteY7" fmla="*/ 1211395 h 2590627"/>
                  <a:gd name="connsiteX8" fmla="*/ 72837 w 2220413"/>
                  <a:gd name="connsiteY8" fmla="*/ 171285 h 2590627"/>
                  <a:gd name="connsiteX0" fmla="*/ 51424 w 2199000"/>
                  <a:gd name="connsiteY0" fmla="*/ 171285 h 2592098"/>
                  <a:gd name="connsiteX1" fmla="*/ 317835 w 2199000"/>
                  <a:gd name="connsiteY1" fmla="*/ 7386 h 2592098"/>
                  <a:gd name="connsiteX2" fmla="*/ 1800880 w 2199000"/>
                  <a:gd name="connsiteY2" fmla="*/ 0 h 2592098"/>
                  <a:gd name="connsiteX3" fmla="*/ 2109182 w 2199000"/>
                  <a:gd name="connsiteY3" fmla="*/ 282319 h 2592098"/>
                  <a:gd name="connsiteX4" fmla="*/ 2146581 w 2199000"/>
                  <a:gd name="connsiteY4" fmla="*/ 1155868 h 2592098"/>
                  <a:gd name="connsiteX5" fmla="*/ 1865901 w 2199000"/>
                  <a:gd name="connsiteY5" fmla="*/ 2544982 h 2592098"/>
                  <a:gd name="connsiteX6" fmla="*/ 315075 w 2199000"/>
                  <a:gd name="connsiteY6" fmla="*/ 2577067 h 2592098"/>
                  <a:gd name="connsiteX7" fmla="*/ 47260 w 2199000"/>
                  <a:gd name="connsiteY7" fmla="*/ 1211395 h 2592098"/>
                  <a:gd name="connsiteX8" fmla="*/ 51424 w 2199000"/>
                  <a:gd name="connsiteY8" fmla="*/ 171285 h 259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9000" h="2592098">
                    <a:moveTo>
                      <a:pt x="51424" y="171285"/>
                    </a:moveTo>
                    <a:cubicBezTo>
                      <a:pt x="98928" y="-9427"/>
                      <a:pt x="190506" y="7386"/>
                      <a:pt x="317835" y="7386"/>
                    </a:cubicBezTo>
                    <a:cubicBezTo>
                      <a:pt x="812183" y="4924"/>
                      <a:pt x="1111121" y="101618"/>
                      <a:pt x="1800880" y="0"/>
                    </a:cubicBezTo>
                    <a:cubicBezTo>
                      <a:pt x="1928209" y="0"/>
                      <a:pt x="2063993" y="76"/>
                      <a:pt x="2109182" y="282319"/>
                    </a:cubicBezTo>
                    <a:cubicBezTo>
                      <a:pt x="2140318" y="768538"/>
                      <a:pt x="2130434" y="612283"/>
                      <a:pt x="2146581" y="1155868"/>
                    </a:cubicBezTo>
                    <a:cubicBezTo>
                      <a:pt x="2299339" y="2758087"/>
                      <a:pt x="2091532" y="2534697"/>
                      <a:pt x="1865901" y="2544982"/>
                    </a:cubicBezTo>
                    <a:cubicBezTo>
                      <a:pt x="1077099" y="2472275"/>
                      <a:pt x="818198" y="2600678"/>
                      <a:pt x="315075" y="2577067"/>
                    </a:cubicBezTo>
                    <a:cubicBezTo>
                      <a:pt x="-270791" y="2720516"/>
                      <a:pt x="162531" y="1804797"/>
                      <a:pt x="47260" y="1211395"/>
                    </a:cubicBezTo>
                    <a:cubicBezTo>
                      <a:pt x="-7576" y="730867"/>
                      <a:pt x="-7488" y="440759"/>
                      <a:pt x="51424" y="171285"/>
                    </a:cubicBezTo>
                    <a:close/>
                  </a:path>
                </a:pathLst>
              </a:custGeom>
              <a:blipFill dpi="0" rotWithShape="1">
                <a:blip r:embed="rId12" cstate="print">
                  <a:extLst>
                    <a:ext uri="{28A0092B-C50C-407E-A947-70E740481C1C}">
                      <a14:useLocalDpi xmlns:a14="http://schemas.microsoft.com/office/drawing/2010/main" val="0"/>
                    </a:ext>
                  </a:extLst>
                </a:blip>
                <a:srcRect/>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5941039" y="1606331"/>
              <a:ext cx="2555991" cy="1880572"/>
              <a:chOff x="5941039" y="1606331"/>
              <a:chExt cx="2555991" cy="1880572"/>
            </a:xfrm>
          </p:grpSpPr>
          <p:sp>
            <p:nvSpPr>
              <p:cNvPr id="43" name="圆角矩形 38"/>
              <p:cNvSpPr/>
              <p:nvPr/>
            </p:nvSpPr>
            <p:spPr>
              <a:xfrm>
                <a:off x="5941039" y="1606331"/>
                <a:ext cx="2555991" cy="1880572"/>
              </a:xfrm>
              <a:custGeom>
                <a:avLst/>
                <a:gdLst>
                  <a:gd name="connsiteX0" fmla="*/ 0 w 1970468"/>
                  <a:gd name="connsiteY0" fmla="*/ 230549 h 1383264"/>
                  <a:gd name="connsiteX1" fmla="*/ 230549 w 1970468"/>
                  <a:gd name="connsiteY1" fmla="*/ 0 h 1383264"/>
                  <a:gd name="connsiteX2" fmla="*/ 1739919 w 1970468"/>
                  <a:gd name="connsiteY2" fmla="*/ 0 h 1383264"/>
                  <a:gd name="connsiteX3" fmla="*/ 1970468 w 1970468"/>
                  <a:gd name="connsiteY3" fmla="*/ 230549 h 1383264"/>
                  <a:gd name="connsiteX4" fmla="*/ 1970468 w 1970468"/>
                  <a:gd name="connsiteY4" fmla="*/ 1152715 h 1383264"/>
                  <a:gd name="connsiteX5" fmla="*/ 1739919 w 1970468"/>
                  <a:gd name="connsiteY5" fmla="*/ 1383264 h 1383264"/>
                  <a:gd name="connsiteX6" fmla="*/ 230549 w 1970468"/>
                  <a:gd name="connsiteY6" fmla="*/ 1383264 h 1383264"/>
                  <a:gd name="connsiteX7" fmla="*/ 0 w 1970468"/>
                  <a:gd name="connsiteY7" fmla="*/ 1152715 h 1383264"/>
                  <a:gd name="connsiteX8" fmla="*/ 0 w 1970468"/>
                  <a:gd name="connsiteY8" fmla="*/ 230549 h 1383264"/>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0 w 1970468"/>
                  <a:gd name="connsiteY7" fmla="*/ 1152715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84995 w 1970468"/>
                  <a:gd name="connsiteY5" fmla="*/ 1447659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14161 w 1970468"/>
                  <a:gd name="connsiteY5" fmla="*/ 1434780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14161 w 1970468"/>
                  <a:gd name="connsiteY5" fmla="*/ 1434780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4630"/>
                  <a:gd name="connsiteY0" fmla="*/ 230549 h 1466977"/>
                  <a:gd name="connsiteX1" fmla="*/ 230549 w 1974630"/>
                  <a:gd name="connsiteY1" fmla="*/ 0 h 1466977"/>
                  <a:gd name="connsiteX2" fmla="*/ 1739919 w 1974630"/>
                  <a:gd name="connsiteY2" fmla="*/ 0 h 1466977"/>
                  <a:gd name="connsiteX3" fmla="*/ 1970468 w 1974630"/>
                  <a:gd name="connsiteY3" fmla="*/ 230549 h 1466977"/>
                  <a:gd name="connsiteX4" fmla="*/ 1970468 w 1974630"/>
                  <a:gd name="connsiteY4" fmla="*/ 1152715 h 1466977"/>
                  <a:gd name="connsiteX5" fmla="*/ 1714161 w 1974630"/>
                  <a:gd name="connsiteY5" fmla="*/ 1434780 h 1466977"/>
                  <a:gd name="connsiteX6" fmla="*/ 481687 w 1974630"/>
                  <a:gd name="connsiteY6" fmla="*/ 1466977 h 1466977"/>
                  <a:gd name="connsiteX7" fmla="*/ 96591 w 1974630"/>
                  <a:gd name="connsiteY7" fmla="*/ 1197791 h 1466977"/>
                  <a:gd name="connsiteX8" fmla="*/ 0 w 1974630"/>
                  <a:gd name="connsiteY8" fmla="*/ 230549 h 1466977"/>
                  <a:gd name="connsiteX0" fmla="*/ 0 w 1974630"/>
                  <a:gd name="connsiteY0" fmla="*/ 327141 h 1563569"/>
                  <a:gd name="connsiteX1" fmla="*/ 230549 w 1974630"/>
                  <a:gd name="connsiteY1" fmla="*/ 96592 h 1563569"/>
                  <a:gd name="connsiteX2" fmla="*/ 1630449 w 1974630"/>
                  <a:gd name="connsiteY2" fmla="*/ 0 h 1563569"/>
                  <a:gd name="connsiteX3" fmla="*/ 1970468 w 1974630"/>
                  <a:gd name="connsiteY3" fmla="*/ 327141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74630"/>
                  <a:gd name="connsiteY0" fmla="*/ 327141 h 1563569"/>
                  <a:gd name="connsiteX1" fmla="*/ 230549 w 1974630"/>
                  <a:gd name="connsiteY1" fmla="*/ 96592 h 1563569"/>
                  <a:gd name="connsiteX2" fmla="*/ 1630449 w 1974630"/>
                  <a:gd name="connsiteY2" fmla="*/ 0 h 1563569"/>
                  <a:gd name="connsiteX3" fmla="*/ 1931831 w 1974630"/>
                  <a:gd name="connsiteY3" fmla="*/ 179033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74630"/>
                  <a:gd name="connsiteY0" fmla="*/ 327141 h 1563569"/>
                  <a:gd name="connsiteX1" fmla="*/ 230549 w 1974630"/>
                  <a:gd name="connsiteY1" fmla="*/ 96592 h 1563569"/>
                  <a:gd name="connsiteX2" fmla="*/ 1630449 w 1974630"/>
                  <a:gd name="connsiteY2" fmla="*/ 0 h 1563569"/>
                  <a:gd name="connsiteX3" fmla="*/ 1931831 w 1974630"/>
                  <a:gd name="connsiteY3" fmla="*/ 179033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90693"/>
                  <a:gd name="connsiteY0" fmla="*/ 327141 h 1563569"/>
                  <a:gd name="connsiteX1" fmla="*/ 230549 w 1990693"/>
                  <a:gd name="connsiteY1" fmla="*/ 96592 h 1563569"/>
                  <a:gd name="connsiteX2" fmla="*/ 1630449 w 1990693"/>
                  <a:gd name="connsiteY2" fmla="*/ 0 h 1563569"/>
                  <a:gd name="connsiteX3" fmla="*/ 1931831 w 1990693"/>
                  <a:gd name="connsiteY3" fmla="*/ 179033 h 1563569"/>
                  <a:gd name="connsiteX4" fmla="*/ 1970468 w 1990693"/>
                  <a:gd name="connsiteY4" fmla="*/ 1249307 h 1563569"/>
                  <a:gd name="connsiteX5" fmla="*/ 1714161 w 1990693"/>
                  <a:gd name="connsiteY5" fmla="*/ 1531372 h 1563569"/>
                  <a:gd name="connsiteX6" fmla="*/ 481687 w 1990693"/>
                  <a:gd name="connsiteY6" fmla="*/ 1563569 h 1563569"/>
                  <a:gd name="connsiteX7" fmla="*/ 96591 w 1990693"/>
                  <a:gd name="connsiteY7" fmla="*/ 1294383 h 1563569"/>
                  <a:gd name="connsiteX8" fmla="*/ 0 w 1990693"/>
                  <a:gd name="connsiteY8" fmla="*/ 327141 h 1563569"/>
                  <a:gd name="connsiteX0" fmla="*/ 0 w 1990693"/>
                  <a:gd name="connsiteY0" fmla="*/ 327141 h 1563569"/>
                  <a:gd name="connsiteX1" fmla="*/ 230549 w 1990693"/>
                  <a:gd name="connsiteY1" fmla="*/ 96592 h 1563569"/>
                  <a:gd name="connsiteX2" fmla="*/ 1630449 w 1990693"/>
                  <a:gd name="connsiteY2" fmla="*/ 0 h 1563569"/>
                  <a:gd name="connsiteX3" fmla="*/ 1931831 w 1990693"/>
                  <a:gd name="connsiteY3" fmla="*/ 179033 h 1563569"/>
                  <a:gd name="connsiteX4" fmla="*/ 1970468 w 1990693"/>
                  <a:gd name="connsiteY4" fmla="*/ 1249307 h 1563569"/>
                  <a:gd name="connsiteX5" fmla="*/ 1714161 w 1990693"/>
                  <a:gd name="connsiteY5" fmla="*/ 1531372 h 1563569"/>
                  <a:gd name="connsiteX6" fmla="*/ 481687 w 1990693"/>
                  <a:gd name="connsiteY6" fmla="*/ 1563569 h 1563569"/>
                  <a:gd name="connsiteX7" fmla="*/ 96591 w 1990693"/>
                  <a:gd name="connsiteY7" fmla="*/ 1294383 h 1563569"/>
                  <a:gd name="connsiteX8" fmla="*/ 0 w 1990693"/>
                  <a:gd name="connsiteY8" fmla="*/ 327141 h 1563569"/>
                  <a:gd name="connsiteX0" fmla="*/ 0 w 2010011"/>
                  <a:gd name="connsiteY0" fmla="*/ 301383 h 1563569"/>
                  <a:gd name="connsiteX1" fmla="*/ 249867 w 2010011"/>
                  <a:gd name="connsiteY1" fmla="*/ 96592 h 1563569"/>
                  <a:gd name="connsiteX2" fmla="*/ 1649767 w 2010011"/>
                  <a:gd name="connsiteY2" fmla="*/ 0 h 1563569"/>
                  <a:gd name="connsiteX3" fmla="*/ 1951149 w 2010011"/>
                  <a:gd name="connsiteY3" fmla="*/ 179033 h 1563569"/>
                  <a:gd name="connsiteX4" fmla="*/ 1989786 w 2010011"/>
                  <a:gd name="connsiteY4" fmla="*/ 1249307 h 1563569"/>
                  <a:gd name="connsiteX5" fmla="*/ 1733479 w 2010011"/>
                  <a:gd name="connsiteY5" fmla="*/ 1531372 h 1563569"/>
                  <a:gd name="connsiteX6" fmla="*/ 501005 w 2010011"/>
                  <a:gd name="connsiteY6" fmla="*/ 1563569 h 1563569"/>
                  <a:gd name="connsiteX7" fmla="*/ 115909 w 2010011"/>
                  <a:gd name="connsiteY7" fmla="*/ 1294383 h 1563569"/>
                  <a:gd name="connsiteX8" fmla="*/ 0 w 2010011"/>
                  <a:gd name="connsiteY8" fmla="*/ 301383 h 1563569"/>
                  <a:gd name="connsiteX0" fmla="*/ 852 w 2010863"/>
                  <a:gd name="connsiteY0" fmla="*/ 301383 h 1563569"/>
                  <a:gd name="connsiteX1" fmla="*/ 250719 w 2010863"/>
                  <a:gd name="connsiteY1" fmla="*/ 96592 h 1563569"/>
                  <a:gd name="connsiteX2" fmla="*/ 1650619 w 2010863"/>
                  <a:gd name="connsiteY2" fmla="*/ 0 h 1563569"/>
                  <a:gd name="connsiteX3" fmla="*/ 1952001 w 2010863"/>
                  <a:gd name="connsiteY3" fmla="*/ 179033 h 1563569"/>
                  <a:gd name="connsiteX4" fmla="*/ 1990638 w 2010863"/>
                  <a:gd name="connsiteY4" fmla="*/ 1249307 h 1563569"/>
                  <a:gd name="connsiteX5" fmla="*/ 1734331 w 2010863"/>
                  <a:gd name="connsiteY5" fmla="*/ 1531372 h 1563569"/>
                  <a:gd name="connsiteX6" fmla="*/ 501857 w 2010863"/>
                  <a:gd name="connsiteY6" fmla="*/ 1563569 h 1563569"/>
                  <a:gd name="connsiteX7" fmla="*/ 116761 w 2010863"/>
                  <a:gd name="connsiteY7" fmla="*/ 1294383 h 1563569"/>
                  <a:gd name="connsiteX8" fmla="*/ 852 w 2010863"/>
                  <a:gd name="connsiteY8" fmla="*/ 301383 h 1563569"/>
                  <a:gd name="connsiteX0" fmla="*/ 700 w 2010711"/>
                  <a:gd name="connsiteY0" fmla="*/ 301383 h 1563569"/>
                  <a:gd name="connsiteX1" fmla="*/ 282764 w 2010711"/>
                  <a:gd name="connsiteY1" fmla="*/ 77274 h 1563569"/>
                  <a:gd name="connsiteX2" fmla="*/ 1650467 w 2010711"/>
                  <a:gd name="connsiteY2" fmla="*/ 0 h 1563569"/>
                  <a:gd name="connsiteX3" fmla="*/ 1951849 w 2010711"/>
                  <a:gd name="connsiteY3" fmla="*/ 179033 h 1563569"/>
                  <a:gd name="connsiteX4" fmla="*/ 1990486 w 2010711"/>
                  <a:gd name="connsiteY4" fmla="*/ 1249307 h 1563569"/>
                  <a:gd name="connsiteX5" fmla="*/ 1734179 w 2010711"/>
                  <a:gd name="connsiteY5" fmla="*/ 1531372 h 1563569"/>
                  <a:gd name="connsiteX6" fmla="*/ 501705 w 2010711"/>
                  <a:gd name="connsiteY6" fmla="*/ 1563569 h 1563569"/>
                  <a:gd name="connsiteX7" fmla="*/ 116609 w 2010711"/>
                  <a:gd name="connsiteY7" fmla="*/ 1294383 h 1563569"/>
                  <a:gd name="connsiteX8" fmla="*/ 700 w 2010711"/>
                  <a:gd name="connsiteY8" fmla="*/ 301383 h 1563569"/>
                  <a:gd name="connsiteX0" fmla="*/ 700 w 2009736"/>
                  <a:gd name="connsiteY0" fmla="*/ 301383 h 1563569"/>
                  <a:gd name="connsiteX1" fmla="*/ 282764 w 2009736"/>
                  <a:gd name="connsiteY1" fmla="*/ 77274 h 1563569"/>
                  <a:gd name="connsiteX2" fmla="*/ 1650467 w 2009736"/>
                  <a:gd name="connsiteY2" fmla="*/ 0 h 1563569"/>
                  <a:gd name="connsiteX3" fmla="*/ 1945410 w 2009736"/>
                  <a:gd name="connsiteY3" fmla="*/ 191912 h 1563569"/>
                  <a:gd name="connsiteX4" fmla="*/ 1990486 w 2009736"/>
                  <a:gd name="connsiteY4" fmla="*/ 1249307 h 1563569"/>
                  <a:gd name="connsiteX5" fmla="*/ 1734179 w 2009736"/>
                  <a:gd name="connsiteY5" fmla="*/ 1531372 h 1563569"/>
                  <a:gd name="connsiteX6" fmla="*/ 501705 w 2009736"/>
                  <a:gd name="connsiteY6" fmla="*/ 1563569 h 1563569"/>
                  <a:gd name="connsiteX7" fmla="*/ 116609 w 2009736"/>
                  <a:gd name="connsiteY7" fmla="*/ 1294383 h 1563569"/>
                  <a:gd name="connsiteX8" fmla="*/ 700 w 2009736"/>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734179 w 2008172"/>
                  <a:gd name="connsiteY5" fmla="*/ 1531372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682664 w 2008172"/>
                  <a:gd name="connsiteY5" fmla="*/ 1537811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682664 w 2008172"/>
                  <a:gd name="connsiteY5" fmla="*/ 1537811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44251"/>
                  <a:gd name="connsiteX1" fmla="*/ 282764 w 2008172"/>
                  <a:gd name="connsiteY1" fmla="*/ 77274 h 1544251"/>
                  <a:gd name="connsiteX2" fmla="*/ 1650467 w 2008172"/>
                  <a:gd name="connsiteY2" fmla="*/ 0 h 1544251"/>
                  <a:gd name="connsiteX3" fmla="*/ 1945410 w 2008172"/>
                  <a:gd name="connsiteY3" fmla="*/ 191912 h 1544251"/>
                  <a:gd name="connsiteX4" fmla="*/ 1990486 w 2008172"/>
                  <a:gd name="connsiteY4" fmla="*/ 1249307 h 1544251"/>
                  <a:gd name="connsiteX5" fmla="*/ 1682664 w 2008172"/>
                  <a:gd name="connsiteY5" fmla="*/ 1537811 h 1544251"/>
                  <a:gd name="connsiteX6" fmla="*/ 443750 w 2008172"/>
                  <a:gd name="connsiteY6" fmla="*/ 1544251 h 1544251"/>
                  <a:gd name="connsiteX7" fmla="*/ 116609 w 2008172"/>
                  <a:gd name="connsiteY7" fmla="*/ 1294383 h 1544251"/>
                  <a:gd name="connsiteX8" fmla="*/ 700 w 2008172"/>
                  <a:gd name="connsiteY8" fmla="*/ 301383 h 1544251"/>
                  <a:gd name="connsiteX0" fmla="*/ 700 w 2008172"/>
                  <a:gd name="connsiteY0" fmla="*/ 301383 h 1553681"/>
                  <a:gd name="connsiteX1" fmla="*/ 282764 w 2008172"/>
                  <a:gd name="connsiteY1" fmla="*/ 77274 h 1553681"/>
                  <a:gd name="connsiteX2" fmla="*/ 1650467 w 2008172"/>
                  <a:gd name="connsiteY2" fmla="*/ 0 h 1553681"/>
                  <a:gd name="connsiteX3" fmla="*/ 1945410 w 2008172"/>
                  <a:gd name="connsiteY3" fmla="*/ 191912 h 1553681"/>
                  <a:gd name="connsiteX4" fmla="*/ 1990486 w 2008172"/>
                  <a:gd name="connsiteY4" fmla="*/ 1249307 h 1553681"/>
                  <a:gd name="connsiteX5" fmla="*/ 1682664 w 2008172"/>
                  <a:gd name="connsiteY5" fmla="*/ 1537811 h 1553681"/>
                  <a:gd name="connsiteX6" fmla="*/ 443750 w 2008172"/>
                  <a:gd name="connsiteY6" fmla="*/ 1544251 h 1553681"/>
                  <a:gd name="connsiteX7" fmla="*/ 116609 w 2008172"/>
                  <a:gd name="connsiteY7" fmla="*/ 1294383 h 1553681"/>
                  <a:gd name="connsiteX8" fmla="*/ 700 w 2008172"/>
                  <a:gd name="connsiteY8" fmla="*/ 301383 h 1553681"/>
                  <a:gd name="connsiteX0" fmla="*/ 700 w 2008172"/>
                  <a:gd name="connsiteY0" fmla="*/ 301383 h 1553681"/>
                  <a:gd name="connsiteX1" fmla="*/ 282764 w 2008172"/>
                  <a:gd name="connsiteY1" fmla="*/ 77274 h 1553681"/>
                  <a:gd name="connsiteX2" fmla="*/ 1650467 w 2008172"/>
                  <a:gd name="connsiteY2" fmla="*/ 0 h 1553681"/>
                  <a:gd name="connsiteX3" fmla="*/ 1945410 w 2008172"/>
                  <a:gd name="connsiteY3" fmla="*/ 191912 h 1553681"/>
                  <a:gd name="connsiteX4" fmla="*/ 1990486 w 2008172"/>
                  <a:gd name="connsiteY4" fmla="*/ 1249307 h 1553681"/>
                  <a:gd name="connsiteX5" fmla="*/ 1682664 w 2008172"/>
                  <a:gd name="connsiteY5" fmla="*/ 1537811 h 1553681"/>
                  <a:gd name="connsiteX6" fmla="*/ 443750 w 2008172"/>
                  <a:gd name="connsiteY6" fmla="*/ 1544251 h 1553681"/>
                  <a:gd name="connsiteX7" fmla="*/ 116609 w 2008172"/>
                  <a:gd name="connsiteY7" fmla="*/ 1294383 h 1553681"/>
                  <a:gd name="connsiteX8" fmla="*/ 700 w 2008172"/>
                  <a:gd name="connsiteY8" fmla="*/ 301383 h 1553681"/>
                  <a:gd name="connsiteX0" fmla="*/ 700 w 2000673"/>
                  <a:gd name="connsiteY0" fmla="*/ 301383 h 1553681"/>
                  <a:gd name="connsiteX1" fmla="*/ 282764 w 2000673"/>
                  <a:gd name="connsiteY1" fmla="*/ 77274 h 1553681"/>
                  <a:gd name="connsiteX2" fmla="*/ 1650467 w 2000673"/>
                  <a:gd name="connsiteY2" fmla="*/ 0 h 1553681"/>
                  <a:gd name="connsiteX3" fmla="*/ 1945410 w 2000673"/>
                  <a:gd name="connsiteY3" fmla="*/ 191912 h 1553681"/>
                  <a:gd name="connsiteX4" fmla="*/ 1990486 w 2000673"/>
                  <a:gd name="connsiteY4" fmla="*/ 1249307 h 1553681"/>
                  <a:gd name="connsiteX5" fmla="*/ 1682664 w 2000673"/>
                  <a:gd name="connsiteY5" fmla="*/ 1537811 h 1553681"/>
                  <a:gd name="connsiteX6" fmla="*/ 443750 w 2000673"/>
                  <a:gd name="connsiteY6" fmla="*/ 1544251 h 1553681"/>
                  <a:gd name="connsiteX7" fmla="*/ 116609 w 2000673"/>
                  <a:gd name="connsiteY7" fmla="*/ 1294383 h 1553681"/>
                  <a:gd name="connsiteX8" fmla="*/ 700 w 2000673"/>
                  <a:gd name="connsiteY8" fmla="*/ 301383 h 1553681"/>
                  <a:gd name="connsiteX0" fmla="*/ 700 w 2000673"/>
                  <a:gd name="connsiteY0" fmla="*/ 301383 h 1553681"/>
                  <a:gd name="connsiteX1" fmla="*/ 282764 w 2000673"/>
                  <a:gd name="connsiteY1" fmla="*/ 77274 h 1553681"/>
                  <a:gd name="connsiteX2" fmla="*/ 1650467 w 2000673"/>
                  <a:gd name="connsiteY2" fmla="*/ 0 h 1553681"/>
                  <a:gd name="connsiteX3" fmla="*/ 1945410 w 2000673"/>
                  <a:gd name="connsiteY3" fmla="*/ 191912 h 1553681"/>
                  <a:gd name="connsiteX4" fmla="*/ 1990486 w 2000673"/>
                  <a:gd name="connsiteY4" fmla="*/ 1249307 h 1553681"/>
                  <a:gd name="connsiteX5" fmla="*/ 1682664 w 2000673"/>
                  <a:gd name="connsiteY5" fmla="*/ 1537811 h 1553681"/>
                  <a:gd name="connsiteX6" fmla="*/ 443750 w 2000673"/>
                  <a:gd name="connsiteY6" fmla="*/ 1544251 h 1553681"/>
                  <a:gd name="connsiteX7" fmla="*/ 110170 w 2000673"/>
                  <a:gd name="connsiteY7" fmla="*/ 1294383 h 1553681"/>
                  <a:gd name="connsiteX8" fmla="*/ 700 w 2000673"/>
                  <a:gd name="connsiteY8" fmla="*/ 301383 h 1553681"/>
                  <a:gd name="connsiteX0" fmla="*/ 700 w 2000673"/>
                  <a:gd name="connsiteY0" fmla="*/ 306356 h 1558654"/>
                  <a:gd name="connsiteX1" fmla="*/ 282764 w 2000673"/>
                  <a:gd name="connsiteY1" fmla="*/ 82247 h 1558654"/>
                  <a:gd name="connsiteX2" fmla="*/ 1650467 w 2000673"/>
                  <a:gd name="connsiteY2" fmla="*/ 4973 h 1558654"/>
                  <a:gd name="connsiteX3" fmla="*/ 1945410 w 2000673"/>
                  <a:gd name="connsiteY3" fmla="*/ 196885 h 1558654"/>
                  <a:gd name="connsiteX4" fmla="*/ 1990486 w 2000673"/>
                  <a:gd name="connsiteY4" fmla="*/ 1254280 h 1558654"/>
                  <a:gd name="connsiteX5" fmla="*/ 1682664 w 2000673"/>
                  <a:gd name="connsiteY5" fmla="*/ 1542784 h 1558654"/>
                  <a:gd name="connsiteX6" fmla="*/ 443750 w 2000673"/>
                  <a:gd name="connsiteY6" fmla="*/ 1549224 h 1558654"/>
                  <a:gd name="connsiteX7" fmla="*/ 110170 w 2000673"/>
                  <a:gd name="connsiteY7" fmla="*/ 1299356 h 1558654"/>
                  <a:gd name="connsiteX8" fmla="*/ 700 w 2000673"/>
                  <a:gd name="connsiteY8" fmla="*/ 306356 h 1558654"/>
                  <a:gd name="connsiteX0" fmla="*/ 700 w 2003236"/>
                  <a:gd name="connsiteY0" fmla="*/ 304954 h 1557252"/>
                  <a:gd name="connsiteX1" fmla="*/ 282764 w 2003236"/>
                  <a:gd name="connsiteY1" fmla="*/ 80845 h 1557252"/>
                  <a:gd name="connsiteX2" fmla="*/ 1650467 w 2003236"/>
                  <a:gd name="connsiteY2" fmla="*/ 3571 h 1557252"/>
                  <a:gd name="connsiteX3" fmla="*/ 1967631 w 2003236"/>
                  <a:gd name="connsiteY3" fmla="*/ 243204 h 1557252"/>
                  <a:gd name="connsiteX4" fmla="*/ 1990486 w 2003236"/>
                  <a:gd name="connsiteY4" fmla="*/ 1252878 h 1557252"/>
                  <a:gd name="connsiteX5" fmla="*/ 1682664 w 2003236"/>
                  <a:gd name="connsiteY5" fmla="*/ 1541382 h 1557252"/>
                  <a:gd name="connsiteX6" fmla="*/ 443750 w 2003236"/>
                  <a:gd name="connsiteY6" fmla="*/ 1547822 h 1557252"/>
                  <a:gd name="connsiteX7" fmla="*/ 110170 w 2003236"/>
                  <a:gd name="connsiteY7" fmla="*/ 1297954 h 1557252"/>
                  <a:gd name="connsiteX8" fmla="*/ 700 w 2003236"/>
                  <a:gd name="connsiteY8" fmla="*/ 304954 h 1557252"/>
                  <a:gd name="connsiteX0" fmla="*/ 700 w 2012923"/>
                  <a:gd name="connsiteY0" fmla="*/ 304954 h 1557252"/>
                  <a:gd name="connsiteX1" fmla="*/ 282764 w 2012923"/>
                  <a:gd name="connsiteY1" fmla="*/ 80845 h 1557252"/>
                  <a:gd name="connsiteX2" fmla="*/ 1650467 w 2012923"/>
                  <a:gd name="connsiteY2" fmla="*/ 3571 h 1557252"/>
                  <a:gd name="connsiteX3" fmla="*/ 1967631 w 2012923"/>
                  <a:gd name="connsiteY3" fmla="*/ 243204 h 1557252"/>
                  <a:gd name="connsiteX4" fmla="*/ 2001597 w 2012923"/>
                  <a:gd name="connsiteY4" fmla="*/ 1260832 h 1557252"/>
                  <a:gd name="connsiteX5" fmla="*/ 1682664 w 2012923"/>
                  <a:gd name="connsiteY5" fmla="*/ 1541382 h 1557252"/>
                  <a:gd name="connsiteX6" fmla="*/ 443750 w 2012923"/>
                  <a:gd name="connsiteY6" fmla="*/ 1547822 h 1557252"/>
                  <a:gd name="connsiteX7" fmla="*/ 110170 w 2012923"/>
                  <a:gd name="connsiteY7" fmla="*/ 1297954 h 1557252"/>
                  <a:gd name="connsiteX8" fmla="*/ 700 w 2012923"/>
                  <a:gd name="connsiteY8" fmla="*/ 304954 h 1557252"/>
                  <a:gd name="connsiteX0" fmla="*/ 700 w 2002089"/>
                  <a:gd name="connsiteY0" fmla="*/ 304954 h 1557252"/>
                  <a:gd name="connsiteX1" fmla="*/ 282764 w 2002089"/>
                  <a:gd name="connsiteY1" fmla="*/ 80845 h 1557252"/>
                  <a:gd name="connsiteX2" fmla="*/ 1650467 w 2002089"/>
                  <a:gd name="connsiteY2" fmla="*/ 3571 h 1557252"/>
                  <a:gd name="connsiteX3" fmla="*/ 1967631 w 2002089"/>
                  <a:gd name="connsiteY3" fmla="*/ 243204 h 1557252"/>
                  <a:gd name="connsiteX4" fmla="*/ 2001597 w 2002089"/>
                  <a:gd name="connsiteY4" fmla="*/ 1260832 h 1557252"/>
                  <a:gd name="connsiteX5" fmla="*/ 1682664 w 2002089"/>
                  <a:gd name="connsiteY5" fmla="*/ 1541382 h 1557252"/>
                  <a:gd name="connsiteX6" fmla="*/ 443750 w 2002089"/>
                  <a:gd name="connsiteY6" fmla="*/ 1547822 h 1557252"/>
                  <a:gd name="connsiteX7" fmla="*/ 110170 w 2002089"/>
                  <a:gd name="connsiteY7" fmla="*/ 1297954 h 1557252"/>
                  <a:gd name="connsiteX8" fmla="*/ 700 w 2002089"/>
                  <a:gd name="connsiteY8" fmla="*/ 304954 h 1557252"/>
                  <a:gd name="connsiteX0" fmla="*/ 700 w 2013099"/>
                  <a:gd name="connsiteY0" fmla="*/ 304954 h 1557252"/>
                  <a:gd name="connsiteX1" fmla="*/ 282764 w 2013099"/>
                  <a:gd name="connsiteY1" fmla="*/ 80845 h 1557252"/>
                  <a:gd name="connsiteX2" fmla="*/ 1650467 w 2013099"/>
                  <a:gd name="connsiteY2" fmla="*/ 3571 h 1557252"/>
                  <a:gd name="connsiteX3" fmla="*/ 1967631 w 2013099"/>
                  <a:gd name="connsiteY3" fmla="*/ 243204 h 1557252"/>
                  <a:gd name="connsiteX4" fmla="*/ 2012708 w 2013099"/>
                  <a:gd name="connsiteY4" fmla="*/ 1260832 h 1557252"/>
                  <a:gd name="connsiteX5" fmla="*/ 1682664 w 2013099"/>
                  <a:gd name="connsiteY5" fmla="*/ 1541382 h 1557252"/>
                  <a:gd name="connsiteX6" fmla="*/ 443750 w 2013099"/>
                  <a:gd name="connsiteY6" fmla="*/ 1547822 h 1557252"/>
                  <a:gd name="connsiteX7" fmla="*/ 110170 w 2013099"/>
                  <a:gd name="connsiteY7" fmla="*/ 1297954 h 1557252"/>
                  <a:gd name="connsiteX8" fmla="*/ 700 w 2013099"/>
                  <a:gd name="connsiteY8" fmla="*/ 304954 h 1557252"/>
                  <a:gd name="connsiteX0" fmla="*/ 700 w 2013099"/>
                  <a:gd name="connsiteY0" fmla="*/ 304954 h 1557252"/>
                  <a:gd name="connsiteX1" fmla="*/ 282764 w 2013099"/>
                  <a:gd name="connsiteY1" fmla="*/ 80845 h 1557252"/>
                  <a:gd name="connsiteX2" fmla="*/ 1650467 w 2013099"/>
                  <a:gd name="connsiteY2" fmla="*/ 3571 h 1557252"/>
                  <a:gd name="connsiteX3" fmla="*/ 1967631 w 2013099"/>
                  <a:gd name="connsiteY3" fmla="*/ 243204 h 1557252"/>
                  <a:gd name="connsiteX4" fmla="*/ 2012708 w 2013099"/>
                  <a:gd name="connsiteY4" fmla="*/ 1260832 h 1557252"/>
                  <a:gd name="connsiteX5" fmla="*/ 1682664 w 2013099"/>
                  <a:gd name="connsiteY5" fmla="*/ 1541382 h 1557252"/>
                  <a:gd name="connsiteX6" fmla="*/ 443750 w 2013099"/>
                  <a:gd name="connsiteY6" fmla="*/ 1547822 h 1557252"/>
                  <a:gd name="connsiteX7" fmla="*/ 110170 w 2013099"/>
                  <a:gd name="connsiteY7" fmla="*/ 1297954 h 1557252"/>
                  <a:gd name="connsiteX8" fmla="*/ 700 w 2013099"/>
                  <a:gd name="connsiteY8" fmla="*/ 304954 h 1557252"/>
                  <a:gd name="connsiteX0" fmla="*/ 700 w 2012708"/>
                  <a:gd name="connsiteY0" fmla="*/ 304954 h 1557252"/>
                  <a:gd name="connsiteX1" fmla="*/ 282764 w 2012708"/>
                  <a:gd name="connsiteY1" fmla="*/ 80845 h 1557252"/>
                  <a:gd name="connsiteX2" fmla="*/ 1650467 w 2012708"/>
                  <a:gd name="connsiteY2" fmla="*/ 3571 h 1557252"/>
                  <a:gd name="connsiteX3" fmla="*/ 1967631 w 2012708"/>
                  <a:gd name="connsiteY3" fmla="*/ 243204 h 1557252"/>
                  <a:gd name="connsiteX4" fmla="*/ 2012708 w 2012708"/>
                  <a:gd name="connsiteY4" fmla="*/ 1260832 h 1557252"/>
                  <a:gd name="connsiteX5" fmla="*/ 1682664 w 2012708"/>
                  <a:gd name="connsiteY5" fmla="*/ 1541382 h 1557252"/>
                  <a:gd name="connsiteX6" fmla="*/ 443750 w 2012708"/>
                  <a:gd name="connsiteY6" fmla="*/ 1547822 h 1557252"/>
                  <a:gd name="connsiteX7" fmla="*/ 110170 w 2012708"/>
                  <a:gd name="connsiteY7" fmla="*/ 1297954 h 1557252"/>
                  <a:gd name="connsiteX8" fmla="*/ 700 w 2012708"/>
                  <a:gd name="connsiteY8" fmla="*/ 304954 h 1557252"/>
                  <a:gd name="connsiteX0" fmla="*/ 700 w 2012908"/>
                  <a:gd name="connsiteY0" fmla="*/ 304954 h 1557252"/>
                  <a:gd name="connsiteX1" fmla="*/ 282764 w 2012908"/>
                  <a:gd name="connsiteY1" fmla="*/ 80845 h 1557252"/>
                  <a:gd name="connsiteX2" fmla="*/ 1650467 w 2012908"/>
                  <a:gd name="connsiteY2" fmla="*/ 3571 h 1557252"/>
                  <a:gd name="connsiteX3" fmla="*/ 1967631 w 2012908"/>
                  <a:gd name="connsiteY3" fmla="*/ 243204 h 1557252"/>
                  <a:gd name="connsiteX4" fmla="*/ 2012708 w 2012908"/>
                  <a:gd name="connsiteY4" fmla="*/ 1260832 h 1557252"/>
                  <a:gd name="connsiteX5" fmla="*/ 1682664 w 2012908"/>
                  <a:gd name="connsiteY5" fmla="*/ 1541382 h 1557252"/>
                  <a:gd name="connsiteX6" fmla="*/ 443750 w 2012908"/>
                  <a:gd name="connsiteY6" fmla="*/ 1547822 h 1557252"/>
                  <a:gd name="connsiteX7" fmla="*/ 110170 w 2012908"/>
                  <a:gd name="connsiteY7" fmla="*/ 1297954 h 1557252"/>
                  <a:gd name="connsiteX8" fmla="*/ 700 w 2012908"/>
                  <a:gd name="connsiteY8" fmla="*/ 304954 h 1557252"/>
                  <a:gd name="connsiteX0" fmla="*/ 700 w 2017242"/>
                  <a:gd name="connsiteY0" fmla="*/ 304954 h 1557252"/>
                  <a:gd name="connsiteX1" fmla="*/ 282764 w 2017242"/>
                  <a:gd name="connsiteY1" fmla="*/ 80845 h 1557252"/>
                  <a:gd name="connsiteX2" fmla="*/ 1650467 w 2017242"/>
                  <a:gd name="connsiteY2" fmla="*/ 3571 h 1557252"/>
                  <a:gd name="connsiteX3" fmla="*/ 1967631 w 2017242"/>
                  <a:gd name="connsiteY3" fmla="*/ 243204 h 1557252"/>
                  <a:gd name="connsiteX4" fmla="*/ 2012708 w 2017242"/>
                  <a:gd name="connsiteY4" fmla="*/ 1260832 h 1557252"/>
                  <a:gd name="connsiteX5" fmla="*/ 1682664 w 2017242"/>
                  <a:gd name="connsiteY5" fmla="*/ 1541382 h 1557252"/>
                  <a:gd name="connsiteX6" fmla="*/ 443750 w 2017242"/>
                  <a:gd name="connsiteY6" fmla="*/ 1547822 h 1557252"/>
                  <a:gd name="connsiteX7" fmla="*/ 110170 w 2017242"/>
                  <a:gd name="connsiteY7" fmla="*/ 1297954 h 1557252"/>
                  <a:gd name="connsiteX8" fmla="*/ 700 w 2017242"/>
                  <a:gd name="connsiteY8" fmla="*/ 304954 h 1557252"/>
                  <a:gd name="connsiteX0" fmla="*/ 700 w 2017242"/>
                  <a:gd name="connsiteY0" fmla="*/ 304954 h 1557252"/>
                  <a:gd name="connsiteX1" fmla="*/ 282764 w 2017242"/>
                  <a:gd name="connsiteY1" fmla="*/ 80845 h 1557252"/>
                  <a:gd name="connsiteX2" fmla="*/ 1650467 w 2017242"/>
                  <a:gd name="connsiteY2" fmla="*/ 3571 h 1557252"/>
                  <a:gd name="connsiteX3" fmla="*/ 1967631 w 2017242"/>
                  <a:gd name="connsiteY3" fmla="*/ 243204 h 1557252"/>
                  <a:gd name="connsiteX4" fmla="*/ 2012708 w 2017242"/>
                  <a:gd name="connsiteY4" fmla="*/ 1260832 h 1557252"/>
                  <a:gd name="connsiteX5" fmla="*/ 1682664 w 2017242"/>
                  <a:gd name="connsiteY5" fmla="*/ 1541382 h 1557252"/>
                  <a:gd name="connsiteX6" fmla="*/ 443750 w 2017242"/>
                  <a:gd name="connsiteY6" fmla="*/ 1547822 h 1557252"/>
                  <a:gd name="connsiteX7" fmla="*/ 110170 w 2017242"/>
                  <a:gd name="connsiteY7" fmla="*/ 1297954 h 1557252"/>
                  <a:gd name="connsiteX8" fmla="*/ 700 w 2017242"/>
                  <a:gd name="connsiteY8" fmla="*/ 304954 h 1557252"/>
                  <a:gd name="connsiteX0" fmla="*/ 26507 w 2043049"/>
                  <a:gd name="connsiteY0" fmla="*/ 304954 h 1557252"/>
                  <a:gd name="connsiteX1" fmla="*/ 308571 w 2043049"/>
                  <a:gd name="connsiteY1" fmla="*/ 80845 h 1557252"/>
                  <a:gd name="connsiteX2" fmla="*/ 1676274 w 2043049"/>
                  <a:gd name="connsiteY2" fmla="*/ 3571 h 1557252"/>
                  <a:gd name="connsiteX3" fmla="*/ 1993438 w 2043049"/>
                  <a:gd name="connsiteY3" fmla="*/ 243204 h 1557252"/>
                  <a:gd name="connsiteX4" fmla="*/ 2038515 w 2043049"/>
                  <a:gd name="connsiteY4" fmla="*/ 1260832 h 1557252"/>
                  <a:gd name="connsiteX5" fmla="*/ 1708471 w 2043049"/>
                  <a:gd name="connsiteY5" fmla="*/ 1541382 h 1557252"/>
                  <a:gd name="connsiteX6" fmla="*/ 469557 w 2043049"/>
                  <a:gd name="connsiteY6" fmla="*/ 1547822 h 1557252"/>
                  <a:gd name="connsiteX7" fmla="*/ 54499 w 2043049"/>
                  <a:gd name="connsiteY7" fmla="*/ 1345673 h 1557252"/>
                  <a:gd name="connsiteX8" fmla="*/ 26507 w 2043049"/>
                  <a:gd name="connsiteY8" fmla="*/ 304954 h 1557252"/>
                  <a:gd name="connsiteX0" fmla="*/ 700 w 2017242"/>
                  <a:gd name="connsiteY0" fmla="*/ 304954 h 1557252"/>
                  <a:gd name="connsiteX1" fmla="*/ 282764 w 2017242"/>
                  <a:gd name="connsiteY1" fmla="*/ 80845 h 1557252"/>
                  <a:gd name="connsiteX2" fmla="*/ 1650467 w 2017242"/>
                  <a:gd name="connsiteY2" fmla="*/ 3571 h 1557252"/>
                  <a:gd name="connsiteX3" fmla="*/ 1967631 w 2017242"/>
                  <a:gd name="connsiteY3" fmla="*/ 243204 h 1557252"/>
                  <a:gd name="connsiteX4" fmla="*/ 2012708 w 2017242"/>
                  <a:gd name="connsiteY4" fmla="*/ 1260832 h 1557252"/>
                  <a:gd name="connsiteX5" fmla="*/ 1682664 w 2017242"/>
                  <a:gd name="connsiteY5" fmla="*/ 1541382 h 1557252"/>
                  <a:gd name="connsiteX6" fmla="*/ 443750 w 2017242"/>
                  <a:gd name="connsiteY6" fmla="*/ 1547822 h 1557252"/>
                  <a:gd name="connsiteX7" fmla="*/ 28692 w 2017242"/>
                  <a:gd name="connsiteY7" fmla="*/ 1345673 h 1557252"/>
                  <a:gd name="connsiteX8" fmla="*/ 700 w 2017242"/>
                  <a:gd name="connsiteY8" fmla="*/ 304954 h 1557252"/>
                  <a:gd name="connsiteX0" fmla="*/ 700 w 2017242"/>
                  <a:gd name="connsiteY0" fmla="*/ 304954 h 1557252"/>
                  <a:gd name="connsiteX1" fmla="*/ 282764 w 2017242"/>
                  <a:gd name="connsiteY1" fmla="*/ 80845 h 1557252"/>
                  <a:gd name="connsiteX2" fmla="*/ 1650467 w 2017242"/>
                  <a:gd name="connsiteY2" fmla="*/ 3571 h 1557252"/>
                  <a:gd name="connsiteX3" fmla="*/ 1967631 w 2017242"/>
                  <a:gd name="connsiteY3" fmla="*/ 243204 h 1557252"/>
                  <a:gd name="connsiteX4" fmla="*/ 2012708 w 2017242"/>
                  <a:gd name="connsiteY4" fmla="*/ 1260832 h 1557252"/>
                  <a:gd name="connsiteX5" fmla="*/ 1682664 w 2017242"/>
                  <a:gd name="connsiteY5" fmla="*/ 1541382 h 1557252"/>
                  <a:gd name="connsiteX6" fmla="*/ 443750 w 2017242"/>
                  <a:gd name="connsiteY6" fmla="*/ 1547822 h 1557252"/>
                  <a:gd name="connsiteX7" fmla="*/ 28692 w 2017242"/>
                  <a:gd name="connsiteY7" fmla="*/ 1345673 h 1557252"/>
                  <a:gd name="connsiteX8" fmla="*/ 700 w 2017242"/>
                  <a:gd name="connsiteY8" fmla="*/ 304954 h 1557252"/>
                  <a:gd name="connsiteX0" fmla="*/ 700 w 2017242"/>
                  <a:gd name="connsiteY0" fmla="*/ 304954 h 1557252"/>
                  <a:gd name="connsiteX1" fmla="*/ 282764 w 2017242"/>
                  <a:gd name="connsiteY1" fmla="*/ 80845 h 1557252"/>
                  <a:gd name="connsiteX2" fmla="*/ 1650467 w 2017242"/>
                  <a:gd name="connsiteY2" fmla="*/ 3571 h 1557252"/>
                  <a:gd name="connsiteX3" fmla="*/ 1967631 w 2017242"/>
                  <a:gd name="connsiteY3" fmla="*/ 243204 h 1557252"/>
                  <a:gd name="connsiteX4" fmla="*/ 2012708 w 2017242"/>
                  <a:gd name="connsiteY4" fmla="*/ 1260832 h 1557252"/>
                  <a:gd name="connsiteX5" fmla="*/ 1682664 w 2017242"/>
                  <a:gd name="connsiteY5" fmla="*/ 1541382 h 1557252"/>
                  <a:gd name="connsiteX6" fmla="*/ 443750 w 2017242"/>
                  <a:gd name="connsiteY6" fmla="*/ 1547822 h 1557252"/>
                  <a:gd name="connsiteX7" fmla="*/ 28692 w 2017242"/>
                  <a:gd name="connsiteY7" fmla="*/ 1345673 h 1557252"/>
                  <a:gd name="connsiteX8" fmla="*/ 700 w 2017242"/>
                  <a:gd name="connsiteY8" fmla="*/ 304954 h 1557252"/>
                  <a:gd name="connsiteX0" fmla="*/ 780 w 1998805"/>
                  <a:gd name="connsiteY0" fmla="*/ 293023 h 1557252"/>
                  <a:gd name="connsiteX1" fmla="*/ 264327 w 1998805"/>
                  <a:gd name="connsiteY1" fmla="*/ 80845 h 1557252"/>
                  <a:gd name="connsiteX2" fmla="*/ 1632030 w 1998805"/>
                  <a:gd name="connsiteY2" fmla="*/ 3571 h 1557252"/>
                  <a:gd name="connsiteX3" fmla="*/ 1949194 w 1998805"/>
                  <a:gd name="connsiteY3" fmla="*/ 243204 h 1557252"/>
                  <a:gd name="connsiteX4" fmla="*/ 1994271 w 1998805"/>
                  <a:gd name="connsiteY4" fmla="*/ 1260832 h 1557252"/>
                  <a:gd name="connsiteX5" fmla="*/ 1664227 w 1998805"/>
                  <a:gd name="connsiteY5" fmla="*/ 1541382 h 1557252"/>
                  <a:gd name="connsiteX6" fmla="*/ 425313 w 1998805"/>
                  <a:gd name="connsiteY6" fmla="*/ 1547822 h 1557252"/>
                  <a:gd name="connsiteX7" fmla="*/ 10255 w 1998805"/>
                  <a:gd name="connsiteY7" fmla="*/ 1345673 h 1557252"/>
                  <a:gd name="connsiteX8" fmla="*/ 780 w 1998805"/>
                  <a:gd name="connsiteY8" fmla="*/ 293023 h 1557252"/>
                  <a:gd name="connsiteX0" fmla="*/ 0 w 1998025"/>
                  <a:gd name="connsiteY0" fmla="*/ 293023 h 1557252"/>
                  <a:gd name="connsiteX1" fmla="*/ 263547 w 1998025"/>
                  <a:gd name="connsiteY1" fmla="*/ 80845 h 1557252"/>
                  <a:gd name="connsiteX2" fmla="*/ 1631250 w 1998025"/>
                  <a:gd name="connsiteY2" fmla="*/ 3571 h 1557252"/>
                  <a:gd name="connsiteX3" fmla="*/ 1948414 w 1998025"/>
                  <a:gd name="connsiteY3" fmla="*/ 243204 h 1557252"/>
                  <a:gd name="connsiteX4" fmla="*/ 1993491 w 1998025"/>
                  <a:gd name="connsiteY4" fmla="*/ 1260832 h 1557252"/>
                  <a:gd name="connsiteX5" fmla="*/ 1663447 w 1998025"/>
                  <a:gd name="connsiteY5" fmla="*/ 1541382 h 1557252"/>
                  <a:gd name="connsiteX6" fmla="*/ 424533 w 1998025"/>
                  <a:gd name="connsiteY6" fmla="*/ 1547822 h 1557252"/>
                  <a:gd name="connsiteX7" fmla="*/ 9475 w 1998025"/>
                  <a:gd name="connsiteY7" fmla="*/ 1345673 h 1557252"/>
                  <a:gd name="connsiteX8" fmla="*/ 0 w 1998025"/>
                  <a:gd name="connsiteY8" fmla="*/ 293023 h 1557252"/>
                  <a:gd name="connsiteX0" fmla="*/ 0 w 1998025"/>
                  <a:gd name="connsiteY0" fmla="*/ 312525 h 1576754"/>
                  <a:gd name="connsiteX1" fmla="*/ 263547 w 1998025"/>
                  <a:gd name="connsiteY1" fmla="*/ 100347 h 1576754"/>
                  <a:gd name="connsiteX2" fmla="*/ 1631250 w 1998025"/>
                  <a:gd name="connsiteY2" fmla="*/ 3189 h 1576754"/>
                  <a:gd name="connsiteX3" fmla="*/ 1948414 w 1998025"/>
                  <a:gd name="connsiteY3" fmla="*/ 262706 h 1576754"/>
                  <a:gd name="connsiteX4" fmla="*/ 1993491 w 1998025"/>
                  <a:gd name="connsiteY4" fmla="*/ 1280334 h 1576754"/>
                  <a:gd name="connsiteX5" fmla="*/ 1663447 w 1998025"/>
                  <a:gd name="connsiteY5" fmla="*/ 1560884 h 1576754"/>
                  <a:gd name="connsiteX6" fmla="*/ 424533 w 1998025"/>
                  <a:gd name="connsiteY6" fmla="*/ 1567324 h 1576754"/>
                  <a:gd name="connsiteX7" fmla="*/ 9475 w 1998025"/>
                  <a:gd name="connsiteY7" fmla="*/ 1365175 h 1576754"/>
                  <a:gd name="connsiteX8" fmla="*/ 0 w 1998025"/>
                  <a:gd name="connsiteY8" fmla="*/ 312525 h 1576754"/>
                  <a:gd name="connsiteX0" fmla="*/ 0 w 1998025"/>
                  <a:gd name="connsiteY0" fmla="*/ 314231 h 1578460"/>
                  <a:gd name="connsiteX1" fmla="*/ 263547 w 1998025"/>
                  <a:gd name="connsiteY1" fmla="*/ 102053 h 1578460"/>
                  <a:gd name="connsiteX2" fmla="*/ 1631250 w 1998025"/>
                  <a:gd name="connsiteY2" fmla="*/ 4895 h 1578460"/>
                  <a:gd name="connsiteX3" fmla="*/ 1948414 w 1998025"/>
                  <a:gd name="connsiteY3" fmla="*/ 264412 h 1578460"/>
                  <a:gd name="connsiteX4" fmla="*/ 1993491 w 1998025"/>
                  <a:gd name="connsiteY4" fmla="*/ 1282040 h 1578460"/>
                  <a:gd name="connsiteX5" fmla="*/ 1663447 w 1998025"/>
                  <a:gd name="connsiteY5" fmla="*/ 1562590 h 1578460"/>
                  <a:gd name="connsiteX6" fmla="*/ 424533 w 1998025"/>
                  <a:gd name="connsiteY6" fmla="*/ 1569030 h 1578460"/>
                  <a:gd name="connsiteX7" fmla="*/ 9475 w 1998025"/>
                  <a:gd name="connsiteY7" fmla="*/ 1366881 h 1578460"/>
                  <a:gd name="connsiteX8" fmla="*/ 0 w 1998025"/>
                  <a:gd name="connsiteY8" fmla="*/ 314231 h 157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8025" h="1578460">
                    <a:moveTo>
                      <a:pt x="0" y="314231"/>
                    </a:moveTo>
                    <a:cubicBezTo>
                      <a:pt x="13046" y="105470"/>
                      <a:pt x="136218" y="102053"/>
                      <a:pt x="263547" y="102053"/>
                    </a:cubicBezTo>
                    <a:lnTo>
                      <a:pt x="1631250" y="4895"/>
                    </a:lnTo>
                    <a:cubicBezTo>
                      <a:pt x="1921536" y="-30896"/>
                      <a:pt x="1948414" y="137083"/>
                      <a:pt x="1948414" y="264412"/>
                    </a:cubicBezTo>
                    <a:cubicBezTo>
                      <a:pt x="1948414" y="698443"/>
                      <a:pt x="1969168" y="731915"/>
                      <a:pt x="1993491" y="1282040"/>
                    </a:cubicBezTo>
                    <a:cubicBezTo>
                      <a:pt x="2029725" y="1548958"/>
                      <a:pt x="1842291" y="1556151"/>
                      <a:pt x="1663447" y="1562590"/>
                    </a:cubicBezTo>
                    <a:cubicBezTo>
                      <a:pt x="1250476" y="1564737"/>
                      <a:pt x="927656" y="1592641"/>
                      <a:pt x="424533" y="1569030"/>
                    </a:cubicBezTo>
                    <a:cubicBezTo>
                      <a:pt x="89804" y="1561076"/>
                      <a:pt x="20085" y="1441383"/>
                      <a:pt x="9475" y="1366881"/>
                    </a:cubicBezTo>
                    <a:cubicBezTo>
                      <a:pt x="5640" y="850537"/>
                      <a:pt x="32197" y="636645"/>
                      <a:pt x="0" y="314231"/>
                    </a:cubicBezTo>
                    <a:close/>
                  </a:path>
                </a:pathLst>
              </a:custGeom>
              <a:solidFill>
                <a:schemeClr val="bg1"/>
              </a:solidFill>
              <a:ln w="19050">
                <a:solidFill>
                  <a:srgbClr val="6A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38"/>
              <p:cNvSpPr/>
              <p:nvPr/>
            </p:nvSpPr>
            <p:spPr>
              <a:xfrm>
                <a:off x="6125835" y="1758115"/>
                <a:ext cx="2195704" cy="1597708"/>
              </a:xfrm>
              <a:custGeom>
                <a:avLst/>
                <a:gdLst>
                  <a:gd name="connsiteX0" fmla="*/ 0 w 1970468"/>
                  <a:gd name="connsiteY0" fmla="*/ 230549 h 1383264"/>
                  <a:gd name="connsiteX1" fmla="*/ 230549 w 1970468"/>
                  <a:gd name="connsiteY1" fmla="*/ 0 h 1383264"/>
                  <a:gd name="connsiteX2" fmla="*/ 1739919 w 1970468"/>
                  <a:gd name="connsiteY2" fmla="*/ 0 h 1383264"/>
                  <a:gd name="connsiteX3" fmla="*/ 1970468 w 1970468"/>
                  <a:gd name="connsiteY3" fmla="*/ 230549 h 1383264"/>
                  <a:gd name="connsiteX4" fmla="*/ 1970468 w 1970468"/>
                  <a:gd name="connsiteY4" fmla="*/ 1152715 h 1383264"/>
                  <a:gd name="connsiteX5" fmla="*/ 1739919 w 1970468"/>
                  <a:gd name="connsiteY5" fmla="*/ 1383264 h 1383264"/>
                  <a:gd name="connsiteX6" fmla="*/ 230549 w 1970468"/>
                  <a:gd name="connsiteY6" fmla="*/ 1383264 h 1383264"/>
                  <a:gd name="connsiteX7" fmla="*/ 0 w 1970468"/>
                  <a:gd name="connsiteY7" fmla="*/ 1152715 h 1383264"/>
                  <a:gd name="connsiteX8" fmla="*/ 0 w 1970468"/>
                  <a:gd name="connsiteY8" fmla="*/ 230549 h 1383264"/>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0 w 1970468"/>
                  <a:gd name="connsiteY7" fmla="*/ 1152715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84995 w 1970468"/>
                  <a:gd name="connsiteY5" fmla="*/ 1447659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14161 w 1970468"/>
                  <a:gd name="connsiteY5" fmla="*/ 1434780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14161 w 1970468"/>
                  <a:gd name="connsiteY5" fmla="*/ 1434780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4630"/>
                  <a:gd name="connsiteY0" fmla="*/ 230549 h 1466977"/>
                  <a:gd name="connsiteX1" fmla="*/ 230549 w 1974630"/>
                  <a:gd name="connsiteY1" fmla="*/ 0 h 1466977"/>
                  <a:gd name="connsiteX2" fmla="*/ 1739919 w 1974630"/>
                  <a:gd name="connsiteY2" fmla="*/ 0 h 1466977"/>
                  <a:gd name="connsiteX3" fmla="*/ 1970468 w 1974630"/>
                  <a:gd name="connsiteY3" fmla="*/ 230549 h 1466977"/>
                  <a:gd name="connsiteX4" fmla="*/ 1970468 w 1974630"/>
                  <a:gd name="connsiteY4" fmla="*/ 1152715 h 1466977"/>
                  <a:gd name="connsiteX5" fmla="*/ 1714161 w 1974630"/>
                  <a:gd name="connsiteY5" fmla="*/ 1434780 h 1466977"/>
                  <a:gd name="connsiteX6" fmla="*/ 481687 w 1974630"/>
                  <a:gd name="connsiteY6" fmla="*/ 1466977 h 1466977"/>
                  <a:gd name="connsiteX7" fmla="*/ 96591 w 1974630"/>
                  <a:gd name="connsiteY7" fmla="*/ 1197791 h 1466977"/>
                  <a:gd name="connsiteX8" fmla="*/ 0 w 1974630"/>
                  <a:gd name="connsiteY8" fmla="*/ 230549 h 1466977"/>
                  <a:gd name="connsiteX0" fmla="*/ 0 w 1974630"/>
                  <a:gd name="connsiteY0" fmla="*/ 327141 h 1563569"/>
                  <a:gd name="connsiteX1" fmla="*/ 230549 w 1974630"/>
                  <a:gd name="connsiteY1" fmla="*/ 96592 h 1563569"/>
                  <a:gd name="connsiteX2" fmla="*/ 1630449 w 1974630"/>
                  <a:gd name="connsiteY2" fmla="*/ 0 h 1563569"/>
                  <a:gd name="connsiteX3" fmla="*/ 1970468 w 1974630"/>
                  <a:gd name="connsiteY3" fmla="*/ 327141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74630"/>
                  <a:gd name="connsiteY0" fmla="*/ 327141 h 1563569"/>
                  <a:gd name="connsiteX1" fmla="*/ 230549 w 1974630"/>
                  <a:gd name="connsiteY1" fmla="*/ 96592 h 1563569"/>
                  <a:gd name="connsiteX2" fmla="*/ 1630449 w 1974630"/>
                  <a:gd name="connsiteY2" fmla="*/ 0 h 1563569"/>
                  <a:gd name="connsiteX3" fmla="*/ 1931831 w 1974630"/>
                  <a:gd name="connsiteY3" fmla="*/ 179033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74630"/>
                  <a:gd name="connsiteY0" fmla="*/ 327141 h 1563569"/>
                  <a:gd name="connsiteX1" fmla="*/ 230549 w 1974630"/>
                  <a:gd name="connsiteY1" fmla="*/ 96592 h 1563569"/>
                  <a:gd name="connsiteX2" fmla="*/ 1630449 w 1974630"/>
                  <a:gd name="connsiteY2" fmla="*/ 0 h 1563569"/>
                  <a:gd name="connsiteX3" fmla="*/ 1931831 w 1974630"/>
                  <a:gd name="connsiteY3" fmla="*/ 179033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90693"/>
                  <a:gd name="connsiteY0" fmla="*/ 327141 h 1563569"/>
                  <a:gd name="connsiteX1" fmla="*/ 230549 w 1990693"/>
                  <a:gd name="connsiteY1" fmla="*/ 96592 h 1563569"/>
                  <a:gd name="connsiteX2" fmla="*/ 1630449 w 1990693"/>
                  <a:gd name="connsiteY2" fmla="*/ 0 h 1563569"/>
                  <a:gd name="connsiteX3" fmla="*/ 1931831 w 1990693"/>
                  <a:gd name="connsiteY3" fmla="*/ 179033 h 1563569"/>
                  <a:gd name="connsiteX4" fmla="*/ 1970468 w 1990693"/>
                  <a:gd name="connsiteY4" fmla="*/ 1249307 h 1563569"/>
                  <a:gd name="connsiteX5" fmla="*/ 1714161 w 1990693"/>
                  <a:gd name="connsiteY5" fmla="*/ 1531372 h 1563569"/>
                  <a:gd name="connsiteX6" fmla="*/ 481687 w 1990693"/>
                  <a:gd name="connsiteY6" fmla="*/ 1563569 h 1563569"/>
                  <a:gd name="connsiteX7" fmla="*/ 96591 w 1990693"/>
                  <a:gd name="connsiteY7" fmla="*/ 1294383 h 1563569"/>
                  <a:gd name="connsiteX8" fmla="*/ 0 w 1990693"/>
                  <a:gd name="connsiteY8" fmla="*/ 327141 h 1563569"/>
                  <a:gd name="connsiteX0" fmla="*/ 0 w 1990693"/>
                  <a:gd name="connsiteY0" fmla="*/ 327141 h 1563569"/>
                  <a:gd name="connsiteX1" fmla="*/ 230549 w 1990693"/>
                  <a:gd name="connsiteY1" fmla="*/ 96592 h 1563569"/>
                  <a:gd name="connsiteX2" fmla="*/ 1630449 w 1990693"/>
                  <a:gd name="connsiteY2" fmla="*/ 0 h 1563569"/>
                  <a:gd name="connsiteX3" fmla="*/ 1931831 w 1990693"/>
                  <a:gd name="connsiteY3" fmla="*/ 179033 h 1563569"/>
                  <a:gd name="connsiteX4" fmla="*/ 1970468 w 1990693"/>
                  <a:gd name="connsiteY4" fmla="*/ 1249307 h 1563569"/>
                  <a:gd name="connsiteX5" fmla="*/ 1714161 w 1990693"/>
                  <a:gd name="connsiteY5" fmla="*/ 1531372 h 1563569"/>
                  <a:gd name="connsiteX6" fmla="*/ 481687 w 1990693"/>
                  <a:gd name="connsiteY6" fmla="*/ 1563569 h 1563569"/>
                  <a:gd name="connsiteX7" fmla="*/ 96591 w 1990693"/>
                  <a:gd name="connsiteY7" fmla="*/ 1294383 h 1563569"/>
                  <a:gd name="connsiteX8" fmla="*/ 0 w 1990693"/>
                  <a:gd name="connsiteY8" fmla="*/ 327141 h 1563569"/>
                  <a:gd name="connsiteX0" fmla="*/ 0 w 2010011"/>
                  <a:gd name="connsiteY0" fmla="*/ 301383 h 1563569"/>
                  <a:gd name="connsiteX1" fmla="*/ 249867 w 2010011"/>
                  <a:gd name="connsiteY1" fmla="*/ 96592 h 1563569"/>
                  <a:gd name="connsiteX2" fmla="*/ 1649767 w 2010011"/>
                  <a:gd name="connsiteY2" fmla="*/ 0 h 1563569"/>
                  <a:gd name="connsiteX3" fmla="*/ 1951149 w 2010011"/>
                  <a:gd name="connsiteY3" fmla="*/ 179033 h 1563569"/>
                  <a:gd name="connsiteX4" fmla="*/ 1989786 w 2010011"/>
                  <a:gd name="connsiteY4" fmla="*/ 1249307 h 1563569"/>
                  <a:gd name="connsiteX5" fmla="*/ 1733479 w 2010011"/>
                  <a:gd name="connsiteY5" fmla="*/ 1531372 h 1563569"/>
                  <a:gd name="connsiteX6" fmla="*/ 501005 w 2010011"/>
                  <a:gd name="connsiteY6" fmla="*/ 1563569 h 1563569"/>
                  <a:gd name="connsiteX7" fmla="*/ 115909 w 2010011"/>
                  <a:gd name="connsiteY7" fmla="*/ 1294383 h 1563569"/>
                  <a:gd name="connsiteX8" fmla="*/ 0 w 2010011"/>
                  <a:gd name="connsiteY8" fmla="*/ 301383 h 1563569"/>
                  <a:gd name="connsiteX0" fmla="*/ 852 w 2010863"/>
                  <a:gd name="connsiteY0" fmla="*/ 301383 h 1563569"/>
                  <a:gd name="connsiteX1" fmla="*/ 250719 w 2010863"/>
                  <a:gd name="connsiteY1" fmla="*/ 96592 h 1563569"/>
                  <a:gd name="connsiteX2" fmla="*/ 1650619 w 2010863"/>
                  <a:gd name="connsiteY2" fmla="*/ 0 h 1563569"/>
                  <a:gd name="connsiteX3" fmla="*/ 1952001 w 2010863"/>
                  <a:gd name="connsiteY3" fmla="*/ 179033 h 1563569"/>
                  <a:gd name="connsiteX4" fmla="*/ 1990638 w 2010863"/>
                  <a:gd name="connsiteY4" fmla="*/ 1249307 h 1563569"/>
                  <a:gd name="connsiteX5" fmla="*/ 1734331 w 2010863"/>
                  <a:gd name="connsiteY5" fmla="*/ 1531372 h 1563569"/>
                  <a:gd name="connsiteX6" fmla="*/ 501857 w 2010863"/>
                  <a:gd name="connsiteY6" fmla="*/ 1563569 h 1563569"/>
                  <a:gd name="connsiteX7" fmla="*/ 116761 w 2010863"/>
                  <a:gd name="connsiteY7" fmla="*/ 1294383 h 1563569"/>
                  <a:gd name="connsiteX8" fmla="*/ 852 w 2010863"/>
                  <a:gd name="connsiteY8" fmla="*/ 301383 h 1563569"/>
                  <a:gd name="connsiteX0" fmla="*/ 700 w 2010711"/>
                  <a:gd name="connsiteY0" fmla="*/ 301383 h 1563569"/>
                  <a:gd name="connsiteX1" fmla="*/ 282764 w 2010711"/>
                  <a:gd name="connsiteY1" fmla="*/ 77274 h 1563569"/>
                  <a:gd name="connsiteX2" fmla="*/ 1650467 w 2010711"/>
                  <a:gd name="connsiteY2" fmla="*/ 0 h 1563569"/>
                  <a:gd name="connsiteX3" fmla="*/ 1951849 w 2010711"/>
                  <a:gd name="connsiteY3" fmla="*/ 179033 h 1563569"/>
                  <a:gd name="connsiteX4" fmla="*/ 1990486 w 2010711"/>
                  <a:gd name="connsiteY4" fmla="*/ 1249307 h 1563569"/>
                  <a:gd name="connsiteX5" fmla="*/ 1734179 w 2010711"/>
                  <a:gd name="connsiteY5" fmla="*/ 1531372 h 1563569"/>
                  <a:gd name="connsiteX6" fmla="*/ 501705 w 2010711"/>
                  <a:gd name="connsiteY6" fmla="*/ 1563569 h 1563569"/>
                  <a:gd name="connsiteX7" fmla="*/ 116609 w 2010711"/>
                  <a:gd name="connsiteY7" fmla="*/ 1294383 h 1563569"/>
                  <a:gd name="connsiteX8" fmla="*/ 700 w 2010711"/>
                  <a:gd name="connsiteY8" fmla="*/ 301383 h 1563569"/>
                  <a:gd name="connsiteX0" fmla="*/ 700 w 2009736"/>
                  <a:gd name="connsiteY0" fmla="*/ 301383 h 1563569"/>
                  <a:gd name="connsiteX1" fmla="*/ 282764 w 2009736"/>
                  <a:gd name="connsiteY1" fmla="*/ 77274 h 1563569"/>
                  <a:gd name="connsiteX2" fmla="*/ 1650467 w 2009736"/>
                  <a:gd name="connsiteY2" fmla="*/ 0 h 1563569"/>
                  <a:gd name="connsiteX3" fmla="*/ 1945410 w 2009736"/>
                  <a:gd name="connsiteY3" fmla="*/ 191912 h 1563569"/>
                  <a:gd name="connsiteX4" fmla="*/ 1990486 w 2009736"/>
                  <a:gd name="connsiteY4" fmla="*/ 1249307 h 1563569"/>
                  <a:gd name="connsiteX5" fmla="*/ 1734179 w 2009736"/>
                  <a:gd name="connsiteY5" fmla="*/ 1531372 h 1563569"/>
                  <a:gd name="connsiteX6" fmla="*/ 501705 w 2009736"/>
                  <a:gd name="connsiteY6" fmla="*/ 1563569 h 1563569"/>
                  <a:gd name="connsiteX7" fmla="*/ 116609 w 2009736"/>
                  <a:gd name="connsiteY7" fmla="*/ 1294383 h 1563569"/>
                  <a:gd name="connsiteX8" fmla="*/ 700 w 2009736"/>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734179 w 2008172"/>
                  <a:gd name="connsiteY5" fmla="*/ 1531372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682664 w 2008172"/>
                  <a:gd name="connsiteY5" fmla="*/ 1537811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682664 w 2008172"/>
                  <a:gd name="connsiteY5" fmla="*/ 1537811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44251"/>
                  <a:gd name="connsiteX1" fmla="*/ 282764 w 2008172"/>
                  <a:gd name="connsiteY1" fmla="*/ 77274 h 1544251"/>
                  <a:gd name="connsiteX2" fmla="*/ 1650467 w 2008172"/>
                  <a:gd name="connsiteY2" fmla="*/ 0 h 1544251"/>
                  <a:gd name="connsiteX3" fmla="*/ 1945410 w 2008172"/>
                  <a:gd name="connsiteY3" fmla="*/ 191912 h 1544251"/>
                  <a:gd name="connsiteX4" fmla="*/ 1990486 w 2008172"/>
                  <a:gd name="connsiteY4" fmla="*/ 1249307 h 1544251"/>
                  <a:gd name="connsiteX5" fmla="*/ 1682664 w 2008172"/>
                  <a:gd name="connsiteY5" fmla="*/ 1537811 h 1544251"/>
                  <a:gd name="connsiteX6" fmla="*/ 443750 w 2008172"/>
                  <a:gd name="connsiteY6" fmla="*/ 1544251 h 1544251"/>
                  <a:gd name="connsiteX7" fmla="*/ 116609 w 2008172"/>
                  <a:gd name="connsiteY7" fmla="*/ 1294383 h 1544251"/>
                  <a:gd name="connsiteX8" fmla="*/ 700 w 2008172"/>
                  <a:gd name="connsiteY8" fmla="*/ 301383 h 1544251"/>
                  <a:gd name="connsiteX0" fmla="*/ 700 w 2008172"/>
                  <a:gd name="connsiteY0" fmla="*/ 301383 h 1553681"/>
                  <a:gd name="connsiteX1" fmla="*/ 282764 w 2008172"/>
                  <a:gd name="connsiteY1" fmla="*/ 77274 h 1553681"/>
                  <a:gd name="connsiteX2" fmla="*/ 1650467 w 2008172"/>
                  <a:gd name="connsiteY2" fmla="*/ 0 h 1553681"/>
                  <a:gd name="connsiteX3" fmla="*/ 1945410 w 2008172"/>
                  <a:gd name="connsiteY3" fmla="*/ 191912 h 1553681"/>
                  <a:gd name="connsiteX4" fmla="*/ 1990486 w 2008172"/>
                  <a:gd name="connsiteY4" fmla="*/ 1249307 h 1553681"/>
                  <a:gd name="connsiteX5" fmla="*/ 1682664 w 2008172"/>
                  <a:gd name="connsiteY5" fmla="*/ 1537811 h 1553681"/>
                  <a:gd name="connsiteX6" fmla="*/ 443750 w 2008172"/>
                  <a:gd name="connsiteY6" fmla="*/ 1544251 h 1553681"/>
                  <a:gd name="connsiteX7" fmla="*/ 116609 w 2008172"/>
                  <a:gd name="connsiteY7" fmla="*/ 1294383 h 1553681"/>
                  <a:gd name="connsiteX8" fmla="*/ 700 w 2008172"/>
                  <a:gd name="connsiteY8" fmla="*/ 301383 h 1553681"/>
                  <a:gd name="connsiteX0" fmla="*/ 700 w 2008172"/>
                  <a:gd name="connsiteY0" fmla="*/ 301383 h 1553681"/>
                  <a:gd name="connsiteX1" fmla="*/ 282764 w 2008172"/>
                  <a:gd name="connsiteY1" fmla="*/ 77274 h 1553681"/>
                  <a:gd name="connsiteX2" fmla="*/ 1650467 w 2008172"/>
                  <a:gd name="connsiteY2" fmla="*/ 0 h 1553681"/>
                  <a:gd name="connsiteX3" fmla="*/ 1945410 w 2008172"/>
                  <a:gd name="connsiteY3" fmla="*/ 191912 h 1553681"/>
                  <a:gd name="connsiteX4" fmla="*/ 1990486 w 2008172"/>
                  <a:gd name="connsiteY4" fmla="*/ 1249307 h 1553681"/>
                  <a:gd name="connsiteX5" fmla="*/ 1682664 w 2008172"/>
                  <a:gd name="connsiteY5" fmla="*/ 1537811 h 1553681"/>
                  <a:gd name="connsiteX6" fmla="*/ 443750 w 2008172"/>
                  <a:gd name="connsiteY6" fmla="*/ 1544251 h 1553681"/>
                  <a:gd name="connsiteX7" fmla="*/ 116609 w 2008172"/>
                  <a:gd name="connsiteY7" fmla="*/ 1294383 h 1553681"/>
                  <a:gd name="connsiteX8" fmla="*/ 700 w 2008172"/>
                  <a:gd name="connsiteY8" fmla="*/ 301383 h 1553681"/>
                  <a:gd name="connsiteX0" fmla="*/ 700 w 2000673"/>
                  <a:gd name="connsiteY0" fmla="*/ 301383 h 1553681"/>
                  <a:gd name="connsiteX1" fmla="*/ 282764 w 2000673"/>
                  <a:gd name="connsiteY1" fmla="*/ 77274 h 1553681"/>
                  <a:gd name="connsiteX2" fmla="*/ 1650467 w 2000673"/>
                  <a:gd name="connsiteY2" fmla="*/ 0 h 1553681"/>
                  <a:gd name="connsiteX3" fmla="*/ 1945410 w 2000673"/>
                  <a:gd name="connsiteY3" fmla="*/ 191912 h 1553681"/>
                  <a:gd name="connsiteX4" fmla="*/ 1990486 w 2000673"/>
                  <a:gd name="connsiteY4" fmla="*/ 1249307 h 1553681"/>
                  <a:gd name="connsiteX5" fmla="*/ 1682664 w 2000673"/>
                  <a:gd name="connsiteY5" fmla="*/ 1537811 h 1553681"/>
                  <a:gd name="connsiteX6" fmla="*/ 443750 w 2000673"/>
                  <a:gd name="connsiteY6" fmla="*/ 1544251 h 1553681"/>
                  <a:gd name="connsiteX7" fmla="*/ 116609 w 2000673"/>
                  <a:gd name="connsiteY7" fmla="*/ 1294383 h 1553681"/>
                  <a:gd name="connsiteX8" fmla="*/ 700 w 2000673"/>
                  <a:gd name="connsiteY8" fmla="*/ 301383 h 1553681"/>
                  <a:gd name="connsiteX0" fmla="*/ 700 w 2000673"/>
                  <a:gd name="connsiteY0" fmla="*/ 301383 h 1553681"/>
                  <a:gd name="connsiteX1" fmla="*/ 282764 w 2000673"/>
                  <a:gd name="connsiteY1" fmla="*/ 77274 h 1553681"/>
                  <a:gd name="connsiteX2" fmla="*/ 1650467 w 2000673"/>
                  <a:gd name="connsiteY2" fmla="*/ 0 h 1553681"/>
                  <a:gd name="connsiteX3" fmla="*/ 1945410 w 2000673"/>
                  <a:gd name="connsiteY3" fmla="*/ 191912 h 1553681"/>
                  <a:gd name="connsiteX4" fmla="*/ 1990486 w 2000673"/>
                  <a:gd name="connsiteY4" fmla="*/ 1249307 h 1553681"/>
                  <a:gd name="connsiteX5" fmla="*/ 1682664 w 2000673"/>
                  <a:gd name="connsiteY5" fmla="*/ 1537811 h 1553681"/>
                  <a:gd name="connsiteX6" fmla="*/ 443750 w 2000673"/>
                  <a:gd name="connsiteY6" fmla="*/ 1544251 h 1553681"/>
                  <a:gd name="connsiteX7" fmla="*/ 110170 w 2000673"/>
                  <a:gd name="connsiteY7" fmla="*/ 1294383 h 1553681"/>
                  <a:gd name="connsiteX8" fmla="*/ 700 w 2000673"/>
                  <a:gd name="connsiteY8" fmla="*/ 301383 h 1553681"/>
                  <a:gd name="connsiteX0" fmla="*/ 700 w 2000673"/>
                  <a:gd name="connsiteY0" fmla="*/ 233655 h 1485953"/>
                  <a:gd name="connsiteX1" fmla="*/ 282764 w 2000673"/>
                  <a:gd name="connsiteY1" fmla="*/ 9546 h 1485953"/>
                  <a:gd name="connsiteX2" fmla="*/ 1681773 w 2000673"/>
                  <a:gd name="connsiteY2" fmla="*/ 8 h 1485953"/>
                  <a:gd name="connsiteX3" fmla="*/ 1945410 w 2000673"/>
                  <a:gd name="connsiteY3" fmla="*/ 124184 h 1485953"/>
                  <a:gd name="connsiteX4" fmla="*/ 1990486 w 2000673"/>
                  <a:gd name="connsiteY4" fmla="*/ 1181579 h 1485953"/>
                  <a:gd name="connsiteX5" fmla="*/ 1682664 w 2000673"/>
                  <a:gd name="connsiteY5" fmla="*/ 1470083 h 1485953"/>
                  <a:gd name="connsiteX6" fmla="*/ 443750 w 2000673"/>
                  <a:gd name="connsiteY6" fmla="*/ 1476523 h 1485953"/>
                  <a:gd name="connsiteX7" fmla="*/ 110170 w 2000673"/>
                  <a:gd name="connsiteY7" fmla="*/ 1226655 h 1485953"/>
                  <a:gd name="connsiteX8" fmla="*/ 700 w 2000673"/>
                  <a:gd name="connsiteY8" fmla="*/ 233655 h 1485953"/>
                  <a:gd name="connsiteX0" fmla="*/ 766 w 2000739"/>
                  <a:gd name="connsiteY0" fmla="*/ 233655 h 1485953"/>
                  <a:gd name="connsiteX1" fmla="*/ 267177 w 2000739"/>
                  <a:gd name="connsiteY1" fmla="*/ 69756 h 1485953"/>
                  <a:gd name="connsiteX2" fmla="*/ 1681839 w 2000739"/>
                  <a:gd name="connsiteY2" fmla="*/ 8 h 1485953"/>
                  <a:gd name="connsiteX3" fmla="*/ 1945476 w 2000739"/>
                  <a:gd name="connsiteY3" fmla="*/ 124184 h 1485953"/>
                  <a:gd name="connsiteX4" fmla="*/ 1990552 w 2000739"/>
                  <a:gd name="connsiteY4" fmla="*/ 1181579 h 1485953"/>
                  <a:gd name="connsiteX5" fmla="*/ 1682730 w 2000739"/>
                  <a:gd name="connsiteY5" fmla="*/ 1470083 h 1485953"/>
                  <a:gd name="connsiteX6" fmla="*/ 443816 w 2000739"/>
                  <a:gd name="connsiteY6" fmla="*/ 1476523 h 1485953"/>
                  <a:gd name="connsiteX7" fmla="*/ 110236 w 2000739"/>
                  <a:gd name="connsiteY7" fmla="*/ 1226655 h 1485953"/>
                  <a:gd name="connsiteX8" fmla="*/ 766 w 2000739"/>
                  <a:gd name="connsiteY8" fmla="*/ 233655 h 1485953"/>
                  <a:gd name="connsiteX0" fmla="*/ 766 w 2006307"/>
                  <a:gd name="connsiteY0" fmla="*/ 233647 h 1485945"/>
                  <a:gd name="connsiteX1" fmla="*/ 267177 w 2006307"/>
                  <a:gd name="connsiteY1" fmla="*/ 69748 h 1485945"/>
                  <a:gd name="connsiteX2" fmla="*/ 1681839 w 2006307"/>
                  <a:gd name="connsiteY2" fmla="*/ 0 h 1485945"/>
                  <a:gd name="connsiteX3" fmla="*/ 1984609 w 2006307"/>
                  <a:gd name="connsiteY3" fmla="*/ 131701 h 1485945"/>
                  <a:gd name="connsiteX4" fmla="*/ 1990552 w 2006307"/>
                  <a:gd name="connsiteY4" fmla="*/ 1181571 h 1485945"/>
                  <a:gd name="connsiteX5" fmla="*/ 1682730 w 2006307"/>
                  <a:gd name="connsiteY5" fmla="*/ 1470075 h 1485945"/>
                  <a:gd name="connsiteX6" fmla="*/ 443816 w 2006307"/>
                  <a:gd name="connsiteY6" fmla="*/ 1476515 h 1485945"/>
                  <a:gd name="connsiteX7" fmla="*/ 110236 w 2006307"/>
                  <a:gd name="connsiteY7" fmla="*/ 1226647 h 1485945"/>
                  <a:gd name="connsiteX8" fmla="*/ 766 w 2006307"/>
                  <a:gd name="connsiteY8" fmla="*/ 233647 h 1485945"/>
                  <a:gd name="connsiteX0" fmla="*/ 766 w 1998711"/>
                  <a:gd name="connsiteY0" fmla="*/ 233647 h 1485945"/>
                  <a:gd name="connsiteX1" fmla="*/ 267177 w 1998711"/>
                  <a:gd name="connsiteY1" fmla="*/ 69748 h 1485945"/>
                  <a:gd name="connsiteX2" fmla="*/ 1681839 w 1998711"/>
                  <a:gd name="connsiteY2" fmla="*/ 0 h 1485945"/>
                  <a:gd name="connsiteX3" fmla="*/ 1984609 w 1998711"/>
                  <a:gd name="connsiteY3" fmla="*/ 131701 h 1485945"/>
                  <a:gd name="connsiteX4" fmla="*/ 1990552 w 1998711"/>
                  <a:gd name="connsiteY4" fmla="*/ 1181571 h 1485945"/>
                  <a:gd name="connsiteX5" fmla="*/ 1682730 w 1998711"/>
                  <a:gd name="connsiteY5" fmla="*/ 1470075 h 1485945"/>
                  <a:gd name="connsiteX6" fmla="*/ 443816 w 1998711"/>
                  <a:gd name="connsiteY6" fmla="*/ 1476515 h 1485945"/>
                  <a:gd name="connsiteX7" fmla="*/ 110236 w 1998711"/>
                  <a:gd name="connsiteY7" fmla="*/ 1226647 h 1485945"/>
                  <a:gd name="connsiteX8" fmla="*/ 766 w 1998711"/>
                  <a:gd name="connsiteY8" fmla="*/ 233647 h 1485945"/>
                  <a:gd name="connsiteX0" fmla="*/ 766 w 1990552"/>
                  <a:gd name="connsiteY0" fmla="*/ 233647 h 1485945"/>
                  <a:gd name="connsiteX1" fmla="*/ 267177 w 1990552"/>
                  <a:gd name="connsiteY1" fmla="*/ 69748 h 1485945"/>
                  <a:gd name="connsiteX2" fmla="*/ 1681839 w 1990552"/>
                  <a:gd name="connsiteY2" fmla="*/ 0 h 1485945"/>
                  <a:gd name="connsiteX3" fmla="*/ 1984609 w 1990552"/>
                  <a:gd name="connsiteY3" fmla="*/ 131701 h 1485945"/>
                  <a:gd name="connsiteX4" fmla="*/ 1990552 w 1990552"/>
                  <a:gd name="connsiteY4" fmla="*/ 1181571 h 1485945"/>
                  <a:gd name="connsiteX5" fmla="*/ 1682730 w 1990552"/>
                  <a:gd name="connsiteY5" fmla="*/ 1470075 h 1485945"/>
                  <a:gd name="connsiteX6" fmla="*/ 443816 w 1990552"/>
                  <a:gd name="connsiteY6" fmla="*/ 1476515 h 1485945"/>
                  <a:gd name="connsiteX7" fmla="*/ 110236 w 1990552"/>
                  <a:gd name="connsiteY7" fmla="*/ 1226647 h 1485945"/>
                  <a:gd name="connsiteX8" fmla="*/ 766 w 1990552"/>
                  <a:gd name="connsiteY8" fmla="*/ 233647 h 1485945"/>
                  <a:gd name="connsiteX0" fmla="*/ 766 w 1990552"/>
                  <a:gd name="connsiteY0" fmla="*/ 233647 h 1485945"/>
                  <a:gd name="connsiteX1" fmla="*/ 267177 w 1990552"/>
                  <a:gd name="connsiteY1" fmla="*/ 69748 h 1485945"/>
                  <a:gd name="connsiteX2" fmla="*/ 1681839 w 1990552"/>
                  <a:gd name="connsiteY2" fmla="*/ 0 h 1485945"/>
                  <a:gd name="connsiteX3" fmla="*/ 1984609 w 1990552"/>
                  <a:gd name="connsiteY3" fmla="*/ 131701 h 1485945"/>
                  <a:gd name="connsiteX4" fmla="*/ 1990552 w 1990552"/>
                  <a:gd name="connsiteY4" fmla="*/ 1181571 h 1485945"/>
                  <a:gd name="connsiteX5" fmla="*/ 1682730 w 1990552"/>
                  <a:gd name="connsiteY5" fmla="*/ 1470075 h 1485945"/>
                  <a:gd name="connsiteX6" fmla="*/ 443816 w 1990552"/>
                  <a:gd name="connsiteY6" fmla="*/ 1476515 h 1485945"/>
                  <a:gd name="connsiteX7" fmla="*/ 110236 w 1990552"/>
                  <a:gd name="connsiteY7" fmla="*/ 1226647 h 1485945"/>
                  <a:gd name="connsiteX8" fmla="*/ 766 w 1990552"/>
                  <a:gd name="connsiteY8" fmla="*/ 233647 h 1485945"/>
                  <a:gd name="connsiteX0" fmla="*/ 948 w 1959226"/>
                  <a:gd name="connsiteY0" fmla="*/ 298718 h 1485945"/>
                  <a:gd name="connsiteX1" fmla="*/ 235851 w 1959226"/>
                  <a:gd name="connsiteY1" fmla="*/ 69748 h 1485945"/>
                  <a:gd name="connsiteX2" fmla="*/ 1650513 w 1959226"/>
                  <a:gd name="connsiteY2" fmla="*/ 0 h 1485945"/>
                  <a:gd name="connsiteX3" fmla="*/ 1953283 w 1959226"/>
                  <a:gd name="connsiteY3" fmla="*/ 131701 h 1485945"/>
                  <a:gd name="connsiteX4" fmla="*/ 1959226 w 1959226"/>
                  <a:gd name="connsiteY4" fmla="*/ 1181571 h 1485945"/>
                  <a:gd name="connsiteX5" fmla="*/ 1651404 w 1959226"/>
                  <a:gd name="connsiteY5" fmla="*/ 1470075 h 1485945"/>
                  <a:gd name="connsiteX6" fmla="*/ 412490 w 1959226"/>
                  <a:gd name="connsiteY6" fmla="*/ 1476515 h 1485945"/>
                  <a:gd name="connsiteX7" fmla="*/ 78910 w 1959226"/>
                  <a:gd name="connsiteY7" fmla="*/ 1226647 h 1485945"/>
                  <a:gd name="connsiteX8" fmla="*/ 948 w 1959226"/>
                  <a:gd name="connsiteY8" fmla="*/ 298718 h 1485945"/>
                  <a:gd name="connsiteX0" fmla="*/ 19727 w 1978005"/>
                  <a:gd name="connsiteY0" fmla="*/ 298718 h 1485945"/>
                  <a:gd name="connsiteX1" fmla="*/ 254630 w 1978005"/>
                  <a:gd name="connsiteY1" fmla="*/ 69748 h 1485945"/>
                  <a:gd name="connsiteX2" fmla="*/ 1669292 w 1978005"/>
                  <a:gd name="connsiteY2" fmla="*/ 0 h 1485945"/>
                  <a:gd name="connsiteX3" fmla="*/ 1972062 w 1978005"/>
                  <a:gd name="connsiteY3" fmla="*/ 131701 h 1485945"/>
                  <a:gd name="connsiteX4" fmla="*/ 1978005 w 1978005"/>
                  <a:gd name="connsiteY4" fmla="*/ 1181571 h 1485945"/>
                  <a:gd name="connsiteX5" fmla="*/ 1670183 w 1978005"/>
                  <a:gd name="connsiteY5" fmla="*/ 1470075 h 1485945"/>
                  <a:gd name="connsiteX6" fmla="*/ 431269 w 1978005"/>
                  <a:gd name="connsiteY6" fmla="*/ 1476515 h 1485945"/>
                  <a:gd name="connsiteX7" fmla="*/ 57178 w 1978005"/>
                  <a:gd name="connsiteY7" fmla="*/ 1356788 h 1485945"/>
                  <a:gd name="connsiteX8" fmla="*/ 19727 w 1978005"/>
                  <a:gd name="connsiteY8" fmla="*/ 298718 h 1485945"/>
                  <a:gd name="connsiteX0" fmla="*/ 19727 w 1978005"/>
                  <a:gd name="connsiteY0" fmla="*/ 298718 h 1536484"/>
                  <a:gd name="connsiteX1" fmla="*/ 254630 w 1978005"/>
                  <a:gd name="connsiteY1" fmla="*/ 69748 h 1536484"/>
                  <a:gd name="connsiteX2" fmla="*/ 1669292 w 1978005"/>
                  <a:gd name="connsiteY2" fmla="*/ 0 h 1536484"/>
                  <a:gd name="connsiteX3" fmla="*/ 1972062 w 1978005"/>
                  <a:gd name="connsiteY3" fmla="*/ 131701 h 1536484"/>
                  <a:gd name="connsiteX4" fmla="*/ 1978005 w 1978005"/>
                  <a:gd name="connsiteY4" fmla="*/ 1181571 h 1536484"/>
                  <a:gd name="connsiteX5" fmla="*/ 1670183 w 1978005"/>
                  <a:gd name="connsiteY5" fmla="*/ 1470075 h 1536484"/>
                  <a:gd name="connsiteX6" fmla="*/ 525793 w 1978005"/>
                  <a:gd name="connsiteY6" fmla="*/ 1532290 h 1536484"/>
                  <a:gd name="connsiteX7" fmla="*/ 57178 w 1978005"/>
                  <a:gd name="connsiteY7" fmla="*/ 1356788 h 1536484"/>
                  <a:gd name="connsiteX8" fmla="*/ 19727 w 1978005"/>
                  <a:gd name="connsiteY8" fmla="*/ 298718 h 1536484"/>
                  <a:gd name="connsiteX0" fmla="*/ 19727 w 1978005"/>
                  <a:gd name="connsiteY0" fmla="*/ 298718 h 1544136"/>
                  <a:gd name="connsiteX1" fmla="*/ 254630 w 1978005"/>
                  <a:gd name="connsiteY1" fmla="*/ 69748 h 1544136"/>
                  <a:gd name="connsiteX2" fmla="*/ 1669292 w 1978005"/>
                  <a:gd name="connsiteY2" fmla="*/ 0 h 1544136"/>
                  <a:gd name="connsiteX3" fmla="*/ 1972062 w 1978005"/>
                  <a:gd name="connsiteY3" fmla="*/ 131701 h 1544136"/>
                  <a:gd name="connsiteX4" fmla="*/ 1978005 w 1978005"/>
                  <a:gd name="connsiteY4" fmla="*/ 1181571 h 1544136"/>
                  <a:gd name="connsiteX5" fmla="*/ 1773711 w 1978005"/>
                  <a:gd name="connsiteY5" fmla="*/ 1535145 h 1544136"/>
                  <a:gd name="connsiteX6" fmla="*/ 525793 w 1978005"/>
                  <a:gd name="connsiteY6" fmla="*/ 1532290 h 1544136"/>
                  <a:gd name="connsiteX7" fmla="*/ 57178 w 1978005"/>
                  <a:gd name="connsiteY7" fmla="*/ 1356788 h 1544136"/>
                  <a:gd name="connsiteX8" fmla="*/ 19727 w 1978005"/>
                  <a:gd name="connsiteY8" fmla="*/ 298718 h 1544136"/>
                  <a:gd name="connsiteX0" fmla="*/ 19727 w 2086034"/>
                  <a:gd name="connsiteY0" fmla="*/ 298718 h 1544136"/>
                  <a:gd name="connsiteX1" fmla="*/ 254630 w 2086034"/>
                  <a:gd name="connsiteY1" fmla="*/ 69748 h 1544136"/>
                  <a:gd name="connsiteX2" fmla="*/ 1669292 w 2086034"/>
                  <a:gd name="connsiteY2" fmla="*/ 0 h 1544136"/>
                  <a:gd name="connsiteX3" fmla="*/ 1972062 w 2086034"/>
                  <a:gd name="connsiteY3" fmla="*/ 131701 h 1544136"/>
                  <a:gd name="connsiteX4" fmla="*/ 2086034 w 2086034"/>
                  <a:gd name="connsiteY4" fmla="*/ 1237344 h 1544136"/>
                  <a:gd name="connsiteX5" fmla="*/ 1773711 w 2086034"/>
                  <a:gd name="connsiteY5" fmla="*/ 1535145 h 1544136"/>
                  <a:gd name="connsiteX6" fmla="*/ 525793 w 2086034"/>
                  <a:gd name="connsiteY6" fmla="*/ 1532290 h 1544136"/>
                  <a:gd name="connsiteX7" fmla="*/ 57178 w 2086034"/>
                  <a:gd name="connsiteY7" fmla="*/ 1356788 h 1544136"/>
                  <a:gd name="connsiteX8" fmla="*/ 19727 w 2086034"/>
                  <a:gd name="connsiteY8" fmla="*/ 298718 h 1544136"/>
                  <a:gd name="connsiteX0" fmla="*/ 19727 w 2086034"/>
                  <a:gd name="connsiteY0" fmla="*/ 298743 h 1544161"/>
                  <a:gd name="connsiteX1" fmla="*/ 254630 w 2086034"/>
                  <a:gd name="connsiteY1" fmla="*/ 69773 h 1544161"/>
                  <a:gd name="connsiteX2" fmla="*/ 1669292 w 2086034"/>
                  <a:gd name="connsiteY2" fmla="*/ 25 h 1544161"/>
                  <a:gd name="connsiteX3" fmla="*/ 2017074 w 2086034"/>
                  <a:gd name="connsiteY3" fmla="*/ 122431 h 1544161"/>
                  <a:gd name="connsiteX4" fmla="*/ 2086034 w 2086034"/>
                  <a:gd name="connsiteY4" fmla="*/ 1237369 h 1544161"/>
                  <a:gd name="connsiteX5" fmla="*/ 1773711 w 2086034"/>
                  <a:gd name="connsiteY5" fmla="*/ 1535170 h 1544161"/>
                  <a:gd name="connsiteX6" fmla="*/ 525793 w 2086034"/>
                  <a:gd name="connsiteY6" fmla="*/ 1532315 h 1544161"/>
                  <a:gd name="connsiteX7" fmla="*/ 57178 w 2086034"/>
                  <a:gd name="connsiteY7" fmla="*/ 1356813 h 1544161"/>
                  <a:gd name="connsiteX8" fmla="*/ 19727 w 2086034"/>
                  <a:gd name="connsiteY8" fmla="*/ 298743 h 1544161"/>
                  <a:gd name="connsiteX0" fmla="*/ 19727 w 2086034"/>
                  <a:gd name="connsiteY0" fmla="*/ 298743 h 1544161"/>
                  <a:gd name="connsiteX1" fmla="*/ 254630 w 2086034"/>
                  <a:gd name="connsiteY1" fmla="*/ 69773 h 1544161"/>
                  <a:gd name="connsiteX2" fmla="*/ 1669292 w 2086034"/>
                  <a:gd name="connsiteY2" fmla="*/ 25 h 1544161"/>
                  <a:gd name="connsiteX3" fmla="*/ 2017074 w 2086034"/>
                  <a:gd name="connsiteY3" fmla="*/ 122431 h 1544161"/>
                  <a:gd name="connsiteX4" fmla="*/ 2086034 w 2086034"/>
                  <a:gd name="connsiteY4" fmla="*/ 1237369 h 1544161"/>
                  <a:gd name="connsiteX5" fmla="*/ 1773711 w 2086034"/>
                  <a:gd name="connsiteY5" fmla="*/ 1535170 h 1544161"/>
                  <a:gd name="connsiteX6" fmla="*/ 525793 w 2086034"/>
                  <a:gd name="connsiteY6" fmla="*/ 1532315 h 1544161"/>
                  <a:gd name="connsiteX7" fmla="*/ 57178 w 2086034"/>
                  <a:gd name="connsiteY7" fmla="*/ 1356813 h 1544161"/>
                  <a:gd name="connsiteX8" fmla="*/ 19727 w 2086034"/>
                  <a:gd name="connsiteY8" fmla="*/ 298743 h 1544161"/>
                  <a:gd name="connsiteX0" fmla="*/ 19727 w 2086034"/>
                  <a:gd name="connsiteY0" fmla="*/ 321958 h 1567376"/>
                  <a:gd name="connsiteX1" fmla="*/ 254630 w 2086034"/>
                  <a:gd name="connsiteY1" fmla="*/ 92988 h 1567376"/>
                  <a:gd name="connsiteX2" fmla="*/ 1687296 w 2086034"/>
                  <a:gd name="connsiteY2" fmla="*/ 0 h 1567376"/>
                  <a:gd name="connsiteX3" fmla="*/ 2017074 w 2086034"/>
                  <a:gd name="connsiteY3" fmla="*/ 145646 h 1567376"/>
                  <a:gd name="connsiteX4" fmla="*/ 2086034 w 2086034"/>
                  <a:gd name="connsiteY4" fmla="*/ 1260584 h 1567376"/>
                  <a:gd name="connsiteX5" fmla="*/ 1773711 w 2086034"/>
                  <a:gd name="connsiteY5" fmla="*/ 1558385 h 1567376"/>
                  <a:gd name="connsiteX6" fmla="*/ 525793 w 2086034"/>
                  <a:gd name="connsiteY6" fmla="*/ 1555530 h 1567376"/>
                  <a:gd name="connsiteX7" fmla="*/ 57178 w 2086034"/>
                  <a:gd name="connsiteY7" fmla="*/ 1380028 h 1567376"/>
                  <a:gd name="connsiteX8" fmla="*/ 19727 w 2086034"/>
                  <a:gd name="connsiteY8" fmla="*/ 321958 h 1567376"/>
                  <a:gd name="connsiteX0" fmla="*/ 19727 w 2086034"/>
                  <a:gd name="connsiteY0" fmla="*/ 321958 h 1567376"/>
                  <a:gd name="connsiteX1" fmla="*/ 254630 w 2086034"/>
                  <a:gd name="connsiteY1" fmla="*/ 92988 h 1567376"/>
                  <a:gd name="connsiteX2" fmla="*/ 1687296 w 2086034"/>
                  <a:gd name="connsiteY2" fmla="*/ 0 h 1567376"/>
                  <a:gd name="connsiteX3" fmla="*/ 2017074 w 2086034"/>
                  <a:gd name="connsiteY3" fmla="*/ 145646 h 1567376"/>
                  <a:gd name="connsiteX4" fmla="*/ 2086034 w 2086034"/>
                  <a:gd name="connsiteY4" fmla="*/ 1260584 h 1567376"/>
                  <a:gd name="connsiteX5" fmla="*/ 1773711 w 2086034"/>
                  <a:gd name="connsiteY5" fmla="*/ 1558385 h 1567376"/>
                  <a:gd name="connsiteX6" fmla="*/ 525793 w 2086034"/>
                  <a:gd name="connsiteY6" fmla="*/ 1555530 h 1567376"/>
                  <a:gd name="connsiteX7" fmla="*/ 57178 w 2086034"/>
                  <a:gd name="connsiteY7" fmla="*/ 1380028 h 1567376"/>
                  <a:gd name="connsiteX8" fmla="*/ 19727 w 2086034"/>
                  <a:gd name="connsiteY8" fmla="*/ 321958 h 156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6034" h="1567376">
                    <a:moveTo>
                      <a:pt x="19727" y="321958"/>
                    </a:moveTo>
                    <a:cubicBezTo>
                      <a:pt x="6848" y="168871"/>
                      <a:pt x="127301" y="92988"/>
                      <a:pt x="254630" y="92988"/>
                    </a:cubicBezTo>
                    <a:cubicBezTo>
                      <a:pt x="732185" y="61992"/>
                      <a:pt x="1043198" y="105363"/>
                      <a:pt x="1687296" y="0"/>
                    </a:cubicBezTo>
                    <a:cubicBezTo>
                      <a:pt x="1814625" y="0"/>
                      <a:pt x="2017074" y="18317"/>
                      <a:pt x="2017074" y="145646"/>
                    </a:cubicBezTo>
                    <a:cubicBezTo>
                      <a:pt x="2032161" y="530980"/>
                      <a:pt x="2069887" y="716999"/>
                      <a:pt x="2086034" y="1260584"/>
                    </a:cubicBezTo>
                    <a:cubicBezTo>
                      <a:pt x="2058888" y="1457497"/>
                      <a:pt x="1952555" y="1551946"/>
                      <a:pt x="1773711" y="1558385"/>
                    </a:cubicBezTo>
                    <a:cubicBezTo>
                      <a:pt x="1360740" y="1560532"/>
                      <a:pt x="1028916" y="1579141"/>
                      <a:pt x="525793" y="1555530"/>
                    </a:cubicBezTo>
                    <a:cubicBezTo>
                      <a:pt x="398464" y="1555530"/>
                      <a:pt x="134452" y="1545993"/>
                      <a:pt x="57178" y="1380028"/>
                    </a:cubicBezTo>
                    <a:cubicBezTo>
                      <a:pt x="-65171" y="935264"/>
                      <a:pt x="51924" y="644372"/>
                      <a:pt x="19727" y="321958"/>
                    </a:cubicBezTo>
                    <a:close/>
                  </a:path>
                </a:pathLst>
              </a:custGeom>
              <a:blipFill dpi="0" rotWithShape="1">
                <a:blip r:embed="rId13" cstate="print">
                  <a:extLst>
                    <a:ext uri="{28A0092B-C50C-407E-A947-70E740481C1C}">
                      <a14:useLocalDpi xmlns:a14="http://schemas.microsoft.com/office/drawing/2010/main" val="0"/>
                    </a:ext>
                  </a:extLst>
                </a:blip>
                <a:srcRect/>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9202185" y="1690609"/>
              <a:ext cx="2260841" cy="2665210"/>
              <a:chOff x="9202185" y="1690609"/>
              <a:chExt cx="2260841" cy="2665210"/>
            </a:xfrm>
          </p:grpSpPr>
          <p:sp>
            <p:nvSpPr>
              <p:cNvPr id="47" name="圆角矩形 38"/>
              <p:cNvSpPr/>
              <p:nvPr/>
            </p:nvSpPr>
            <p:spPr>
              <a:xfrm>
                <a:off x="9202185" y="1690609"/>
                <a:ext cx="2260841" cy="2665210"/>
              </a:xfrm>
              <a:custGeom>
                <a:avLst/>
                <a:gdLst>
                  <a:gd name="connsiteX0" fmla="*/ 0 w 1970468"/>
                  <a:gd name="connsiteY0" fmla="*/ 230549 h 1383264"/>
                  <a:gd name="connsiteX1" fmla="*/ 230549 w 1970468"/>
                  <a:gd name="connsiteY1" fmla="*/ 0 h 1383264"/>
                  <a:gd name="connsiteX2" fmla="*/ 1739919 w 1970468"/>
                  <a:gd name="connsiteY2" fmla="*/ 0 h 1383264"/>
                  <a:gd name="connsiteX3" fmla="*/ 1970468 w 1970468"/>
                  <a:gd name="connsiteY3" fmla="*/ 230549 h 1383264"/>
                  <a:gd name="connsiteX4" fmla="*/ 1970468 w 1970468"/>
                  <a:gd name="connsiteY4" fmla="*/ 1152715 h 1383264"/>
                  <a:gd name="connsiteX5" fmla="*/ 1739919 w 1970468"/>
                  <a:gd name="connsiteY5" fmla="*/ 1383264 h 1383264"/>
                  <a:gd name="connsiteX6" fmla="*/ 230549 w 1970468"/>
                  <a:gd name="connsiteY6" fmla="*/ 1383264 h 1383264"/>
                  <a:gd name="connsiteX7" fmla="*/ 0 w 1970468"/>
                  <a:gd name="connsiteY7" fmla="*/ 1152715 h 1383264"/>
                  <a:gd name="connsiteX8" fmla="*/ 0 w 1970468"/>
                  <a:gd name="connsiteY8" fmla="*/ 230549 h 1383264"/>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0 w 1970468"/>
                  <a:gd name="connsiteY7" fmla="*/ 1152715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84995 w 1970468"/>
                  <a:gd name="connsiteY5" fmla="*/ 1447659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14161 w 1970468"/>
                  <a:gd name="connsiteY5" fmla="*/ 1434780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14161 w 1970468"/>
                  <a:gd name="connsiteY5" fmla="*/ 1434780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4630"/>
                  <a:gd name="connsiteY0" fmla="*/ 230549 h 1466977"/>
                  <a:gd name="connsiteX1" fmla="*/ 230549 w 1974630"/>
                  <a:gd name="connsiteY1" fmla="*/ 0 h 1466977"/>
                  <a:gd name="connsiteX2" fmla="*/ 1739919 w 1974630"/>
                  <a:gd name="connsiteY2" fmla="*/ 0 h 1466977"/>
                  <a:gd name="connsiteX3" fmla="*/ 1970468 w 1974630"/>
                  <a:gd name="connsiteY3" fmla="*/ 230549 h 1466977"/>
                  <a:gd name="connsiteX4" fmla="*/ 1970468 w 1974630"/>
                  <a:gd name="connsiteY4" fmla="*/ 1152715 h 1466977"/>
                  <a:gd name="connsiteX5" fmla="*/ 1714161 w 1974630"/>
                  <a:gd name="connsiteY5" fmla="*/ 1434780 h 1466977"/>
                  <a:gd name="connsiteX6" fmla="*/ 481687 w 1974630"/>
                  <a:gd name="connsiteY6" fmla="*/ 1466977 h 1466977"/>
                  <a:gd name="connsiteX7" fmla="*/ 96591 w 1974630"/>
                  <a:gd name="connsiteY7" fmla="*/ 1197791 h 1466977"/>
                  <a:gd name="connsiteX8" fmla="*/ 0 w 1974630"/>
                  <a:gd name="connsiteY8" fmla="*/ 230549 h 1466977"/>
                  <a:gd name="connsiteX0" fmla="*/ 0 w 1974630"/>
                  <a:gd name="connsiteY0" fmla="*/ 327141 h 1563569"/>
                  <a:gd name="connsiteX1" fmla="*/ 230549 w 1974630"/>
                  <a:gd name="connsiteY1" fmla="*/ 96592 h 1563569"/>
                  <a:gd name="connsiteX2" fmla="*/ 1630449 w 1974630"/>
                  <a:gd name="connsiteY2" fmla="*/ 0 h 1563569"/>
                  <a:gd name="connsiteX3" fmla="*/ 1970468 w 1974630"/>
                  <a:gd name="connsiteY3" fmla="*/ 327141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74630"/>
                  <a:gd name="connsiteY0" fmla="*/ 327141 h 1563569"/>
                  <a:gd name="connsiteX1" fmla="*/ 230549 w 1974630"/>
                  <a:gd name="connsiteY1" fmla="*/ 96592 h 1563569"/>
                  <a:gd name="connsiteX2" fmla="*/ 1630449 w 1974630"/>
                  <a:gd name="connsiteY2" fmla="*/ 0 h 1563569"/>
                  <a:gd name="connsiteX3" fmla="*/ 1931831 w 1974630"/>
                  <a:gd name="connsiteY3" fmla="*/ 179033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74630"/>
                  <a:gd name="connsiteY0" fmla="*/ 327141 h 1563569"/>
                  <a:gd name="connsiteX1" fmla="*/ 230549 w 1974630"/>
                  <a:gd name="connsiteY1" fmla="*/ 96592 h 1563569"/>
                  <a:gd name="connsiteX2" fmla="*/ 1630449 w 1974630"/>
                  <a:gd name="connsiteY2" fmla="*/ 0 h 1563569"/>
                  <a:gd name="connsiteX3" fmla="*/ 1931831 w 1974630"/>
                  <a:gd name="connsiteY3" fmla="*/ 179033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90693"/>
                  <a:gd name="connsiteY0" fmla="*/ 327141 h 1563569"/>
                  <a:gd name="connsiteX1" fmla="*/ 230549 w 1990693"/>
                  <a:gd name="connsiteY1" fmla="*/ 96592 h 1563569"/>
                  <a:gd name="connsiteX2" fmla="*/ 1630449 w 1990693"/>
                  <a:gd name="connsiteY2" fmla="*/ 0 h 1563569"/>
                  <a:gd name="connsiteX3" fmla="*/ 1931831 w 1990693"/>
                  <a:gd name="connsiteY3" fmla="*/ 179033 h 1563569"/>
                  <a:gd name="connsiteX4" fmla="*/ 1970468 w 1990693"/>
                  <a:gd name="connsiteY4" fmla="*/ 1249307 h 1563569"/>
                  <a:gd name="connsiteX5" fmla="*/ 1714161 w 1990693"/>
                  <a:gd name="connsiteY5" fmla="*/ 1531372 h 1563569"/>
                  <a:gd name="connsiteX6" fmla="*/ 481687 w 1990693"/>
                  <a:gd name="connsiteY6" fmla="*/ 1563569 h 1563569"/>
                  <a:gd name="connsiteX7" fmla="*/ 96591 w 1990693"/>
                  <a:gd name="connsiteY7" fmla="*/ 1294383 h 1563569"/>
                  <a:gd name="connsiteX8" fmla="*/ 0 w 1990693"/>
                  <a:gd name="connsiteY8" fmla="*/ 327141 h 1563569"/>
                  <a:gd name="connsiteX0" fmla="*/ 0 w 1990693"/>
                  <a:gd name="connsiteY0" fmla="*/ 327141 h 1563569"/>
                  <a:gd name="connsiteX1" fmla="*/ 230549 w 1990693"/>
                  <a:gd name="connsiteY1" fmla="*/ 96592 h 1563569"/>
                  <a:gd name="connsiteX2" fmla="*/ 1630449 w 1990693"/>
                  <a:gd name="connsiteY2" fmla="*/ 0 h 1563569"/>
                  <a:gd name="connsiteX3" fmla="*/ 1931831 w 1990693"/>
                  <a:gd name="connsiteY3" fmla="*/ 179033 h 1563569"/>
                  <a:gd name="connsiteX4" fmla="*/ 1970468 w 1990693"/>
                  <a:gd name="connsiteY4" fmla="*/ 1249307 h 1563569"/>
                  <a:gd name="connsiteX5" fmla="*/ 1714161 w 1990693"/>
                  <a:gd name="connsiteY5" fmla="*/ 1531372 h 1563569"/>
                  <a:gd name="connsiteX6" fmla="*/ 481687 w 1990693"/>
                  <a:gd name="connsiteY6" fmla="*/ 1563569 h 1563569"/>
                  <a:gd name="connsiteX7" fmla="*/ 96591 w 1990693"/>
                  <a:gd name="connsiteY7" fmla="*/ 1294383 h 1563569"/>
                  <a:gd name="connsiteX8" fmla="*/ 0 w 1990693"/>
                  <a:gd name="connsiteY8" fmla="*/ 327141 h 1563569"/>
                  <a:gd name="connsiteX0" fmla="*/ 0 w 2010011"/>
                  <a:gd name="connsiteY0" fmla="*/ 301383 h 1563569"/>
                  <a:gd name="connsiteX1" fmla="*/ 249867 w 2010011"/>
                  <a:gd name="connsiteY1" fmla="*/ 96592 h 1563569"/>
                  <a:gd name="connsiteX2" fmla="*/ 1649767 w 2010011"/>
                  <a:gd name="connsiteY2" fmla="*/ 0 h 1563569"/>
                  <a:gd name="connsiteX3" fmla="*/ 1951149 w 2010011"/>
                  <a:gd name="connsiteY3" fmla="*/ 179033 h 1563569"/>
                  <a:gd name="connsiteX4" fmla="*/ 1989786 w 2010011"/>
                  <a:gd name="connsiteY4" fmla="*/ 1249307 h 1563569"/>
                  <a:gd name="connsiteX5" fmla="*/ 1733479 w 2010011"/>
                  <a:gd name="connsiteY5" fmla="*/ 1531372 h 1563569"/>
                  <a:gd name="connsiteX6" fmla="*/ 501005 w 2010011"/>
                  <a:gd name="connsiteY6" fmla="*/ 1563569 h 1563569"/>
                  <a:gd name="connsiteX7" fmla="*/ 115909 w 2010011"/>
                  <a:gd name="connsiteY7" fmla="*/ 1294383 h 1563569"/>
                  <a:gd name="connsiteX8" fmla="*/ 0 w 2010011"/>
                  <a:gd name="connsiteY8" fmla="*/ 301383 h 1563569"/>
                  <a:gd name="connsiteX0" fmla="*/ 852 w 2010863"/>
                  <a:gd name="connsiteY0" fmla="*/ 301383 h 1563569"/>
                  <a:gd name="connsiteX1" fmla="*/ 250719 w 2010863"/>
                  <a:gd name="connsiteY1" fmla="*/ 96592 h 1563569"/>
                  <a:gd name="connsiteX2" fmla="*/ 1650619 w 2010863"/>
                  <a:gd name="connsiteY2" fmla="*/ 0 h 1563569"/>
                  <a:gd name="connsiteX3" fmla="*/ 1952001 w 2010863"/>
                  <a:gd name="connsiteY3" fmla="*/ 179033 h 1563569"/>
                  <a:gd name="connsiteX4" fmla="*/ 1990638 w 2010863"/>
                  <a:gd name="connsiteY4" fmla="*/ 1249307 h 1563569"/>
                  <a:gd name="connsiteX5" fmla="*/ 1734331 w 2010863"/>
                  <a:gd name="connsiteY5" fmla="*/ 1531372 h 1563569"/>
                  <a:gd name="connsiteX6" fmla="*/ 501857 w 2010863"/>
                  <a:gd name="connsiteY6" fmla="*/ 1563569 h 1563569"/>
                  <a:gd name="connsiteX7" fmla="*/ 116761 w 2010863"/>
                  <a:gd name="connsiteY7" fmla="*/ 1294383 h 1563569"/>
                  <a:gd name="connsiteX8" fmla="*/ 852 w 2010863"/>
                  <a:gd name="connsiteY8" fmla="*/ 301383 h 1563569"/>
                  <a:gd name="connsiteX0" fmla="*/ 700 w 2010711"/>
                  <a:gd name="connsiteY0" fmla="*/ 301383 h 1563569"/>
                  <a:gd name="connsiteX1" fmla="*/ 282764 w 2010711"/>
                  <a:gd name="connsiteY1" fmla="*/ 77274 h 1563569"/>
                  <a:gd name="connsiteX2" fmla="*/ 1650467 w 2010711"/>
                  <a:gd name="connsiteY2" fmla="*/ 0 h 1563569"/>
                  <a:gd name="connsiteX3" fmla="*/ 1951849 w 2010711"/>
                  <a:gd name="connsiteY3" fmla="*/ 179033 h 1563569"/>
                  <a:gd name="connsiteX4" fmla="*/ 1990486 w 2010711"/>
                  <a:gd name="connsiteY4" fmla="*/ 1249307 h 1563569"/>
                  <a:gd name="connsiteX5" fmla="*/ 1734179 w 2010711"/>
                  <a:gd name="connsiteY5" fmla="*/ 1531372 h 1563569"/>
                  <a:gd name="connsiteX6" fmla="*/ 501705 w 2010711"/>
                  <a:gd name="connsiteY6" fmla="*/ 1563569 h 1563569"/>
                  <a:gd name="connsiteX7" fmla="*/ 116609 w 2010711"/>
                  <a:gd name="connsiteY7" fmla="*/ 1294383 h 1563569"/>
                  <a:gd name="connsiteX8" fmla="*/ 700 w 2010711"/>
                  <a:gd name="connsiteY8" fmla="*/ 301383 h 1563569"/>
                  <a:gd name="connsiteX0" fmla="*/ 700 w 2009736"/>
                  <a:gd name="connsiteY0" fmla="*/ 301383 h 1563569"/>
                  <a:gd name="connsiteX1" fmla="*/ 282764 w 2009736"/>
                  <a:gd name="connsiteY1" fmla="*/ 77274 h 1563569"/>
                  <a:gd name="connsiteX2" fmla="*/ 1650467 w 2009736"/>
                  <a:gd name="connsiteY2" fmla="*/ 0 h 1563569"/>
                  <a:gd name="connsiteX3" fmla="*/ 1945410 w 2009736"/>
                  <a:gd name="connsiteY3" fmla="*/ 191912 h 1563569"/>
                  <a:gd name="connsiteX4" fmla="*/ 1990486 w 2009736"/>
                  <a:gd name="connsiteY4" fmla="*/ 1249307 h 1563569"/>
                  <a:gd name="connsiteX5" fmla="*/ 1734179 w 2009736"/>
                  <a:gd name="connsiteY5" fmla="*/ 1531372 h 1563569"/>
                  <a:gd name="connsiteX6" fmla="*/ 501705 w 2009736"/>
                  <a:gd name="connsiteY6" fmla="*/ 1563569 h 1563569"/>
                  <a:gd name="connsiteX7" fmla="*/ 116609 w 2009736"/>
                  <a:gd name="connsiteY7" fmla="*/ 1294383 h 1563569"/>
                  <a:gd name="connsiteX8" fmla="*/ 700 w 2009736"/>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734179 w 2008172"/>
                  <a:gd name="connsiteY5" fmla="*/ 1531372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682664 w 2008172"/>
                  <a:gd name="connsiteY5" fmla="*/ 1537811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682664 w 2008172"/>
                  <a:gd name="connsiteY5" fmla="*/ 1537811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44251"/>
                  <a:gd name="connsiteX1" fmla="*/ 282764 w 2008172"/>
                  <a:gd name="connsiteY1" fmla="*/ 77274 h 1544251"/>
                  <a:gd name="connsiteX2" fmla="*/ 1650467 w 2008172"/>
                  <a:gd name="connsiteY2" fmla="*/ 0 h 1544251"/>
                  <a:gd name="connsiteX3" fmla="*/ 1945410 w 2008172"/>
                  <a:gd name="connsiteY3" fmla="*/ 191912 h 1544251"/>
                  <a:gd name="connsiteX4" fmla="*/ 1990486 w 2008172"/>
                  <a:gd name="connsiteY4" fmla="*/ 1249307 h 1544251"/>
                  <a:gd name="connsiteX5" fmla="*/ 1682664 w 2008172"/>
                  <a:gd name="connsiteY5" fmla="*/ 1537811 h 1544251"/>
                  <a:gd name="connsiteX6" fmla="*/ 443750 w 2008172"/>
                  <a:gd name="connsiteY6" fmla="*/ 1544251 h 1544251"/>
                  <a:gd name="connsiteX7" fmla="*/ 116609 w 2008172"/>
                  <a:gd name="connsiteY7" fmla="*/ 1294383 h 1544251"/>
                  <a:gd name="connsiteX8" fmla="*/ 700 w 2008172"/>
                  <a:gd name="connsiteY8" fmla="*/ 301383 h 1544251"/>
                  <a:gd name="connsiteX0" fmla="*/ 700 w 2008172"/>
                  <a:gd name="connsiteY0" fmla="*/ 301383 h 1553681"/>
                  <a:gd name="connsiteX1" fmla="*/ 282764 w 2008172"/>
                  <a:gd name="connsiteY1" fmla="*/ 77274 h 1553681"/>
                  <a:gd name="connsiteX2" fmla="*/ 1650467 w 2008172"/>
                  <a:gd name="connsiteY2" fmla="*/ 0 h 1553681"/>
                  <a:gd name="connsiteX3" fmla="*/ 1945410 w 2008172"/>
                  <a:gd name="connsiteY3" fmla="*/ 191912 h 1553681"/>
                  <a:gd name="connsiteX4" fmla="*/ 1990486 w 2008172"/>
                  <a:gd name="connsiteY4" fmla="*/ 1249307 h 1553681"/>
                  <a:gd name="connsiteX5" fmla="*/ 1682664 w 2008172"/>
                  <a:gd name="connsiteY5" fmla="*/ 1537811 h 1553681"/>
                  <a:gd name="connsiteX6" fmla="*/ 443750 w 2008172"/>
                  <a:gd name="connsiteY6" fmla="*/ 1544251 h 1553681"/>
                  <a:gd name="connsiteX7" fmla="*/ 116609 w 2008172"/>
                  <a:gd name="connsiteY7" fmla="*/ 1294383 h 1553681"/>
                  <a:gd name="connsiteX8" fmla="*/ 700 w 2008172"/>
                  <a:gd name="connsiteY8" fmla="*/ 301383 h 1553681"/>
                  <a:gd name="connsiteX0" fmla="*/ 700 w 2008172"/>
                  <a:gd name="connsiteY0" fmla="*/ 301383 h 1553681"/>
                  <a:gd name="connsiteX1" fmla="*/ 282764 w 2008172"/>
                  <a:gd name="connsiteY1" fmla="*/ 77274 h 1553681"/>
                  <a:gd name="connsiteX2" fmla="*/ 1650467 w 2008172"/>
                  <a:gd name="connsiteY2" fmla="*/ 0 h 1553681"/>
                  <a:gd name="connsiteX3" fmla="*/ 1945410 w 2008172"/>
                  <a:gd name="connsiteY3" fmla="*/ 191912 h 1553681"/>
                  <a:gd name="connsiteX4" fmla="*/ 1990486 w 2008172"/>
                  <a:gd name="connsiteY4" fmla="*/ 1249307 h 1553681"/>
                  <a:gd name="connsiteX5" fmla="*/ 1682664 w 2008172"/>
                  <a:gd name="connsiteY5" fmla="*/ 1537811 h 1553681"/>
                  <a:gd name="connsiteX6" fmla="*/ 443750 w 2008172"/>
                  <a:gd name="connsiteY6" fmla="*/ 1544251 h 1553681"/>
                  <a:gd name="connsiteX7" fmla="*/ 116609 w 2008172"/>
                  <a:gd name="connsiteY7" fmla="*/ 1294383 h 1553681"/>
                  <a:gd name="connsiteX8" fmla="*/ 700 w 2008172"/>
                  <a:gd name="connsiteY8" fmla="*/ 301383 h 1553681"/>
                  <a:gd name="connsiteX0" fmla="*/ 700 w 2000673"/>
                  <a:gd name="connsiteY0" fmla="*/ 301383 h 1553681"/>
                  <a:gd name="connsiteX1" fmla="*/ 282764 w 2000673"/>
                  <a:gd name="connsiteY1" fmla="*/ 77274 h 1553681"/>
                  <a:gd name="connsiteX2" fmla="*/ 1650467 w 2000673"/>
                  <a:gd name="connsiteY2" fmla="*/ 0 h 1553681"/>
                  <a:gd name="connsiteX3" fmla="*/ 1945410 w 2000673"/>
                  <a:gd name="connsiteY3" fmla="*/ 191912 h 1553681"/>
                  <a:gd name="connsiteX4" fmla="*/ 1990486 w 2000673"/>
                  <a:gd name="connsiteY4" fmla="*/ 1249307 h 1553681"/>
                  <a:gd name="connsiteX5" fmla="*/ 1682664 w 2000673"/>
                  <a:gd name="connsiteY5" fmla="*/ 1537811 h 1553681"/>
                  <a:gd name="connsiteX6" fmla="*/ 443750 w 2000673"/>
                  <a:gd name="connsiteY6" fmla="*/ 1544251 h 1553681"/>
                  <a:gd name="connsiteX7" fmla="*/ 116609 w 2000673"/>
                  <a:gd name="connsiteY7" fmla="*/ 1294383 h 1553681"/>
                  <a:gd name="connsiteX8" fmla="*/ 700 w 2000673"/>
                  <a:gd name="connsiteY8" fmla="*/ 301383 h 1553681"/>
                  <a:gd name="connsiteX0" fmla="*/ 700 w 2000673"/>
                  <a:gd name="connsiteY0" fmla="*/ 301383 h 1553681"/>
                  <a:gd name="connsiteX1" fmla="*/ 282764 w 2000673"/>
                  <a:gd name="connsiteY1" fmla="*/ 77274 h 1553681"/>
                  <a:gd name="connsiteX2" fmla="*/ 1650467 w 2000673"/>
                  <a:gd name="connsiteY2" fmla="*/ 0 h 1553681"/>
                  <a:gd name="connsiteX3" fmla="*/ 1945410 w 2000673"/>
                  <a:gd name="connsiteY3" fmla="*/ 191912 h 1553681"/>
                  <a:gd name="connsiteX4" fmla="*/ 1990486 w 2000673"/>
                  <a:gd name="connsiteY4" fmla="*/ 1249307 h 1553681"/>
                  <a:gd name="connsiteX5" fmla="*/ 1682664 w 2000673"/>
                  <a:gd name="connsiteY5" fmla="*/ 1537811 h 1553681"/>
                  <a:gd name="connsiteX6" fmla="*/ 443750 w 2000673"/>
                  <a:gd name="connsiteY6" fmla="*/ 1544251 h 1553681"/>
                  <a:gd name="connsiteX7" fmla="*/ 110170 w 2000673"/>
                  <a:gd name="connsiteY7" fmla="*/ 1294383 h 1553681"/>
                  <a:gd name="connsiteX8" fmla="*/ 700 w 2000673"/>
                  <a:gd name="connsiteY8" fmla="*/ 301383 h 1553681"/>
                  <a:gd name="connsiteX0" fmla="*/ 700 w 2000673"/>
                  <a:gd name="connsiteY0" fmla="*/ 301383 h 2585627"/>
                  <a:gd name="connsiteX1" fmla="*/ 282764 w 2000673"/>
                  <a:gd name="connsiteY1" fmla="*/ 77274 h 2585627"/>
                  <a:gd name="connsiteX2" fmla="*/ 1650467 w 2000673"/>
                  <a:gd name="connsiteY2" fmla="*/ 0 h 2585627"/>
                  <a:gd name="connsiteX3" fmla="*/ 1945410 w 2000673"/>
                  <a:gd name="connsiteY3" fmla="*/ 191912 h 2585627"/>
                  <a:gd name="connsiteX4" fmla="*/ 1990486 w 2000673"/>
                  <a:gd name="connsiteY4" fmla="*/ 1249307 h 2585627"/>
                  <a:gd name="connsiteX5" fmla="*/ 1682664 w 2000673"/>
                  <a:gd name="connsiteY5" fmla="*/ 1537811 h 2585627"/>
                  <a:gd name="connsiteX6" fmla="*/ 287148 w 2000673"/>
                  <a:gd name="connsiteY6" fmla="*/ 2585242 h 2585627"/>
                  <a:gd name="connsiteX7" fmla="*/ 110170 w 2000673"/>
                  <a:gd name="connsiteY7" fmla="*/ 1294383 h 2585627"/>
                  <a:gd name="connsiteX8" fmla="*/ 700 w 2000673"/>
                  <a:gd name="connsiteY8" fmla="*/ 301383 h 2585627"/>
                  <a:gd name="connsiteX0" fmla="*/ 700 w 2000673"/>
                  <a:gd name="connsiteY0" fmla="*/ 301383 h 2589464"/>
                  <a:gd name="connsiteX1" fmla="*/ 282764 w 2000673"/>
                  <a:gd name="connsiteY1" fmla="*/ 77274 h 2589464"/>
                  <a:gd name="connsiteX2" fmla="*/ 1650467 w 2000673"/>
                  <a:gd name="connsiteY2" fmla="*/ 0 h 2589464"/>
                  <a:gd name="connsiteX3" fmla="*/ 1945410 w 2000673"/>
                  <a:gd name="connsiteY3" fmla="*/ 191912 h 2589464"/>
                  <a:gd name="connsiteX4" fmla="*/ 1990486 w 2000673"/>
                  <a:gd name="connsiteY4" fmla="*/ 1249307 h 2589464"/>
                  <a:gd name="connsiteX5" fmla="*/ 1792792 w 2000673"/>
                  <a:gd name="connsiteY5" fmla="*/ 2523687 h 2589464"/>
                  <a:gd name="connsiteX6" fmla="*/ 287148 w 2000673"/>
                  <a:gd name="connsiteY6" fmla="*/ 2585242 h 2589464"/>
                  <a:gd name="connsiteX7" fmla="*/ 110170 w 2000673"/>
                  <a:gd name="connsiteY7" fmla="*/ 1294383 h 2589464"/>
                  <a:gd name="connsiteX8" fmla="*/ 700 w 2000673"/>
                  <a:gd name="connsiteY8" fmla="*/ 301383 h 2589464"/>
                  <a:gd name="connsiteX0" fmla="*/ 700 w 2084323"/>
                  <a:gd name="connsiteY0" fmla="*/ 301383 h 2589464"/>
                  <a:gd name="connsiteX1" fmla="*/ 282764 w 2084323"/>
                  <a:gd name="connsiteY1" fmla="*/ 77274 h 2589464"/>
                  <a:gd name="connsiteX2" fmla="*/ 1650467 w 2084323"/>
                  <a:gd name="connsiteY2" fmla="*/ 0 h 2589464"/>
                  <a:gd name="connsiteX3" fmla="*/ 1945410 w 2084323"/>
                  <a:gd name="connsiteY3" fmla="*/ 191912 h 2589464"/>
                  <a:gd name="connsiteX4" fmla="*/ 2078665 w 2084323"/>
                  <a:gd name="connsiteY4" fmla="*/ 1222380 h 2589464"/>
                  <a:gd name="connsiteX5" fmla="*/ 1792792 w 2084323"/>
                  <a:gd name="connsiteY5" fmla="*/ 2523687 h 2589464"/>
                  <a:gd name="connsiteX6" fmla="*/ 287148 w 2084323"/>
                  <a:gd name="connsiteY6" fmla="*/ 2585242 h 2589464"/>
                  <a:gd name="connsiteX7" fmla="*/ 110170 w 2084323"/>
                  <a:gd name="connsiteY7" fmla="*/ 1294383 h 2589464"/>
                  <a:gd name="connsiteX8" fmla="*/ 700 w 2084323"/>
                  <a:gd name="connsiteY8" fmla="*/ 301383 h 2589464"/>
                  <a:gd name="connsiteX0" fmla="*/ 700 w 2143206"/>
                  <a:gd name="connsiteY0" fmla="*/ 301383 h 2589464"/>
                  <a:gd name="connsiteX1" fmla="*/ 282764 w 2143206"/>
                  <a:gd name="connsiteY1" fmla="*/ 77274 h 2589464"/>
                  <a:gd name="connsiteX2" fmla="*/ 1650467 w 2143206"/>
                  <a:gd name="connsiteY2" fmla="*/ 0 h 2589464"/>
                  <a:gd name="connsiteX3" fmla="*/ 1945410 w 2143206"/>
                  <a:gd name="connsiteY3" fmla="*/ 191912 h 2589464"/>
                  <a:gd name="connsiteX4" fmla="*/ 2078665 w 2143206"/>
                  <a:gd name="connsiteY4" fmla="*/ 1222380 h 2589464"/>
                  <a:gd name="connsiteX5" fmla="*/ 1792792 w 2143206"/>
                  <a:gd name="connsiteY5" fmla="*/ 2523687 h 2589464"/>
                  <a:gd name="connsiteX6" fmla="*/ 287148 w 2143206"/>
                  <a:gd name="connsiteY6" fmla="*/ 2585242 h 2589464"/>
                  <a:gd name="connsiteX7" fmla="*/ 110170 w 2143206"/>
                  <a:gd name="connsiteY7" fmla="*/ 1294383 h 2589464"/>
                  <a:gd name="connsiteX8" fmla="*/ 700 w 2143206"/>
                  <a:gd name="connsiteY8" fmla="*/ 301383 h 2589464"/>
                  <a:gd name="connsiteX0" fmla="*/ 700 w 2134744"/>
                  <a:gd name="connsiteY0" fmla="*/ 301383 h 2589464"/>
                  <a:gd name="connsiteX1" fmla="*/ 282764 w 2134744"/>
                  <a:gd name="connsiteY1" fmla="*/ 77274 h 2589464"/>
                  <a:gd name="connsiteX2" fmla="*/ 1650467 w 2134744"/>
                  <a:gd name="connsiteY2" fmla="*/ 0 h 2589464"/>
                  <a:gd name="connsiteX3" fmla="*/ 1945410 w 2134744"/>
                  <a:gd name="connsiteY3" fmla="*/ 191912 h 2589464"/>
                  <a:gd name="connsiteX4" fmla="*/ 2078665 w 2134744"/>
                  <a:gd name="connsiteY4" fmla="*/ 1222380 h 2589464"/>
                  <a:gd name="connsiteX5" fmla="*/ 1792792 w 2134744"/>
                  <a:gd name="connsiteY5" fmla="*/ 2523687 h 2589464"/>
                  <a:gd name="connsiteX6" fmla="*/ 287148 w 2134744"/>
                  <a:gd name="connsiteY6" fmla="*/ 2585242 h 2589464"/>
                  <a:gd name="connsiteX7" fmla="*/ 110170 w 2134744"/>
                  <a:gd name="connsiteY7" fmla="*/ 1294383 h 2589464"/>
                  <a:gd name="connsiteX8" fmla="*/ 700 w 2134744"/>
                  <a:gd name="connsiteY8" fmla="*/ 301383 h 2589464"/>
                  <a:gd name="connsiteX0" fmla="*/ 700 w 2138334"/>
                  <a:gd name="connsiteY0" fmla="*/ 301383 h 2589464"/>
                  <a:gd name="connsiteX1" fmla="*/ 282764 w 2138334"/>
                  <a:gd name="connsiteY1" fmla="*/ 77274 h 2589464"/>
                  <a:gd name="connsiteX2" fmla="*/ 1650467 w 2138334"/>
                  <a:gd name="connsiteY2" fmla="*/ 0 h 2589464"/>
                  <a:gd name="connsiteX3" fmla="*/ 1945410 w 2138334"/>
                  <a:gd name="connsiteY3" fmla="*/ 191912 h 2589464"/>
                  <a:gd name="connsiteX4" fmla="*/ 2078665 w 2138334"/>
                  <a:gd name="connsiteY4" fmla="*/ 1222380 h 2589464"/>
                  <a:gd name="connsiteX5" fmla="*/ 1792792 w 2138334"/>
                  <a:gd name="connsiteY5" fmla="*/ 2523687 h 2589464"/>
                  <a:gd name="connsiteX6" fmla="*/ 287148 w 2138334"/>
                  <a:gd name="connsiteY6" fmla="*/ 2585242 h 2589464"/>
                  <a:gd name="connsiteX7" fmla="*/ 110170 w 2138334"/>
                  <a:gd name="connsiteY7" fmla="*/ 1294383 h 2589464"/>
                  <a:gd name="connsiteX8" fmla="*/ 700 w 2138334"/>
                  <a:gd name="connsiteY8" fmla="*/ 301383 h 2589464"/>
                  <a:gd name="connsiteX0" fmla="*/ 700 w 2110039"/>
                  <a:gd name="connsiteY0" fmla="*/ 301383 h 2589153"/>
                  <a:gd name="connsiteX1" fmla="*/ 282764 w 2110039"/>
                  <a:gd name="connsiteY1" fmla="*/ 77274 h 2589153"/>
                  <a:gd name="connsiteX2" fmla="*/ 1650467 w 2110039"/>
                  <a:gd name="connsiteY2" fmla="*/ 0 h 2589153"/>
                  <a:gd name="connsiteX3" fmla="*/ 1945410 w 2110039"/>
                  <a:gd name="connsiteY3" fmla="*/ 191912 h 2589153"/>
                  <a:gd name="connsiteX4" fmla="*/ 2078665 w 2110039"/>
                  <a:gd name="connsiteY4" fmla="*/ 1222380 h 2589153"/>
                  <a:gd name="connsiteX5" fmla="*/ 1733951 w 2110039"/>
                  <a:gd name="connsiteY5" fmla="*/ 2515791 h 2589153"/>
                  <a:gd name="connsiteX6" fmla="*/ 287148 w 2110039"/>
                  <a:gd name="connsiteY6" fmla="*/ 2585242 h 2589153"/>
                  <a:gd name="connsiteX7" fmla="*/ 110170 w 2110039"/>
                  <a:gd name="connsiteY7" fmla="*/ 1294383 h 2589153"/>
                  <a:gd name="connsiteX8" fmla="*/ 700 w 2110039"/>
                  <a:gd name="connsiteY8" fmla="*/ 301383 h 2589153"/>
                  <a:gd name="connsiteX0" fmla="*/ 700 w 2103652"/>
                  <a:gd name="connsiteY0" fmla="*/ 301383 h 2589153"/>
                  <a:gd name="connsiteX1" fmla="*/ 282764 w 2103652"/>
                  <a:gd name="connsiteY1" fmla="*/ 77274 h 2589153"/>
                  <a:gd name="connsiteX2" fmla="*/ 1650467 w 2103652"/>
                  <a:gd name="connsiteY2" fmla="*/ 0 h 2589153"/>
                  <a:gd name="connsiteX3" fmla="*/ 1945410 w 2103652"/>
                  <a:gd name="connsiteY3" fmla="*/ 191912 h 2589153"/>
                  <a:gd name="connsiteX4" fmla="*/ 2078665 w 2103652"/>
                  <a:gd name="connsiteY4" fmla="*/ 1222380 h 2589153"/>
                  <a:gd name="connsiteX5" fmla="*/ 1733951 w 2103652"/>
                  <a:gd name="connsiteY5" fmla="*/ 2515791 h 2589153"/>
                  <a:gd name="connsiteX6" fmla="*/ 287148 w 2103652"/>
                  <a:gd name="connsiteY6" fmla="*/ 2585242 h 2589153"/>
                  <a:gd name="connsiteX7" fmla="*/ 110170 w 2103652"/>
                  <a:gd name="connsiteY7" fmla="*/ 1294383 h 2589153"/>
                  <a:gd name="connsiteX8" fmla="*/ 700 w 2103652"/>
                  <a:gd name="connsiteY8" fmla="*/ 301383 h 2589153"/>
                  <a:gd name="connsiteX0" fmla="*/ 19368 w 2122320"/>
                  <a:gd name="connsiteY0" fmla="*/ 301383 h 2589153"/>
                  <a:gd name="connsiteX1" fmla="*/ 301432 w 2122320"/>
                  <a:gd name="connsiteY1" fmla="*/ 77274 h 2589153"/>
                  <a:gd name="connsiteX2" fmla="*/ 1669135 w 2122320"/>
                  <a:gd name="connsiteY2" fmla="*/ 0 h 2589153"/>
                  <a:gd name="connsiteX3" fmla="*/ 1964078 w 2122320"/>
                  <a:gd name="connsiteY3" fmla="*/ 191912 h 2589153"/>
                  <a:gd name="connsiteX4" fmla="*/ 2097333 w 2122320"/>
                  <a:gd name="connsiteY4" fmla="*/ 1222380 h 2589153"/>
                  <a:gd name="connsiteX5" fmla="*/ 1752619 w 2122320"/>
                  <a:gd name="connsiteY5" fmla="*/ 2515791 h 2589153"/>
                  <a:gd name="connsiteX6" fmla="*/ 305816 w 2122320"/>
                  <a:gd name="connsiteY6" fmla="*/ 2585242 h 2589153"/>
                  <a:gd name="connsiteX7" fmla="*/ 57331 w 2122320"/>
                  <a:gd name="connsiteY7" fmla="*/ 1365125 h 2589153"/>
                  <a:gd name="connsiteX8" fmla="*/ 19368 w 2122320"/>
                  <a:gd name="connsiteY8" fmla="*/ 301383 h 2589153"/>
                  <a:gd name="connsiteX0" fmla="*/ 700 w 2103652"/>
                  <a:gd name="connsiteY0" fmla="*/ 301383 h 2589153"/>
                  <a:gd name="connsiteX1" fmla="*/ 282764 w 2103652"/>
                  <a:gd name="connsiteY1" fmla="*/ 77274 h 2589153"/>
                  <a:gd name="connsiteX2" fmla="*/ 1650467 w 2103652"/>
                  <a:gd name="connsiteY2" fmla="*/ 0 h 2589153"/>
                  <a:gd name="connsiteX3" fmla="*/ 1945410 w 2103652"/>
                  <a:gd name="connsiteY3" fmla="*/ 191912 h 2589153"/>
                  <a:gd name="connsiteX4" fmla="*/ 2078665 w 2103652"/>
                  <a:gd name="connsiteY4" fmla="*/ 1222380 h 2589153"/>
                  <a:gd name="connsiteX5" fmla="*/ 1733951 w 2103652"/>
                  <a:gd name="connsiteY5" fmla="*/ 2515791 h 2589153"/>
                  <a:gd name="connsiteX6" fmla="*/ 287148 w 2103652"/>
                  <a:gd name="connsiteY6" fmla="*/ 2585242 h 2589153"/>
                  <a:gd name="connsiteX7" fmla="*/ 38663 w 2103652"/>
                  <a:gd name="connsiteY7" fmla="*/ 1365125 h 2589153"/>
                  <a:gd name="connsiteX8" fmla="*/ 700 w 2103652"/>
                  <a:gd name="connsiteY8" fmla="*/ 301383 h 2589153"/>
                  <a:gd name="connsiteX0" fmla="*/ 700 w 2103652"/>
                  <a:gd name="connsiteY0" fmla="*/ 301383 h 2589153"/>
                  <a:gd name="connsiteX1" fmla="*/ 282764 w 2103652"/>
                  <a:gd name="connsiteY1" fmla="*/ 77274 h 2589153"/>
                  <a:gd name="connsiteX2" fmla="*/ 1650467 w 2103652"/>
                  <a:gd name="connsiteY2" fmla="*/ 0 h 2589153"/>
                  <a:gd name="connsiteX3" fmla="*/ 1945410 w 2103652"/>
                  <a:gd name="connsiteY3" fmla="*/ 191912 h 2589153"/>
                  <a:gd name="connsiteX4" fmla="*/ 2078665 w 2103652"/>
                  <a:gd name="connsiteY4" fmla="*/ 1222380 h 2589153"/>
                  <a:gd name="connsiteX5" fmla="*/ 1733951 w 2103652"/>
                  <a:gd name="connsiteY5" fmla="*/ 2515791 h 2589153"/>
                  <a:gd name="connsiteX6" fmla="*/ 287148 w 2103652"/>
                  <a:gd name="connsiteY6" fmla="*/ 2585242 h 2589153"/>
                  <a:gd name="connsiteX7" fmla="*/ 38663 w 2103652"/>
                  <a:gd name="connsiteY7" fmla="*/ 1365125 h 2589153"/>
                  <a:gd name="connsiteX8" fmla="*/ 700 w 2103652"/>
                  <a:gd name="connsiteY8" fmla="*/ 301383 h 2589153"/>
                  <a:gd name="connsiteX0" fmla="*/ 27406 w 2130358"/>
                  <a:gd name="connsiteY0" fmla="*/ 301383 h 2589153"/>
                  <a:gd name="connsiteX1" fmla="*/ 309470 w 2130358"/>
                  <a:gd name="connsiteY1" fmla="*/ 77274 h 2589153"/>
                  <a:gd name="connsiteX2" fmla="*/ 1677173 w 2130358"/>
                  <a:gd name="connsiteY2" fmla="*/ 0 h 2589153"/>
                  <a:gd name="connsiteX3" fmla="*/ 1972116 w 2130358"/>
                  <a:gd name="connsiteY3" fmla="*/ 191912 h 2589153"/>
                  <a:gd name="connsiteX4" fmla="*/ 2105371 w 2130358"/>
                  <a:gd name="connsiteY4" fmla="*/ 1222380 h 2589153"/>
                  <a:gd name="connsiteX5" fmla="*/ 1760657 w 2130358"/>
                  <a:gd name="connsiteY5" fmla="*/ 2515791 h 2589153"/>
                  <a:gd name="connsiteX6" fmla="*/ 313854 w 2130358"/>
                  <a:gd name="connsiteY6" fmla="*/ 2585242 h 2589153"/>
                  <a:gd name="connsiteX7" fmla="*/ 65369 w 2130358"/>
                  <a:gd name="connsiteY7" fmla="*/ 1365125 h 2589153"/>
                  <a:gd name="connsiteX8" fmla="*/ 27406 w 2130358"/>
                  <a:gd name="connsiteY8" fmla="*/ 301383 h 2589153"/>
                  <a:gd name="connsiteX0" fmla="*/ 27406 w 2130358"/>
                  <a:gd name="connsiteY0" fmla="*/ 301383 h 2589153"/>
                  <a:gd name="connsiteX1" fmla="*/ 309470 w 2130358"/>
                  <a:gd name="connsiteY1" fmla="*/ 77274 h 2589153"/>
                  <a:gd name="connsiteX2" fmla="*/ 1677173 w 2130358"/>
                  <a:gd name="connsiteY2" fmla="*/ 0 h 2589153"/>
                  <a:gd name="connsiteX3" fmla="*/ 2075486 w 2130358"/>
                  <a:gd name="connsiteY3" fmla="*/ 267093 h 2589153"/>
                  <a:gd name="connsiteX4" fmla="*/ 2105371 w 2130358"/>
                  <a:gd name="connsiteY4" fmla="*/ 1222380 h 2589153"/>
                  <a:gd name="connsiteX5" fmla="*/ 1760657 w 2130358"/>
                  <a:gd name="connsiteY5" fmla="*/ 2515791 h 2589153"/>
                  <a:gd name="connsiteX6" fmla="*/ 313854 w 2130358"/>
                  <a:gd name="connsiteY6" fmla="*/ 2585242 h 2589153"/>
                  <a:gd name="connsiteX7" fmla="*/ 65369 w 2130358"/>
                  <a:gd name="connsiteY7" fmla="*/ 1365125 h 2589153"/>
                  <a:gd name="connsiteX8" fmla="*/ 27406 w 2130358"/>
                  <a:gd name="connsiteY8" fmla="*/ 301383 h 2589153"/>
                  <a:gd name="connsiteX0" fmla="*/ 27406 w 2130358"/>
                  <a:gd name="connsiteY0" fmla="*/ 263601 h 2551371"/>
                  <a:gd name="connsiteX1" fmla="*/ 309470 w 2130358"/>
                  <a:gd name="connsiteY1" fmla="*/ 39492 h 2551371"/>
                  <a:gd name="connsiteX2" fmla="*/ 1764422 w 2130358"/>
                  <a:gd name="connsiteY2" fmla="*/ 0 h 2551371"/>
                  <a:gd name="connsiteX3" fmla="*/ 2075486 w 2130358"/>
                  <a:gd name="connsiteY3" fmla="*/ 229311 h 2551371"/>
                  <a:gd name="connsiteX4" fmla="*/ 2105371 w 2130358"/>
                  <a:gd name="connsiteY4" fmla="*/ 1184598 h 2551371"/>
                  <a:gd name="connsiteX5" fmla="*/ 1760657 w 2130358"/>
                  <a:gd name="connsiteY5" fmla="*/ 2478009 h 2551371"/>
                  <a:gd name="connsiteX6" fmla="*/ 313854 w 2130358"/>
                  <a:gd name="connsiteY6" fmla="*/ 2547460 h 2551371"/>
                  <a:gd name="connsiteX7" fmla="*/ 65369 w 2130358"/>
                  <a:gd name="connsiteY7" fmla="*/ 1327343 h 2551371"/>
                  <a:gd name="connsiteX8" fmla="*/ 27406 w 2130358"/>
                  <a:gd name="connsiteY8" fmla="*/ 263601 h 2551371"/>
                  <a:gd name="connsiteX0" fmla="*/ 27406 w 2130358"/>
                  <a:gd name="connsiteY0" fmla="*/ 263601 h 2551371"/>
                  <a:gd name="connsiteX1" fmla="*/ 309470 w 2130358"/>
                  <a:gd name="connsiteY1" fmla="*/ 39492 h 2551371"/>
                  <a:gd name="connsiteX2" fmla="*/ 1764422 w 2130358"/>
                  <a:gd name="connsiteY2" fmla="*/ 0 h 2551371"/>
                  <a:gd name="connsiteX3" fmla="*/ 2075486 w 2130358"/>
                  <a:gd name="connsiteY3" fmla="*/ 229311 h 2551371"/>
                  <a:gd name="connsiteX4" fmla="*/ 2105371 w 2130358"/>
                  <a:gd name="connsiteY4" fmla="*/ 1184598 h 2551371"/>
                  <a:gd name="connsiteX5" fmla="*/ 1760657 w 2130358"/>
                  <a:gd name="connsiteY5" fmla="*/ 2478009 h 2551371"/>
                  <a:gd name="connsiteX6" fmla="*/ 313854 w 2130358"/>
                  <a:gd name="connsiteY6" fmla="*/ 2547460 h 2551371"/>
                  <a:gd name="connsiteX7" fmla="*/ 65369 w 2130358"/>
                  <a:gd name="connsiteY7" fmla="*/ 1327343 h 2551371"/>
                  <a:gd name="connsiteX8" fmla="*/ 27406 w 2130358"/>
                  <a:gd name="connsiteY8" fmla="*/ 263601 h 2551371"/>
                  <a:gd name="connsiteX0" fmla="*/ 27406 w 2130358"/>
                  <a:gd name="connsiteY0" fmla="*/ 263601 h 2551371"/>
                  <a:gd name="connsiteX1" fmla="*/ 309470 w 2130358"/>
                  <a:gd name="connsiteY1" fmla="*/ 39492 h 2551371"/>
                  <a:gd name="connsiteX2" fmla="*/ 1764422 w 2130358"/>
                  <a:gd name="connsiteY2" fmla="*/ 0 h 2551371"/>
                  <a:gd name="connsiteX3" fmla="*/ 2075486 w 2130358"/>
                  <a:gd name="connsiteY3" fmla="*/ 229311 h 2551371"/>
                  <a:gd name="connsiteX4" fmla="*/ 2105371 w 2130358"/>
                  <a:gd name="connsiteY4" fmla="*/ 1184598 h 2551371"/>
                  <a:gd name="connsiteX5" fmla="*/ 1760657 w 2130358"/>
                  <a:gd name="connsiteY5" fmla="*/ 2478009 h 2551371"/>
                  <a:gd name="connsiteX6" fmla="*/ 313854 w 2130358"/>
                  <a:gd name="connsiteY6" fmla="*/ 2547460 h 2551371"/>
                  <a:gd name="connsiteX7" fmla="*/ 65369 w 2130358"/>
                  <a:gd name="connsiteY7" fmla="*/ 1327343 h 2551371"/>
                  <a:gd name="connsiteX8" fmla="*/ 27406 w 2130358"/>
                  <a:gd name="connsiteY8" fmla="*/ 263601 h 2551371"/>
                  <a:gd name="connsiteX0" fmla="*/ 27406 w 2130358"/>
                  <a:gd name="connsiteY0" fmla="*/ 263601 h 2551371"/>
                  <a:gd name="connsiteX1" fmla="*/ 309470 w 2130358"/>
                  <a:gd name="connsiteY1" fmla="*/ 39492 h 2551371"/>
                  <a:gd name="connsiteX2" fmla="*/ 1764422 w 2130358"/>
                  <a:gd name="connsiteY2" fmla="*/ 0 h 2551371"/>
                  <a:gd name="connsiteX3" fmla="*/ 2075486 w 2130358"/>
                  <a:gd name="connsiteY3" fmla="*/ 229311 h 2551371"/>
                  <a:gd name="connsiteX4" fmla="*/ 2105371 w 2130358"/>
                  <a:gd name="connsiteY4" fmla="*/ 1184598 h 2551371"/>
                  <a:gd name="connsiteX5" fmla="*/ 1760657 w 2130358"/>
                  <a:gd name="connsiteY5" fmla="*/ 2478009 h 2551371"/>
                  <a:gd name="connsiteX6" fmla="*/ 313854 w 2130358"/>
                  <a:gd name="connsiteY6" fmla="*/ 2547460 h 2551371"/>
                  <a:gd name="connsiteX7" fmla="*/ 65369 w 2130358"/>
                  <a:gd name="connsiteY7" fmla="*/ 1327343 h 2551371"/>
                  <a:gd name="connsiteX8" fmla="*/ 27406 w 2130358"/>
                  <a:gd name="connsiteY8" fmla="*/ 263601 h 2551371"/>
                  <a:gd name="connsiteX0" fmla="*/ 27406 w 2143392"/>
                  <a:gd name="connsiteY0" fmla="*/ 263601 h 2551371"/>
                  <a:gd name="connsiteX1" fmla="*/ 309470 w 2143392"/>
                  <a:gd name="connsiteY1" fmla="*/ 39492 h 2551371"/>
                  <a:gd name="connsiteX2" fmla="*/ 1764422 w 2143392"/>
                  <a:gd name="connsiteY2" fmla="*/ 0 h 2551371"/>
                  <a:gd name="connsiteX3" fmla="*/ 2075486 w 2143392"/>
                  <a:gd name="connsiteY3" fmla="*/ 229311 h 2551371"/>
                  <a:gd name="connsiteX4" fmla="*/ 2105371 w 2143392"/>
                  <a:gd name="connsiteY4" fmla="*/ 1184598 h 2551371"/>
                  <a:gd name="connsiteX5" fmla="*/ 1760657 w 2143392"/>
                  <a:gd name="connsiteY5" fmla="*/ 2478009 h 2551371"/>
                  <a:gd name="connsiteX6" fmla="*/ 313854 w 2143392"/>
                  <a:gd name="connsiteY6" fmla="*/ 2547460 h 2551371"/>
                  <a:gd name="connsiteX7" fmla="*/ 65369 w 2143392"/>
                  <a:gd name="connsiteY7" fmla="*/ 1327343 h 2551371"/>
                  <a:gd name="connsiteX8" fmla="*/ 27406 w 2143392"/>
                  <a:gd name="connsiteY8" fmla="*/ 263601 h 2551371"/>
                  <a:gd name="connsiteX0" fmla="*/ 27406 w 2150671"/>
                  <a:gd name="connsiteY0" fmla="*/ 263601 h 2551371"/>
                  <a:gd name="connsiteX1" fmla="*/ 309470 w 2150671"/>
                  <a:gd name="connsiteY1" fmla="*/ 39492 h 2551371"/>
                  <a:gd name="connsiteX2" fmla="*/ 1764422 w 2150671"/>
                  <a:gd name="connsiteY2" fmla="*/ 0 h 2551371"/>
                  <a:gd name="connsiteX3" fmla="*/ 2075486 w 2150671"/>
                  <a:gd name="connsiteY3" fmla="*/ 229311 h 2551371"/>
                  <a:gd name="connsiteX4" fmla="*/ 2105371 w 2150671"/>
                  <a:gd name="connsiteY4" fmla="*/ 1184598 h 2551371"/>
                  <a:gd name="connsiteX5" fmla="*/ 1760657 w 2150671"/>
                  <a:gd name="connsiteY5" fmla="*/ 2478009 h 2551371"/>
                  <a:gd name="connsiteX6" fmla="*/ 313854 w 2150671"/>
                  <a:gd name="connsiteY6" fmla="*/ 2547460 h 2551371"/>
                  <a:gd name="connsiteX7" fmla="*/ 65369 w 2150671"/>
                  <a:gd name="connsiteY7" fmla="*/ 1327343 h 2551371"/>
                  <a:gd name="connsiteX8" fmla="*/ 27406 w 2150671"/>
                  <a:gd name="connsiteY8" fmla="*/ 263601 h 2551371"/>
                  <a:gd name="connsiteX0" fmla="*/ 27406 w 2117182"/>
                  <a:gd name="connsiteY0" fmla="*/ 263601 h 2551371"/>
                  <a:gd name="connsiteX1" fmla="*/ 309470 w 2117182"/>
                  <a:gd name="connsiteY1" fmla="*/ 39492 h 2551371"/>
                  <a:gd name="connsiteX2" fmla="*/ 1764422 w 2117182"/>
                  <a:gd name="connsiteY2" fmla="*/ 0 h 2551371"/>
                  <a:gd name="connsiteX3" fmla="*/ 2075486 w 2117182"/>
                  <a:gd name="connsiteY3" fmla="*/ 229311 h 2551371"/>
                  <a:gd name="connsiteX4" fmla="*/ 2105371 w 2117182"/>
                  <a:gd name="connsiteY4" fmla="*/ 1184598 h 2551371"/>
                  <a:gd name="connsiteX5" fmla="*/ 1760657 w 2117182"/>
                  <a:gd name="connsiteY5" fmla="*/ 2478009 h 2551371"/>
                  <a:gd name="connsiteX6" fmla="*/ 313854 w 2117182"/>
                  <a:gd name="connsiteY6" fmla="*/ 2547460 h 2551371"/>
                  <a:gd name="connsiteX7" fmla="*/ 65369 w 2117182"/>
                  <a:gd name="connsiteY7" fmla="*/ 1327343 h 2551371"/>
                  <a:gd name="connsiteX8" fmla="*/ 27406 w 2117182"/>
                  <a:gd name="connsiteY8" fmla="*/ 263601 h 2551371"/>
                  <a:gd name="connsiteX0" fmla="*/ 27406 w 2136427"/>
                  <a:gd name="connsiteY0" fmla="*/ 263601 h 2551371"/>
                  <a:gd name="connsiteX1" fmla="*/ 309470 w 2136427"/>
                  <a:gd name="connsiteY1" fmla="*/ 39492 h 2551371"/>
                  <a:gd name="connsiteX2" fmla="*/ 1764422 w 2136427"/>
                  <a:gd name="connsiteY2" fmla="*/ 0 h 2551371"/>
                  <a:gd name="connsiteX3" fmla="*/ 2075486 w 2136427"/>
                  <a:gd name="connsiteY3" fmla="*/ 229311 h 2551371"/>
                  <a:gd name="connsiteX4" fmla="*/ 2105371 w 2136427"/>
                  <a:gd name="connsiteY4" fmla="*/ 1184598 h 2551371"/>
                  <a:gd name="connsiteX5" fmla="*/ 1760657 w 2136427"/>
                  <a:gd name="connsiteY5" fmla="*/ 2478009 h 2551371"/>
                  <a:gd name="connsiteX6" fmla="*/ 313854 w 2136427"/>
                  <a:gd name="connsiteY6" fmla="*/ 2547460 h 2551371"/>
                  <a:gd name="connsiteX7" fmla="*/ 65369 w 2136427"/>
                  <a:gd name="connsiteY7" fmla="*/ 1327343 h 2551371"/>
                  <a:gd name="connsiteX8" fmla="*/ 27406 w 2136427"/>
                  <a:gd name="connsiteY8" fmla="*/ 263601 h 2551371"/>
                  <a:gd name="connsiteX0" fmla="*/ 27406 w 2141356"/>
                  <a:gd name="connsiteY0" fmla="*/ 263601 h 2551371"/>
                  <a:gd name="connsiteX1" fmla="*/ 309470 w 2141356"/>
                  <a:gd name="connsiteY1" fmla="*/ 39492 h 2551371"/>
                  <a:gd name="connsiteX2" fmla="*/ 1764422 w 2141356"/>
                  <a:gd name="connsiteY2" fmla="*/ 0 h 2551371"/>
                  <a:gd name="connsiteX3" fmla="*/ 2075486 w 2141356"/>
                  <a:gd name="connsiteY3" fmla="*/ 229311 h 2551371"/>
                  <a:gd name="connsiteX4" fmla="*/ 2113981 w 2141356"/>
                  <a:gd name="connsiteY4" fmla="*/ 1209714 h 2551371"/>
                  <a:gd name="connsiteX5" fmla="*/ 1760657 w 2141356"/>
                  <a:gd name="connsiteY5" fmla="*/ 2478009 h 2551371"/>
                  <a:gd name="connsiteX6" fmla="*/ 313854 w 2141356"/>
                  <a:gd name="connsiteY6" fmla="*/ 2547460 h 2551371"/>
                  <a:gd name="connsiteX7" fmla="*/ 65369 w 2141356"/>
                  <a:gd name="connsiteY7" fmla="*/ 1327343 h 2551371"/>
                  <a:gd name="connsiteX8" fmla="*/ 27406 w 2141356"/>
                  <a:gd name="connsiteY8" fmla="*/ 263601 h 2551371"/>
                  <a:gd name="connsiteX0" fmla="*/ 27406 w 2141356"/>
                  <a:gd name="connsiteY0" fmla="*/ 263601 h 2551371"/>
                  <a:gd name="connsiteX1" fmla="*/ 309470 w 2141356"/>
                  <a:gd name="connsiteY1" fmla="*/ 39492 h 2551371"/>
                  <a:gd name="connsiteX2" fmla="*/ 1764422 w 2141356"/>
                  <a:gd name="connsiteY2" fmla="*/ 0 h 2551371"/>
                  <a:gd name="connsiteX3" fmla="*/ 2075486 w 2141356"/>
                  <a:gd name="connsiteY3" fmla="*/ 229311 h 2551371"/>
                  <a:gd name="connsiteX4" fmla="*/ 2113981 w 2141356"/>
                  <a:gd name="connsiteY4" fmla="*/ 1209714 h 2551371"/>
                  <a:gd name="connsiteX5" fmla="*/ 1760657 w 2141356"/>
                  <a:gd name="connsiteY5" fmla="*/ 2478009 h 2551371"/>
                  <a:gd name="connsiteX6" fmla="*/ 313854 w 2141356"/>
                  <a:gd name="connsiteY6" fmla="*/ 2547460 h 2551371"/>
                  <a:gd name="connsiteX7" fmla="*/ 65369 w 2141356"/>
                  <a:gd name="connsiteY7" fmla="*/ 1327343 h 2551371"/>
                  <a:gd name="connsiteX8" fmla="*/ 27406 w 2141356"/>
                  <a:gd name="connsiteY8" fmla="*/ 263601 h 2551371"/>
                  <a:gd name="connsiteX0" fmla="*/ 27406 w 2141356"/>
                  <a:gd name="connsiteY0" fmla="*/ 263601 h 2551371"/>
                  <a:gd name="connsiteX1" fmla="*/ 300695 w 2141356"/>
                  <a:gd name="connsiteY1" fmla="*/ 7379 h 2551371"/>
                  <a:gd name="connsiteX2" fmla="*/ 1764422 w 2141356"/>
                  <a:gd name="connsiteY2" fmla="*/ 0 h 2551371"/>
                  <a:gd name="connsiteX3" fmla="*/ 2075486 w 2141356"/>
                  <a:gd name="connsiteY3" fmla="*/ 229311 h 2551371"/>
                  <a:gd name="connsiteX4" fmla="*/ 2113981 w 2141356"/>
                  <a:gd name="connsiteY4" fmla="*/ 1209714 h 2551371"/>
                  <a:gd name="connsiteX5" fmla="*/ 1760657 w 2141356"/>
                  <a:gd name="connsiteY5" fmla="*/ 2478009 h 2551371"/>
                  <a:gd name="connsiteX6" fmla="*/ 313854 w 2141356"/>
                  <a:gd name="connsiteY6" fmla="*/ 2547460 h 2551371"/>
                  <a:gd name="connsiteX7" fmla="*/ 65369 w 2141356"/>
                  <a:gd name="connsiteY7" fmla="*/ 1327343 h 2551371"/>
                  <a:gd name="connsiteX8" fmla="*/ 27406 w 2141356"/>
                  <a:gd name="connsiteY8" fmla="*/ 263601 h 2551371"/>
                  <a:gd name="connsiteX0" fmla="*/ 27406 w 2141356"/>
                  <a:gd name="connsiteY0" fmla="*/ 280354 h 2568124"/>
                  <a:gd name="connsiteX1" fmla="*/ 300695 w 2141356"/>
                  <a:gd name="connsiteY1" fmla="*/ 24132 h 2568124"/>
                  <a:gd name="connsiteX2" fmla="*/ 1764422 w 2141356"/>
                  <a:gd name="connsiteY2" fmla="*/ 16753 h 2568124"/>
                  <a:gd name="connsiteX3" fmla="*/ 2075486 w 2141356"/>
                  <a:gd name="connsiteY3" fmla="*/ 246064 h 2568124"/>
                  <a:gd name="connsiteX4" fmla="*/ 2113981 w 2141356"/>
                  <a:gd name="connsiteY4" fmla="*/ 1226467 h 2568124"/>
                  <a:gd name="connsiteX5" fmla="*/ 1760657 w 2141356"/>
                  <a:gd name="connsiteY5" fmla="*/ 2494762 h 2568124"/>
                  <a:gd name="connsiteX6" fmla="*/ 313854 w 2141356"/>
                  <a:gd name="connsiteY6" fmla="*/ 2564213 h 2568124"/>
                  <a:gd name="connsiteX7" fmla="*/ 65369 w 2141356"/>
                  <a:gd name="connsiteY7" fmla="*/ 1344096 h 2568124"/>
                  <a:gd name="connsiteX8" fmla="*/ 27406 w 2141356"/>
                  <a:gd name="connsiteY8" fmla="*/ 280354 h 2568124"/>
                  <a:gd name="connsiteX0" fmla="*/ 27406 w 2141356"/>
                  <a:gd name="connsiteY0" fmla="*/ 291126 h 2578896"/>
                  <a:gd name="connsiteX1" fmla="*/ 300695 w 2141356"/>
                  <a:gd name="connsiteY1" fmla="*/ 34904 h 2578896"/>
                  <a:gd name="connsiteX2" fmla="*/ 1808302 w 2141356"/>
                  <a:gd name="connsiteY2" fmla="*/ 0 h 2578896"/>
                  <a:gd name="connsiteX3" fmla="*/ 2075486 w 2141356"/>
                  <a:gd name="connsiteY3" fmla="*/ 256836 h 2578896"/>
                  <a:gd name="connsiteX4" fmla="*/ 2113981 w 2141356"/>
                  <a:gd name="connsiteY4" fmla="*/ 1237239 h 2578896"/>
                  <a:gd name="connsiteX5" fmla="*/ 1760657 w 2141356"/>
                  <a:gd name="connsiteY5" fmla="*/ 2505534 h 2578896"/>
                  <a:gd name="connsiteX6" fmla="*/ 313854 w 2141356"/>
                  <a:gd name="connsiteY6" fmla="*/ 2574985 h 2578896"/>
                  <a:gd name="connsiteX7" fmla="*/ 65369 w 2141356"/>
                  <a:gd name="connsiteY7" fmla="*/ 1354868 h 2578896"/>
                  <a:gd name="connsiteX8" fmla="*/ 27406 w 2141356"/>
                  <a:gd name="connsiteY8" fmla="*/ 291126 h 2578896"/>
                  <a:gd name="connsiteX0" fmla="*/ 27406 w 2141356"/>
                  <a:gd name="connsiteY0" fmla="*/ 291126 h 2578896"/>
                  <a:gd name="connsiteX1" fmla="*/ 300695 w 2141356"/>
                  <a:gd name="connsiteY1" fmla="*/ 34904 h 2578896"/>
                  <a:gd name="connsiteX2" fmla="*/ 1808302 w 2141356"/>
                  <a:gd name="connsiteY2" fmla="*/ 0 h 2578896"/>
                  <a:gd name="connsiteX3" fmla="*/ 2075486 w 2141356"/>
                  <a:gd name="connsiteY3" fmla="*/ 256836 h 2578896"/>
                  <a:gd name="connsiteX4" fmla="*/ 2113981 w 2141356"/>
                  <a:gd name="connsiteY4" fmla="*/ 1237239 h 2578896"/>
                  <a:gd name="connsiteX5" fmla="*/ 1760657 w 2141356"/>
                  <a:gd name="connsiteY5" fmla="*/ 2505534 h 2578896"/>
                  <a:gd name="connsiteX6" fmla="*/ 313854 w 2141356"/>
                  <a:gd name="connsiteY6" fmla="*/ 2574985 h 2578896"/>
                  <a:gd name="connsiteX7" fmla="*/ 65369 w 2141356"/>
                  <a:gd name="connsiteY7" fmla="*/ 1354868 h 2578896"/>
                  <a:gd name="connsiteX8" fmla="*/ 27406 w 2141356"/>
                  <a:gd name="connsiteY8" fmla="*/ 291126 h 2578896"/>
                  <a:gd name="connsiteX0" fmla="*/ 27406 w 2141356"/>
                  <a:gd name="connsiteY0" fmla="*/ 291126 h 2578896"/>
                  <a:gd name="connsiteX1" fmla="*/ 300695 w 2141356"/>
                  <a:gd name="connsiteY1" fmla="*/ 34904 h 2578896"/>
                  <a:gd name="connsiteX2" fmla="*/ 1808302 w 2141356"/>
                  <a:gd name="connsiteY2" fmla="*/ 0 h 2578896"/>
                  <a:gd name="connsiteX3" fmla="*/ 2075486 w 2141356"/>
                  <a:gd name="connsiteY3" fmla="*/ 215548 h 2578896"/>
                  <a:gd name="connsiteX4" fmla="*/ 2113981 w 2141356"/>
                  <a:gd name="connsiteY4" fmla="*/ 1237239 h 2578896"/>
                  <a:gd name="connsiteX5" fmla="*/ 1760657 w 2141356"/>
                  <a:gd name="connsiteY5" fmla="*/ 2505534 h 2578896"/>
                  <a:gd name="connsiteX6" fmla="*/ 313854 w 2141356"/>
                  <a:gd name="connsiteY6" fmla="*/ 2574985 h 2578896"/>
                  <a:gd name="connsiteX7" fmla="*/ 65369 w 2141356"/>
                  <a:gd name="connsiteY7" fmla="*/ 1354868 h 2578896"/>
                  <a:gd name="connsiteX8" fmla="*/ 27406 w 2141356"/>
                  <a:gd name="connsiteY8" fmla="*/ 291126 h 2578896"/>
                  <a:gd name="connsiteX0" fmla="*/ 27406 w 2141356"/>
                  <a:gd name="connsiteY0" fmla="*/ 291126 h 2578896"/>
                  <a:gd name="connsiteX1" fmla="*/ 300695 w 2141356"/>
                  <a:gd name="connsiteY1" fmla="*/ 34904 h 2578896"/>
                  <a:gd name="connsiteX2" fmla="*/ 1808302 w 2141356"/>
                  <a:gd name="connsiteY2" fmla="*/ 0 h 2578896"/>
                  <a:gd name="connsiteX3" fmla="*/ 2075486 w 2141356"/>
                  <a:gd name="connsiteY3" fmla="*/ 215548 h 2578896"/>
                  <a:gd name="connsiteX4" fmla="*/ 2113981 w 2141356"/>
                  <a:gd name="connsiteY4" fmla="*/ 1237239 h 2578896"/>
                  <a:gd name="connsiteX5" fmla="*/ 1760657 w 2141356"/>
                  <a:gd name="connsiteY5" fmla="*/ 2505534 h 2578896"/>
                  <a:gd name="connsiteX6" fmla="*/ 313854 w 2141356"/>
                  <a:gd name="connsiteY6" fmla="*/ 2574985 h 2578896"/>
                  <a:gd name="connsiteX7" fmla="*/ 65369 w 2141356"/>
                  <a:gd name="connsiteY7" fmla="*/ 1354868 h 2578896"/>
                  <a:gd name="connsiteX8" fmla="*/ 27406 w 2141356"/>
                  <a:gd name="connsiteY8" fmla="*/ 291126 h 2578896"/>
                  <a:gd name="connsiteX0" fmla="*/ 43920 w 2157870"/>
                  <a:gd name="connsiteY0" fmla="*/ 291126 h 2578896"/>
                  <a:gd name="connsiteX1" fmla="*/ 317209 w 2157870"/>
                  <a:gd name="connsiteY1" fmla="*/ 34904 h 2578896"/>
                  <a:gd name="connsiteX2" fmla="*/ 1824816 w 2157870"/>
                  <a:gd name="connsiteY2" fmla="*/ 0 h 2578896"/>
                  <a:gd name="connsiteX3" fmla="*/ 2092000 w 2157870"/>
                  <a:gd name="connsiteY3" fmla="*/ 215548 h 2578896"/>
                  <a:gd name="connsiteX4" fmla="*/ 2130495 w 2157870"/>
                  <a:gd name="connsiteY4" fmla="*/ 1237239 h 2578896"/>
                  <a:gd name="connsiteX5" fmla="*/ 1777171 w 2157870"/>
                  <a:gd name="connsiteY5" fmla="*/ 2505534 h 2578896"/>
                  <a:gd name="connsiteX6" fmla="*/ 330368 w 2157870"/>
                  <a:gd name="connsiteY6" fmla="*/ 2574985 h 2578896"/>
                  <a:gd name="connsiteX7" fmla="*/ 51166 w 2157870"/>
                  <a:gd name="connsiteY7" fmla="*/ 1391569 h 2578896"/>
                  <a:gd name="connsiteX8" fmla="*/ 43920 w 2157870"/>
                  <a:gd name="connsiteY8" fmla="*/ 291126 h 2578896"/>
                  <a:gd name="connsiteX0" fmla="*/ 15068 w 2129018"/>
                  <a:gd name="connsiteY0" fmla="*/ 291126 h 2570087"/>
                  <a:gd name="connsiteX1" fmla="*/ 288357 w 2129018"/>
                  <a:gd name="connsiteY1" fmla="*/ 34904 h 2570087"/>
                  <a:gd name="connsiteX2" fmla="*/ 1795964 w 2129018"/>
                  <a:gd name="connsiteY2" fmla="*/ 0 h 2570087"/>
                  <a:gd name="connsiteX3" fmla="*/ 2063148 w 2129018"/>
                  <a:gd name="connsiteY3" fmla="*/ 215548 h 2570087"/>
                  <a:gd name="connsiteX4" fmla="*/ 2101643 w 2129018"/>
                  <a:gd name="connsiteY4" fmla="*/ 1237239 h 2570087"/>
                  <a:gd name="connsiteX5" fmla="*/ 1748319 w 2129018"/>
                  <a:gd name="connsiteY5" fmla="*/ 2505534 h 2570087"/>
                  <a:gd name="connsiteX6" fmla="*/ 534080 w 2129018"/>
                  <a:gd name="connsiteY6" fmla="*/ 2565810 h 2570087"/>
                  <a:gd name="connsiteX7" fmla="*/ 22314 w 2129018"/>
                  <a:gd name="connsiteY7" fmla="*/ 1391569 h 2570087"/>
                  <a:gd name="connsiteX8" fmla="*/ 15068 w 2129018"/>
                  <a:gd name="connsiteY8" fmla="*/ 291126 h 2570087"/>
                  <a:gd name="connsiteX0" fmla="*/ 15068 w 2101643"/>
                  <a:gd name="connsiteY0" fmla="*/ 291126 h 2570087"/>
                  <a:gd name="connsiteX1" fmla="*/ 288357 w 2101643"/>
                  <a:gd name="connsiteY1" fmla="*/ 34904 h 2570087"/>
                  <a:gd name="connsiteX2" fmla="*/ 1795964 w 2101643"/>
                  <a:gd name="connsiteY2" fmla="*/ 0 h 2570087"/>
                  <a:gd name="connsiteX3" fmla="*/ 2063148 w 2101643"/>
                  <a:gd name="connsiteY3" fmla="*/ 215548 h 2570087"/>
                  <a:gd name="connsiteX4" fmla="*/ 2101643 w 2101643"/>
                  <a:gd name="connsiteY4" fmla="*/ 1237239 h 2570087"/>
                  <a:gd name="connsiteX5" fmla="*/ 1748319 w 2101643"/>
                  <a:gd name="connsiteY5" fmla="*/ 2505534 h 2570087"/>
                  <a:gd name="connsiteX6" fmla="*/ 534080 w 2101643"/>
                  <a:gd name="connsiteY6" fmla="*/ 2565810 h 2570087"/>
                  <a:gd name="connsiteX7" fmla="*/ 22314 w 2101643"/>
                  <a:gd name="connsiteY7" fmla="*/ 1391569 h 2570087"/>
                  <a:gd name="connsiteX8" fmla="*/ 15068 w 2101643"/>
                  <a:gd name="connsiteY8" fmla="*/ 291126 h 2570087"/>
                  <a:gd name="connsiteX0" fmla="*/ 15068 w 2101643"/>
                  <a:gd name="connsiteY0" fmla="*/ 291126 h 2580673"/>
                  <a:gd name="connsiteX1" fmla="*/ 288357 w 2101643"/>
                  <a:gd name="connsiteY1" fmla="*/ 34904 h 2580673"/>
                  <a:gd name="connsiteX2" fmla="*/ 1795964 w 2101643"/>
                  <a:gd name="connsiteY2" fmla="*/ 0 h 2580673"/>
                  <a:gd name="connsiteX3" fmla="*/ 2063148 w 2101643"/>
                  <a:gd name="connsiteY3" fmla="*/ 215548 h 2580673"/>
                  <a:gd name="connsiteX4" fmla="*/ 2101643 w 2101643"/>
                  <a:gd name="connsiteY4" fmla="*/ 1237239 h 2580673"/>
                  <a:gd name="connsiteX5" fmla="*/ 1748319 w 2101643"/>
                  <a:gd name="connsiteY5" fmla="*/ 2505534 h 2580673"/>
                  <a:gd name="connsiteX6" fmla="*/ 534080 w 2101643"/>
                  <a:gd name="connsiteY6" fmla="*/ 2565810 h 2580673"/>
                  <a:gd name="connsiteX7" fmla="*/ 22314 w 2101643"/>
                  <a:gd name="connsiteY7" fmla="*/ 1391569 h 2580673"/>
                  <a:gd name="connsiteX8" fmla="*/ 15068 w 2101643"/>
                  <a:gd name="connsiteY8" fmla="*/ 291126 h 2580673"/>
                  <a:gd name="connsiteX0" fmla="*/ 15068 w 2084091"/>
                  <a:gd name="connsiteY0" fmla="*/ 291126 h 2580673"/>
                  <a:gd name="connsiteX1" fmla="*/ 288357 w 2084091"/>
                  <a:gd name="connsiteY1" fmla="*/ 34904 h 2580673"/>
                  <a:gd name="connsiteX2" fmla="*/ 1795964 w 2084091"/>
                  <a:gd name="connsiteY2" fmla="*/ 0 h 2580673"/>
                  <a:gd name="connsiteX3" fmla="*/ 2063148 w 2084091"/>
                  <a:gd name="connsiteY3" fmla="*/ 215548 h 2580673"/>
                  <a:gd name="connsiteX4" fmla="*/ 2084091 w 2084091"/>
                  <a:gd name="connsiteY4" fmla="*/ 1228063 h 2580673"/>
                  <a:gd name="connsiteX5" fmla="*/ 1748319 w 2084091"/>
                  <a:gd name="connsiteY5" fmla="*/ 2505534 h 2580673"/>
                  <a:gd name="connsiteX6" fmla="*/ 534080 w 2084091"/>
                  <a:gd name="connsiteY6" fmla="*/ 2565810 h 2580673"/>
                  <a:gd name="connsiteX7" fmla="*/ 22314 w 2084091"/>
                  <a:gd name="connsiteY7" fmla="*/ 1391569 h 2580673"/>
                  <a:gd name="connsiteX8" fmla="*/ 15068 w 2084091"/>
                  <a:gd name="connsiteY8" fmla="*/ 291126 h 2580673"/>
                  <a:gd name="connsiteX0" fmla="*/ 15068 w 2084154"/>
                  <a:gd name="connsiteY0" fmla="*/ 291126 h 2580673"/>
                  <a:gd name="connsiteX1" fmla="*/ 288357 w 2084154"/>
                  <a:gd name="connsiteY1" fmla="*/ 34904 h 2580673"/>
                  <a:gd name="connsiteX2" fmla="*/ 1795964 w 2084154"/>
                  <a:gd name="connsiteY2" fmla="*/ 0 h 2580673"/>
                  <a:gd name="connsiteX3" fmla="*/ 2063148 w 2084154"/>
                  <a:gd name="connsiteY3" fmla="*/ 215548 h 2580673"/>
                  <a:gd name="connsiteX4" fmla="*/ 2084091 w 2084154"/>
                  <a:gd name="connsiteY4" fmla="*/ 1228063 h 2580673"/>
                  <a:gd name="connsiteX5" fmla="*/ 1748319 w 2084154"/>
                  <a:gd name="connsiteY5" fmla="*/ 2505534 h 2580673"/>
                  <a:gd name="connsiteX6" fmla="*/ 534080 w 2084154"/>
                  <a:gd name="connsiteY6" fmla="*/ 2565810 h 2580673"/>
                  <a:gd name="connsiteX7" fmla="*/ 22314 w 2084154"/>
                  <a:gd name="connsiteY7" fmla="*/ 1391569 h 2580673"/>
                  <a:gd name="connsiteX8" fmla="*/ 15068 w 2084154"/>
                  <a:gd name="connsiteY8" fmla="*/ 291126 h 2580673"/>
                  <a:gd name="connsiteX0" fmla="*/ 15068 w 2093908"/>
                  <a:gd name="connsiteY0" fmla="*/ 291126 h 2580673"/>
                  <a:gd name="connsiteX1" fmla="*/ 288357 w 2093908"/>
                  <a:gd name="connsiteY1" fmla="*/ 34904 h 2580673"/>
                  <a:gd name="connsiteX2" fmla="*/ 1795964 w 2093908"/>
                  <a:gd name="connsiteY2" fmla="*/ 0 h 2580673"/>
                  <a:gd name="connsiteX3" fmla="*/ 2063148 w 2093908"/>
                  <a:gd name="connsiteY3" fmla="*/ 215548 h 2580673"/>
                  <a:gd name="connsiteX4" fmla="*/ 2084091 w 2093908"/>
                  <a:gd name="connsiteY4" fmla="*/ 1228063 h 2580673"/>
                  <a:gd name="connsiteX5" fmla="*/ 1748319 w 2093908"/>
                  <a:gd name="connsiteY5" fmla="*/ 2505534 h 2580673"/>
                  <a:gd name="connsiteX6" fmla="*/ 534080 w 2093908"/>
                  <a:gd name="connsiteY6" fmla="*/ 2565810 h 2580673"/>
                  <a:gd name="connsiteX7" fmla="*/ 22314 w 2093908"/>
                  <a:gd name="connsiteY7" fmla="*/ 1391569 h 2580673"/>
                  <a:gd name="connsiteX8" fmla="*/ 15068 w 2093908"/>
                  <a:gd name="connsiteY8" fmla="*/ 291126 h 258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3908" h="2580673">
                    <a:moveTo>
                      <a:pt x="15068" y="291126"/>
                    </a:moveTo>
                    <a:cubicBezTo>
                      <a:pt x="2189" y="138039"/>
                      <a:pt x="161028" y="34904"/>
                      <a:pt x="288357" y="34904"/>
                    </a:cubicBezTo>
                    <a:cubicBezTo>
                      <a:pt x="1584836" y="-21634"/>
                      <a:pt x="1310980" y="13164"/>
                      <a:pt x="1795964" y="0"/>
                    </a:cubicBezTo>
                    <a:cubicBezTo>
                      <a:pt x="1967174" y="13763"/>
                      <a:pt x="2063148" y="88219"/>
                      <a:pt x="2063148" y="215548"/>
                    </a:cubicBezTo>
                    <a:cubicBezTo>
                      <a:pt x="2063148" y="649579"/>
                      <a:pt x="2085495" y="665594"/>
                      <a:pt x="2084091" y="1228063"/>
                    </a:cubicBezTo>
                    <a:cubicBezTo>
                      <a:pt x="2099723" y="2194257"/>
                      <a:pt x="2144281" y="2386274"/>
                      <a:pt x="1748319" y="2505534"/>
                    </a:cubicBezTo>
                    <a:cubicBezTo>
                      <a:pt x="1440660" y="2594845"/>
                      <a:pt x="1037203" y="2589421"/>
                      <a:pt x="534080" y="2565810"/>
                    </a:cubicBezTo>
                    <a:cubicBezTo>
                      <a:pt x="41585" y="2603490"/>
                      <a:pt x="9329" y="1862544"/>
                      <a:pt x="22314" y="1391569"/>
                    </a:cubicBezTo>
                    <a:cubicBezTo>
                      <a:pt x="5198" y="892569"/>
                      <a:pt x="-14167" y="760342"/>
                      <a:pt x="15068" y="291126"/>
                    </a:cubicBezTo>
                    <a:close/>
                  </a:path>
                </a:pathLst>
              </a:custGeom>
              <a:solidFill>
                <a:schemeClr val="bg1"/>
              </a:solidFill>
              <a:ln w="19050">
                <a:solidFill>
                  <a:srgbClr val="6A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38"/>
              <p:cNvSpPr/>
              <p:nvPr/>
            </p:nvSpPr>
            <p:spPr>
              <a:xfrm>
                <a:off x="9351790" y="1861680"/>
                <a:ext cx="1962770" cy="2338176"/>
              </a:xfrm>
              <a:custGeom>
                <a:avLst/>
                <a:gdLst>
                  <a:gd name="connsiteX0" fmla="*/ 0 w 1970468"/>
                  <a:gd name="connsiteY0" fmla="*/ 230549 h 1383264"/>
                  <a:gd name="connsiteX1" fmla="*/ 230549 w 1970468"/>
                  <a:gd name="connsiteY1" fmla="*/ 0 h 1383264"/>
                  <a:gd name="connsiteX2" fmla="*/ 1739919 w 1970468"/>
                  <a:gd name="connsiteY2" fmla="*/ 0 h 1383264"/>
                  <a:gd name="connsiteX3" fmla="*/ 1970468 w 1970468"/>
                  <a:gd name="connsiteY3" fmla="*/ 230549 h 1383264"/>
                  <a:gd name="connsiteX4" fmla="*/ 1970468 w 1970468"/>
                  <a:gd name="connsiteY4" fmla="*/ 1152715 h 1383264"/>
                  <a:gd name="connsiteX5" fmla="*/ 1739919 w 1970468"/>
                  <a:gd name="connsiteY5" fmla="*/ 1383264 h 1383264"/>
                  <a:gd name="connsiteX6" fmla="*/ 230549 w 1970468"/>
                  <a:gd name="connsiteY6" fmla="*/ 1383264 h 1383264"/>
                  <a:gd name="connsiteX7" fmla="*/ 0 w 1970468"/>
                  <a:gd name="connsiteY7" fmla="*/ 1152715 h 1383264"/>
                  <a:gd name="connsiteX8" fmla="*/ 0 w 1970468"/>
                  <a:gd name="connsiteY8" fmla="*/ 230549 h 1383264"/>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0 w 1970468"/>
                  <a:gd name="connsiteY7" fmla="*/ 1152715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39919 w 1970468"/>
                  <a:gd name="connsiteY5" fmla="*/ 1383264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84995 w 1970468"/>
                  <a:gd name="connsiteY5" fmla="*/ 1447659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14161 w 1970468"/>
                  <a:gd name="connsiteY5" fmla="*/ 1434780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0468"/>
                  <a:gd name="connsiteY0" fmla="*/ 230549 h 1466977"/>
                  <a:gd name="connsiteX1" fmla="*/ 230549 w 1970468"/>
                  <a:gd name="connsiteY1" fmla="*/ 0 h 1466977"/>
                  <a:gd name="connsiteX2" fmla="*/ 1739919 w 1970468"/>
                  <a:gd name="connsiteY2" fmla="*/ 0 h 1466977"/>
                  <a:gd name="connsiteX3" fmla="*/ 1970468 w 1970468"/>
                  <a:gd name="connsiteY3" fmla="*/ 230549 h 1466977"/>
                  <a:gd name="connsiteX4" fmla="*/ 1970468 w 1970468"/>
                  <a:gd name="connsiteY4" fmla="*/ 1152715 h 1466977"/>
                  <a:gd name="connsiteX5" fmla="*/ 1714161 w 1970468"/>
                  <a:gd name="connsiteY5" fmla="*/ 1434780 h 1466977"/>
                  <a:gd name="connsiteX6" fmla="*/ 481687 w 1970468"/>
                  <a:gd name="connsiteY6" fmla="*/ 1466977 h 1466977"/>
                  <a:gd name="connsiteX7" fmla="*/ 96591 w 1970468"/>
                  <a:gd name="connsiteY7" fmla="*/ 1197791 h 1466977"/>
                  <a:gd name="connsiteX8" fmla="*/ 0 w 1970468"/>
                  <a:gd name="connsiteY8" fmla="*/ 230549 h 1466977"/>
                  <a:gd name="connsiteX0" fmla="*/ 0 w 1974630"/>
                  <a:gd name="connsiteY0" fmla="*/ 230549 h 1466977"/>
                  <a:gd name="connsiteX1" fmla="*/ 230549 w 1974630"/>
                  <a:gd name="connsiteY1" fmla="*/ 0 h 1466977"/>
                  <a:gd name="connsiteX2" fmla="*/ 1739919 w 1974630"/>
                  <a:gd name="connsiteY2" fmla="*/ 0 h 1466977"/>
                  <a:gd name="connsiteX3" fmla="*/ 1970468 w 1974630"/>
                  <a:gd name="connsiteY3" fmla="*/ 230549 h 1466977"/>
                  <a:gd name="connsiteX4" fmla="*/ 1970468 w 1974630"/>
                  <a:gd name="connsiteY4" fmla="*/ 1152715 h 1466977"/>
                  <a:gd name="connsiteX5" fmla="*/ 1714161 w 1974630"/>
                  <a:gd name="connsiteY5" fmla="*/ 1434780 h 1466977"/>
                  <a:gd name="connsiteX6" fmla="*/ 481687 w 1974630"/>
                  <a:gd name="connsiteY6" fmla="*/ 1466977 h 1466977"/>
                  <a:gd name="connsiteX7" fmla="*/ 96591 w 1974630"/>
                  <a:gd name="connsiteY7" fmla="*/ 1197791 h 1466977"/>
                  <a:gd name="connsiteX8" fmla="*/ 0 w 1974630"/>
                  <a:gd name="connsiteY8" fmla="*/ 230549 h 1466977"/>
                  <a:gd name="connsiteX0" fmla="*/ 0 w 1974630"/>
                  <a:gd name="connsiteY0" fmla="*/ 327141 h 1563569"/>
                  <a:gd name="connsiteX1" fmla="*/ 230549 w 1974630"/>
                  <a:gd name="connsiteY1" fmla="*/ 96592 h 1563569"/>
                  <a:gd name="connsiteX2" fmla="*/ 1630449 w 1974630"/>
                  <a:gd name="connsiteY2" fmla="*/ 0 h 1563569"/>
                  <a:gd name="connsiteX3" fmla="*/ 1970468 w 1974630"/>
                  <a:gd name="connsiteY3" fmla="*/ 327141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74630"/>
                  <a:gd name="connsiteY0" fmla="*/ 327141 h 1563569"/>
                  <a:gd name="connsiteX1" fmla="*/ 230549 w 1974630"/>
                  <a:gd name="connsiteY1" fmla="*/ 96592 h 1563569"/>
                  <a:gd name="connsiteX2" fmla="*/ 1630449 w 1974630"/>
                  <a:gd name="connsiteY2" fmla="*/ 0 h 1563569"/>
                  <a:gd name="connsiteX3" fmla="*/ 1931831 w 1974630"/>
                  <a:gd name="connsiteY3" fmla="*/ 179033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74630"/>
                  <a:gd name="connsiteY0" fmla="*/ 327141 h 1563569"/>
                  <a:gd name="connsiteX1" fmla="*/ 230549 w 1974630"/>
                  <a:gd name="connsiteY1" fmla="*/ 96592 h 1563569"/>
                  <a:gd name="connsiteX2" fmla="*/ 1630449 w 1974630"/>
                  <a:gd name="connsiteY2" fmla="*/ 0 h 1563569"/>
                  <a:gd name="connsiteX3" fmla="*/ 1931831 w 1974630"/>
                  <a:gd name="connsiteY3" fmla="*/ 179033 h 1563569"/>
                  <a:gd name="connsiteX4" fmla="*/ 1970468 w 1974630"/>
                  <a:gd name="connsiteY4" fmla="*/ 1249307 h 1563569"/>
                  <a:gd name="connsiteX5" fmla="*/ 1714161 w 1974630"/>
                  <a:gd name="connsiteY5" fmla="*/ 1531372 h 1563569"/>
                  <a:gd name="connsiteX6" fmla="*/ 481687 w 1974630"/>
                  <a:gd name="connsiteY6" fmla="*/ 1563569 h 1563569"/>
                  <a:gd name="connsiteX7" fmla="*/ 96591 w 1974630"/>
                  <a:gd name="connsiteY7" fmla="*/ 1294383 h 1563569"/>
                  <a:gd name="connsiteX8" fmla="*/ 0 w 1974630"/>
                  <a:gd name="connsiteY8" fmla="*/ 327141 h 1563569"/>
                  <a:gd name="connsiteX0" fmla="*/ 0 w 1990693"/>
                  <a:gd name="connsiteY0" fmla="*/ 327141 h 1563569"/>
                  <a:gd name="connsiteX1" fmla="*/ 230549 w 1990693"/>
                  <a:gd name="connsiteY1" fmla="*/ 96592 h 1563569"/>
                  <a:gd name="connsiteX2" fmla="*/ 1630449 w 1990693"/>
                  <a:gd name="connsiteY2" fmla="*/ 0 h 1563569"/>
                  <a:gd name="connsiteX3" fmla="*/ 1931831 w 1990693"/>
                  <a:gd name="connsiteY3" fmla="*/ 179033 h 1563569"/>
                  <a:gd name="connsiteX4" fmla="*/ 1970468 w 1990693"/>
                  <a:gd name="connsiteY4" fmla="*/ 1249307 h 1563569"/>
                  <a:gd name="connsiteX5" fmla="*/ 1714161 w 1990693"/>
                  <a:gd name="connsiteY5" fmla="*/ 1531372 h 1563569"/>
                  <a:gd name="connsiteX6" fmla="*/ 481687 w 1990693"/>
                  <a:gd name="connsiteY6" fmla="*/ 1563569 h 1563569"/>
                  <a:gd name="connsiteX7" fmla="*/ 96591 w 1990693"/>
                  <a:gd name="connsiteY7" fmla="*/ 1294383 h 1563569"/>
                  <a:gd name="connsiteX8" fmla="*/ 0 w 1990693"/>
                  <a:gd name="connsiteY8" fmla="*/ 327141 h 1563569"/>
                  <a:gd name="connsiteX0" fmla="*/ 0 w 1990693"/>
                  <a:gd name="connsiteY0" fmla="*/ 327141 h 1563569"/>
                  <a:gd name="connsiteX1" fmla="*/ 230549 w 1990693"/>
                  <a:gd name="connsiteY1" fmla="*/ 96592 h 1563569"/>
                  <a:gd name="connsiteX2" fmla="*/ 1630449 w 1990693"/>
                  <a:gd name="connsiteY2" fmla="*/ 0 h 1563569"/>
                  <a:gd name="connsiteX3" fmla="*/ 1931831 w 1990693"/>
                  <a:gd name="connsiteY3" fmla="*/ 179033 h 1563569"/>
                  <a:gd name="connsiteX4" fmla="*/ 1970468 w 1990693"/>
                  <a:gd name="connsiteY4" fmla="*/ 1249307 h 1563569"/>
                  <a:gd name="connsiteX5" fmla="*/ 1714161 w 1990693"/>
                  <a:gd name="connsiteY5" fmla="*/ 1531372 h 1563569"/>
                  <a:gd name="connsiteX6" fmla="*/ 481687 w 1990693"/>
                  <a:gd name="connsiteY6" fmla="*/ 1563569 h 1563569"/>
                  <a:gd name="connsiteX7" fmla="*/ 96591 w 1990693"/>
                  <a:gd name="connsiteY7" fmla="*/ 1294383 h 1563569"/>
                  <a:gd name="connsiteX8" fmla="*/ 0 w 1990693"/>
                  <a:gd name="connsiteY8" fmla="*/ 327141 h 1563569"/>
                  <a:gd name="connsiteX0" fmla="*/ 0 w 2010011"/>
                  <a:gd name="connsiteY0" fmla="*/ 301383 h 1563569"/>
                  <a:gd name="connsiteX1" fmla="*/ 249867 w 2010011"/>
                  <a:gd name="connsiteY1" fmla="*/ 96592 h 1563569"/>
                  <a:gd name="connsiteX2" fmla="*/ 1649767 w 2010011"/>
                  <a:gd name="connsiteY2" fmla="*/ 0 h 1563569"/>
                  <a:gd name="connsiteX3" fmla="*/ 1951149 w 2010011"/>
                  <a:gd name="connsiteY3" fmla="*/ 179033 h 1563569"/>
                  <a:gd name="connsiteX4" fmla="*/ 1989786 w 2010011"/>
                  <a:gd name="connsiteY4" fmla="*/ 1249307 h 1563569"/>
                  <a:gd name="connsiteX5" fmla="*/ 1733479 w 2010011"/>
                  <a:gd name="connsiteY5" fmla="*/ 1531372 h 1563569"/>
                  <a:gd name="connsiteX6" fmla="*/ 501005 w 2010011"/>
                  <a:gd name="connsiteY6" fmla="*/ 1563569 h 1563569"/>
                  <a:gd name="connsiteX7" fmla="*/ 115909 w 2010011"/>
                  <a:gd name="connsiteY7" fmla="*/ 1294383 h 1563569"/>
                  <a:gd name="connsiteX8" fmla="*/ 0 w 2010011"/>
                  <a:gd name="connsiteY8" fmla="*/ 301383 h 1563569"/>
                  <a:gd name="connsiteX0" fmla="*/ 852 w 2010863"/>
                  <a:gd name="connsiteY0" fmla="*/ 301383 h 1563569"/>
                  <a:gd name="connsiteX1" fmla="*/ 250719 w 2010863"/>
                  <a:gd name="connsiteY1" fmla="*/ 96592 h 1563569"/>
                  <a:gd name="connsiteX2" fmla="*/ 1650619 w 2010863"/>
                  <a:gd name="connsiteY2" fmla="*/ 0 h 1563569"/>
                  <a:gd name="connsiteX3" fmla="*/ 1952001 w 2010863"/>
                  <a:gd name="connsiteY3" fmla="*/ 179033 h 1563569"/>
                  <a:gd name="connsiteX4" fmla="*/ 1990638 w 2010863"/>
                  <a:gd name="connsiteY4" fmla="*/ 1249307 h 1563569"/>
                  <a:gd name="connsiteX5" fmla="*/ 1734331 w 2010863"/>
                  <a:gd name="connsiteY5" fmla="*/ 1531372 h 1563569"/>
                  <a:gd name="connsiteX6" fmla="*/ 501857 w 2010863"/>
                  <a:gd name="connsiteY6" fmla="*/ 1563569 h 1563569"/>
                  <a:gd name="connsiteX7" fmla="*/ 116761 w 2010863"/>
                  <a:gd name="connsiteY7" fmla="*/ 1294383 h 1563569"/>
                  <a:gd name="connsiteX8" fmla="*/ 852 w 2010863"/>
                  <a:gd name="connsiteY8" fmla="*/ 301383 h 1563569"/>
                  <a:gd name="connsiteX0" fmla="*/ 700 w 2010711"/>
                  <a:gd name="connsiteY0" fmla="*/ 301383 h 1563569"/>
                  <a:gd name="connsiteX1" fmla="*/ 282764 w 2010711"/>
                  <a:gd name="connsiteY1" fmla="*/ 77274 h 1563569"/>
                  <a:gd name="connsiteX2" fmla="*/ 1650467 w 2010711"/>
                  <a:gd name="connsiteY2" fmla="*/ 0 h 1563569"/>
                  <a:gd name="connsiteX3" fmla="*/ 1951849 w 2010711"/>
                  <a:gd name="connsiteY3" fmla="*/ 179033 h 1563569"/>
                  <a:gd name="connsiteX4" fmla="*/ 1990486 w 2010711"/>
                  <a:gd name="connsiteY4" fmla="*/ 1249307 h 1563569"/>
                  <a:gd name="connsiteX5" fmla="*/ 1734179 w 2010711"/>
                  <a:gd name="connsiteY5" fmla="*/ 1531372 h 1563569"/>
                  <a:gd name="connsiteX6" fmla="*/ 501705 w 2010711"/>
                  <a:gd name="connsiteY6" fmla="*/ 1563569 h 1563569"/>
                  <a:gd name="connsiteX7" fmla="*/ 116609 w 2010711"/>
                  <a:gd name="connsiteY7" fmla="*/ 1294383 h 1563569"/>
                  <a:gd name="connsiteX8" fmla="*/ 700 w 2010711"/>
                  <a:gd name="connsiteY8" fmla="*/ 301383 h 1563569"/>
                  <a:gd name="connsiteX0" fmla="*/ 700 w 2009736"/>
                  <a:gd name="connsiteY0" fmla="*/ 301383 h 1563569"/>
                  <a:gd name="connsiteX1" fmla="*/ 282764 w 2009736"/>
                  <a:gd name="connsiteY1" fmla="*/ 77274 h 1563569"/>
                  <a:gd name="connsiteX2" fmla="*/ 1650467 w 2009736"/>
                  <a:gd name="connsiteY2" fmla="*/ 0 h 1563569"/>
                  <a:gd name="connsiteX3" fmla="*/ 1945410 w 2009736"/>
                  <a:gd name="connsiteY3" fmla="*/ 191912 h 1563569"/>
                  <a:gd name="connsiteX4" fmla="*/ 1990486 w 2009736"/>
                  <a:gd name="connsiteY4" fmla="*/ 1249307 h 1563569"/>
                  <a:gd name="connsiteX5" fmla="*/ 1734179 w 2009736"/>
                  <a:gd name="connsiteY5" fmla="*/ 1531372 h 1563569"/>
                  <a:gd name="connsiteX6" fmla="*/ 501705 w 2009736"/>
                  <a:gd name="connsiteY6" fmla="*/ 1563569 h 1563569"/>
                  <a:gd name="connsiteX7" fmla="*/ 116609 w 2009736"/>
                  <a:gd name="connsiteY7" fmla="*/ 1294383 h 1563569"/>
                  <a:gd name="connsiteX8" fmla="*/ 700 w 2009736"/>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734179 w 2008172"/>
                  <a:gd name="connsiteY5" fmla="*/ 1531372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682664 w 2008172"/>
                  <a:gd name="connsiteY5" fmla="*/ 1537811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63569"/>
                  <a:gd name="connsiteX1" fmla="*/ 282764 w 2008172"/>
                  <a:gd name="connsiteY1" fmla="*/ 77274 h 1563569"/>
                  <a:gd name="connsiteX2" fmla="*/ 1650467 w 2008172"/>
                  <a:gd name="connsiteY2" fmla="*/ 0 h 1563569"/>
                  <a:gd name="connsiteX3" fmla="*/ 1945410 w 2008172"/>
                  <a:gd name="connsiteY3" fmla="*/ 191912 h 1563569"/>
                  <a:gd name="connsiteX4" fmla="*/ 1990486 w 2008172"/>
                  <a:gd name="connsiteY4" fmla="*/ 1249307 h 1563569"/>
                  <a:gd name="connsiteX5" fmla="*/ 1682664 w 2008172"/>
                  <a:gd name="connsiteY5" fmla="*/ 1537811 h 1563569"/>
                  <a:gd name="connsiteX6" fmla="*/ 501705 w 2008172"/>
                  <a:gd name="connsiteY6" fmla="*/ 1563569 h 1563569"/>
                  <a:gd name="connsiteX7" fmla="*/ 116609 w 2008172"/>
                  <a:gd name="connsiteY7" fmla="*/ 1294383 h 1563569"/>
                  <a:gd name="connsiteX8" fmla="*/ 700 w 2008172"/>
                  <a:gd name="connsiteY8" fmla="*/ 301383 h 1563569"/>
                  <a:gd name="connsiteX0" fmla="*/ 700 w 2008172"/>
                  <a:gd name="connsiteY0" fmla="*/ 301383 h 1544251"/>
                  <a:gd name="connsiteX1" fmla="*/ 282764 w 2008172"/>
                  <a:gd name="connsiteY1" fmla="*/ 77274 h 1544251"/>
                  <a:gd name="connsiteX2" fmla="*/ 1650467 w 2008172"/>
                  <a:gd name="connsiteY2" fmla="*/ 0 h 1544251"/>
                  <a:gd name="connsiteX3" fmla="*/ 1945410 w 2008172"/>
                  <a:gd name="connsiteY3" fmla="*/ 191912 h 1544251"/>
                  <a:gd name="connsiteX4" fmla="*/ 1990486 w 2008172"/>
                  <a:gd name="connsiteY4" fmla="*/ 1249307 h 1544251"/>
                  <a:gd name="connsiteX5" fmla="*/ 1682664 w 2008172"/>
                  <a:gd name="connsiteY5" fmla="*/ 1537811 h 1544251"/>
                  <a:gd name="connsiteX6" fmla="*/ 443750 w 2008172"/>
                  <a:gd name="connsiteY6" fmla="*/ 1544251 h 1544251"/>
                  <a:gd name="connsiteX7" fmla="*/ 116609 w 2008172"/>
                  <a:gd name="connsiteY7" fmla="*/ 1294383 h 1544251"/>
                  <a:gd name="connsiteX8" fmla="*/ 700 w 2008172"/>
                  <a:gd name="connsiteY8" fmla="*/ 301383 h 1544251"/>
                  <a:gd name="connsiteX0" fmla="*/ 700 w 2008172"/>
                  <a:gd name="connsiteY0" fmla="*/ 301383 h 1553681"/>
                  <a:gd name="connsiteX1" fmla="*/ 282764 w 2008172"/>
                  <a:gd name="connsiteY1" fmla="*/ 77274 h 1553681"/>
                  <a:gd name="connsiteX2" fmla="*/ 1650467 w 2008172"/>
                  <a:gd name="connsiteY2" fmla="*/ 0 h 1553681"/>
                  <a:gd name="connsiteX3" fmla="*/ 1945410 w 2008172"/>
                  <a:gd name="connsiteY3" fmla="*/ 191912 h 1553681"/>
                  <a:gd name="connsiteX4" fmla="*/ 1990486 w 2008172"/>
                  <a:gd name="connsiteY4" fmla="*/ 1249307 h 1553681"/>
                  <a:gd name="connsiteX5" fmla="*/ 1682664 w 2008172"/>
                  <a:gd name="connsiteY5" fmla="*/ 1537811 h 1553681"/>
                  <a:gd name="connsiteX6" fmla="*/ 443750 w 2008172"/>
                  <a:gd name="connsiteY6" fmla="*/ 1544251 h 1553681"/>
                  <a:gd name="connsiteX7" fmla="*/ 116609 w 2008172"/>
                  <a:gd name="connsiteY7" fmla="*/ 1294383 h 1553681"/>
                  <a:gd name="connsiteX8" fmla="*/ 700 w 2008172"/>
                  <a:gd name="connsiteY8" fmla="*/ 301383 h 1553681"/>
                  <a:gd name="connsiteX0" fmla="*/ 700 w 2008172"/>
                  <a:gd name="connsiteY0" fmla="*/ 301383 h 1553681"/>
                  <a:gd name="connsiteX1" fmla="*/ 282764 w 2008172"/>
                  <a:gd name="connsiteY1" fmla="*/ 77274 h 1553681"/>
                  <a:gd name="connsiteX2" fmla="*/ 1650467 w 2008172"/>
                  <a:gd name="connsiteY2" fmla="*/ 0 h 1553681"/>
                  <a:gd name="connsiteX3" fmla="*/ 1945410 w 2008172"/>
                  <a:gd name="connsiteY3" fmla="*/ 191912 h 1553681"/>
                  <a:gd name="connsiteX4" fmla="*/ 1990486 w 2008172"/>
                  <a:gd name="connsiteY4" fmla="*/ 1249307 h 1553681"/>
                  <a:gd name="connsiteX5" fmla="*/ 1682664 w 2008172"/>
                  <a:gd name="connsiteY5" fmla="*/ 1537811 h 1553681"/>
                  <a:gd name="connsiteX6" fmla="*/ 443750 w 2008172"/>
                  <a:gd name="connsiteY6" fmla="*/ 1544251 h 1553681"/>
                  <a:gd name="connsiteX7" fmla="*/ 116609 w 2008172"/>
                  <a:gd name="connsiteY7" fmla="*/ 1294383 h 1553681"/>
                  <a:gd name="connsiteX8" fmla="*/ 700 w 2008172"/>
                  <a:gd name="connsiteY8" fmla="*/ 301383 h 1553681"/>
                  <a:gd name="connsiteX0" fmla="*/ 700 w 2000673"/>
                  <a:gd name="connsiteY0" fmla="*/ 301383 h 1553681"/>
                  <a:gd name="connsiteX1" fmla="*/ 282764 w 2000673"/>
                  <a:gd name="connsiteY1" fmla="*/ 77274 h 1553681"/>
                  <a:gd name="connsiteX2" fmla="*/ 1650467 w 2000673"/>
                  <a:gd name="connsiteY2" fmla="*/ 0 h 1553681"/>
                  <a:gd name="connsiteX3" fmla="*/ 1945410 w 2000673"/>
                  <a:gd name="connsiteY3" fmla="*/ 191912 h 1553681"/>
                  <a:gd name="connsiteX4" fmla="*/ 1990486 w 2000673"/>
                  <a:gd name="connsiteY4" fmla="*/ 1249307 h 1553681"/>
                  <a:gd name="connsiteX5" fmla="*/ 1682664 w 2000673"/>
                  <a:gd name="connsiteY5" fmla="*/ 1537811 h 1553681"/>
                  <a:gd name="connsiteX6" fmla="*/ 443750 w 2000673"/>
                  <a:gd name="connsiteY6" fmla="*/ 1544251 h 1553681"/>
                  <a:gd name="connsiteX7" fmla="*/ 116609 w 2000673"/>
                  <a:gd name="connsiteY7" fmla="*/ 1294383 h 1553681"/>
                  <a:gd name="connsiteX8" fmla="*/ 700 w 2000673"/>
                  <a:gd name="connsiteY8" fmla="*/ 301383 h 1553681"/>
                  <a:gd name="connsiteX0" fmla="*/ 700 w 2000673"/>
                  <a:gd name="connsiteY0" fmla="*/ 301383 h 1553681"/>
                  <a:gd name="connsiteX1" fmla="*/ 282764 w 2000673"/>
                  <a:gd name="connsiteY1" fmla="*/ 77274 h 1553681"/>
                  <a:gd name="connsiteX2" fmla="*/ 1650467 w 2000673"/>
                  <a:gd name="connsiteY2" fmla="*/ 0 h 1553681"/>
                  <a:gd name="connsiteX3" fmla="*/ 1945410 w 2000673"/>
                  <a:gd name="connsiteY3" fmla="*/ 191912 h 1553681"/>
                  <a:gd name="connsiteX4" fmla="*/ 1990486 w 2000673"/>
                  <a:gd name="connsiteY4" fmla="*/ 1249307 h 1553681"/>
                  <a:gd name="connsiteX5" fmla="*/ 1682664 w 2000673"/>
                  <a:gd name="connsiteY5" fmla="*/ 1537811 h 1553681"/>
                  <a:gd name="connsiteX6" fmla="*/ 443750 w 2000673"/>
                  <a:gd name="connsiteY6" fmla="*/ 1544251 h 1553681"/>
                  <a:gd name="connsiteX7" fmla="*/ 110170 w 2000673"/>
                  <a:gd name="connsiteY7" fmla="*/ 1294383 h 1553681"/>
                  <a:gd name="connsiteX8" fmla="*/ 700 w 2000673"/>
                  <a:gd name="connsiteY8" fmla="*/ 301383 h 1553681"/>
                  <a:gd name="connsiteX0" fmla="*/ 700 w 2000673"/>
                  <a:gd name="connsiteY0" fmla="*/ 233655 h 1485953"/>
                  <a:gd name="connsiteX1" fmla="*/ 282764 w 2000673"/>
                  <a:gd name="connsiteY1" fmla="*/ 9546 h 1485953"/>
                  <a:gd name="connsiteX2" fmla="*/ 1681773 w 2000673"/>
                  <a:gd name="connsiteY2" fmla="*/ 8 h 1485953"/>
                  <a:gd name="connsiteX3" fmla="*/ 1945410 w 2000673"/>
                  <a:gd name="connsiteY3" fmla="*/ 124184 h 1485953"/>
                  <a:gd name="connsiteX4" fmla="*/ 1990486 w 2000673"/>
                  <a:gd name="connsiteY4" fmla="*/ 1181579 h 1485953"/>
                  <a:gd name="connsiteX5" fmla="*/ 1682664 w 2000673"/>
                  <a:gd name="connsiteY5" fmla="*/ 1470083 h 1485953"/>
                  <a:gd name="connsiteX6" fmla="*/ 443750 w 2000673"/>
                  <a:gd name="connsiteY6" fmla="*/ 1476523 h 1485953"/>
                  <a:gd name="connsiteX7" fmla="*/ 110170 w 2000673"/>
                  <a:gd name="connsiteY7" fmla="*/ 1226655 h 1485953"/>
                  <a:gd name="connsiteX8" fmla="*/ 700 w 2000673"/>
                  <a:gd name="connsiteY8" fmla="*/ 233655 h 1485953"/>
                  <a:gd name="connsiteX0" fmla="*/ 766 w 2000739"/>
                  <a:gd name="connsiteY0" fmla="*/ 233655 h 1485953"/>
                  <a:gd name="connsiteX1" fmla="*/ 267177 w 2000739"/>
                  <a:gd name="connsiteY1" fmla="*/ 69756 h 1485953"/>
                  <a:gd name="connsiteX2" fmla="*/ 1681839 w 2000739"/>
                  <a:gd name="connsiteY2" fmla="*/ 8 h 1485953"/>
                  <a:gd name="connsiteX3" fmla="*/ 1945476 w 2000739"/>
                  <a:gd name="connsiteY3" fmla="*/ 124184 h 1485953"/>
                  <a:gd name="connsiteX4" fmla="*/ 1990552 w 2000739"/>
                  <a:gd name="connsiteY4" fmla="*/ 1181579 h 1485953"/>
                  <a:gd name="connsiteX5" fmla="*/ 1682730 w 2000739"/>
                  <a:gd name="connsiteY5" fmla="*/ 1470083 h 1485953"/>
                  <a:gd name="connsiteX6" fmla="*/ 443816 w 2000739"/>
                  <a:gd name="connsiteY6" fmla="*/ 1476523 h 1485953"/>
                  <a:gd name="connsiteX7" fmla="*/ 110236 w 2000739"/>
                  <a:gd name="connsiteY7" fmla="*/ 1226655 h 1485953"/>
                  <a:gd name="connsiteX8" fmla="*/ 766 w 2000739"/>
                  <a:gd name="connsiteY8" fmla="*/ 233655 h 1485953"/>
                  <a:gd name="connsiteX0" fmla="*/ 766 w 2006307"/>
                  <a:gd name="connsiteY0" fmla="*/ 233647 h 1485945"/>
                  <a:gd name="connsiteX1" fmla="*/ 267177 w 2006307"/>
                  <a:gd name="connsiteY1" fmla="*/ 69748 h 1485945"/>
                  <a:gd name="connsiteX2" fmla="*/ 1681839 w 2006307"/>
                  <a:gd name="connsiteY2" fmla="*/ 0 h 1485945"/>
                  <a:gd name="connsiteX3" fmla="*/ 1984609 w 2006307"/>
                  <a:gd name="connsiteY3" fmla="*/ 131701 h 1485945"/>
                  <a:gd name="connsiteX4" fmla="*/ 1990552 w 2006307"/>
                  <a:gd name="connsiteY4" fmla="*/ 1181571 h 1485945"/>
                  <a:gd name="connsiteX5" fmla="*/ 1682730 w 2006307"/>
                  <a:gd name="connsiteY5" fmla="*/ 1470075 h 1485945"/>
                  <a:gd name="connsiteX6" fmla="*/ 443816 w 2006307"/>
                  <a:gd name="connsiteY6" fmla="*/ 1476515 h 1485945"/>
                  <a:gd name="connsiteX7" fmla="*/ 110236 w 2006307"/>
                  <a:gd name="connsiteY7" fmla="*/ 1226647 h 1485945"/>
                  <a:gd name="connsiteX8" fmla="*/ 766 w 2006307"/>
                  <a:gd name="connsiteY8" fmla="*/ 233647 h 1485945"/>
                  <a:gd name="connsiteX0" fmla="*/ 766 w 1998711"/>
                  <a:gd name="connsiteY0" fmla="*/ 233647 h 1485945"/>
                  <a:gd name="connsiteX1" fmla="*/ 267177 w 1998711"/>
                  <a:gd name="connsiteY1" fmla="*/ 69748 h 1485945"/>
                  <a:gd name="connsiteX2" fmla="*/ 1681839 w 1998711"/>
                  <a:gd name="connsiteY2" fmla="*/ 0 h 1485945"/>
                  <a:gd name="connsiteX3" fmla="*/ 1984609 w 1998711"/>
                  <a:gd name="connsiteY3" fmla="*/ 131701 h 1485945"/>
                  <a:gd name="connsiteX4" fmla="*/ 1990552 w 1998711"/>
                  <a:gd name="connsiteY4" fmla="*/ 1181571 h 1485945"/>
                  <a:gd name="connsiteX5" fmla="*/ 1682730 w 1998711"/>
                  <a:gd name="connsiteY5" fmla="*/ 1470075 h 1485945"/>
                  <a:gd name="connsiteX6" fmla="*/ 443816 w 1998711"/>
                  <a:gd name="connsiteY6" fmla="*/ 1476515 h 1485945"/>
                  <a:gd name="connsiteX7" fmla="*/ 110236 w 1998711"/>
                  <a:gd name="connsiteY7" fmla="*/ 1226647 h 1485945"/>
                  <a:gd name="connsiteX8" fmla="*/ 766 w 1998711"/>
                  <a:gd name="connsiteY8" fmla="*/ 233647 h 1485945"/>
                  <a:gd name="connsiteX0" fmla="*/ 766 w 1990552"/>
                  <a:gd name="connsiteY0" fmla="*/ 233647 h 1485945"/>
                  <a:gd name="connsiteX1" fmla="*/ 267177 w 1990552"/>
                  <a:gd name="connsiteY1" fmla="*/ 69748 h 1485945"/>
                  <a:gd name="connsiteX2" fmla="*/ 1681839 w 1990552"/>
                  <a:gd name="connsiteY2" fmla="*/ 0 h 1485945"/>
                  <a:gd name="connsiteX3" fmla="*/ 1984609 w 1990552"/>
                  <a:gd name="connsiteY3" fmla="*/ 131701 h 1485945"/>
                  <a:gd name="connsiteX4" fmla="*/ 1990552 w 1990552"/>
                  <a:gd name="connsiteY4" fmla="*/ 1181571 h 1485945"/>
                  <a:gd name="connsiteX5" fmla="*/ 1682730 w 1990552"/>
                  <a:gd name="connsiteY5" fmla="*/ 1470075 h 1485945"/>
                  <a:gd name="connsiteX6" fmla="*/ 443816 w 1990552"/>
                  <a:gd name="connsiteY6" fmla="*/ 1476515 h 1485945"/>
                  <a:gd name="connsiteX7" fmla="*/ 110236 w 1990552"/>
                  <a:gd name="connsiteY7" fmla="*/ 1226647 h 1485945"/>
                  <a:gd name="connsiteX8" fmla="*/ 766 w 1990552"/>
                  <a:gd name="connsiteY8" fmla="*/ 233647 h 1485945"/>
                  <a:gd name="connsiteX0" fmla="*/ 766 w 1990552"/>
                  <a:gd name="connsiteY0" fmla="*/ 233647 h 1485945"/>
                  <a:gd name="connsiteX1" fmla="*/ 267177 w 1990552"/>
                  <a:gd name="connsiteY1" fmla="*/ 69748 h 1485945"/>
                  <a:gd name="connsiteX2" fmla="*/ 1681839 w 1990552"/>
                  <a:gd name="connsiteY2" fmla="*/ 0 h 1485945"/>
                  <a:gd name="connsiteX3" fmla="*/ 1984609 w 1990552"/>
                  <a:gd name="connsiteY3" fmla="*/ 131701 h 1485945"/>
                  <a:gd name="connsiteX4" fmla="*/ 1990552 w 1990552"/>
                  <a:gd name="connsiteY4" fmla="*/ 1181571 h 1485945"/>
                  <a:gd name="connsiteX5" fmla="*/ 1682730 w 1990552"/>
                  <a:gd name="connsiteY5" fmla="*/ 1470075 h 1485945"/>
                  <a:gd name="connsiteX6" fmla="*/ 443816 w 1990552"/>
                  <a:gd name="connsiteY6" fmla="*/ 1476515 h 1485945"/>
                  <a:gd name="connsiteX7" fmla="*/ 110236 w 1990552"/>
                  <a:gd name="connsiteY7" fmla="*/ 1226647 h 1485945"/>
                  <a:gd name="connsiteX8" fmla="*/ 766 w 1990552"/>
                  <a:gd name="connsiteY8" fmla="*/ 233647 h 1485945"/>
                  <a:gd name="connsiteX0" fmla="*/ 766 w 1990552"/>
                  <a:gd name="connsiteY0" fmla="*/ 233647 h 2639775"/>
                  <a:gd name="connsiteX1" fmla="*/ 267177 w 1990552"/>
                  <a:gd name="connsiteY1" fmla="*/ 69748 h 2639775"/>
                  <a:gd name="connsiteX2" fmla="*/ 1681839 w 1990552"/>
                  <a:gd name="connsiteY2" fmla="*/ 0 h 2639775"/>
                  <a:gd name="connsiteX3" fmla="*/ 1984609 w 1990552"/>
                  <a:gd name="connsiteY3" fmla="*/ 131701 h 2639775"/>
                  <a:gd name="connsiteX4" fmla="*/ 1990552 w 1990552"/>
                  <a:gd name="connsiteY4" fmla="*/ 1181571 h 2639775"/>
                  <a:gd name="connsiteX5" fmla="*/ 1682730 w 1990552"/>
                  <a:gd name="connsiteY5" fmla="*/ 1470075 h 2639775"/>
                  <a:gd name="connsiteX6" fmla="*/ 264417 w 1990552"/>
                  <a:gd name="connsiteY6" fmla="*/ 2639429 h 2639775"/>
                  <a:gd name="connsiteX7" fmla="*/ 110236 w 1990552"/>
                  <a:gd name="connsiteY7" fmla="*/ 1226647 h 2639775"/>
                  <a:gd name="connsiteX8" fmla="*/ 766 w 1990552"/>
                  <a:gd name="connsiteY8" fmla="*/ 233647 h 2639775"/>
                  <a:gd name="connsiteX0" fmla="*/ 766 w 1990552"/>
                  <a:gd name="connsiteY0" fmla="*/ 233647 h 2644167"/>
                  <a:gd name="connsiteX1" fmla="*/ 267177 w 1990552"/>
                  <a:gd name="connsiteY1" fmla="*/ 69748 h 2644167"/>
                  <a:gd name="connsiteX2" fmla="*/ 1681839 w 1990552"/>
                  <a:gd name="connsiteY2" fmla="*/ 0 h 2644167"/>
                  <a:gd name="connsiteX3" fmla="*/ 1984609 w 1990552"/>
                  <a:gd name="connsiteY3" fmla="*/ 131701 h 2644167"/>
                  <a:gd name="connsiteX4" fmla="*/ 1990552 w 1990552"/>
                  <a:gd name="connsiteY4" fmla="*/ 1181571 h 2644167"/>
                  <a:gd name="connsiteX5" fmla="*/ 1766456 w 1990552"/>
                  <a:gd name="connsiteY5" fmla="*/ 2588694 h 2644167"/>
                  <a:gd name="connsiteX6" fmla="*/ 264417 w 1990552"/>
                  <a:gd name="connsiteY6" fmla="*/ 2639429 h 2644167"/>
                  <a:gd name="connsiteX7" fmla="*/ 110236 w 1990552"/>
                  <a:gd name="connsiteY7" fmla="*/ 1226647 h 2644167"/>
                  <a:gd name="connsiteX8" fmla="*/ 766 w 1990552"/>
                  <a:gd name="connsiteY8" fmla="*/ 233647 h 2644167"/>
                  <a:gd name="connsiteX0" fmla="*/ 766 w 1990552"/>
                  <a:gd name="connsiteY0" fmla="*/ 233647 h 2641947"/>
                  <a:gd name="connsiteX1" fmla="*/ 267177 w 1990552"/>
                  <a:gd name="connsiteY1" fmla="*/ 69748 h 2641947"/>
                  <a:gd name="connsiteX2" fmla="*/ 1681839 w 1990552"/>
                  <a:gd name="connsiteY2" fmla="*/ 0 h 2641947"/>
                  <a:gd name="connsiteX3" fmla="*/ 1984609 w 1990552"/>
                  <a:gd name="connsiteY3" fmla="*/ 131701 h 2641947"/>
                  <a:gd name="connsiteX4" fmla="*/ 1990552 w 1990552"/>
                  <a:gd name="connsiteY4" fmla="*/ 1181571 h 2641947"/>
                  <a:gd name="connsiteX5" fmla="*/ 1766456 w 1990552"/>
                  <a:gd name="connsiteY5" fmla="*/ 2588694 h 2641947"/>
                  <a:gd name="connsiteX6" fmla="*/ 264417 w 1990552"/>
                  <a:gd name="connsiteY6" fmla="*/ 2639429 h 2641947"/>
                  <a:gd name="connsiteX7" fmla="*/ 110236 w 1990552"/>
                  <a:gd name="connsiteY7" fmla="*/ 1226647 h 2641947"/>
                  <a:gd name="connsiteX8" fmla="*/ 766 w 1990552"/>
                  <a:gd name="connsiteY8" fmla="*/ 233647 h 2641947"/>
                  <a:gd name="connsiteX0" fmla="*/ 766 w 2095923"/>
                  <a:gd name="connsiteY0" fmla="*/ 233647 h 2641947"/>
                  <a:gd name="connsiteX1" fmla="*/ 267177 w 2095923"/>
                  <a:gd name="connsiteY1" fmla="*/ 69748 h 2641947"/>
                  <a:gd name="connsiteX2" fmla="*/ 1681839 w 2095923"/>
                  <a:gd name="connsiteY2" fmla="*/ 0 h 2641947"/>
                  <a:gd name="connsiteX3" fmla="*/ 1984609 w 2095923"/>
                  <a:gd name="connsiteY3" fmla="*/ 131701 h 2641947"/>
                  <a:gd name="connsiteX4" fmla="*/ 2095923 w 2095923"/>
                  <a:gd name="connsiteY4" fmla="*/ 1218230 h 2641947"/>
                  <a:gd name="connsiteX5" fmla="*/ 1766456 w 2095923"/>
                  <a:gd name="connsiteY5" fmla="*/ 2588694 h 2641947"/>
                  <a:gd name="connsiteX6" fmla="*/ 264417 w 2095923"/>
                  <a:gd name="connsiteY6" fmla="*/ 2639429 h 2641947"/>
                  <a:gd name="connsiteX7" fmla="*/ 110236 w 2095923"/>
                  <a:gd name="connsiteY7" fmla="*/ 1226647 h 2641947"/>
                  <a:gd name="connsiteX8" fmla="*/ 766 w 2095923"/>
                  <a:gd name="connsiteY8" fmla="*/ 233647 h 2641947"/>
                  <a:gd name="connsiteX0" fmla="*/ 766 w 2168463"/>
                  <a:gd name="connsiteY0" fmla="*/ 233647 h 2641947"/>
                  <a:gd name="connsiteX1" fmla="*/ 267177 w 2168463"/>
                  <a:gd name="connsiteY1" fmla="*/ 69748 h 2641947"/>
                  <a:gd name="connsiteX2" fmla="*/ 1681839 w 2168463"/>
                  <a:gd name="connsiteY2" fmla="*/ 0 h 2641947"/>
                  <a:gd name="connsiteX3" fmla="*/ 1984609 w 2168463"/>
                  <a:gd name="connsiteY3" fmla="*/ 131701 h 2641947"/>
                  <a:gd name="connsiteX4" fmla="*/ 2095923 w 2168463"/>
                  <a:gd name="connsiteY4" fmla="*/ 1218230 h 2641947"/>
                  <a:gd name="connsiteX5" fmla="*/ 1766456 w 2168463"/>
                  <a:gd name="connsiteY5" fmla="*/ 2588694 h 2641947"/>
                  <a:gd name="connsiteX6" fmla="*/ 264417 w 2168463"/>
                  <a:gd name="connsiteY6" fmla="*/ 2639429 h 2641947"/>
                  <a:gd name="connsiteX7" fmla="*/ 110236 w 2168463"/>
                  <a:gd name="connsiteY7" fmla="*/ 1226647 h 2641947"/>
                  <a:gd name="connsiteX8" fmla="*/ 766 w 2168463"/>
                  <a:gd name="connsiteY8" fmla="*/ 233647 h 2641947"/>
                  <a:gd name="connsiteX0" fmla="*/ 51212 w 2218909"/>
                  <a:gd name="connsiteY0" fmla="*/ 233647 h 2641947"/>
                  <a:gd name="connsiteX1" fmla="*/ 317623 w 2218909"/>
                  <a:gd name="connsiteY1" fmla="*/ 69748 h 2641947"/>
                  <a:gd name="connsiteX2" fmla="*/ 1732285 w 2218909"/>
                  <a:gd name="connsiteY2" fmla="*/ 0 h 2641947"/>
                  <a:gd name="connsiteX3" fmla="*/ 2035055 w 2218909"/>
                  <a:gd name="connsiteY3" fmla="*/ 131701 h 2641947"/>
                  <a:gd name="connsiteX4" fmla="*/ 2146369 w 2218909"/>
                  <a:gd name="connsiteY4" fmla="*/ 1218230 h 2641947"/>
                  <a:gd name="connsiteX5" fmla="*/ 1816902 w 2218909"/>
                  <a:gd name="connsiteY5" fmla="*/ 2588694 h 2641947"/>
                  <a:gd name="connsiteX6" fmla="*/ 314863 w 2218909"/>
                  <a:gd name="connsiteY6" fmla="*/ 2639429 h 2641947"/>
                  <a:gd name="connsiteX7" fmla="*/ 47048 w 2218909"/>
                  <a:gd name="connsiteY7" fmla="*/ 1273757 h 2641947"/>
                  <a:gd name="connsiteX8" fmla="*/ 51212 w 2218909"/>
                  <a:gd name="connsiteY8" fmla="*/ 233647 h 2641947"/>
                  <a:gd name="connsiteX0" fmla="*/ 22137 w 2189834"/>
                  <a:gd name="connsiteY0" fmla="*/ 233647 h 2641947"/>
                  <a:gd name="connsiteX1" fmla="*/ 288548 w 2189834"/>
                  <a:gd name="connsiteY1" fmla="*/ 69748 h 2641947"/>
                  <a:gd name="connsiteX2" fmla="*/ 1703210 w 2189834"/>
                  <a:gd name="connsiteY2" fmla="*/ 0 h 2641947"/>
                  <a:gd name="connsiteX3" fmla="*/ 2005980 w 2189834"/>
                  <a:gd name="connsiteY3" fmla="*/ 131701 h 2641947"/>
                  <a:gd name="connsiteX4" fmla="*/ 2117294 w 2189834"/>
                  <a:gd name="connsiteY4" fmla="*/ 1218230 h 2641947"/>
                  <a:gd name="connsiteX5" fmla="*/ 1787827 w 2189834"/>
                  <a:gd name="connsiteY5" fmla="*/ 2588694 h 2641947"/>
                  <a:gd name="connsiteX6" fmla="*/ 285788 w 2189834"/>
                  <a:gd name="connsiteY6" fmla="*/ 2639429 h 2641947"/>
                  <a:gd name="connsiteX7" fmla="*/ 17973 w 2189834"/>
                  <a:gd name="connsiteY7" fmla="*/ 1273757 h 2641947"/>
                  <a:gd name="connsiteX8" fmla="*/ 22137 w 2189834"/>
                  <a:gd name="connsiteY8" fmla="*/ 233647 h 2641947"/>
                  <a:gd name="connsiteX0" fmla="*/ 22137 w 2189834"/>
                  <a:gd name="connsiteY0" fmla="*/ 233647 h 2641947"/>
                  <a:gd name="connsiteX1" fmla="*/ 288548 w 2189834"/>
                  <a:gd name="connsiteY1" fmla="*/ 69748 h 2641947"/>
                  <a:gd name="connsiteX2" fmla="*/ 1703210 w 2189834"/>
                  <a:gd name="connsiteY2" fmla="*/ 0 h 2641947"/>
                  <a:gd name="connsiteX3" fmla="*/ 2005980 w 2189834"/>
                  <a:gd name="connsiteY3" fmla="*/ 131701 h 2641947"/>
                  <a:gd name="connsiteX4" fmla="*/ 2117294 w 2189834"/>
                  <a:gd name="connsiteY4" fmla="*/ 1218230 h 2641947"/>
                  <a:gd name="connsiteX5" fmla="*/ 1787827 w 2189834"/>
                  <a:gd name="connsiteY5" fmla="*/ 2588694 h 2641947"/>
                  <a:gd name="connsiteX6" fmla="*/ 285788 w 2189834"/>
                  <a:gd name="connsiteY6" fmla="*/ 2639429 h 2641947"/>
                  <a:gd name="connsiteX7" fmla="*/ 17973 w 2189834"/>
                  <a:gd name="connsiteY7" fmla="*/ 1273757 h 2641947"/>
                  <a:gd name="connsiteX8" fmla="*/ 22137 w 2189834"/>
                  <a:gd name="connsiteY8" fmla="*/ 233647 h 2641947"/>
                  <a:gd name="connsiteX0" fmla="*/ 75708 w 2243405"/>
                  <a:gd name="connsiteY0" fmla="*/ 233647 h 2653324"/>
                  <a:gd name="connsiteX1" fmla="*/ 342119 w 2243405"/>
                  <a:gd name="connsiteY1" fmla="*/ 69748 h 2653324"/>
                  <a:gd name="connsiteX2" fmla="*/ 1756781 w 2243405"/>
                  <a:gd name="connsiteY2" fmla="*/ 0 h 2653324"/>
                  <a:gd name="connsiteX3" fmla="*/ 2059551 w 2243405"/>
                  <a:gd name="connsiteY3" fmla="*/ 131701 h 2653324"/>
                  <a:gd name="connsiteX4" fmla="*/ 2170865 w 2243405"/>
                  <a:gd name="connsiteY4" fmla="*/ 1218230 h 2653324"/>
                  <a:gd name="connsiteX5" fmla="*/ 1841398 w 2243405"/>
                  <a:gd name="connsiteY5" fmla="*/ 2588694 h 2653324"/>
                  <a:gd name="connsiteX6" fmla="*/ 339359 w 2243405"/>
                  <a:gd name="connsiteY6" fmla="*/ 2639429 h 2653324"/>
                  <a:gd name="connsiteX7" fmla="*/ 71544 w 2243405"/>
                  <a:gd name="connsiteY7" fmla="*/ 1273757 h 2653324"/>
                  <a:gd name="connsiteX8" fmla="*/ 75708 w 2243405"/>
                  <a:gd name="connsiteY8" fmla="*/ 233647 h 2653324"/>
                  <a:gd name="connsiteX0" fmla="*/ 75708 w 2243405"/>
                  <a:gd name="connsiteY0" fmla="*/ 233647 h 2653324"/>
                  <a:gd name="connsiteX1" fmla="*/ 342119 w 2243405"/>
                  <a:gd name="connsiteY1" fmla="*/ 69748 h 2653324"/>
                  <a:gd name="connsiteX2" fmla="*/ 1756781 w 2243405"/>
                  <a:gd name="connsiteY2" fmla="*/ 0 h 2653324"/>
                  <a:gd name="connsiteX3" fmla="*/ 2059551 w 2243405"/>
                  <a:gd name="connsiteY3" fmla="*/ 131701 h 2653324"/>
                  <a:gd name="connsiteX4" fmla="*/ 2170865 w 2243405"/>
                  <a:gd name="connsiteY4" fmla="*/ 1218230 h 2653324"/>
                  <a:gd name="connsiteX5" fmla="*/ 1841398 w 2243405"/>
                  <a:gd name="connsiteY5" fmla="*/ 2588694 h 2653324"/>
                  <a:gd name="connsiteX6" fmla="*/ 339359 w 2243405"/>
                  <a:gd name="connsiteY6" fmla="*/ 2639429 h 2653324"/>
                  <a:gd name="connsiteX7" fmla="*/ 71544 w 2243405"/>
                  <a:gd name="connsiteY7" fmla="*/ 1273757 h 2653324"/>
                  <a:gd name="connsiteX8" fmla="*/ 75708 w 2243405"/>
                  <a:gd name="connsiteY8" fmla="*/ 233647 h 2653324"/>
                  <a:gd name="connsiteX0" fmla="*/ 75708 w 2243405"/>
                  <a:gd name="connsiteY0" fmla="*/ 233647 h 2653324"/>
                  <a:gd name="connsiteX1" fmla="*/ 342119 w 2243405"/>
                  <a:gd name="connsiteY1" fmla="*/ 69748 h 2653324"/>
                  <a:gd name="connsiteX2" fmla="*/ 1756781 w 2243405"/>
                  <a:gd name="connsiteY2" fmla="*/ 0 h 2653324"/>
                  <a:gd name="connsiteX3" fmla="*/ 2059551 w 2243405"/>
                  <a:gd name="connsiteY3" fmla="*/ 131701 h 2653324"/>
                  <a:gd name="connsiteX4" fmla="*/ 2170865 w 2243405"/>
                  <a:gd name="connsiteY4" fmla="*/ 1218230 h 2653324"/>
                  <a:gd name="connsiteX5" fmla="*/ 1841398 w 2243405"/>
                  <a:gd name="connsiteY5" fmla="*/ 2588694 h 2653324"/>
                  <a:gd name="connsiteX6" fmla="*/ 339359 w 2243405"/>
                  <a:gd name="connsiteY6" fmla="*/ 2639429 h 2653324"/>
                  <a:gd name="connsiteX7" fmla="*/ 71544 w 2243405"/>
                  <a:gd name="connsiteY7" fmla="*/ 1273757 h 2653324"/>
                  <a:gd name="connsiteX8" fmla="*/ 75708 w 2243405"/>
                  <a:gd name="connsiteY8" fmla="*/ 233647 h 2653324"/>
                  <a:gd name="connsiteX0" fmla="*/ 56726 w 2224423"/>
                  <a:gd name="connsiteY0" fmla="*/ 233647 h 2655030"/>
                  <a:gd name="connsiteX1" fmla="*/ 323137 w 2224423"/>
                  <a:gd name="connsiteY1" fmla="*/ 69748 h 2655030"/>
                  <a:gd name="connsiteX2" fmla="*/ 1737799 w 2224423"/>
                  <a:gd name="connsiteY2" fmla="*/ 0 h 2655030"/>
                  <a:gd name="connsiteX3" fmla="*/ 2040569 w 2224423"/>
                  <a:gd name="connsiteY3" fmla="*/ 131701 h 2655030"/>
                  <a:gd name="connsiteX4" fmla="*/ 2151883 w 2224423"/>
                  <a:gd name="connsiteY4" fmla="*/ 1218230 h 2655030"/>
                  <a:gd name="connsiteX5" fmla="*/ 1822416 w 2224423"/>
                  <a:gd name="connsiteY5" fmla="*/ 2588694 h 2655030"/>
                  <a:gd name="connsiteX6" fmla="*/ 320377 w 2224423"/>
                  <a:gd name="connsiteY6" fmla="*/ 2639429 h 2655030"/>
                  <a:gd name="connsiteX7" fmla="*/ 52562 w 2224423"/>
                  <a:gd name="connsiteY7" fmla="*/ 1273757 h 2655030"/>
                  <a:gd name="connsiteX8" fmla="*/ 56726 w 2224423"/>
                  <a:gd name="connsiteY8" fmla="*/ 233647 h 2655030"/>
                  <a:gd name="connsiteX0" fmla="*/ 56726 w 2224423"/>
                  <a:gd name="connsiteY0" fmla="*/ 184463 h 2605846"/>
                  <a:gd name="connsiteX1" fmla="*/ 323137 w 2224423"/>
                  <a:gd name="connsiteY1" fmla="*/ 20564 h 2605846"/>
                  <a:gd name="connsiteX2" fmla="*/ 1806182 w 2224423"/>
                  <a:gd name="connsiteY2" fmla="*/ 13178 h 2605846"/>
                  <a:gd name="connsiteX3" fmla="*/ 2040569 w 2224423"/>
                  <a:gd name="connsiteY3" fmla="*/ 82517 h 2605846"/>
                  <a:gd name="connsiteX4" fmla="*/ 2151883 w 2224423"/>
                  <a:gd name="connsiteY4" fmla="*/ 1169046 h 2605846"/>
                  <a:gd name="connsiteX5" fmla="*/ 1822416 w 2224423"/>
                  <a:gd name="connsiteY5" fmla="*/ 2539510 h 2605846"/>
                  <a:gd name="connsiteX6" fmla="*/ 320377 w 2224423"/>
                  <a:gd name="connsiteY6" fmla="*/ 2590245 h 2605846"/>
                  <a:gd name="connsiteX7" fmla="*/ 52562 w 2224423"/>
                  <a:gd name="connsiteY7" fmla="*/ 1224573 h 2605846"/>
                  <a:gd name="connsiteX8" fmla="*/ 56726 w 2224423"/>
                  <a:gd name="connsiteY8" fmla="*/ 184463 h 2605846"/>
                  <a:gd name="connsiteX0" fmla="*/ 56726 w 2224423"/>
                  <a:gd name="connsiteY0" fmla="*/ 184462 h 2605845"/>
                  <a:gd name="connsiteX1" fmla="*/ 323137 w 2224423"/>
                  <a:gd name="connsiteY1" fmla="*/ 20563 h 2605845"/>
                  <a:gd name="connsiteX2" fmla="*/ 1806182 w 2224423"/>
                  <a:gd name="connsiteY2" fmla="*/ 13177 h 2605845"/>
                  <a:gd name="connsiteX3" fmla="*/ 2040569 w 2224423"/>
                  <a:gd name="connsiteY3" fmla="*/ 82516 h 2605845"/>
                  <a:gd name="connsiteX4" fmla="*/ 2151883 w 2224423"/>
                  <a:gd name="connsiteY4" fmla="*/ 1169045 h 2605845"/>
                  <a:gd name="connsiteX5" fmla="*/ 1822416 w 2224423"/>
                  <a:gd name="connsiteY5" fmla="*/ 2539509 h 2605845"/>
                  <a:gd name="connsiteX6" fmla="*/ 320377 w 2224423"/>
                  <a:gd name="connsiteY6" fmla="*/ 2590244 h 2605845"/>
                  <a:gd name="connsiteX7" fmla="*/ 52562 w 2224423"/>
                  <a:gd name="connsiteY7" fmla="*/ 1224572 h 2605845"/>
                  <a:gd name="connsiteX8" fmla="*/ 56726 w 2224423"/>
                  <a:gd name="connsiteY8" fmla="*/ 184462 h 2605845"/>
                  <a:gd name="connsiteX0" fmla="*/ 56726 w 2224423"/>
                  <a:gd name="connsiteY0" fmla="*/ 171285 h 2592668"/>
                  <a:gd name="connsiteX1" fmla="*/ 323137 w 2224423"/>
                  <a:gd name="connsiteY1" fmla="*/ 7386 h 2592668"/>
                  <a:gd name="connsiteX2" fmla="*/ 1806182 w 2224423"/>
                  <a:gd name="connsiteY2" fmla="*/ 0 h 2592668"/>
                  <a:gd name="connsiteX3" fmla="*/ 2142343 w 2224423"/>
                  <a:gd name="connsiteY3" fmla="*/ 242261 h 2592668"/>
                  <a:gd name="connsiteX4" fmla="*/ 2151883 w 2224423"/>
                  <a:gd name="connsiteY4" fmla="*/ 1155868 h 2592668"/>
                  <a:gd name="connsiteX5" fmla="*/ 1822416 w 2224423"/>
                  <a:gd name="connsiteY5" fmla="*/ 2526332 h 2592668"/>
                  <a:gd name="connsiteX6" fmla="*/ 320377 w 2224423"/>
                  <a:gd name="connsiteY6" fmla="*/ 2577067 h 2592668"/>
                  <a:gd name="connsiteX7" fmla="*/ 52562 w 2224423"/>
                  <a:gd name="connsiteY7" fmla="*/ 1211395 h 2592668"/>
                  <a:gd name="connsiteX8" fmla="*/ 56726 w 2224423"/>
                  <a:gd name="connsiteY8" fmla="*/ 171285 h 2592668"/>
                  <a:gd name="connsiteX0" fmla="*/ 56726 w 2224423"/>
                  <a:gd name="connsiteY0" fmla="*/ 171285 h 2592668"/>
                  <a:gd name="connsiteX1" fmla="*/ 323137 w 2224423"/>
                  <a:gd name="connsiteY1" fmla="*/ 7386 h 2592668"/>
                  <a:gd name="connsiteX2" fmla="*/ 1806182 w 2224423"/>
                  <a:gd name="connsiteY2" fmla="*/ 0 h 2592668"/>
                  <a:gd name="connsiteX3" fmla="*/ 2142343 w 2224423"/>
                  <a:gd name="connsiteY3" fmla="*/ 242261 h 2592668"/>
                  <a:gd name="connsiteX4" fmla="*/ 2151883 w 2224423"/>
                  <a:gd name="connsiteY4" fmla="*/ 1155868 h 2592668"/>
                  <a:gd name="connsiteX5" fmla="*/ 1822416 w 2224423"/>
                  <a:gd name="connsiteY5" fmla="*/ 2526332 h 2592668"/>
                  <a:gd name="connsiteX6" fmla="*/ 320377 w 2224423"/>
                  <a:gd name="connsiteY6" fmla="*/ 2577067 h 2592668"/>
                  <a:gd name="connsiteX7" fmla="*/ 52562 w 2224423"/>
                  <a:gd name="connsiteY7" fmla="*/ 1211395 h 2592668"/>
                  <a:gd name="connsiteX8" fmla="*/ 56726 w 2224423"/>
                  <a:gd name="connsiteY8" fmla="*/ 171285 h 2592668"/>
                  <a:gd name="connsiteX0" fmla="*/ 56726 w 2224423"/>
                  <a:gd name="connsiteY0" fmla="*/ 173233 h 2594616"/>
                  <a:gd name="connsiteX1" fmla="*/ 323137 w 2224423"/>
                  <a:gd name="connsiteY1" fmla="*/ 9334 h 2594616"/>
                  <a:gd name="connsiteX2" fmla="*/ 1806182 w 2224423"/>
                  <a:gd name="connsiteY2" fmla="*/ 1948 h 2594616"/>
                  <a:gd name="connsiteX3" fmla="*/ 2142343 w 2224423"/>
                  <a:gd name="connsiteY3" fmla="*/ 244209 h 2594616"/>
                  <a:gd name="connsiteX4" fmla="*/ 2151883 w 2224423"/>
                  <a:gd name="connsiteY4" fmla="*/ 1157816 h 2594616"/>
                  <a:gd name="connsiteX5" fmla="*/ 1822416 w 2224423"/>
                  <a:gd name="connsiteY5" fmla="*/ 2528280 h 2594616"/>
                  <a:gd name="connsiteX6" fmla="*/ 320377 w 2224423"/>
                  <a:gd name="connsiteY6" fmla="*/ 2579015 h 2594616"/>
                  <a:gd name="connsiteX7" fmla="*/ 52562 w 2224423"/>
                  <a:gd name="connsiteY7" fmla="*/ 1213343 h 2594616"/>
                  <a:gd name="connsiteX8" fmla="*/ 56726 w 2224423"/>
                  <a:gd name="connsiteY8" fmla="*/ 173233 h 2594616"/>
                  <a:gd name="connsiteX0" fmla="*/ 56726 w 2224423"/>
                  <a:gd name="connsiteY0" fmla="*/ 171285 h 2592668"/>
                  <a:gd name="connsiteX1" fmla="*/ 323137 w 2224423"/>
                  <a:gd name="connsiteY1" fmla="*/ 7386 h 2592668"/>
                  <a:gd name="connsiteX2" fmla="*/ 1806182 w 2224423"/>
                  <a:gd name="connsiteY2" fmla="*/ 0 h 2592668"/>
                  <a:gd name="connsiteX3" fmla="*/ 2114484 w 2224423"/>
                  <a:gd name="connsiteY3" fmla="*/ 282319 h 2592668"/>
                  <a:gd name="connsiteX4" fmla="*/ 2151883 w 2224423"/>
                  <a:gd name="connsiteY4" fmla="*/ 1155868 h 2592668"/>
                  <a:gd name="connsiteX5" fmla="*/ 1822416 w 2224423"/>
                  <a:gd name="connsiteY5" fmla="*/ 2526332 h 2592668"/>
                  <a:gd name="connsiteX6" fmla="*/ 320377 w 2224423"/>
                  <a:gd name="connsiteY6" fmla="*/ 2577067 h 2592668"/>
                  <a:gd name="connsiteX7" fmla="*/ 52562 w 2224423"/>
                  <a:gd name="connsiteY7" fmla="*/ 1211395 h 2592668"/>
                  <a:gd name="connsiteX8" fmla="*/ 56726 w 2224423"/>
                  <a:gd name="connsiteY8" fmla="*/ 171285 h 2592668"/>
                  <a:gd name="connsiteX0" fmla="*/ 56726 w 2224423"/>
                  <a:gd name="connsiteY0" fmla="*/ 171285 h 2592668"/>
                  <a:gd name="connsiteX1" fmla="*/ 323137 w 2224423"/>
                  <a:gd name="connsiteY1" fmla="*/ 7386 h 2592668"/>
                  <a:gd name="connsiteX2" fmla="*/ 1806182 w 2224423"/>
                  <a:gd name="connsiteY2" fmla="*/ 0 h 2592668"/>
                  <a:gd name="connsiteX3" fmla="*/ 2114484 w 2224423"/>
                  <a:gd name="connsiteY3" fmla="*/ 282319 h 2592668"/>
                  <a:gd name="connsiteX4" fmla="*/ 2151883 w 2224423"/>
                  <a:gd name="connsiteY4" fmla="*/ 1155868 h 2592668"/>
                  <a:gd name="connsiteX5" fmla="*/ 1822416 w 2224423"/>
                  <a:gd name="connsiteY5" fmla="*/ 2526332 h 2592668"/>
                  <a:gd name="connsiteX6" fmla="*/ 320377 w 2224423"/>
                  <a:gd name="connsiteY6" fmla="*/ 2577067 h 2592668"/>
                  <a:gd name="connsiteX7" fmla="*/ 52562 w 2224423"/>
                  <a:gd name="connsiteY7" fmla="*/ 1211395 h 2592668"/>
                  <a:gd name="connsiteX8" fmla="*/ 56726 w 2224423"/>
                  <a:gd name="connsiteY8" fmla="*/ 171285 h 2592668"/>
                  <a:gd name="connsiteX0" fmla="*/ 56726 w 2224423"/>
                  <a:gd name="connsiteY0" fmla="*/ 171285 h 2592668"/>
                  <a:gd name="connsiteX1" fmla="*/ 323137 w 2224423"/>
                  <a:gd name="connsiteY1" fmla="*/ 7386 h 2592668"/>
                  <a:gd name="connsiteX2" fmla="*/ 1806182 w 2224423"/>
                  <a:gd name="connsiteY2" fmla="*/ 0 h 2592668"/>
                  <a:gd name="connsiteX3" fmla="*/ 2114484 w 2224423"/>
                  <a:gd name="connsiteY3" fmla="*/ 282319 h 2592668"/>
                  <a:gd name="connsiteX4" fmla="*/ 2151883 w 2224423"/>
                  <a:gd name="connsiteY4" fmla="*/ 1155868 h 2592668"/>
                  <a:gd name="connsiteX5" fmla="*/ 1822416 w 2224423"/>
                  <a:gd name="connsiteY5" fmla="*/ 2526332 h 2592668"/>
                  <a:gd name="connsiteX6" fmla="*/ 320377 w 2224423"/>
                  <a:gd name="connsiteY6" fmla="*/ 2577067 h 2592668"/>
                  <a:gd name="connsiteX7" fmla="*/ 52562 w 2224423"/>
                  <a:gd name="connsiteY7" fmla="*/ 1211395 h 2592668"/>
                  <a:gd name="connsiteX8" fmla="*/ 56726 w 2224423"/>
                  <a:gd name="connsiteY8" fmla="*/ 171285 h 2592668"/>
                  <a:gd name="connsiteX0" fmla="*/ 56726 w 2193538"/>
                  <a:gd name="connsiteY0" fmla="*/ 171285 h 2592668"/>
                  <a:gd name="connsiteX1" fmla="*/ 323137 w 2193538"/>
                  <a:gd name="connsiteY1" fmla="*/ 7386 h 2592668"/>
                  <a:gd name="connsiteX2" fmla="*/ 1806182 w 2193538"/>
                  <a:gd name="connsiteY2" fmla="*/ 0 h 2592668"/>
                  <a:gd name="connsiteX3" fmla="*/ 2114484 w 2193538"/>
                  <a:gd name="connsiteY3" fmla="*/ 282319 h 2592668"/>
                  <a:gd name="connsiteX4" fmla="*/ 2151883 w 2193538"/>
                  <a:gd name="connsiteY4" fmla="*/ 1155868 h 2592668"/>
                  <a:gd name="connsiteX5" fmla="*/ 1822416 w 2193538"/>
                  <a:gd name="connsiteY5" fmla="*/ 2526332 h 2592668"/>
                  <a:gd name="connsiteX6" fmla="*/ 320377 w 2193538"/>
                  <a:gd name="connsiteY6" fmla="*/ 2577067 h 2592668"/>
                  <a:gd name="connsiteX7" fmla="*/ 52562 w 2193538"/>
                  <a:gd name="connsiteY7" fmla="*/ 1211395 h 2592668"/>
                  <a:gd name="connsiteX8" fmla="*/ 56726 w 2193538"/>
                  <a:gd name="connsiteY8" fmla="*/ 171285 h 2592668"/>
                  <a:gd name="connsiteX0" fmla="*/ 56726 w 2198723"/>
                  <a:gd name="connsiteY0" fmla="*/ 171285 h 2592668"/>
                  <a:gd name="connsiteX1" fmla="*/ 323137 w 2198723"/>
                  <a:gd name="connsiteY1" fmla="*/ 7386 h 2592668"/>
                  <a:gd name="connsiteX2" fmla="*/ 1806182 w 2198723"/>
                  <a:gd name="connsiteY2" fmla="*/ 0 h 2592668"/>
                  <a:gd name="connsiteX3" fmla="*/ 2114484 w 2198723"/>
                  <a:gd name="connsiteY3" fmla="*/ 282319 h 2592668"/>
                  <a:gd name="connsiteX4" fmla="*/ 2151883 w 2198723"/>
                  <a:gd name="connsiteY4" fmla="*/ 1155868 h 2592668"/>
                  <a:gd name="connsiteX5" fmla="*/ 1871203 w 2198723"/>
                  <a:gd name="connsiteY5" fmla="*/ 2544982 h 2592668"/>
                  <a:gd name="connsiteX6" fmla="*/ 320377 w 2198723"/>
                  <a:gd name="connsiteY6" fmla="*/ 2577067 h 2592668"/>
                  <a:gd name="connsiteX7" fmla="*/ 52562 w 2198723"/>
                  <a:gd name="connsiteY7" fmla="*/ 1211395 h 2592668"/>
                  <a:gd name="connsiteX8" fmla="*/ 56726 w 2198723"/>
                  <a:gd name="connsiteY8" fmla="*/ 171285 h 2592668"/>
                  <a:gd name="connsiteX0" fmla="*/ 56726 w 2204302"/>
                  <a:gd name="connsiteY0" fmla="*/ 171285 h 2592668"/>
                  <a:gd name="connsiteX1" fmla="*/ 323137 w 2204302"/>
                  <a:gd name="connsiteY1" fmla="*/ 7386 h 2592668"/>
                  <a:gd name="connsiteX2" fmla="*/ 1806182 w 2204302"/>
                  <a:gd name="connsiteY2" fmla="*/ 0 h 2592668"/>
                  <a:gd name="connsiteX3" fmla="*/ 2114484 w 2204302"/>
                  <a:gd name="connsiteY3" fmla="*/ 282319 h 2592668"/>
                  <a:gd name="connsiteX4" fmla="*/ 2151883 w 2204302"/>
                  <a:gd name="connsiteY4" fmla="*/ 1155868 h 2592668"/>
                  <a:gd name="connsiteX5" fmla="*/ 1871203 w 2204302"/>
                  <a:gd name="connsiteY5" fmla="*/ 2544982 h 2592668"/>
                  <a:gd name="connsiteX6" fmla="*/ 320377 w 2204302"/>
                  <a:gd name="connsiteY6" fmla="*/ 2577067 h 2592668"/>
                  <a:gd name="connsiteX7" fmla="*/ 52562 w 2204302"/>
                  <a:gd name="connsiteY7" fmla="*/ 1211395 h 2592668"/>
                  <a:gd name="connsiteX8" fmla="*/ 56726 w 2204302"/>
                  <a:gd name="connsiteY8" fmla="*/ 171285 h 2592668"/>
                  <a:gd name="connsiteX0" fmla="*/ 56726 w 2204302"/>
                  <a:gd name="connsiteY0" fmla="*/ 171285 h 2592668"/>
                  <a:gd name="connsiteX1" fmla="*/ 323137 w 2204302"/>
                  <a:gd name="connsiteY1" fmla="*/ 7386 h 2592668"/>
                  <a:gd name="connsiteX2" fmla="*/ 1806182 w 2204302"/>
                  <a:gd name="connsiteY2" fmla="*/ 0 h 2592668"/>
                  <a:gd name="connsiteX3" fmla="*/ 2114484 w 2204302"/>
                  <a:gd name="connsiteY3" fmla="*/ 282319 h 2592668"/>
                  <a:gd name="connsiteX4" fmla="*/ 2151883 w 2204302"/>
                  <a:gd name="connsiteY4" fmla="*/ 1155868 h 2592668"/>
                  <a:gd name="connsiteX5" fmla="*/ 1871203 w 2204302"/>
                  <a:gd name="connsiteY5" fmla="*/ 2544982 h 2592668"/>
                  <a:gd name="connsiteX6" fmla="*/ 320377 w 2204302"/>
                  <a:gd name="connsiteY6" fmla="*/ 2577067 h 2592668"/>
                  <a:gd name="connsiteX7" fmla="*/ 52562 w 2204302"/>
                  <a:gd name="connsiteY7" fmla="*/ 1211395 h 2592668"/>
                  <a:gd name="connsiteX8" fmla="*/ 56726 w 2204302"/>
                  <a:gd name="connsiteY8" fmla="*/ 171285 h 2592668"/>
                  <a:gd name="connsiteX0" fmla="*/ 72837 w 2220413"/>
                  <a:gd name="connsiteY0" fmla="*/ 171285 h 2590627"/>
                  <a:gd name="connsiteX1" fmla="*/ 339248 w 2220413"/>
                  <a:gd name="connsiteY1" fmla="*/ 7386 h 2590627"/>
                  <a:gd name="connsiteX2" fmla="*/ 1822293 w 2220413"/>
                  <a:gd name="connsiteY2" fmla="*/ 0 h 2590627"/>
                  <a:gd name="connsiteX3" fmla="*/ 2130595 w 2220413"/>
                  <a:gd name="connsiteY3" fmla="*/ 282319 h 2590627"/>
                  <a:gd name="connsiteX4" fmla="*/ 2167994 w 2220413"/>
                  <a:gd name="connsiteY4" fmla="*/ 1155868 h 2590627"/>
                  <a:gd name="connsiteX5" fmla="*/ 1887314 w 2220413"/>
                  <a:gd name="connsiteY5" fmla="*/ 2544982 h 2590627"/>
                  <a:gd name="connsiteX6" fmla="*/ 336488 w 2220413"/>
                  <a:gd name="connsiteY6" fmla="*/ 2577067 h 2590627"/>
                  <a:gd name="connsiteX7" fmla="*/ 68673 w 2220413"/>
                  <a:gd name="connsiteY7" fmla="*/ 1211395 h 2590627"/>
                  <a:gd name="connsiteX8" fmla="*/ 72837 w 2220413"/>
                  <a:gd name="connsiteY8" fmla="*/ 171285 h 2590627"/>
                  <a:gd name="connsiteX0" fmla="*/ 51424 w 2199000"/>
                  <a:gd name="connsiteY0" fmla="*/ 171285 h 2592098"/>
                  <a:gd name="connsiteX1" fmla="*/ 317835 w 2199000"/>
                  <a:gd name="connsiteY1" fmla="*/ 7386 h 2592098"/>
                  <a:gd name="connsiteX2" fmla="*/ 1800880 w 2199000"/>
                  <a:gd name="connsiteY2" fmla="*/ 0 h 2592098"/>
                  <a:gd name="connsiteX3" fmla="*/ 2109182 w 2199000"/>
                  <a:gd name="connsiteY3" fmla="*/ 282319 h 2592098"/>
                  <a:gd name="connsiteX4" fmla="*/ 2146581 w 2199000"/>
                  <a:gd name="connsiteY4" fmla="*/ 1155868 h 2592098"/>
                  <a:gd name="connsiteX5" fmla="*/ 1865901 w 2199000"/>
                  <a:gd name="connsiteY5" fmla="*/ 2544982 h 2592098"/>
                  <a:gd name="connsiteX6" fmla="*/ 315075 w 2199000"/>
                  <a:gd name="connsiteY6" fmla="*/ 2577067 h 2592098"/>
                  <a:gd name="connsiteX7" fmla="*/ 47260 w 2199000"/>
                  <a:gd name="connsiteY7" fmla="*/ 1211395 h 2592098"/>
                  <a:gd name="connsiteX8" fmla="*/ 51424 w 2199000"/>
                  <a:gd name="connsiteY8" fmla="*/ 171285 h 2592098"/>
                  <a:gd name="connsiteX0" fmla="*/ 44754 w 2192330"/>
                  <a:gd name="connsiteY0" fmla="*/ 171285 h 2629108"/>
                  <a:gd name="connsiteX1" fmla="*/ 311165 w 2192330"/>
                  <a:gd name="connsiteY1" fmla="*/ 7386 h 2629108"/>
                  <a:gd name="connsiteX2" fmla="*/ 1794210 w 2192330"/>
                  <a:gd name="connsiteY2" fmla="*/ 0 h 2629108"/>
                  <a:gd name="connsiteX3" fmla="*/ 2102512 w 2192330"/>
                  <a:gd name="connsiteY3" fmla="*/ 282319 h 2629108"/>
                  <a:gd name="connsiteX4" fmla="*/ 2139911 w 2192330"/>
                  <a:gd name="connsiteY4" fmla="*/ 1155868 h 2629108"/>
                  <a:gd name="connsiteX5" fmla="*/ 1859231 w 2192330"/>
                  <a:gd name="connsiteY5" fmla="*/ 2544982 h 2629108"/>
                  <a:gd name="connsiteX6" fmla="*/ 628385 w 2192330"/>
                  <a:gd name="connsiteY6" fmla="*/ 2614600 h 2629108"/>
                  <a:gd name="connsiteX7" fmla="*/ 40590 w 2192330"/>
                  <a:gd name="connsiteY7" fmla="*/ 1211395 h 2629108"/>
                  <a:gd name="connsiteX8" fmla="*/ 44754 w 2192330"/>
                  <a:gd name="connsiteY8" fmla="*/ 171285 h 2629108"/>
                  <a:gd name="connsiteX0" fmla="*/ 44753 w 2192329"/>
                  <a:gd name="connsiteY0" fmla="*/ 171285 h 2616922"/>
                  <a:gd name="connsiteX1" fmla="*/ 311164 w 2192329"/>
                  <a:gd name="connsiteY1" fmla="*/ 7386 h 2616922"/>
                  <a:gd name="connsiteX2" fmla="*/ 1794209 w 2192329"/>
                  <a:gd name="connsiteY2" fmla="*/ 0 h 2616922"/>
                  <a:gd name="connsiteX3" fmla="*/ 2102511 w 2192329"/>
                  <a:gd name="connsiteY3" fmla="*/ 282319 h 2616922"/>
                  <a:gd name="connsiteX4" fmla="*/ 2139910 w 2192329"/>
                  <a:gd name="connsiteY4" fmla="*/ 1155868 h 2616922"/>
                  <a:gd name="connsiteX5" fmla="*/ 1859230 w 2192329"/>
                  <a:gd name="connsiteY5" fmla="*/ 2544982 h 2616922"/>
                  <a:gd name="connsiteX6" fmla="*/ 628384 w 2192329"/>
                  <a:gd name="connsiteY6" fmla="*/ 2614600 h 2616922"/>
                  <a:gd name="connsiteX7" fmla="*/ 40589 w 2192329"/>
                  <a:gd name="connsiteY7" fmla="*/ 1211395 h 2616922"/>
                  <a:gd name="connsiteX8" fmla="*/ 44753 w 2192329"/>
                  <a:gd name="connsiteY8" fmla="*/ 171285 h 2616922"/>
                  <a:gd name="connsiteX0" fmla="*/ 93439 w 2241015"/>
                  <a:gd name="connsiteY0" fmla="*/ 171285 h 2616922"/>
                  <a:gd name="connsiteX1" fmla="*/ 359850 w 2241015"/>
                  <a:gd name="connsiteY1" fmla="*/ 7386 h 2616922"/>
                  <a:gd name="connsiteX2" fmla="*/ 1842895 w 2241015"/>
                  <a:gd name="connsiteY2" fmla="*/ 0 h 2616922"/>
                  <a:gd name="connsiteX3" fmla="*/ 2151197 w 2241015"/>
                  <a:gd name="connsiteY3" fmla="*/ 282319 h 2616922"/>
                  <a:gd name="connsiteX4" fmla="*/ 2188596 w 2241015"/>
                  <a:gd name="connsiteY4" fmla="*/ 1155868 h 2616922"/>
                  <a:gd name="connsiteX5" fmla="*/ 1907916 w 2241015"/>
                  <a:gd name="connsiteY5" fmla="*/ 2544982 h 2616922"/>
                  <a:gd name="connsiteX6" fmla="*/ 677070 w 2241015"/>
                  <a:gd name="connsiteY6" fmla="*/ 2614600 h 2616922"/>
                  <a:gd name="connsiteX7" fmla="*/ 19945 w 2241015"/>
                  <a:gd name="connsiteY7" fmla="*/ 1120244 h 2616922"/>
                  <a:gd name="connsiteX8" fmla="*/ 93439 w 2241015"/>
                  <a:gd name="connsiteY8" fmla="*/ 171285 h 2616922"/>
                  <a:gd name="connsiteX0" fmla="*/ 73589 w 2221165"/>
                  <a:gd name="connsiteY0" fmla="*/ 171285 h 2616922"/>
                  <a:gd name="connsiteX1" fmla="*/ 340000 w 2221165"/>
                  <a:gd name="connsiteY1" fmla="*/ 7386 h 2616922"/>
                  <a:gd name="connsiteX2" fmla="*/ 1823045 w 2221165"/>
                  <a:gd name="connsiteY2" fmla="*/ 0 h 2616922"/>
                  <a:gd name="connsiteX3" fmla="*/ 2131347 w 2221165"/>
                  <a:gd name="connsiteY3" fmla="*/ 282319 h 2616922"/>
                  <a:gd name="connsiteX4" fmla="*/ 2168746 w 2221165"/>
                  <a:gd name="connsiteY4" fmla="*/ 1155868 h 2616922"/>
                  <a:gd name="connsiteX5" fmla="*/ 1888066 w 2221165"/>
                  <a:gd name="connsiteY5" fmla="*/ 2544982 h 2616922"/>
                  <a:gd name="connsiteX6" fmla="*/ 657220 w 2221165"/>
                  <a:gd name="connsiteY6" fmla="*/ 2614600 h 2616922"/>
                  <a:gd name="connsiteX7" fmla="*/ 95 w 2221165"/>
                  <a:gd name="connsiteY7" fmla="*/ 1120244 h 2616922"/>
                  <a:gd name="connsiteX8" fmla="*/ 73589 w 2221165"/>
                  <a:gd name="connsiteY8" fmla="*/ 171285 h 2616922"/>
                  <a:gd name="connsiteX0" fmla="*/ 52978 w 2200554"/>
                  <a:gd name="connsiteY0" fmla="*/ 171285 h 2616922"/>
                  <a:gd name="connsiteX1" fmla="*/ 319389 w 2200554"/>
                  <a:gd name="connsiteY1" fmla="*/ 7386 h 2616922"/>
                  <a:gd name="connsiteX2" fmla="*/ 1802434 w 2200554"/>
                  <a:gd name="connsiteY2" fmla="*/ 0 h 2616922"/>
                  <a:gd name="connsiteX3" fmla="*/ 2110736 w 2200554"/>
                  <a:gd name="connsiteY3" fmla="*/ 282319 h 2616922"/>
                  <a:gd name="connsiteX4" fmla="*/ 2148135 w 2200554"/>
                  <a:gd name="connsiteY4" fmla="*/ 1155868 h 2616922"/>
                  <a:gd name="connsiteX5" fmla="*/ 1867455 w 2200554"/>
                  <a:gd name="connsiteY5" fmla="*/ 2544982 h 2616922"/>
                  <a:gd name="connsiteX6" fmla="*/ 636609 w 2200554"/>
                  <a:gd name="connsiteY6" fmla="*/ 2614600 h 2616922"/>
                  <a:gd name="connsiteX7" fmla="*/ 815 w 2200554"/>
                  <a:gd name="connsiteY7" fmla="*/ 1104158 h 2616922"/>
                  <a:gd name="connsiteX8" fmla="*/ 52978 w 2200554"/>
                  <a:gd name="connsiteY8" fmla="*/ 171285 h 2616922"/>
                  <a:gd name="connsiteX0" fmla="*/ 52978 w 2200554"/>
                  <a:gd name="connsiteY0" fmla="*/ 171285 h 2616922"/>
                  <a:gd name="connsiteX1" fmla="*/ 319389 w 2200554"/>
                  <a:gd name="connsiteY1" fmla="*/ 7386 h 2616922"/>
                  <a:gd name="connsiteX2" fmla="*/ 1802434 w 2200554"/>
                  <a:gd name="connsiteY2" fmla="*/ 0 h 2616922"/>
                  <a:gd name="connsiteX3" fmla="*/ 2110736 w 2200554"/>
                  <a:gd name="connsiteY3" fmla="*/ 282319 h 2616922"/>
                  <a:gd name="connsiteX4" fmla="*/ 2148135 w 2200554"/>
                  <a:gd name="connsiteY4" fmla="*/ 1155868 h 2616922"/>
                  <a:gd name="connsiteX5" fmla="*/ 1867455 w 2200554"/>
                  <a:gd name="connsiteY5" fmla="*/ 2544982 h 2616922"/>
                  <a:gd name="connsiteX6" fmla="*/ 636609 w 2200554"/>
                  <a:gd name="connsiteY6" fmla="*/ 2614600 h 2616922"/>
                  <a:gd name="connsiteX7" fmla="*/ 815 w 2200554"/>
                  <a:gd name="connsiteY7" fmla="*/ 1104158 h 2616922"/>
                  <a:gd name="connsiteX8" fmla="*/ 52978 w 2200554"/>
                  <a:gd name="connsiteY8" fmla="*/ 171285 h 2616922"/>
                  <a:gd name="connsiteX0" fmla="*/ 69158 w 2216734"/>
                  <a:gd name="connsiteY0" fmla="*/ 171285 h 2616922"/>
                  <a:gd name="connsiteX1" fmla="*/ 335569 w 2216734"/>
                  <a:gd name="connsiteY1" fmla="*/ 7386 h 2616922"/>
                  <a:gd name="connsiteX2" fmla="*/ 1818614 w 2216734"/>
                  <a:gd name="connsiteY2" fmla="*/ 0 h 2616922"/>
                  <a:gd name="connsiteX3" fmla="*/ 2126916 w 2216734"/>
                  <a:gd name="connsiteY3" fmla="*/ 282319 h 2616922"/>
                  <a:gd name="connsiteX4" fmla="*/ 2164315 w 2216734"/>
                  <a:gd name="connsiteY4" fmla="*/ 1155868 h 2616922"/>
                  <a:gd name="connsiteX5" fmla="*/ 1883635 w 2216734"/>
                  <a:gd name="connsiteY5" fmla="*/ 2544982 h 2616922"/>
                  <a:gd name="connsiteX6" fmla="*/ 652789 w 2216734"/>
                  <a:gd name="connsiteY6" fmla="*/ 2614600 h 2616922"/>
                  <a:gd name="connsiteX7" fmla="*/ 16995 w 2216734"/>
                  <a:gd name="connsiteY7" fmla="*/ 1104158 h 2616922"/>
                  <a:gd name="connsiteX8" fmla="*/ 69158 w 2216734"/>
                  <a:gd name="connsiteY8" fmla="*/ 171285 h 2616922"/>
                  <a:gd name="connsiteX0" fmla="*/ 57329 w 2220903"/>
                  <a:gd name="connsiteY0" fmla="*/ 187371 h 2616922"/>
                  <a:gd name="connsiteX1" fmla="*/ 339738 w 2220903"/>
                  <a:gd name="connsiteY1" fmla="*/ 7386 h 2616922"/>
                  <a:gd name="connsiteX2" fmla="*/ 1822783 w 2220903"/>
                  <a:gd name="connsiteY2" fmla="*/ 0 h 2616922"/>
                  <a:gd name="connsiteX3" fmla="*/ 2131085 w 2220903"/>
                  <a:gd name="connsiteY3" fmla="*/ 282319 h 2616922"/>
                  <a:gd name="connsiteX4" fmla="*/ 2168484 w 2220903"/>
                  <a:gd name="connsiteY4" fmla="*/ 1155868 h 2616922"/>
                  <a:gd name="connsiteX5" fmla="*/ 1887804 w 2220903"/>
                  <a:gd name="connsiteY5" fmla="*/ 2544982 h 2616922"/>
                  <a:gd name="connsiteX6" fmla="*/ 656958 w 2220903"/>
                  <a:gd name="connsiteY6" fmla="*/ 2614600 h 2616922"/>
                  <a:gd name="connsiteX7" fmla="*/ 21164 w 2220903"/>
                  <a:gd name="connsiteY7" fmla="*/ 1104158 h 2616922"/>
                  <a:gd name="connsiteX8" fmla="*/ 57329 w 2220903"/>
                  <a:gd name="connsiteY8" fmla="*/ 187371 h 2616922"/>
                  <a:gd name="connsiteX0" fmla="*/ 57329 w 2220903"/>
                  <a:gd name="connsiteY0" fmla="*/ 187371 h 2616922"/>
                  <a:gd name="connsiteX1" fmla="*/ 339738 w 2220903"/>
                  <a:gd name="connsiteY1" fmla="*/ 7386 h 2616922"/>
                  <a:gd name="connsiteX2" fmla="*/ 1822783 w 2220903"/>
                  <a:gd name="connsiteY2" fmla="*/ 0 h 2616922"/>
                  <a:gd name="connsiteX3" fmla="*/ 2131085 w 2220903"/>
                  <a:gd name="connsiteY3" fmla="*/ 282319 h 2616922"/>
                  <a:gd name="connsiteX4" fmla="*/ 2168484 w 2220903"/>
                  <a:gd name="connsiteY4" fmla="*/ 1155868 h 2616922"/>
                  <a:gd name="connsiteX5" fmla="*/ 1887804 w 2220903"/>
                  <a:gd name="connsiteY5" fmla="*/ 2544982 h 2616922"/>
                  <a:gd name="connsiteX6" fmla="*/ 656958 w 2220903"/>
                  <a:gd name="connsiteY6" fmla="*/ 2614600 h 2616922"/>
                  <a:gd name="connsiteX7" fmla="*/ 21164 w 2220903"/>
                  <a:gd name="connsiteY7" fmla="*/ 1104158 h 2616922"/>
                  <a:gd name="connsiteX8" fmla="*/ 57329 w 2220903"/>
                  <a:gd name="connsiteY8" fmla="*/ 187371 h 2616922"/>
                  <a:gd name="connsiteX0" fmla="*/ 57329 w 2220903"/>
                  <a:gd name="connsiteY0" fmla="*/ 187371 h 2616922"/>
                  <a:gd name="connsiteX1" fmla="*/ 499728 w 2220903"/>
                  <a:gd name="connsiteY1" fmla="*/ 12746 h 2616922"/>
                  <a:gd name="connsiteX2" fmla="*/ 1822783 w 2220903"/>
                  <a:gd name="connsiteY2" fmla="*/ 0 h 2616922"/>
                  <a:gd name="connsiteX3" fmla="*/ 2131085 w 2220903"/>
                  <a:gd name="connsiteY3" fmla="*/ 282319 h 2616922"/>
                  <a:gd name="connsiteX4" fmla="*/ 2168484 w 2220903"/>
                  <a:gd name="connsiteY4" fmla="*/ 1155868 h 2616922"/>
                  <a:gd name="connsiteX5" fmla="*/ 1887804 w 2220903"/>
                  <a:gd name="connsiteY5" fmla="*/ 2544982 h 2616922"/>
                  <a:gd name="connsiteX6" fmla="*/ 656958 w 2220903"/>
                  <a:gd name="connsiteY6" fmla="*/ 2614600 h 2616922"/>
                  <a:gd name="connsiteX7" fmla="*/ 21164 w 2220903"/>
                  <a:gd name="connsiteY7" fmla="*/ 1104158 h 2616922"/>
                  <a:gd name="connsiteX8" fmla="*/ 57329 w 2220903"/>
                  <a:gd name="connsiteY8" fmla="*/ 187371 h 2616922"/>
                  <a:gd name="connsiteX0" fmla="*/ 57329 w 2220903"/>
                  <a:gd name="connsiteY0" fmla="*/ 193916 h 2623467"/>
                  <a:gd name="connsiteX1" fmla="*/ 499728 w 2220903"/>
                  <a:gd name="connsiteY1" fmla="*/ 19291 h 2623467"/>
                  <a:gd name="connsiteX2" fmla="*/ 1822783 w 2220903"/>
                  <a:gd name="connsiteY2" fmla="*/ 6545 h 2623467"/>
                  <a:gd name="connsiteX3" fmla="*/ 2131085 w 2220903"/>
                  <a:gd name="connsiteY3" fmla="*/ 288864 h 2623467"/>
                  <a:gd name="connsiteX4" fmla="*/ 2168484 w 2220903"/>
                  <a:gd name="connsiteY4" fmla="*/ 1162413 h 2623467"/>
                  <a:gd name="connsiteX5" fmla="*/ 1887804 w 2220903"/>
                  <a:gd name="connsiteY5" fmla="*/ 2551527 h 2623467"/>
                  <a:gd name="connsiteX6" fmla="*/ 656958 w 2220903"/>
                  <a:gd name="connsiteY6" fmla="*/ 2621145 h 2623467"/>
                  <a:gd name="connsiteX7" fmla="*/ 21164 w 2220903"/>
                  <a:gd name="connsiteY7" fmla="*/ 1110703 h 2623467"/>
                  <a:gd name="connsiteX8" fmla="*/ 57329 w 2220903"/>
                  <a:gd name="connsiteY8" fmla="*/ 193916 h 2623467"/>
                  <a:gd name="connsiteX0" fmla="*/ 57329 w 2220903"/>
                  <a:gd name="connsiteY0" fmla="*/ 208818 h 2638369"/>
                  <a:gd name="connsiteX1" fmla="*/ 499728 w 2220903"/>
                  <a:gd name="connsiteY1" fmla="*/ 34193 h 2638369"/>
                  <a:gd name="connsiteX2" fmla="*/ 1876112 w 2220903"/>
                  <a:gd name="connsiteY2" fmla="*/ 0 h 2638369"/>
                  <a:gd name="connsiteX3" fmla="*/ 2131085 w 2220903"/>
                  <a:gd name="connsiteY3" fmla="*/ 303766 h 2638369"/>
                  <a:gd name="connsiteX4" fmla="*/ 2168484 w 2220903"/>
                  <a:gd name="connsiteY4" fmla="*/ 1177315 h 2638369"/>
                  <a:gd name="connsiteX5" fmla="*/ 1887804 w 2220903"/>
                  <a:gd name="connsiteY5" fmla="*/ 2566429 h 2638369"/>
                  <a:gd name="connsiteX6" fmla="*/ 656958 w 2220903"/>
                  <a:gd name="connsiteY6" fmla="*/ 2636047 h 2638369"/>
                  <a:gd name="connsiteX7" fmla="*/ 21164 w 2220903"/>
                  <a:gd name="connsiteY7" fmla="*/ 1125605 h 2638369"/>
                  <a:gd name="connsiteX8" fmla="*/ 57329 w 2220903"/>
                  <a:gd name="connsiteY8" fmla="*/ 208818 h 2638369"/>
                  <a:gd name="connsiteX0" fmla="*/ 57329 w 2220903"/>
                  <a:gd name="connsiteY0" fmla="*/ 208818 h 2638369"/>
                  <a:gd name="connsiteX1" fmla="*/ 499728 w 2220903"/>
                  <a:gd name="connsiteY1" fmla="*/ 34193 h 2638369"/>
                  <a:gd name="connsiteX2" fmla="*/ 1876112 w 2220903"/>
                  <a:gd name="connsiteY2" fmla="*/ 0 h 2638369"/>
                  <a:gd name="connsiteX3" fmla="*/ 2200414 w 2220903"/>
                  <a:gd name="connsiteY3" fmla="*/ 357384 h 2638369"/>
                  <a:gd name="connsiteX4" fmla="*/ 2168484 w 2220903"/>
                  <a:gd name="connsiteY4" fmla="*/ 1177315 h 2638369"/>
                  <a:gd name="connsiteX5" fmla="*/ 1887804 w 2220903"/>
                  <a:gd name="connsiteY5" fmla="*/ 2566429 h 2638369"/>
                  <a:gd name="connsiteX6" fmla="*/ 656958 w 2220903"/>
                  <a:gd name="connsiteY6" fmla="*/ 2636047 h 2638369"/>
                  <a:gd name="connsiteX7" fmla="*/ 21164 w 2220903"/>
                  <a:gd name="connsiteY7" fmla="*/ 1125605 h 2638369"/>
                  <a:gd name="connsiteX8" fmla="*/ 57329 w 2220903"/>
                  <a:gd name="connsiteY8" fmla="*/ 208818 h 2638369"/>
                  <a:gd name="connsiteX0" fmla="*/ 86719 w 2212962"/>
                  <a:gd name="connsiteY0" fmla="*/ 165925 h 2638369"/>
                  <a:gd name="connsiteX1" fmla="*/ 491787 w 2212962"/>
                  <a:gd name="connsiteY1" fmla="*/ 34193 h 2638369"/>
                  <a:gd name="connsiteX2" fmla="*/ 1868171 w 2212962"/>
                  <a:gd name="connsiteY2" fmla="*/ 0 h 2638369"/>
                  <a:gd name="connsiteX3" fmla="*/ 2192473 w 2212962"/>
                  <a:gd name="connsiteY3" fmla="*/ 357384 h 2638369"/>
                  <a:gd name="connsiteX4" fmla="*/ 2160543 w 2212962"/>
                  <a:gd name="connsiteY4" fmla="*/ 1177315 h 2638369"/>
                  <a:gd name="connsiteX5" fmla="*/ 1879863 w 2212962"/>
                  <a:gd name="connsiteY5" fmla="*/ 2566429 h 2638369"/>
                  <a:gd name="connsiteX6" fmla="*/ 649017 w 2212962"/>
                  <a:gd name="connsiteY6" fmla="*/ 2636047 h 2638369"/>
                  <a:gd name="connsiteX7" fmla="*/ 13223 w 2212962"/>
                  <a:gd name="connsiteY7" fmla="*/ 1125605 h 2638369"/>
                  <a:gd name="connsiteX8" fmla="*/ 86719 w 2212962"/>
                  <a:gd name="connsiteY8" fmla="*/ 165925 h 2638369"/>
                  <a:gd name="connsiteX0" fmla="*/ 86719 w 2212962"/>
                  <a:gd name="connsiteY0" fmla="*/ 165925 h 2638369"/>
                  <a:gd name="connsiteX1" fmla="*/ 491787 w 2212962"/>
                  <a:gd name="connsiteY1" fmla="*/ 34193 h 2638369"/>
                  <a:gd name="connsiteX2" fmla="*/ 1868171 w 2212962"/>
                  <a:gd name="connsiteY2" fmla="*/ 0 h 2638369"/>
                  <a:gd name="connsiteX3" fmla="*/ 2192473 w 2212962"/>
                  <a:gd name="connsiteY3" fmla="*/ 357384 h 2638369"/>
                  <a:gd name="connsiteX4" fmla="*/ 2160543 w 2212962"/>
                  <a:gd name="connsiteY4" fmla="*/ 1177315 h 2638369"/>
                  <a:gd name="connsiteX5" fmla="*/ 1879863 w 2212962"/>
                  <a:gd name="connsiteY5" fmla="*/ 2566429 h 2638369"/>
                  <a:gd name="connsiteX6" fmla="*/ 649017 w 2212962"/>
                  <a:gd name="connsiteY6" fmla="*/ 2636047 h 2638369"/>
                  <a:gd name="connsiteX7" fmla="*/ 13223 w 2212962"/>
                  <a:gd name="connsiteY7" fmla="*/ 1125605 h 2638369"/>
                  <a:gd name="connsiteX8" fmla="*/ 86719 w 2212962"/>
                  <a:gd name="connsiteY8" fmla="*/ 165925 h 2638369"/>
                  <a:gd name="connsiteX0" fmla="*/ 94291 w 2220534"/>
                  <a:gd name="connsiteY0" fmla="*/ 165925 h 2638369"/>
                  <a:gd name="connsiteX1" fmla="*/ 499359 w 2220534"/>
                  <a:gd name="connsiteY1" fmla="*/ 34193 h 2638369"/>
                  <a:gd name="connsiteX2" fmla="*/ 1875743 w 2220534"/>
                  <a:gd name="connsiteY2" fmla="*/ 0 h 2638369"/>
                  <a:gd name="connsiteX3" fmla="*/ 2200045 w 2220534"/>
                  <a:gd name="connsiteY3" fmla="*/ 357384 h 2638369"/>
                  <a:gd name="connsiteX4" fmla="*/ 2168115 w 2220534"/>
                  <a:gd name="connsiteY4" fmla="*/ 1177315 h 2638369"/>
                  <a:gd name="connsiteX5" fmla="*/ 1887435 w 2220534"/>
                  <a:gd name="connsiteY5" fmla="*/ 2566429 h 2638369"/>
                  <a:gd name="connsiteX6" fmla="*/ 656589 w 2220534"/>
                  <a:gd name="connsiteY6" fmla="*/ 2636047 h 2638369"/>
                  <a:gd name="connsiteX7" fmla="*/ 20795 w 2220534"/>
                  <a:gd name="connsiteY7" fmla="*/ 1125605 h 2638369"/>
                  <a:gd name="connsiteX8" fmla="*/ 94291 w 2220534"/>
                  <a:gd name="connsiteY8" fmla="*/ 165925 h 2638369"/>
                  <a:gd name="connsiteX0" fmla="*/ 94291 w 2220534"/>
                  <a:gd name="connsiteY0" fmla="*/ 165925 h 2638369"/>
                  <a:gd name="connsiteX1" fmla="*/ 499359 w 2220534"/>
                  <a:gd name="connsiteY1" fmla="*/ 34193 h 2638369"/>
                  <a:gd name="connsiteX2" fmla="*/ 1875743 w 2220534"/>
                  <a:gd name="connsiteY2" fmla="*/ 0 h 2638369"/>
                  <a:gd name="connsiteX3" fmla="*/ 2200045 w 2220534"/>
                  <a:gd name="connsiteY3" fmla="*/ 357384 h 2638369"/>
                  <a:gd name="connsiteX4" fmla="*/ 2168115 w 2220534"/>
                  <a:gd name="connsiteY4" fmla="*/ 1177315 h 2638369"/>
                  <a:gd name="connsiteX5" fmla="*/ 1887435 w 2220534"/>
                  <a:gd name="connsiteY5" fmla="*/ 2566429 h 2638369"/>
                  <a:gd name="connsiteX6" fmla="*/ 656589 w 2220534"/>
                  <a:gd name="connsiteY6" fmla="*/ 2636047 h 2638369"/>
                  <a:gd name="connsiteX7" fmla="*/ 20795 w 2220534"/>
                  <a:gd name="connsiteY7" fmla="*/ 1125605 h 2638369"/>
                  <a:gd name="connsiteX8" fmla="*/ 94291 w 2220534"/>
                  <a:gd name="connsiteY8" fmla="*/ 165925 h 2638369"/>
                  <a:gd name="connsiteX0" fmla="*/ 94291 w 2234315"/>
                  <a:gd name="connsiteY0" fmla="*/ 165925 h 2638369"/>
                  <a:gd name="connsiteX1" fmla="*/ 499359 w 2234315"/>
                  <a:gd name="connsiteY1" fmla="*/ 34193 h 2638369"/>
                  <a:gd name="connsiteX2" fmla="*/ 1875743 w 2234315"/>
                  <a:gd name="connsiteY2" fmla="*/ 0 h 2638369"/>
                  <a:gd name="connsiteX3" fmla="*/ 2200045 w 2234315"/>
                  <a:gd name="connsiteY3" fmla="*/ 357384 h 2638369"/>
                  <a:gd name="connsiteX4" fmla="*/ 2184113 w 2234315"/>
                  <a:gd name="connsiteY4" fmla="*/ 1209486 h 2638369"/>
                  <a:gd name="connsiteX5" fmla="*/ 1887435 w 2234315"/>
                  <a:gd name="connsiteY5" fmla="*/ 2566429 h 2638369"/>
                  <a:gd name="connsiteX6" fmla="*/ 656589 w 2234315"/>
                  <a:gd name="connsiteY6" fmla="*/ 2636047 h 2638369"/>
                  <a:gd name="connsiteX7" fmla="*/ 20795 w 2234315"/>
                  <a:gd name="connsiteY7" fmla="*/ 1125605 h 2638369"/>
                  <a:gd name="connsiteX8" fmla="*/ 94291 w 2234315"/>
                  <a:gd name="connsiteY8" fmla="*/ 165925 h 2638369"/>
                  <a:gd name="connsiteX0" fmla="*/ 94291 w 2234315"/>
                  <a:gd name="connsiteY0" fmla="*/ 165925 h 2638369"/>
                  <a:gd name="connsiteX1" fmla="*/ 499359 w 2234315"/>
                  <a:gd name="connsiteY1" fmla="*/ 34193 h 2638369"/>
                  <a:gd name="connsiteX2" fmla="*/ 1875743 w 2234315"/>
                  <a:gd name="connsiteY2" fmla="*/ 0 h 2638369"/>
                  <a:gd name="connsiteX3" fmla="*/ 2200045 w 2234315"/>
                  <a:gd name="connsiteY3" fmla="*/ 357384 h 2638369"/>
                  <a:gd name="connsiteX4" fmla="*/ 2184113 w 2234315"/>
                  <a:gd name="connsiteY4" fmla="*/ 1209486 h 2638369"/>
                  <a:gd name="connsiteX5" fmla="*/ 1887435 w 2234315"/>
                  <a:gd name="connsiteY5" fmla="*/ 2566429 h 2638369"/>
                  <a:gd name="connsiteX6" fmla="*/ 656589 w 2234315"/>
                  <a:gd name="connsiteY6" fmla="*/ 2636047 h 2638369"/>
                  <a:gd name="connsiteX7" fmla="*/ 20795 w 2234315"/>
                  <a:gd name="connsiteY7" fmla="*/ 1125605 h 2638369"/>
                  <a:gd name="connsiteX8" fmla="*/ 94291 w 2234315"/>
                  <a:gd name="connsiteY8" fmla="*/ 165925 h 2638369"/>
                  <a:gd name="connsiteX0" fmla="*/ 94291 w 2234315"/>
                  <a:gd name="connsiteY0" fmla="*/ 165925 h 2646122"/>
                  <a:gd name="connsiteX1" fmla="*/ 499359 w 2234315"/>
                  <a:gd name="connsiteY1" fmla="*/ 34193 h 2646122"/>
                  <a:gd name="connsiteX2" fmla="*/ 1875743 w 2234315"/>
                  <a:gd name="connsiteY2" fmla="*/ 0 h 2646122"/>
                  <a:gd name="connsiteX3" fmla="*/ 2200045 w 2234315"/>
                  <a:gd name="connsiteY3" fmla="*/ 357384 h 2646122"/>
                  <a:gd name="connsiteX4" fmla="*/ 2184113 w 2234315"/>
                  <a:gd name="connsiteY4" fmla="*/ 1209486 h 2646122"/>
                  <a:gd name="connsiteX5" fmla="*/ 1887435 w 2234315"/>
                  <a:gd name="connsiteY5" fmla="*/ 2566429 h 2646122"/>
                  <a:gd name="connsiteX6" fmla="*/ 656589 w 2234315"/>
                  <a:gd name="connsiteY6" fmla="*/ 2636047 h 2646122"/>
                  <a:gd name="connsiteX7" fmla="*/ 20795 w 2234315"/>
                  <a:gd name="connsiteY7" fmla="*/ 1125605 h 2646122"/>
                  <a:gd name="connsiteX8" fmla="*/ 94291 w 2234315"/>
                  <a:gd name="connsiteY8" fmla="*/ 165925 h 2646122"/>
                  <a:gd name="connsiteX0" fmla="*/ 94291 w 2233049"/>
                  <a:gd name="connsiteY0" fmla="*/ 165925 h 2646122"/>
                  <a:gd name="connsiteX1" fmla="*/ 499359 w 2233049"/>
                  <a:gd name="connsiteY1" fmla="*/ 34193 h 2646122"/>
                  <a:gd name="connsiteX2" fmla="*/ 1875743 w 2233049"/>
                  <a:gd name="connsiteY2" fmla="*/ 0 h 2646122"/>
                  <a:gd name="connsiteX3" fmla="*/ 2200045 w 2233049"/>
                  <a:gd name="connsiteY3" fmla="*/ 357384 h 2646122"/>
                  <a:gd name="connsiteX4" fmla="*/ 2184113 w 2233049"/>
                  <a:gd name="connsiteY4" fmla="*/ 1209486 h 2646122"/>
                  <a:gd name="connsiteX5" fmla="*/ 1887435 w 2233049"/>
                  <a:gd name="connsiteY5" fmla="*/ 2566429 h 2646122"/>
                  <a:gd name="connsiteX6" fmla="*/ 656589 w 2233049"/>
                  <a:gd name="connsiteY6" fmla="*/ 2636047 h 2646122"/>
                  <a:gd name="connsiteX7" fmla="*/ 20795 w 2233049"/>
                  <a:gd name="connsiteY7" fmla="*/ 1125605 h 2646122"/>
                  <a:gd name="connsiteX8" fmla="*/ 94291 w 2233049"/>
                  <a:gd name="connsiteY8" fmla="*/ 165925 h 2646122"/>
                  <a:gd name="connsiteX0" fmla="*/ 94291 w 2210099"/>
                  <a:gd name="connsiteY0" fmla="*/ 165925 h 2646122"/>
                  <a:gd name="connsiteX1" fmla="*/ 499359 w 2210099"/>
                  <a:gd name="connsiteY1" fmla="*/ 34193 h 2646122"/>
                  <a:gd name="connsiteX2" fmla="*/ 1875743 w 2210099"/>
                  <a:gd name="connsiteY2" fmla="*/ 0 h 2646122"/>
                  <a:gd name="connsiteX3" fmla="*/ 2200045 w 2210099"/>
                  <a:gd name="connsiteY3" fmla="*/ 357384 h 2646122"/>
                  <a:gd name="connsiteX4" fmla="*/ 2184113 w 2210099"/>
                  <a:gd name="connsiteY4" fmla="*/ 1209486 h 2646122"/>
                  <a:gd name="connsiteX5" fmla="*/ 1887435 w 2210099"/>
                  <a:gd name="connsiteY5" fmla="*/ 2566429 h 2646122"/>
                  <a:gd name="connsiteX6" fmla="*/ 656589 w 2210099"/>
                  <a:gd name="connsiteY6" fmla="*/ 2636047 h 2646122"/>
                  <a:gd name="connsiteX7" fmla="*/ 20795 w 2210099"/>
                  <a:gd name="connsiteY7" fmla="*/ 1125605 h 2646122"/>
                  <a:gd name="connsiteX8" fmla="*/ 94291 w 2210099"/>
                  <a:gd name="connsiteY8" fmla="*/ 165925 h 2646122"/>
                  <a:gd name="connsiteX0" fmla="*/ 94291 w 2200045"/>
                  <a:gd name="connsiteY0" fmla="*/ 165925 h 2646122"/>
                  <a:gd name="connsiteX1" fmla="*/ 499359 w 2200045"/>
                  <a:gd name="connsiteY1" fmla="*/ 34193 h 2646122"/>
                  <a:gd name="connsiteX2" fmla="*/ 1875743 w 2200045"/>
                  <a:gd name="connsiteY2" fmla="*/ 0 h 2646122"/>
                  <a:gd name="connsiteX3" fmla="*/ 2200045 w 2200045"/>
                  <a:gd name="connsiteY3" fmla="*/ 357384 h 2646122"/>
                  <a:gd name="connsiteX4" fmla="*/ 2157448 w 2200045"/>
                  <a:gd name="connsiteY4" fmla="*/ 1295275 h 2646122"/>
                  <a:gd name="connsiteX5" fmla="*/ 1887435 w 2200045"/>
                  <a:gd name="connsiteY5" fmla="*/ 2566429 h 2646122"/>
                  <a:gd name="connsiteX6" fmla="*/ 656589 w 2200045"/>
                  <a:gd name="connsiteY6" fmla="*/ 2636047 h 2646122"/>
                  <a:gd name="connsiteX7" fmla="*/ 20795 w 2200045"/>
                  <a:gd name="connsiteY7" fmla="*/ 1125605 h 2646122"/>
                  <a:gd name="connsiteX8" fmla="*/ 94291 w 2200045"/>
                  <a:gd name="connsiteY8" fmla="*/ 165925 h 2646122"/>
                  <a:gd name="connsiteX0" fmla="*/ 94291 w 2200045"/>
                  <a:gd name="connsiteY0" fmla="*/ 165925 h 2646122"/>
                  <a:gd name="connsiteX1" fmla="*/ 499359 w 2200045"/>
                  <a:gd name="connsiteY1" fmla="*/ 34193 h 2646122"/>
                  <a:gd name="connsiteX2" fmla="*/ 1875743 w 2200045"/>
                  <a:gd name="connsiteY2" fmla="*/ 0 h 2646122"/>
                  <a:gd name="connsiteX3" fmla="*/ 2200045 w 2200045"/>
                  <a:gd name="connsiteY3" fmla="*/ 357384 h 2646122"/>
                  <a:gd name="connsiteX4" fmla="*/ 2157448 w 2200045"/>
                  <a:gd name="connsiteY4" fmla="*/ 1295275 h 2646122"/>
                  <a:gd name="connsiteX5" fmla="*/ 1887435 w 2200045"/>
                  <a:gd name="connsiteY5" fmla="*/ 2566429 h 2646122"/>
                  <a:gd name="connsiteX6" fmla="*/ 656589 w 2200045"/>
                  <a:gd name="connsiteY6" fmla="*/ 2636047 h 2646122"/>
                  <a:gd name="connsiteX7" fmla="*/ 20795 w 2200045"/>
                  <a:gd name="connsiteY7" fmla="*/ 1125605 h 2646122"/>
                  <a:gd name="connsiteX8" fmla="*/ 94291 w 2200045"/>
                  <a:gd name="connsiteY8" fmla="*/ 165925 h 2646122"/>
                  <a:gd name="connsiteX0" fmla="*/ 94291 w 2205279"/>
                  <a:gd name="connsiteY0" fmla="*/ 165925 h 2646122"/>
                  <a:gd name="connsiteX1" fmla="*/ 499359 w 2205279"/>
                  <a:gd name="connsiteY1" fmla="*/ 34193 h 2646122"/>
                  <a:gd name="connsiteX2" fmla="*/ 1875743 w 2205279"/>
                  <a:gd name="connsiteY2" fmla="*/ 0 h 2646122"/>
                  <a:gd name="connsiteX3" fmla="*/ 2200045 w 2205279"/>
                  <a:gd name="connsiteY3" fmla="*/ 357384 h 2646122"/>
                  <a:gd name="connsiteX4" fmla="*/ 2178781 w 2205279"/>
                  <a:gd name="connsiteY4" fmla="*/ 1311361 h 2646122"/>
                  <a:gd name="connsiteX5" fmla="*/ 1887435 w 2205279"/>
                  <a:gd name="connsiteY5" fmla="*/ 2566429 h 2646122"/>
                  <a:gd name="connsiteX6" fmla="*/ 656589 w 2205279"/>
                  <a:gd name="connsiteY6" fmla="*/ 2636047 h 2646122"/>
                  <a:gd name="connsiteX7" fmla="*/ 20795 w 2205279"/>
                  <a:gd name="connsiteY7" fmla="*/ 1125605 h 2646122"/>
                  <a:gd name="connsiteX8" fmla="*/ 94291 w 2205279"/>
                  <a:gd name="connsiteY8" fmla="*/ 165925 h 2646122"/>
                  <a:gd name="connsiteX0" fmla="*/ 94291 w 2209346"/>
                  <a:gd name="connsiteY0" fmla="*/ 165925 h 2646122"/>
                  <a:gd name="connsiteX1" fmla="*/ 499359 w 2209346"/>
                  <a:gd name="connsiteY1" fmla="*/ 34193 h 2646122"/>
                  <a:gd name="connsiteX2" fmla="*/ 1875743 w 2209346"/>
                  <a:gd name="connsiteY2" fmla="*/ 0 h 2646122"/>
                  <a:gd name="connsiteX3" fmla="*/ 2200045 w 2209346"/>
                  <a:gd name="connsiteY3" fmla="*/ 357384 h 2646122"/>
                  <a:gd name="connsiteX4" fmla="*/ 2178781 w 2209346"/>
                  <a:gd name="connsiteY4" fmla="*/ 1311361 h 2646122"/>
                  <a:gd name="connsiteX5" fmla="*/ 1887435 w 2209346"/>
                  <a:gd name="connsiteY5" fmla="*/ 2566429 h 2646122"/>
                  <a:gd name="connsiteX6" fmla="*/ 656589 w 2209346"/>
                  <a:gd name="connsiteY6" fmla="*/ 2636047 h 2646122"/>
                  <a:gd name="connsiteX7" fmla="*/ 20795 w 2209346"/>
                  <a:gd name="connsiteY7" fmla="*/ 1125605 h 2646122"/>
                  <a:gd name="connsiteX8" fmla="*/ 94291 w 2209346"/>
                  <a:gd name="connsiteY8" fmla="*/ 165925 h 2646122"/>
                  <a:gd name="connsiteX0" fmla="*/ 94291 w 2209346"/>
                  <a:gd name="connsiteY0" fmla="*/ 165925 h 2646122"/>
                  <a:gd name="connsiteX1" fmla="*/ 499359 w 2209346"/>
                  <a:gd name="connsiteY1" fmla="*/ 34193 h 2646122"/>
                  <a:gd name="connsiteX2" fmla="*/ 1875743 w 2209346"/>
                  <a:gd name="connsiteY2" fmla="*/ 0 h 2646122"/>
                  <a:gd name="connsiteX3" fmla="*/ 2200045 w 2209346"/>
                  <a:gd name="connsiteY3" fmla="*/ 357384 h 2646122"/>
                  <a:gd name="connsiteX4" fmla="*/ 2178781 w 2209346"/>
                  <a:gd name="connsiteY4" fmla="*/ 1311361 h 2646122"/>
                  <a:gd name="connsiteX5" fmla="*/ 1887435 w 2209346"/>
                  <a:gd name="connsiteY5" fmla="*/ 2566429 h 2646122"/>
                  <a:gd name="connsiteX6" fmla="*/ 656589 w 2209346"/>
                  <a:gd name="connsiteY6" fmla="*/ 2636047 h 2646122"/>
                  <a:gd name="connsiteX7" fmla="*/ 20795 w 2209346"/>
                  <a:gd name="connsiteY7" fmla="*/ 1125605 h 2646122"/>
                  <a:gd name="connsiteX8" fmla="*/ 94291 w 2209346"/>
                  <a:gd name="connsiteY8" fmla="*/ 165925 h 2646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09346" h="2646122">
                    <a:moveTo>
                      <a:pt x="94291" y="165925"/>
                    </a:moveTo>
                    <a:cubicBezTo>
                      <a:pt x="227124" y="28108"/>
                      <a:pt x="372030" y="34193"/>
                      <a:pt x="499359" y="34193"/>
                    </a:cubicBezTo>
                    <a:cubicBezTo>
                      <a:pt x="1196363" y="-37973"/>
                      <a:pt x="1185984" y="101618"/>
                      <a:pt x="1875743" y="0"/>
                    </a:cubicBezTo>
                    <a:cubicBezTo>
                      <a:pt x="2003072" y="0"/>
                      <a:pt x="2154856" y="75141"/>
                      <a:pt x="2200045" y="357384"/>
                    </a:cubicBezTo>
                    <a:cubicBezTo>
                      <a:pt x="2167185" y="870413"/>
                      <a:pt x="2157300" y="698073"/>
                      <a:pt x="2178781" y="1311361"/>
                    </a:cubicBezTo>
                    <a:cubicBezTo>
                      <a:pt x="2283543" y="2323781"/>
                      <a:pt x="2102399" y="2422099"/>
                      <a:pt x="1887435" y="2566429"/>
                    </a:cubicBezTo>
                    <a:cubicBezTo>
                      <a:pt x="1375950" y="2643853"/>
                      <a:pt x="1159712" y="2659658"/>
                      <a:pt x="656589" y="2636047"/>
                    </a:cubicBezTo>
                    <a:cubicBezTo>
                      <a:pt x="-185261" y="2436339"/>
                      <a:pt x="93401" y="1799434"/>
                      <a:pt x="20795" y="1125605"/>
                    </a:cubicBezTo>
                    <a:cubicBezTo>
                      <a:pt x="-18043" y="398434"/>
                      <a:pt x="-7284" y="349609"/>
                      <a:pt x="94291" y="165925"/>
                    </a:cubicBezTo>
                    <a:close/>
                  </a:path>
                </a:pathLst>
              </a:custGeom>
              <a:blipFill dpi="0" rotWithShape="1">
                <a:blip r:embed="rId14" cstate="print">
                  <a:extLst>
                    <a:ext uri="{28A0092B-C50C-407E-A947-70E740481C1C}">
                      <a14:useLocalDpi xmlns:a14="http://schemas.microsoft.com/office/drawing/2010/main" val="0"/>
                    </a:ext>
                  </a:extLst>
                </a:blip>
                <a:srcRect/>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任意多边形 21"/>
            <p:cNvSpPr/>
            <p:nvPr/>
          </p:nvSpPr>
          <p:spPr>
            <a:xfrm>
              <a:off x="689547" y="1162179"/>
              <a:ext cx="10773479" cy="373723"/>
            </a:xfrm>
            <a:custGeom>
              <a:avLst/>
              <a:gdLst>
                <a:gd name="connsiteX0" fmla="*/ 138487 w 11664710"/>
                <a:gd name="connsiteY0" fmla="*/ 155622 h 398786"/>
                <a:gd name="connsiteX1" fmla="*/ 125787 w 11664710"/>
                <a:gd name="connsiteY1" fmla="*/ 3222 h 398786"/>
                <a:gd name="connsiteX2" fmla="*/ 36887 w 11664710"/>
                <a:gd name="connsiteY2" fmla="*/ 282622 h 398786"/>
                <a:gd name="connsiteX3" fmla="*/ 811587 w 11664710"/>
                <a:gd name="connsiteY3" fmla="*/ 384222 h 398786"/>
                <a:gd name="connsiteX4" fmla="*/ 1637087 w 11664710"/>
                <a:gd name="connsiteY4" fmla="*/ 371522 h 398786"/>
                <a:gd name="connsiteX5" fmla="*/ 3846887 w 11664710"/>
                <a:gd name="connsiteY5" fmla="*/ 358822 h 398786"/>
                <a:gd name="connsiteX6" fmla="*/ 6590087 w 11664710"/>
                <a:gd name="connsiteY6" fmla="*/ 269922 h 398786"/>
                <a:gd name="connsiteX7" fmla="*/ 9917487 w 11664710"/>
                <a:gd name="connsiteY7" fmla="*/ 333422 h 398786"/>
                <a:gd name="connsiteX8" fmla="*/ 11479587 w 11664710"/>
                <a:gd name="connsiteY8" fmla="*/ 384222 h 398786"/>
                <a:gd name="connsiteX9" fmla="*/ 11631987 w 11664710"/>
                <a:gd name="connsiteY9" fmla="*/ 54022 h 398786"/>
                <a:gd name="connsiteX10" fmla="*/ 11454187 w 11664710"/>
                <a:gd name="connsiteY10" fmla="*/ 231822 h 398786"/>
                <a:gd name="connsiteX0" fmla="*/ 161826 w 11665189"/>
                <a:gd name="connsiteY0" fmla="*/ 191765 h 396829"/>
                <a:gd name="connsiteX1" fmla="*/ 126266 w 11665189"/>
                <a:gd name="connsiteY1" fmla="*/ 1265 h 396829"/>
                <a:gd name="connsiteX2" fmla="*/ 37366 w 11665189"/>
                <a:gd name="connsiteY2" fmla="*/ 280665 h 396829"/>
                <a:gd name="connsiteX3" fmla="*/ 812066 w 11665189"/>
                <a:gd name="connsiteY3" fmla="*/ 382265 h 396829"/>
                <a:gd name="connsiteX4" fmla="*/ 1637566 w 11665189"/>
                <a:gd name="connsiteY4" fmla="*/ 369565 h 396829"/>
                <a:gd name="connsiteX5" fmla="*/ 3847366 w 11665189"/>
                <a:gd name="connsiteY5" fmla="*/ 356865 h 396829"/>
                <a:gd name="connsiteX6" fmla="*/ 6590566 w 11665189"/>
                <a:gd name="connsiteY6" fmla="*/ 267965 h 396829"/>
                <a:gd name="connsiteX7" fmla="*/ 9917966 w 11665189"/>
                <a:gd name="connsiteY7" fmla="*/ 331465 h 396829"/>
                <a:gd name="connsiteX8" fmla="*/ 11480066 w 11665189"/>
                <a:gd name="connsiteY8" fmla="*/ 382265 h 396829"/>
                <a:gd name="connsiteX9" fmla="*/ 11632466 w 11665189"/>
                <a:gd name="connsiteY9" fmla="*/ 52065 h 396829"/>
                <a:gd name="connsiteX10" fmla="*/ 11454666 w 11665189"/>
                <a:gd name="connsiteY10" fmla="*/ 229865 h 396829"/>
                <a:gd name="connsiteX0" fmla="*/ 161826 w 11665189"/>
                <a:gd name="connsiteY0" fmla="*/ 192655 h 397719"/>
                <a:gd name="connsiteX1" fmla="*/ 126266 w 11665189"/>
                <a:gd name="connsiteY1" fmla="*/ 2155 h 397719"/>
                <a:gd name="connsiteX2" fmla="*/ 37366 w 11665189"/>
                <a:gd name="connsiteY2" fmla="*/ 281555 h 397719"/>
                <a:gd name="connsiteX3" fmla="*/ 812066 w 11665189"/>
                <a:gd name="connsiteY3" fmla="*/ 383155 h 397719"/>
                <a:gd name="connsiteX4" fmla="*/ 1637566 w 11665189"/>
                <a:gd name="connsiteY4" fmla="*/ 370455 h 397719"/>
                <a:gd name="connsiteX5" fmla="*/ 3847366 w 11665189"/>
                <a:gd name="connsiteY5" fmla="*/ 357755 h 397719"/>
                <a:gd name="connsiteX6" fmla="*/ 6590566 w 11665189"/>
                <a:gd name="connsiteY6" fmla="*/ 268855 h 397719"/>
                <a:gd name="connsiteX7" fmla="*/ 9917966 w 11665189"/>
                <a:gd name="connsiteY7" fmla="*/ 332355 h 397719"/>
                <a:gd name="connsiteX8" fmla="*/ 11480066 w 11665189"/>
                <a:gd name="connsiteY8" fmla="*/ 383155 h 397719"/>
                <a:gd name="connsiteX9" fmla="*/ 11632466 w 11665189"/>
                <a:gd name="connsiteY9" fmla="*/ 52955 h 397719"/>
                <a:gd name="connsiteX10" fmla="*/ 11454666 w 11665189"/>
                <a:gd name="connsiteY10" fmla="*/ 230755 h 397719"/>
                <a:gd name="connsiteX0" fmla="*/ 174782 w 11678145"/>
                <a:gd name="connsiteY0" fmla="*/ 190712 h 395776"/>
                <a:gd name="connsiteX1" fmla="*/ 139222 w 11678145"/>
                <a:gd name="connsiteY1" fmla="*/ 212 h 395776"/>
                <a:gd name="connsiteX2" fmla="*/ 50322 w 11678145"/>
                <a:gd name="connsiteY2" fmla="*/ 279612 h 395776"/>
                <a:gd name="connsiteX3" fmla="*/ 825022 w 11678145"/>
                <a:gd name="connsiteY3" fmla="*/ 381212 h 395776"/>
                <a:gd name="connsiteX4" fmla="*/ 1650522 w 11678145"/>
                <a:gd name="connsiteY4" fmla="*/ 368512 h 395776"/>
                <a:gd name="connsiteX5" fmla="*/ 3860322 w 11678145"/>
                <a:gd name="connsiteY5" fmla="*/ 355812 h 395776"/>
                <a:gd name="connsiteX6" fmla="*/ 6603522 w 11678145"/>
                <a:gd name="connsiteY6" fmla="*/ 266912 h 395776"/>
                <a:gd name="connsiteX7" fmla="*/ 9930922 w 11678145"/>
                <a:gd name="connsiteY7" fmla="*/ 330412 h 395776"/>
                <a:gd name="connsiteX8" fmla="*/ 11493022 w 11678145"/>
                <a:gd name="connsiteY8" fmla="*/ 381212 h 395776"/>
                <a:gd name="connsiteX9" fmla="*/ 11645422 w 11678145"/>
                <a:gd name="connsiteY9" fmla="*/ 51012 h 395776"/>
                <a:gd name="connsiteX10" fmla="*/ 11467622 w 11678145"/>
                <a:gd name="connsiteY10" fmla="*/ 228812 h 395776"/>
                <a:gd name="connsiteX0" fmla="*/ 141900 w 11645263"/>
                <a:gd name="connsiteY0" fmla="*/ 192080 h 397144"/>
                <a:gd name="connsiteX1" fmla="*/ 106340 w 11645263"/>
                <a:gd name="connsiteY1" fmla="*/ 1580 h 397144"/>
                <a:gd name="connsiteX2" fmla="*/ 40300 w 11645263"/>
                <a:gd name="connsiteY2" fmla="*/ 265740 h 397144"/>
                <a:gd name="connsiteX3" fmla="*/ 792140 w 11645263"/>
                <a:gd name="connsiteY3" fmla="*/ 382580 h 397144"/>
                <a:gd name="connsiteX4" fmla="*/ 1617640 w 11645263"/>
                <a:gd name="connsiteY4" fmla="*/ 369880 h 397144"/>
                <a:gd name="connsiteX5" fmla="*/ 3827440 w 11645263"/>
                <a:gd name="connsiteY5" fmla="*/ 357180 h 397144"/>
                <a:gd name="connsiteX6" fmla="*/ 6570640 w 11645263"/>
                <a:gd name="connsiteY6" fmla="*/ 268280 h 397144"/>
                <a:gd name="connsiteX7" fmla="*/ 9898040 w 11645263"/>
                <a:gd name="connsiteY7" fmla="*/ 331780 h 397144"/>
                <a:gd name="connsiteX8" fmla="*/ 11460140 w 11645263"/>
                <a:gd name="connsiteY8" fmla="*/ 382580 h 397144"/>
                <a:gd name="connsiteX9" fmla="*/ 11612540 w 11645263"/>
                <a:gd name="connsiteY9" fmla="*/ 52380 h 397144"/>
                <a:gd name="connsiteX10" fmla="*/ 11434740 w 11645263"/>
                <a:gd name="connsiteY10" fmla="*/ 230180 h 397144"/>
                <a:gd name="connsiteX0" fmla="*/ 156869 w 11660232"/>
                <a:gd name="connsiteY0" fmla="*/ 190663 h 395727"/>
                <a:gd name="connsiteX1" fmla="*/ 121309 w 11660232"/>
                <a:gd name="connsiteY1" fmla="*/ 163 h 395727"/>
                <a:gd name="connsiteX2" fmla="*/ 55269 w 11660232"/>
                <a:gd name="connsiteY2" fmla="*/ 264323 h 395727"/>
                <a:gd name="connsiteX3" fmla="*/ 807109 w 11660232"/>
                <a:gd name="connsiteY3" fmla="*/ 381163 h 395727"/>
                <a:gd name="connsiteX4" fmla="*/ 1632609 w 11660232"/>
                <a:gd name="connsiteY4" fmla="*/ 368463 h 395727"/>
                <a:gd name="connsiteX5" fmla="*/ 3842409 w 11660232"/>
                <a:gd name="connsiteY5" fmla="*/ 355763 h 395727"/>
                <a:gd name="connsiteX6" fmla="*/ 6585609 w 11660232"/>
                <a:gd name="connsiteY6" fmla="*/ 266863 h 395727"/>
                <a:gd name="connsiteX7" fmla="*/ 9913009 w 11660232"/>
                <a:gd name="connsiteY7" fmla="*/ 330363 h 395727"/>
                <a:gd name="connsiteX8" fmla="*/ 11475109 w 11660232"/>
                <a:gd name="connsiteY8" fmla="*/ 381163 h 395727"/>
                <a:gd name="connsiteX9" fmla="*/ 11627509 w 11660232"/>
                <a:gd name="connsiteY9" fmla="*/ 50963 h 395727"/>
                <a:gd name="connsiteX10" fmla="*/ 11449709 w 11660232"/>
                <a:gd name="connsiteY10" fmla="*/ 228763 h 395727"/>
                <a:gd name="connsiteX0" fmla="*/ 146126 w 11649489"/>
                <a:gd name="connsiteY0" fmla="*/ 192080 h 397144"/>
                <a:gd name="connsiteX1" fmla="*/ 110566 w 11649489"/>
                <a:gd name="connsiteY1" fmla="*/ 1580 h 397144"/>
                <a:gd name="connsiteX2" fmla="*/ 44526 w 11649489"/>
                <a:gd name="connsiteY2" fmla="*/ 265740 h 397144"/>
                <a:gd name="connsiteX3" fmla="*/ 796366 w 11649489"/>
                <a:gd name="connsiteY3" fmla="*/ 382580 h 397144"/>
                <a:gd name="connsiteX4" fmla="*/ 1621866 w 11649489"/>
                <a:gd name="connsiteY4" fmla="*/ 369880 h 397144"/>
                <a:gd name="connsiteX5" fmla="*/ 3831666 w 11649489"/>
                <a:gd name="connsiteY5" fmla="*/ 357180 h 397144"/>
                <a:gd name="connsiteX6" fmla="*/ 6574866 w 11649489"/>
                <a:gd name="connsiteY6" fmla="*/ 268280 h 397144"/>
                <a:gd name="connsiteX7" fmla="*/ 9902266 w 11649489"/>
                <a:gd name="connsiteY7" fmla="*/ 331780 h 397144"/>
                <a:gd name="connsiteX8" fmla="*/ 11464366 w 11649489"/>
                <a:gd name="connsiteY8" fmla="*/ 382580 h 397144"/>
                <a:gd name="connsiteX9" fmla="*/ 11616766 w 11649489"/>
                <a:gd name="connsiteY9" fmla="*/ 52380 h 397144"/>
                <a:gd name="connsiteX10" fmla="*/ 11438966 w 11649489"/>
                <a:gd name="connsiteY10" fmla="*/ 230180 h 397144"/>
                <a:gd name="connsiteX0" fmla="*/ 167838 w 11671201"/>
                <a:gd name="connsiteY0" fmla="*/ 192080 h 397144"/>
                <a:gd name="connsiteX1" fmla="*/ 132278 w 11671201"/>
                <a:gd name="connsiteY1" fmla="*/ 1580 h 397144"/>
                <a:gd name="connsiteX2" fmla="*/ 66238 w 11671201"/>
                <a:gd name="connsiteY2" fmla="*/ 265740 h 397144"/>
                <a:gd name="connsiteX3" fmla="*/ 818078 w 11671201"/>
                <a:gd name="connsiteY3" fmla="*/ 382580 h 397144"/>
                <a:gd name="connsiteX4" fmla="*/ 1643578 w 11671201"/>
                <a:gd name="connsiteY4" fmla="*/ 369880 h 397144"/>
                <a:gd name="connsiteX5" fmla="*/ 3853378 w 11671201"/>
                <a:gd name="connsiteY5" fmla="*/ 357180 h 397144"/>
                <a:gd name="connsiteX6" fmla="*/ 6596578 w 11671201"/>
                <a:gd name="connsiteY6" fmla="*/ 268280 h 397144"/>
                <a:gd name="connsiteX7" fmla="*/ 9923978 w 11671201"/>
                <a:gd name="connsiteY7" fmla="*/ 331780 h 397144"/>
                <a:gd name="connsiteX8" fmla="*/ 11486078 w 11671201"/>
                <a:gd name="connsiteY8" fmla="*/ 382580 h 397144"/>
                <a:gd name="connsiteX9" fmla="*/ 11638478 w 11671201"/>
                <a:gd name="connsiteY9" fmla="*/ 52380 h 397144"/>
                <a:gd name="connsiteX10" fmla="*/ 11460678 w 11671201"/>
                <a:gd name="connsiteY10" fmla="*/ 230180 h 397144"/>
                <a:gd name="connsiteX0" fmla="*/ 153899 w 11657262"/>
                <a:gd name="connsiteY0" fmla="*/ 192080 h 397144"/>
                <a:gd name="connsiteX1" fmla="*/ 118339 w 11657262"/>
                <a:gd name="connsiteY1" fmla="*/ 1580 h 397144"/>
                <a:gd name="connsiteX2" fmla="*/ 52299 w 11657262"/>
                <a:gd name="connsiteY2" fmla="*/ 265740 h 397144"/>
                <a:gd name="connsiteX3" fmla="*/ 910819 w 11657262"/>
                <a:gd name="connsiteY3" fmla="*/ 329240 h 397144"/>
                <a:gd name="connsiteX4" fmla="*/ 1629639 w 11657262"/>
                <a:gd name="connsiteY4" fmla="*/ 369880 h 397144"/>
                <a:gd name="connsiteX5" fmla="*/ 3839439 w 11657262"/>
                <a:gd name="connsiteY5" fmla="*/ 357180 h 397144"/>
                <a:gd name="connsiteX6" fmla="*/ 6582639 w 11657262"/>
                <a:gd name="connsiteY6" fmla="*/ 268280 h 397144"/>
                <a:gd name="connsiteX7" fmla="*/ 9910039 w 11657262"/>
                <a:gd name="connsiteY7" fmla="*/ 331780 h 397144"/>
                <a:gd name="connsiteX8" fmla="*/ 11472139 w 11657262"/>
                <a:gd name="connsiteY8" fmla="*/ 382580 h 397144"/>
                <a:gd name="connsiteX9" fmla="*/ 11624539 w 11657262"/>
                <a:gd name="connsiteY9" fmla="*/ 52380 h 397144"/>
                <a:gd name="connsiteX10" fmla="*/ 11446739 w 11657262"/>
                <a:gd name="connsiteY10" fmla="*/ 230180 h 397144"/>
                <a:gd name="connsiteX0" fmla="*/ 153899 w 11657262"/>
                <a:gd name="connsiteY0" fmla="*/ 192080 h 397144"/>
                <a:gd name="connsiteX1" fmla="*/ 118339 w 11657262"/>
                <a:gd name="connsiteY1" fmla="*/ 1580 h 397144"/>
                <a:gd name="connsiteX2" fmla="*/ 52299 w 11657262"/>
                <a:gd name="connsiteY2" fmla="*/ 265740 h 397144"/>
                <a:gd name="connsiteX3" fmla="*/ 910819 w 11657262"/>
                <a:gd name="connsiteY3" fmla="*/ 329240 h 397144"/>
                <a:gd name="connsiteX4" fmla="*/ 1629639 w 11657262"/>
                <a:gd name="connsiteY4" fmla="*/ 369880 h 397144"/>
                <a:gd name="connsiteX5" fmla="*/ 3839439 w 11657262"/>
                <a:gd name="connsiteY5" fmla="*/ 357180 h 397144"/>
                <a:gd name="connsiteX6" fmla="*/ 6582639 w 11657262"/>
                <a:gd name="connsiteY6" fmla="*/ 268280 h 397144"/>
                <a:gd name="connsiteX7" fmla="*/ 9910039 w 11657262"/>
                <a:gd name="connsiteY7" fmla="*/ 331780 h 397144"/>
                <a:gd name="connsiteX8" fmla="*/ 11472139 w 11657262"/>
                <a:gd name="connsiteY8" fmla="*/ 382580 h 397144"/>
                <a:gd name="connsiteX9" fmla="*/ 11624539 w 11657262"/>
                <a:gd name="connsiteY9" fmla="*/ 52380 h 397144"/>
                <a:gd name="connsiteX10" fmla="*/ 11446739 w 11657262"/>
                <a:gd name="connsiteY10" fmla="*/ 230180 h 397144"/>
                <a:gd name="connsiteX0" fmla="*/ 164766 w 11668129"/>
                <a:gd name="connsiteY0" fmla="*/ 192962 h 398026"/>
                <a:gd name="connsiteX1" fmla="*/ 129206 w 11668129"/>
                <a:gd name="connsiteY1" fmla="*/ 2462 h 398026"/>
                <a:gd name="connsiteX2" fmla="*/ 63166 w 11668129"/>
                <a:gd name="connsiteY2" fmla="*/ 266622 h 398026"/>
                <a:gd name="connsiteX3" fmla="*/ 921686 w 11668129"/>
                <a:gd name="connsiteY3" fmla="*/ 330122 h 398026"/>
                <a:gd name="connsiteX4" fmla="*/ 1640506 w 11668129"/>
                <a:gd name="connsiteY4" fmla="*/ 370762 h 398026"/>
                <a:gd name="connsiteX5" fmla="*/ 3850306 w 11668129"/>
                <a:gd name="connsiteY5" fmla="*/ 358062 h 398026"/>
                <a:gd name="connsiteX6" fmla="*/ 6593506 w 11668129"/>
                <a:gd name="connsiteY6" fmla="*/ 269162 h 398026"/>
                <a:gd name="connsiteX7" fmla="*/ 9920906 w 11668129"/>
                <a:gd name="connsiteY7" fmla="*/ 332662 h 398026"/>
                <a:gd name="connsiteX8" fmla="*/ 11483006 w 11668129"/>
                <a:gd name="connsiteY8" fmla="*/ 383462 h 398026"/>
                <a:gd name="connsiteX9" fmla="*/ 11635406 w 11668129"/>
                <a:gd name="connsiteY9" fmla="*/ 53262 h 398026"/>
                <a:gd name="connsiteX10" fmla="*/ 11457606 w 11668129"/>
                <a:gd name="connsiteY10" fmla="*/ 231062 h 398026"/>
                <a:gd name="connsiteX0" fmla="*/ 156708 w 11660071"/>
                <a:gd name="connsiteY0" fmla="*/ 191340 h 396404"/>
                <a:gd name="connsiteX1" fmla="*/ 121148 w 11660071"/>
                <a:gd name="connsiteY1" fmla="*/ 840 h 396404"/>
                <a:gd name="connsiteX2" fmla="*/ 55108 w 11660071"/>
                <a:gd name="connsiteY2" fmla="*/ 265000 h 396404"/>
                <a:gd name="connsiteX3" fmla="*/ 913628 w 11660071"/>
                <a:gd name="connsiteY3" fmla="*/ 328500 h 396404"/>
                <a:gd name="connsiteX4" fmla="*/ 1632448 w 11660071"/>
                <a:gd name="connsiteY4" fmla="*/ 369140 h 396404"/>
                <a:gd name="connsiteX5" fmla="*/ 3842248 w 11660071"/>
                <a:gd name="connsiteY5" fmla="*/ 356440 h 396404"/>
                <a:gd name="connsiteX6" fmla="*/ 6585448 w 11660071"/>
                <a:gd name="connsiteY6" fmla="*/ 267540 h 396404"/>
                <a:gd name="connsiteX7" fmla="*/ 9912848 w 11660071"/>
                <a:gd name="connsiteY7" fmla="*/ 331040 h 396404"/>
                <a:gd name="connsiteX8" fmla="*/ 11474948 w 11660071"/>
                <a:gd name="connsiteY8" fmla="*/ 381840 h 396404"/>
                <a:gd name="connsiteX9" fmla="*/ 11627348 w 11660071"/>
                <a:gd name="connsiteY9" fmla="*/ 51640 h 396404"/>
                <a:gd name="connsiteX10" fmla="*/ 11449548 w 11660071"/>
                <a:gd name="connsiteY10" fmla="*/ 229440 h 396404"/>
                <a:gd name="connsiteX0" fmla="*/ 156708 w 11660071"/>
                <a:gd name="connsiteY0" fmla="*/ 191103 h 396167"/>
                <a:gd name="connsiteX1" fmla="*/ 121148 w 11660071"/>
                <a:gd name="connsiteY1" fmla="*/ 603 h 396167"/>
                <a:gd name="connsiteX2" fmla="*/ 55108 w 11660071"/>
                <a:gd name="connsiteY2" fmla="*/ 264763 h 396167"/>
                <a:gd name="connsiteX3" fmla="*/ 913628 w 11660071"/>
                <a:gd name="connsiteY3" fmla="*/ 328263 h 396167"/>
                <a:gd name="connsiteX4" fmla="*/ 1632448 w 11660071"/>
                <a:gd name="connsiteY4" fmla="*/ 368903 h 396167"/>
                <a:gd name="connsiteX5" fmla="*/ 3842248 w 11660071"/>
                <a:gd name="connsiteY5" fmla="*/ 356203 h 396167"/>
                <a:gd name="connsiteX6" fmla="*/ 6585448 w 11660071"/>
                <a:gd name="connsiteY6" fmla="*/ 267303 h 396167"/>
                <a:gd name="connsiteX7" fmla="*/ 9912848 w 11660071"/>
                <a:gd name="connsiteY7" fmla="*/ 330803 h 396167"/>
                <a:gd name="connsiteX8" fmla="*/ 11474948 w 11660071"/>
                <a:gd name="connsiteY8" fmla="*/ 381603 h 396167"/>
                <a:gd name="connsiteX9" fmla="*/ 11627348 w 11660071"/>
                <a:gd name="connsiteY9" fmla="*/ 51403 h 396167"/>
                <a:gd name="connsiteX10" fmla="*/ 11449548 w 11660071"/>
                <a:gd name="connsiteY10" fmla="*/ 229203 h 396167"/>
                <a:gd name="connsiteX0" fmla="*/ 170355 w 11673718"/>
                <a:gd name="connsiteY0" fmla="*/ 191103 h 396167"/>
                <a:gd name="connsiteX1" fmla="*/ 134795 w 11673718"/>
                <a:gd name="connsiteY1" fmla="*/ 603 h 396167"/>
                <a:gd name="connsiteX2" fmla="*/ 68755 w 11673718"/>
                <a:gd name="connsiteY2" fmla="*/ 264763 h 396167"/>
                <a:gd name="connsiteX3" fmla="*/ 927275 w 11673718"/>
                <a:gd name="connsiteY3" fmla="*/ 328263 h 396167"/>
                <a:gd name="connsiteX4" fmla="*/ 1646095 w 11673718"/>
                <a:gd name="connsiteY4" fmla="*/ 368903 h 396167"/>
                <a:gd name="connsiteX5" fmla="*/ 3855895 w 11673718"/>
                <a:gd name="connsiteY5" fmla="*/ 356203 h 396167"/>
                <a:gd name="connsiteX6" fmla="*/ 6599095 w 11673718"/>
                <a:gd name="connsiteY6" fmla="*/ 267303 h 396167"/>
                <a:gd name="connsiteX7" fmla="*/ 9926495 w 11673718"/>
                <a:gd name="connsiteY7" fmla="*/ 330803 h 396167"/>
                <a:gd name="connsiteX8" fmla="*/ 11488595 w 11673718"/>
                <a:gd name="connsiteY8" fmla="*/ 381603 h 396167"/>
                <a:gd name="connsiteX9" fmla="*/ 11640995 w 11673718"/>
                <a:gd name="connsiteY9" fmla="*/ 51403 h 396167"/>
                <a:gd name="connsiteX10" fmla="*/ 11463195 w 11673718"/>
                <a:gd name="connsiteY10" fmla="*/ 229203 h 396167"/>
                <a:gd name="connsiteX0" fmla="*/ 164481 w 11667844"/>
                <a:gd name="connsiteY0" fmla="*/ 191103 h 396167"/>
                <a:gd name="connsiteX1" fmla="*/ 128921 w 11667844"/>
                <a:gd name="connsiteY1" fmla="*/ 603 h 396167"/>
                <a:gd name="connsiteX2" fmla="*/ 62881 w 11667844"/>
                <a:gd name="connsiteY2" fmla="*/ 264763 h 396167"/>
                <a:gd name="connsiteX3" fmla="*/ 841391 w 11667844"/>
                <a:gd name="connsiteY3" fmla="*/ 339693 h 396167"/>
                <a:gd name="connsiteX4" fmla="*/ 1640221 w 11667844"/>
                <a:gd name="connsiteY4" fmla="*/ 368903 h 396167"/>
                <a:gd name="connsiteX5" fmla="*/ 3850021 w 11667844"/>
                <a:gd name="connsiteY5" fmla="*/ 356203 h 396167"/>
                <a:gd name="connsiteX6" fmla="*/ 6593221 w 11667844"/>
                <a:gd name="connsiteY6" fmla="*/ 267303 h 396167"/>
                <a:gd name="connsiteX7" fmla="*/ 9920621 w 11667844"/>
                <a:gd name="connsiteY7" fmla="*/ 330803 h 396167"/>
                <a:gd name="connsiteX8" fmla="*/ 11482721 w 11667844"/>
                <a:gd name="connsiteY8" fmla="*/ 381603 h 396167"/>
                <a:gd name="connsiteX9" fmla="*/ 11635121 w 11667844"/>
                <a:gd name="connsiteY9" fmla="*/ 51403 h 396167"/>
                <a:gd name="connsiteX10" fmla="*/ 11457321 w 11667844"/>
                <a:gd name="connsiteY10" fmla="*/ 229203 h 396167"/>
                <a:gd name="connsiteX0" fmla="*/ 164481 w 11667844"/>
                <a:gd name="connsiteY0" fmla="*/ 191103 h 396167"/>
                <a:gd name="connsiteX1" fmla="*/ 128921 w 11667844"/>
                <a:gd name="connsiteY1" fmla="*/ 603 h 396167"/>
                <a:gd name="connsiteX2" fmla="*/ 62881 w 11667844"/>
                <a:gd name="connsiteY2" fmla="*/ 264763 h 396167"/>
                <a:gd name="connsiteX3" fmla="*/ 841391 w 11667844"/>
                <a:gd name="connsiteY3" fmla="*/ 339693 h 396167"/>
                <a:gd name="connsiteX4" fmla="*/ 1640221 w 11667844"/>
                <a:gd name="connsiteY4" fmla="*/ 368903 h 396167"/>
                <a:gd name="connsiteX5" fmla="*/ 3850021 w 11667844"/>
                <a:gd name="connsiteY5" fmla="*/ 356203 h 396167"/>
                <a:gd name="connsiteX6" fmla="*/ 6593221 w 11667844"/>
                <a:gd name="connsiteY6" fmla="*/ 267303 h 396167"/>
                <a:gd name="connsiteX7" fmla="*/ 9920621 w 11667844"/>
                <a:gd name="connsiteY7" fmla="*/ 330803 h 396167"/>
                <a:gd name="connsiteX8" fmla="*/ 11482721 w 11667844"/>
                <a:gd name="connsiteY8" fmla="*/ 381603 h 396167"/>
                <a:gd name="connsiteX9" fmla="*/ 11635121 w 11667844"/>
                <a:gd name="connsiteY9" fmla="*/ 51403 h 396167"/>
                <a:gd name="connsiteX10" fmla="*/ 11457321 w 11667844"/>
                <a:gd name="connsiteY10" fmla="*/ 229203 h 396167"/>
                <a:gd name="connsiteX0" fmla="*/ 164481 w 11667844"/>
                <a:gd name="connsiteY0" fmla="*/ 191103 h 401152"/>
                <a:gd name="connsiteX1" fmla="*/ 128921 w 11667844"/>
                <a:gd name="connsiteY1" fmla="*/ 603 h 401152"/>
                <a:gd name="connsiteX2" fmla="*/ 62881 w 11667844"/>
                <a:gd name="connsiteY2" fmla="*/ 264763 h 401152"/>
                <a:gd name="connsiteX3" fmla="*/ 841391 w 11667844"/>
                <a:gd name="connsiteY3" fmla="*/ 339693 h 401152"/>
                <a:gd name="connsiteX4" fmla="*/ 1640221 w 11667844"/>
                <a:gd name="connsiteY4" fmla="*/ 368903 h 401152"/>
                <a:gd name="connsiteX5" fmla="*/ 3850021 w 11667844"/>
                <a:gd name="connsiteY5" fmla="*/ 356203 h 401152"/>
                <a:gd name="connsiteX6" fmla="*/ 6593221 w 11667844"/>
                <a:gd name="connsiteY6" fmla="*/ 267303 h 401152"/>
                <a:gd name="connsiteX7" fmla="*/ 9920621 w 11667844"/>
                <a:gd name="connsiteY7" fmla="*/ 330803 h 401152"/>
                <a:gd name="connsiteX8" fmla="*/ 11482721 w 11667844"/>
                <a:gd name="connsiteY8" fmla="*/ 381603 h 401152"/>
                <a:gd name="connsiteX9" fmla="*/ 11635121 w 11667844"/>
                <a:gd name="connsiteY9" fmla="*/ 51403 h 401152"/>
                <a:gd name="connsiteX10" fmla="*/ 11457321 w 11667844"/>
                <a:gd name="connsiteY10" fmla="*/ 229203 h 401152"/>
                <a:gd name="connsiteX0" fmla="*/ 164481 w 11667844"/>
                <a:gd name="connsiteY0" fmla="*/ 191103 h 396167"/>
                <a:gd name="connsiteX1" fmla="*/ 128921 w 11667844"/>
                <a:gd name="connsiteY1" fmla="*/ 603 h 396167"/>
                <a:gd name="connsiteX2" fmla="*/ 62881 w 11667844"/>
                <a:gd name="connsiteY2" fmla="*/ 264763 h 396167"/>
                <a:gd name="connsiteX3" fmla="*/ 841391 w 11667844"/>
                <a:gd name="connsiteY3" fmla="*/ 339693 h 396167"/>
                <a:gd name="connsiteX4" fmla="*/ 1640221 w 11667844"/>
                <a:gd name="connsiteY4" fmla="*/ 368903 h 396167"/>
                <a:gd name="connsiteX5" fmla="*/ 3850021 w 11667844"/>
                <a:gd name="connsiteY5" fmla="*/ 356203 h 396167"/>
                <a:gd name="connsiteX6" fmla="*/ 6593221 w 11667844"/>
                <a:gd name="connsiteY6" fmla="*/ 267303 h 396167"/>
                <a:gd name="connsiteX7" fmla="*/ 9920621 w 11667844"/>
                <a:gd name="connsiteY7" fmla="*/ 330803 h 396167"/>
                <a:gd name="connsiteX8" fmla="*/ 11482721 w 11667844"/>
                <a:gd name="connsiteY8" fmla="*/ 381603 h 396167"/>
                <a:gd name="connsiteX9" fmla="*/ 11635121 w 11667844"/>
                <a:gd name="connsiteY9" fmla="*/ 51403 h 396167"/>
                <a:gd name="connsiteX10" fmla="*/ 11457321 w 11667844"/>
                <a:gd name="connsiteY10" fmla="*/ 229203 h 396167"/>
                <a:gd name="connsiteX0" fmla="*/ 164481 w 11667844"/>
                <a:gd name="connsiteY0" fmla="*/ 191103 h 396167"/>
                <a:gd name="connsiteX1" fmla="*/ 128921 w 11667844"/>
                <a:gd name="connsiteY1" fmla="*/ 603 h 396167"/>
                <a:gd name="connsiteX2" fmla="*/ 62881 w 11667844"/>
                <a:gd name="connsiteY2" fmla="*/ 264763 h 396167"/>
                <a:gd name="connsiteX3" fmla="*/ 841391 w 11667844"/>
                <a:gd name="connsiteY3" fmla="*/ 339693 h 396167"/>
                <a:gd name="connsiteX4" fmla="*/ 1640221 w 11667844"/>
                <a:gd name="connsiteY4" fmla="*/ 368903 h 396167"/>
                <a:gd name="connsiteX5" fmla="*/ 3850021 w 11667844"/>
                <a:gd name="connsiteY5" fmla="*/ 356203 h 396167"/>
                <a:gd name="connsiteX6" fmla="*/ 6593221 w 11667844"/>
                <a:gd name="connsiteY6" fmla="*/ 267303 h 396167"/>
                <a:gd name="connsiteX7" fmla="*/ 9920621 w 11667844"/>
                <a:gd name="connsiteY7" fmla="*/ 330803 h 396167"/>
                <a:gd name="connsiteX8" fmla="*/ 11482721 w 11667844"/>
                <a:gd name="connsiteY8" fmla="*/ 381603 h 396167"/>
                <a:gd name="connsiteX9" fmla="*/ 11635121 w 11667844"/>
                <a:gd name="connsiteY9" fmla="*/ 51403 h 396167"/>
                <a:gd name="connsiteX10" fmla="*/ 11457321 w 11667844"/>
                <a:gd name="connsiteY10" fmla="*/ 229203 h 396167"/>
                <a:gd name="connsiteX0" fmla="*/ 164481 w 11667844"/>
                <a:gd name="connsiteY0" fmla="*/ 191103 h 396167"/>
                <a:gd name="connsiteX1" fmla="*/ 128921 w 11667844"/>
                <a:gd name="connsiteY1" fmla="*/ 603 h 396167"/>
                <a:gd name="connsiteX2" fmla="*/ 62881 w 11667844"/>
                <a:gd name="connsiteY2" fmla="*/ 264763 h 396167"/>
                <a:gd name="connsiteX3" fmla="*/ 841391 w 11667844"/>
                <a:gd name="connsiteY3" fmla="*/ 339693 h 396167"/>
                <a:gd name="connsiteX4" fmla="*/ 1640221 w 11667844"/>
                <a:gd name="connsiteY4" fmla="*/ 368903 h 396167"/>
                <a:gd name="connsiteX5" fmla="*/ 3850021 w 11667844"/>
                <a:gd name="connsiteY5" fmla="*/ 356203 h 396167"/>
                <a:gd name="connsiteX6" fmla="*/ 6593221 w 11667844"/>
                <a:gd name="connsiteY6" fmla="*/ 267303 h 396167"/>
                <a:gd name="connsiteX7" fmla="*/ 9920621 w 11667844"/>
                <a:gd name="connsiteY7" fmla="*/ 330803 h 396167"/>
                <a:gd name="connsiteX8" fmla="*/ 11482721 w 11667844"/>
                <a:gd name="connsiteY8" fmla="*/ 381603 h 396167"/>
                <a:gd name="connsiteX9" fmla="*/ 11635121 w 11667844"/>
                <a:gd name="connsiteY9" fmla="*/ 51403 h 396167"/>
                <a:gd name="connsiteX10" fmla="*/ 11457321 w 11667844"/>
                <a:gd name="connsiteY10" fmla="*/ 229203 h 396167"/>
                <a:gd name="connsiteX0" fmla="*/ 164481 w 11647878"/>
                <a:gd name="connsiteY0" fmla="*/ 191103 h 396167"/>
                <a:gd name="connsiteX1" fmla="*/ 128921 w 11647878"/>
                <a:gd name="connsiteY1" fmla="*/ 603 h 396167"/>
                <a:gd name="connsiteX2" fmla="*/ 62881 w 11647878"/>
                <a:gd name="connsiteY2" fmla="*/ 264763 h 396167"/>
                <a:gd name="connsiteX3" fmla="*/ 841391 w 11647878"/>
                <a:gd name="connsiteY3" fmla="*/ 339693 h 396167"/>
                <a:gd name="connsiteX4" fmla="*/ 1640221 w 11647878"/>
                <a:gd name="connsiteY4" fmla="*/ 368903 h 396167"/>
                <a:gd name="connsiteX5" fmla="*/ 3850021 w 11647878"/>
                <a:gd name="connsiteY5" fmla="*/ 356203 h 396167"/>
                <a:gd name="connsiteX6" fmla="*/ 6593221 w 11647878"/>
                <a:gd name="connsiteY6" fmla="*/ 267303 h 396167"/>
                <a:gd name="connsiteX7" fmla="*/ 9920621 w 11647878"/>
                <a:gd name="connsiteY7" fmla="*/ 330803 h 396167"/>
                <a:gd name="connsiteX8" fmla="*/ 11482721 w 11647878"/>
                <a:gd name="connsiteY8" fmla="*/ 381603 h 396167"/>
                <a:gd name="connsiteX9" fmla="*/ 11598907 w 11647878"/>
                <a:gd name="connsiteY9" fmla="*/ 51403 h 396167"/>
                <a:gd name="connsiteX10" fmla="*/ 11457321 w 11647878"/>
                <a:gd name="connsiteY10" fmla="*/ 229203 h 396167"/>
                <a:gd name="connsiteX0" fmla="*/ 164481 w 11680619"/>
                <a:gd name="connsiteY0" fmla="*/ 191103 h 396167"/>
                <a:gd name="connsiteX1" fmla="*/ 128921 w 11680619"/>
                <a:gd name="connsiteY1" fmla="*/ 603 h 396167"/>
                <a:gd name="connsiteX2" fmla="*/ 62881 w 11680619"/>
                <a:gd name="connsiteY2" fmla="*/ 264763 h 396167"/>
                <a:gd name="connsiteX3" fmla="*/ 841391 w 11680619"/>
                <a:gd name="connsiteY3" fmla="*/ 339693 h 396167"/>
                <a:gd name="connsiteX4" fmla="*/ 1640221 w 11680619"/>
                <a:gd name="connsiteY4" fmla="*/ 368903 h 396167"/>
                <a:gd name="connsiteX5" fmla="*/ 3850021 w 11680619"/>
                <a:gd name="connsiteY5" fmla="*/ 356203 h 396167"/>
                <a:gd name="connsiteX6" fmla="*/ 6593221 w 11680619"/>
                <a:gd name="connsiteY6" fmla="*/ 267303 h 396167"/>
                <a:gd name="connsiteX7" fmla="*/ 9920621 w 11680619"/>
                <a:gd name="connsiteY7" fmla="*/ 330803 h 396167"/>
                <a:gd name="connsiteX8" fmla="*/ 11482721 w 11680619"/>
                <a:gd name="connsiteY8" fmla="*/ 381603 h 396167"/>
                <a:gd name="connsiteX9" fmla="*/ 11598907 w 11680619"/>
                <a:gd name="connsiteY9" fmla="*/ 51403 h 396167"/>
                <a:gd name="connsiteX10" fmla="*/ 11457321 w 11680619"/>
                <a:gd name="connsiteY10" fmla="*/ 229203 h 396167"/>
                <a:gd name="connsiteX0" fmla="*/ 164481 w 11647878"/>
                <a:gd name="connsiteY0" fmla="*/ 191103 h 396167"/>
                <a:gd name="connsiteX1" fmla="*/ 128921 w 11647878"/>
                <a:gd name="connsiteY1" fmla="*/ 603 h 396167"/>
                <a:gd name="connsiteX2" fmla="*/ 62881 w 11647878"/>
                <a:gd name="connsiteY2" fmla="*/ 264763 h 396167"/>
                <a:gd name="connsiteX3" fmla="*/ 841391 w 11647878"/>
                <a:gd name="connsiteY3" fmla="*/ 339693 h 396167"/>
                <a:gd name="connsiteX4" fmla="*/ 1640221 w 11647878"/>
                <a:gd name="connsiteY4" fmla="*/ 368903 h 396167"/>
                <a:gd name="connsiteX5" fmla="*/ 3850021 w 11647878"/>
                <a:gd name="connsiteY5" fmla="*/ 356203 h 396167"/>
                <a:gd name="connsiteX6" fmla="*/ 6593221 w 11647878"/>
                <a:gd name="connsiteY6" fmla="*/ 267303 h 396167"/>
                <a:gd name="connsiteX7" fmla="*/ 9920621 w 11647878"/>
                <a:gd name="connsiteY7" fmla="*/ 330803 h 396167"/>
                <a:gd name="connsiteX8" fmla="*/ 11482721 w 11647878"/>
                <a:gd name="connsiteY8" fmla="*/ 381603 h 396167"/>
                <a:gd name="connsiteX9" fmla="*/ 11598907 w 11647878"/>
                <a:gd name="connsiteY9" fmla="*/ 51403 h 396167"/>
                <a:gd name="connsiteX10" fmla="*/ 11457321 w 11647878"/>
                <a:gd name="connsiteY10" fmla="*/ 229203 h 396167"/>
                <a:gd name="connsiteX0" fmla="*/ 164481 w 11647878"/>
                <a:gd name="connsiteY0" fmla="*/ 191103 h 396167"/>
                <a:gd name="connsiteX1" fmla="*/ 128921 w 11647878"/>
                <a:gd name="connsiteY1" fmla="*/ 603 h 396167"/>
                <a:gd name="connsiteX2" fmla="*/ 62881 w 11647878"/>
                <a:gd name="connsiteY2" fmla="*/ 264763 h 396167"/>
                <a:gd name="connsiteX3" fmla="*/ 841391 w 11647878"/>
                <a:gd name="connsiteY3" fmla="*/ 339693 h 396167"/>
                <a:gd name="connsiteX4" fmla="*/ 1640221 w 11647878"/>
                <a:gd name="connsiteY4" fmla="*/ 368903 h 396167"/>
                <a:gd name="connsiteX5" fmla="*/ 3850021 w 11647878"/>
                <a:gd name="connsiteY5" fmla="*/ 356203 h 396167"/>
                <a:gd name="connsiteX6" fmla="*/ 6593221 w 11647878"/>
                <a:gd name="connsiteY6" fmla="*/ 267303 h 396167"/>
                <a:gd name="connsiteX7" fmla="*/ 9920621 w 11647878"/>
                <a:gd name="connsiteY7" fmla="*/ 330803 h 396167"/>
                <a:gd name="connsiteX8" fmla="*/ 11482721 w 11647878"/>
                <a:gd name="connsiteY8" fmla="*/ 381603 h 396167"/>
                <a:gd name="connsiteX9" fmla="*/ 11598907 w 11647878"/>
                <a:gd name="connsiteY9" fmla="*/ 51403 h 396167"/>
                <a:gd name="connsiteX10" fmla="*/ 11457321 w 11647878"/>
                <a:gd name="connsiteY10" fmla="*/ 229203 h 396167"/>
                <a:gd name="connsiteX0" fmla="*/ 164481 w 11701416"/>
                <a:gd name="connsiteY0" fmla="*/ 191103 h 396167"/>
                <a:gd name="connsiteX1" fmla="*/ 128921 w 11701416"/>
                <a:gd name="connsiteY1" fmla="*/ 603 h 396167"/>
                <a:gd name="connsiteX2" fmla="*/ 62881 w 11701416"/>
                <a:gd name="connsiteY2" fmla="*/ 264763 h 396167"/>
                <a:gd name="connsiteX3" fmla="*/ 841391 w 11701416"/>
                <a:gd name="connsiteY3" fmla="*/ 339693 h 396167"/>
                <a:gd name="connsiteX4" fmla="*/ 1640221 w 11701416"/>
                <a:gd name="connsiteY4" fmla="*/ 368903 h 396167"/>
                <a:gd name="connsiteX5" fmla="*/ 3850021 w 11701416"/>
                <a:gd name="connsiteY5" fmla="*/ 356203 h 396167"/>
                <a:gd name="connsiteX6" fmla="*/ 6593221 w 11701416"/>
                <a:gd name="connsiteY6" fmla="*/ 267303 h 396167"/>
                <a:gd name="connsiteX7" fmla="*/ 9920621 w 11701416"/>
                <a:gd name="connsiteY7" fmla="*/ 330803 h 396167"/>
                <a:gd name="connsiteX8" fmla="*/ 11482721 w 11701416"/>
                <a:gd name="connsiteY8" fmla="*/ 381603 h 396167"/>
                <a:gd name="connsiteX9" fmla="*/ 11598907 w 11701416"/>
                <a:gd name="connsiteY9" fmla="*/ 51403 h 396167"/>
                <a:gd name="connsiteX10" fmla="*/ 11457321 w 11701416"/>
                <a:gd name="connsiteY10" fmla="*/ 229203 h 396167"/>
                <a:gd name="connsiteX0" fmla="*/ 164481 w 11704403"/>
                <a:gd name="connsiteY0" fmla="*/ 191103 h 382015"/>
                <a:gd name="connsiteX1" fmla="*/ 128921 w 11704403"/>
                <a:gd name="connsiteY1" fmla="*/ 603 h 382015"/>
                <a:gd name="connsiteX2" fmla="*/ 62881 w 11704403"/>
                <a:gd name="connsiteY2" fmla="*/ 264763 h 382015"/>
                <a:gd name="connsiteX3" fmla="*/ 841391 w 11704403"/>
                <a:gd name="connsiteY3" fmla="*/ 339693 h 382015"/>
                <a:gd name="connsiteX4" fmla="*/ 1640221 w 11704403"/>
                <a:gd name="connsiteY4" fmla="*/ 368903 h 382015"/>
                <a:gd name="connsiteX5" fmla="*/ 3850021 w 11704403"/>
                <a:gd name="connsiteY5" fmla="*/ 356203 h 382015"/>
                <a:gd name="connsiteX6" fmla="*/ 6593221 w 11704403"/>
                <a:gd name="connsiteY6" fmla="*/ 267303 h 382015"/>
                <a:gd name="connsiteX7" fmla="*/ 9920621 w 11704403"/>
                <a:gd name="connsiteY7" fmla="*/ 330803 h 382015"/>
                <a:gd name="connsiteX8" fmla="*/ 11482721 w 11704403"/>
                <a:gd name="connsiteY8" fmla="*/ 381603 h 382015"/>
                <a:gd name="connsiteX9" fmla="*/ 11598907 w 11704403"/>
                <a:gd name="connsiteY9" fmla="*/ 51403 h 382015"/>
                <a:gd name="connsiteX10" fmla="*/ 11457321 w 11704403"/>
                <a:gd name="connsiteY10" fmla="*/ 229203 h 382015"/>
                <a:gd name="connsiteX0" fmla="*/ 164481 w 11683013"/>
                <a:gd name="connsiteY0" fmla="*/ 191103 h 382686"/>
                <a:gd name="connsiteX1" fmla="*/ 128921 w 11683013"/>
                <a:gd name="connsiteY1" fmla="*/ 603 h 382686"/>
                <a:gd name="connsiteX2" fmla="*/ 62881 w 11683013"/>
                <a:gd name="connsiteY2" fmla="*/ 264763 h 382686"/>
                <a:gd name="connsiteX3" fmla="*/ 841391 w 11683013"/>
                <a:gd name="connsiteY3" fmla="*/ 339693 h 382686"/>
                <a:gd name="connsiteX4" fmla="*/ 1640221 w 11683013"/>
                <a:gd name="connsiteY4" fmla="*/ 368903 h 382686"/>
                <a:gd name="connsiteX5" fmla="*/ 3850021 w 11683013"/>
                <a:gd name="connsiteY5" fmla="*/ 356203 h 382686"/>
                <a:gd name="connsiteX6" fmla="*/ 6593221 w 11683013"/>
                <a:gd name="connsiteY6" fmla="*/ 267303 h 382686"/>
                <a:gd name="connsiteX7" fmla="*/ 9920621 w 11683013"/>
                <a:gd name="connsiteY7" fmla="*/ 330803 h 382686"/>
                <a:gd name="connsiteX8" fmla="*/ 11482721 w 11683013"/>
                <a:gd name="connsiteY8" fmla="*/ 381603 h 382686"/>
                <a:gd name="connsiteX9" fmla="*/ 11598907 w 11683013"/>
                <a:gd name="connsiteY9" fmla="*/ 51403 h 382686"/>
                <a:gd name="connsiteX10" fmla="*/ 11457321 w 11683013"/>
                <a:gd name="connsiteY10" fmla="*/ 229203 h 382686"/>
                <a:gd name="connsiteX0" fmla="*/ 164481 w 11608957"/>
                <a:gd name="connsiteY0" fmla="*/ 191103 h 376725"/>
                <a:gd name="connsiteX1" fmla="*/ 128921 w 11608957"/>
                <a:gd name="connsiteY1" fmla="*/ 603 h 376725"/>
                <a:gd name="connsiteX2" fmla="*/ 62881 w 11608957"/>
                <a:gd name="connsiteY2" fmla="*/ 264763 h 376725"/>
                <a:gd name="connsiteX3" fmla="*/ 841391 w 11608957"/>
                <a:gd name="connsiteY3" fmla="*/ 339693 h 376725"/>
                <a:gd name="connsiteX4" fmla="*/ 1640221 w 11608957"/>
                <a:gd name="connsiteY4" fmla="*/ 368903 h 376725"/>
                <a:gd name="connsiteX5" fmla="*/ 3850021 w 11608957"/>
                <a:gd name="connsiteY5" fmla="*/ 356203 h 376725"/>
                <a:gd name="connsiteX6" fmla="*/ 6593221 w 11608957"/>
                <a:gd name="connsiteY6" fmla="*/ 267303 h 376725"/>
                <a:gd name="connsiteX7" fmla="*/ 9920621 w 11608957"/>
                <a:gd name="connsiteY7" fmla="*/ 330803 h 376725"/>
                <a:gd name="connsiteX8" fmla="*/ 11449525 w 11608957"/>
                <a:gd name="connsiteY8" fmla="*/ 375568 h 376725"/>
                <a:gd name="connsiteX9" fmla="*/ 11598907 w 11608957"/>
                <a:gd name="connsiteY9" fmla="*/ 51403 h 376725"/>
                <a:gd name="connsiteX10" fmla="*/ 11457321 w 11608957"/>
                <a:gd name="connsiteY10" fmla="*/ 229203 h 376725"/>
                <a:gd name="connsiteX0" fmla="*/ 164481 w 11645809"/>
                <a:gd name="connsiteY0" fmla="*/ 191103 h 384614"/>
                <a:gd name="connsiteX1" fmla="*/ 128921 w 11645809"/>
                <a:gd name="connsiteY1" fmla="*/ 603 h 384614"/>
                <a:gd name="connsiteX2" fmla="*/ 62881 w 11645809"/>
                <a:gd name="connsiteY2" fmla="*/ 264763 h 384614"/>
                <a:gd name="connsiteX3" fmla="*/ 841391 w 11645809"/>
                <a:gd name="connsiteY3" fmla="*/ 339693 h 384614"/>
                <a:gd name="connsiteX4" fmla="*/ 1640221 w 11645809"/>
                <a:gd name="connsiteY4" fmla="*/ 368903 h 384614"/>
                <a:gd name="connsiteX5" fmla="*/ 3850021 w 11645809"/>
                <a:gd name="connsiteY5" fmla="*/ 356203 h 384614"/>
                <a:gd name="connsiteX6" fmla="*/ 6593221 w 11645809"/>
                <a:gd name="connsiteY6" fmla="*/ 267303 h 384614"/>
                <a:gd name="connsiteX7" fmla="*/ 9920621 w 11645809"/>
                <a:gd name="connsiteY7" fmla="*/ 330803 h 384614"/>
                <a:gd name="connsiteX8" fmla="*/ 11449525 w 11645809"/>
                <a:gd name="connsiteY8" fmla="*/ 375568 h 384614"/>
                <a:gd name="connsiteX9" fmla="*/ 11598907 w 11645809"/>
                <a:gd name="connsiteY9" fmla="*/ 51403 h 384614"/>
                <a:gd name="connsiteX10" fmla="*/ 11457321 w 11645809"/>
                <a:gd name="connsiteY10" fmla="*/ 229203 h 384614"/>
                <a:gd name="connsiteX0" fmla="*/ 164481 w 11705253"/>
                <a:gd name="connsiteY0" fmla="*/ 191103 h 384939"/>
                <a:gd name="connsiteX1" fmla="*/ 128921 w 11705253"/>
                <a:gd name="connsiteY1" fmla="*/ 603 h 384939"/>
                <a:gd name="connsiteX2" fmla="*/ 62881 w 11705253"/>
                <a:gd name="connsiteY2" fmla="*/ 264763 h 384939"/>
                <a:gd name="connsiteX3" fmla="*/ 841391 w 11705253"/>
                <a:gd name="connsiteY3" fmla="*/ 339693 h 384939"/>
                <a:gd name="connsiteX4" fmla="*/ 1640221 w 11705253"/>
                <a:gd name="connsiteY4" fmla="*/ 368903 h 384939"/>
                <a:gd name="connsiteX5" fmla="*/ 3850021 w 11705253"/>
                <a:gd name="connsiteY5" fmla="*/ 356203 h 384939"/>
                <a:gd name="connsiteX6" fmla="*/ 6593221 w 11705253"/>
                <a:gd name="connsiteY6" fmla="*/ 267303 h 384939"/>
                <a:gd name="connsiteX7" fmla="*/ 9920621 w 11705253"/>
                <a:gd name="connsiteY7" fmla="*/ 330803 h 384939"/>
                <a:gd name="connsiteX8" fmla="*/ 11449525 w 11705253"/>
                <a:gd name="connsiteY8" fmla="*/ 375568 h 384939"/>
                <a:gd name="connsiteX9" fmla="*/ 11598907 w 11705253"/>
                <a:gd name="connsiteY9" fmla="*/ 51403 h 384939"/>
                <a:gd name="connsiteX10" fmla="*/ 11457321 w 11705253"/>
                <a:gd name="connsiteY10" fmla="*/ 229203 h 384939"/>
                <a:gd name="connsiteX0" fmla="*/ 164481 w 11625692"/>
                <a:gd name="connsiteY0" fmla="*/ 191103 h 378689"/>
                <a:gd name="connsiteX1" fmla="*/ 128921 w 11625692"/>
                <a:gd name="connsiteY1" fmla="*/ 603 h 378689"/>
                <a:gd name="connsiteX2" fmla="*/ 62881 w 11625692"/>
                <a:gd name="connsiteY2" fmla="*/ 264763 h 378689"/>
                <a:gd name="connsiteX3" fmla="*/ 841391 w 11625692"/>
                <a:gd name="connsiteY3" fmla="*/ 339693 h 378689"/>
                <a:gd name="connsiteX4" fmla="*/ 1640221 w 11625692"/>
                <a:gd name="connsiteY4" fmla="*/ 368903 h 378689"/>
                <a:gd name="connsiteX5" fmla="*/ 3850021 w 11625692"/>
                <a:gd name="connsiteY5" fmla="*/ 356203 h 378689"/>
                <a:gd name="connsiteX6" fmla="*/ 6593221 w 11625692"/>
                <a:gd name="connsiteY6" fmla="*/ 267303 h 378689"/>
                <a:gd name="connsiteX7" fmla="*/ 9920621 w 11625692"/>
                <a:gd name="connsiteY7" fmla="*/ 330803 h 378689"/>
                <a:gd name="connsiteX8" fmla="*/ 11413312 w 11625692"/>
                <a:gd name="connsiteY8" fmla="*/ 369533 h 378689"/>
                <a:gd name="connsiteX9" fmla="*/ 11598907 w 11625692"/>
                <a:gd name="connsiteY9" fmla="*/ 51403 h 378689"/>
                <a:gd name="connsiteX10" fmla="*/ 11457321 w 11625692"/>
                <a:gd name="connsiteY10" fmla="*/ 229203 h 378689"/>
                <a:gd name="connsiteX0" fmla="*/ 164481 w 11679190"/>
                <a:gd name="connsiteY0" fmla="*/ 191103 h 373723"/>
                <a:gd name="connsiteX1" fmla="*/ 128921 w 11679190"/>
                <a:gd name="connsiteY1" fmla="*/ 603 h 373723"/>
                <a:gd name="connsiteX2" fmla="*/ 62881 w 11679190"/>
                <a:gd name="connsiteY2" fmla="*/ 264763 h 373723"/>
                <a:gd name="connsiteX3" fmla="*/ 841391 w 11679190"/>
                <a:gd name="connsiteY3" fmla="*/ 339693 h 373723"/>
                <a:gd name="connsiteX4" fmla="*/ 1640221 w 11679190"/>
                <a:gd name="connsiteY4" fmla="*/ 368903 h 373723"/>
                <a:gd name="connsiteX5" fmla="*/ 3850021 w 11679190"/>
                <a:gd name="connsiteY5" fmla="*/ 356203 h 373723"/>
                <a:gd name="connsiteX6" fmla="*/ 6593221 w 11679190"/>
                <a:gd name="connsiteY6" fmla="*/ 267303 h 373723"/>
                <a:gd name="connsiteX7" fmla="*/ 9920621 w 11679190"/>
                <a:gd name="connsiteY7" fmla="*/ 330803 h 373723"/>
                <a:gd name="connsiteX8" fmla="*/ 11413312 w 11679190"/>
                <a:gd name="connsiteY8" fmla="*/ 369533 h 373723"/>
                <a:gd name="connsiteX9" fmla="*/ 11598907 w 11679190"/>
                <a:gd name="connsiteY9" fmla="*/ 51403 h 373723"/>
                <a:gd name="connsiteX10" fmla="*/ 11457321 w 11679190"/>
                <a:gd name="connsiteY10" fmla="*/ 229203 h 373723"/>
                <a:gd name="connsiteX0" fmla="*/ 164481 w 11728415"/>
                <a:gd name="connsiteY0" fmla="*/ 191103 h 373723"/>
                <a:gd name="connsiteX1" fmla="*/ 128921 w 11728415"/>
                <a:gd name="connsiteY1" fmla="*/ 603 h 373723"/>
                <a:gd name="connsiteX2" fmla="*/ 62881 w 11728415"/>
                <a:gd name="connsiteY2" fmla="*/ 264763 h 373723"/>
                <a:gd name="connsiteX3" fmla="*/ 841391 w 11728415"/>
                <a:gd name="connsiteY3" fmla="*/ 339693 h 373723"/>
                <a:gd name="connsiteX4" fmla="*/ 1640221 w 11728415"/>
                <a:gd name="connsiteY4" fmla="*/ 368903 h 373723"/>
                <a:gd name="connsiteX5" fmla="*/ 3850021 w 11728415"/>
                <a:gd name="connsiteY5" fmla="*/ 356203 h 373723"/>
                <a:gd name="connsiteX6" fmla="*/ 6593221 w 11728415"/>
                <a:gd name="connsiteY6" fmla="*/ 267303 h 373723"/>
                <a:gd name="connsiteX7" fmla="*/ 9920621 w 11728415"/>
                <a:gd name="connsiteY7" fmla="*/ 330803 h 373723"/>
                <a:gd name="connsiteX8" fmla="*/ 11413312 w 11728415"/>
                <a:gd name="connsiteY8" fmla="*/ 369533 h 373723"/>
                <a:gd name="connsiteX9" fmla="*/ 11598907 w 11728415"/>
                <a:gd name="connsiteY9" fmla="*/ 51403 h 373723"/>
                <a:gd name="connsiteX10" fmla="*/ 11457321 w 11728415"/>
                <a:gd name="connsiteY10" fmla="*/ 229203 h 373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28415" h="373723">
                  <a:moveTo>
                    <a:pt x="164481" y="191103"/>
                  </a:moveTo>
                  <a:cubicBezTo>
                    <a:pt x="311377" y="73839"/>
                    <a:pt x="248724" y="-7864"/>
                    <a:pt x="128921" y="603"/>
                  </a:cubicBezTo>
                  <a:cubicBezTo>
                    <a:pt x="9118" y="9070"/>
                    <a:pt x="-55864" y="208248"/>
                    <a:pt x="62881" y="264763"/>
                  </a:cubicBezTo>
                  <a:cubicBezTo>
                    <a:pt x="181626" y="321278"/>
                    <a:pt x="471821" y="383296"/>
                    <a:pt x="841391" y="339693"/>
                  </a:cubicBezTo>
                  <a:cubicBezTo>
                    <a:pt x="1210961" y="296090"/>
                    <a:pt x="1435967" y="396291"/>
                    <a:pt x="1640221" y="368903"/>
                  </a:cubicBezTo>
                  <a:cubicBezTo>
                    <a:pt x="2564613" y="244954"/>
                    <a:pt x="3113421" y="360436"/>
                    <a:pt x="3850021" y="356203"/>
                  </a:cubicBezTo>
                  <a:cubicBezTo>
                    <a:pt x="4675521" y="339270"/>
                    <a:pt x="5615744" y="222006"/>
                    <a:pt x="6593221" y="267303"/>
                  </a:cubicBezTo>
                  <a:cubicBezTo>
                    <a:pt x="7570698" y="312600"/>
                    <a:pt x="9117273" y="313765"/>
                    <a:pt x="9920621" y="330803"/>
                  </a:cubicBezTo>
                  <a:lnTo>
                    <a:pt x="11413312" y="369533"/>
                  </a:lnTo>
                  <a:cubicBezTo>
                    <a:pt x="11877113" y="383322"/>
                    <a:pt x="11727374" y="56684"/>
                    <a:pt x="11598907" y="51403"/>
                  </a:cubicBezTo>
                  <a:cubicBezTo>
                    <a:pt x="11470440" y="46122"/>
                    <a:pt x="11457321" y="229203"/>
                    <a:pt x="11457321" y="229203"/>
                  </a:cubicBezTo>
                </a:path>
              </a:pathLst>
            </a:custGeom>
            <a:noFill/>
            <a:ln w="28575">
              <a:solidFill>
                <a:srgbClr val="6A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grpSp>
          <p:nvGrpSpPr>
            <p:cNvPr id="23" name="组合 22"/>
            <p:cNvGrpSpPr/>
            <p:nvPr/>
          </p:nvGrpSpPr>
          <p:grpSpPr>
            <a:xfrm>
              <a:off x="6805067" y="1092386"/>
              <a:ext cx="305527" cy="680264"/>
              <a:chOff x="6895010" y="1152346"/>
              <a:chExt cx="305527" cy="680264"/>
            </a:xfrm>
          </p:grpSpPr>
          <p:sp>
            <p:nvSpPr>
              <p:cNvPr id="16" name="任意多边形 15"/>
              <p:cNvSpPr/>
              <p:nvPr/>
            </p:nvSpPr>
            <p:spPr>
              <a:xfrm>
                <a:off x="6964680" y="1268730"/>
                <a:ext cx="235857" cy="563880"/>
              </a:xfrm>
              <a:custGeom>
                <a:avLst/>
                <a:gdLst>
                  <a:gd name="connsiteX0" fmla="*/ 0 w 228600"/>
                  <a:gd name="connsiteY0" fmla="*/ 26670 h 563880"/>
                  <a:gd name="connsiteX1" fmla="*/ 87630 w 228600"/>
                  <a:gd name="connsiteY1" fmla="*/ 563880 h 563880"/>
                  <a:gd name="connsiteX2" fmla="*/ 228600 w 228600"/>
                  <a:gd name="connsiteY2" fmla="*/ 525780 h 563880"/>
                  <a:gd name="connsiteX3" fmla="*/ 171450 w 228600"/>
                  <a:gd name="connsiteY3" fmla="*/ 0 h 563880"/>
                  <a:gd name="connsiteX4" fmla="*/ 0 w 228600"/>
                  <a:gd name="connsiteY4" fmla="*/ 26670 h 563880"/>
                  <a:gd name="connsiteX0" fmla="*/ 0 w 228600"/>
                  <a:gd name="connsiteY0" fmla="*/ 26670 h 563880"/>
                  <a:gd name="connsiteX1" fmla="*/ 80373 w 228600"/>
                  <a:gd name="connsiteY1" fmla="*/ 563880 h 563880"/>
                  <a:gd name="connsiteX2" fmla="*/ 228600 w 228600"/>
                  <a:gd name="connsiteY2" fmla="*/ 525780 h 563880"/>
                  <a:gd name="connsiteX3" fmla="*/ 171450 w 228600"/>
                  <a:gd name="connsiteY3" fmla="*/ 0 h 563880"/>
                  <a:gd name="connsiteX4" fmla="*/ 0 w 228600"/>
                  <a:gd name="connsiteY4" fmla="*/ 26670 h 563880"/>
                  <a:gd name="connsiteX0" fmla="*/ 0 w 240695"/>
                  <a:gd name="connsiteY0" fmla="*/ 26670 h 563880"/>
                  <a:gd name="connsiteX1" fmla="*/ 80373 w 240695"/>
                  <a:gd name="connsiteY1" fmla="*/ 563880 h 563880"/>
                  <a:gd name="connsiteX2" fmla="*/ 240695 w 240695"/>
                  <a:gd name="connsiteY2" fmla="*/ 530618 h 563880"/>
                  <a:gd name="connsiteX3" fmla="*/ 171450 w 240695"/>
                  <a:gd name="connsiteY3" fmla="*/ 0 h 563880"/>
                  <a:gd name="connsiteX4" fmla="*/ 0 w 240695"/>
                  <a:gd name="connsiteY4" fmla="*/ 26670 h 563880"/>
                  <a:gd name="connsiteX0" fmla="*/ 0 w 235857"/>
                  <a:gd name="connsiteY0" fmla="*/ 26670 h 563880"/>
                  <a:gd name="connsiteX1" fmla="*/ 80373 w 235857"/>
                  <a:gd name="connsiteY1" fmla="*/ 563880 h 563880"/>
                  <a:gd name="connsiteX2" fmla="*/ 235857 w 235857"/>
                  <a:gd name="connsiteY2" fmla="*/ 530618 h 563880"/>
                  <a:gd name="connsiteX3" fmla="*/ 171450 w 235857"/>
                  <a:gd name="connsiteY3" fmla="*/ 0 h 563880"/>
                  <a:gd name="connsiteX4" fmla="*/ 0 w 235857"/>
                  <a:gd name="connsiteY4" fmla="*/ 26670 h 563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857" h="563880">
                    <a:moveTo>
                      <a:pt x="0" y="26670"/>
                    </a:moveTo>
                    <a:lnTo>
                      <a:pt x="80373" y="563880"/>
                    </a:lnTo>
                    <a:lnTo>
                      <a:pt x="235857" y="530618"/>
                    </a:lnTo>
                    <a:lnTo>
                      <a:pt x="171450" y="0"/>
                    </a:lnTo>
                    <a:lnTo>
                      <a:pt x="0" y="26670"/>
                    </a:lnTo>
                    <a:close/>
                  </a:path>
                </a:pathLst>
              </a:custGeom>
              <a:solidFill>
                <a:srgbClr val="D7A08C"/>
              </a:solidFill>
              <a:ln w="9525">
                <a:solidFill>
                  <a:srgbClr val="6A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958903" y="1433385"/>
                <a:ext cx="238187" cy="167312"/>
              </a:xfrm>
              <a:custGeom>
                <a:avLst/>
                <a:gdLst>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60020 w 247650"/>
                  <a:gd name="connsiteY5" fmla="*/ 95250 h 140970"/>
                  <a:gd name="connsiteX6" fmla="*/ 95250 w 247650"/>
                  <a:gd name="connsiteY6" fmla="*/ 95250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60020 w 247650"/>
                  <a:gd name="connsiteY5" fmla="*/ 95250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60020 w 247650"/>
                  <a:gd name="connsiteY5" fmla="*/ 95250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60020 w 247650"/>
                  <a:gd name="connsiteY5" fmla="*/ 95250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76953 w 247650"/>
                  <a:gd name="connsiteY5" fmla="*/ 92831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76953 w 247650"/>
                  <a:gd name="connsiteY5" fmla="*/ 92831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76953 w 247650"/>
                  <a:gd name="connsiteY5" fmla="*/ 92831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50172 h 149232"/>
                  <a:gd name="connsiteX1" fmla="*/ 45720 w 247650"/>
                  <a:gd name="connsiteY1" fmla="*/ 149232 h 149232"/>
                  <a:gd name="connsiteX2" fmla="*/ 232410 w 247650"/>
                  <a:gd name="connsiteY2" fmla="*/ 137802 h 149232"/>
                  <a:gd name="connsiteX3" fmla="*/ 247650 w 247650"/>
                  <a:gd name="connsiteY3" fmla="*/ 12072 h 149232"/>
                  <a:gd name="connsiteX4" fmla="*/ 198120 w 247650"/>
                  <a:gd name="connsiteY4" fmla="*/ 8262 h 149232"/>
                  <a:gd name="connsiteX5" fmla="*/ 176953 w 247650"/>
                  <a:gd name="connsiteY5" fmla="*/ 101093 h 149232"/>
                  <a:gd name="connsiteX6" fmla="*/ 80454 w 247650"/>
                  <a:gd name="connsiteY6" fmla="*/ 109430 h 149232"/>
                  <a:gd name="connsiteX7" fmla="*/ 49530 w 247650"/>
                  <a:gd name="connsiteY7" fmla="*/ 31122 h 149232"/>
                  <a:gd name="connsiteX8" fmla="*/ 0 w 247650"/>
                  <a:gd name="connsiteY8" fmla="*/ 50172 h 149232"/>
                  <a:gd name="connsiteX0" fmla="*/ 0 w 247650"/>
                  <a:gd name="connsiteY0" fmla="*/ 50172 h 149232"/>
                  <a:gd name="connsiteX1" fmla="*/ 45720 w 247650"/>
                  <a:gd name="connsiteY1" fmla="*/ 149232 h 149232"/>
                  <a:gd name="connsiteX2" fmla="*/ 232410 w 247650"/>
                  <a:gd name="connsiteY2" fmla="*/ 137802 h 149232"/>
                  <a:gd name="connsiteX3" fmla="*/ 247650 w 247650"/>
                  <a:gd name="connsiteY3" fmla="*/ 12072 h 149232"/>
                  <a:gd name="connsiteX4" fmla="*/ 198120 w 247650"/>
                  <a:gd name="connsiteY4" fmla="*/ 8262 h 149232"/>
                  <a:gd name="connsiteX5" fmla="*/ 176953 w 247650"/>
                  <a:gd name="connsiteY5" fmla="*/ 101093 h 149232"/>
                  <a:gd name="connsiteX6" fmla="*/ 80454 w 247650"/>
                  <a:gd name="connsiteY6" fmla="*/ 109430 h 149232"/>
                  <a:gd name="connsiteX7" fmla="*/ 49530 w 247650"/>
                  <a:gd name="connsiteY7" fmla="*/ 31122 h 149232"/>
                  <a:gd name="connsiteX8" fmla="*/ 0 w 247650"/>
                  <a:gd name="connsiteY8" fmla="*/ 50172 h 149232"/>
                  <a:gd name="connsiteX0" fmla="*/ 0 w 247650"/>
                  <a:gd name="connsiteY0" fmla="*/ 60134 h 159194"/>
                  <a:gd name="connsiteX1" fmla="*/ 45720 w 247650"/>
                  <a:gd name="connsiteY1" fmla="*/ 159194 h 159194"/>
                  <a:gd name="connsiteX2" fmla="*/ 232410 w 247650"/>
                  <a:gd name="connsiteY2" fmla="*/ 147764 h 159194"/>
                  <a:gd name="connsiteX3" fmla="*/ 247650 w 247650"/>
                  <a:gd name="connsiteY3" fmla="*/ 22034 h 159194"/>
                  <a:gd name="connsiteX4" fmla="*/ 198120 w 247650"/>
                  <a:gd name="connsiteY4" fmla="*/ 18224 h 159194"/>
                  <a:gd name="connsiteX5" fmla="*/ 176953 w 247650"/>
                  <a:gd name="connsiteY5" fmla="*/ 111055 h 159194"/>
                  <a:gd name="connsiteX6" fmla="*/ 80454 w 247650"/>
                  <a:gd name="connsiteY6" fmla="*/ 119392 h 159194"/>
                  <a:gd name="connsiteX7" fmla="*/ 49530 w 247650"/>
                  <a:gd name="connsiteY7" fmla="*/ 41084 h 159194"/>
                  <a:gd name="connsiteX8" fmla="*/ 0 w 247650"/>
                  <a:gd name="connsiteY8" fmla="*/ 60134 h 159194"/>
                  <a:gd name="connsiteX0" fmla="*/ 0 w 247650"/>
                  <a:gd name="connsiteY0" fmla="*/ 60134 h 159194"/>
                  <a:gd name="connsiteX1" fmla="*/ 45720 w 247650"/>
                  <a:gd name="connsiteY1" fmla="*/ 159194 h 159194"/>
                  <a:gd name="connsiteX2" fmla="*/ 232410 w 247650"/>
                  <a:gd name="connsiteY2" fmla="*/ 147764 h 159194"/>
                  <a:gd name="connsiteX3" fmla="*/ 247650 w 247650"/>
                  <a:gd name="connsiteY3" fmla="*/ 22034 h 159194"/>
                  <a:gd name="connsiteX4" fmla="*/ 198120 w 247650"/>
                  <a:gd name="connsiteY4" fmla="*/ 18224 h 159194"/>
                  <a:gd name="connsiteX5" fmla="*/ 176953 w 247650"/>
                  <a:gd name="connsiteY5" fmla="*/ 111055 h 159194"/>
                  <a:gd name="connsiteX6" fmla="*/ 80454 w 247650"/>
                  <a:gd name="connsiteY6" fmla="*/ 119392 h 159194"/>
                  <a:gd name="connsiteX7" fmla="*/ 49530 w 247650"/>
                  <a:gd name="connsiteY7" fmla="*/ 41084 h 159194"/>
                  <a:gd name="connsiteX8" fmla="*/ 0 w 247650"/>
                  <a:gd name="connsiteY8" fmla="*/ 60134 h 159194"/>
                  <a:gd name="connsiteX0" fmla="*/ 0 w 247650"/>
                  <a:gd name="connsiteY0" fmla="*/ 60134 h 159194"/>
                  <a:gd name="connsiteX1" fmla="*/ 45720 w 247650"/>
                  <a:gd name="connsiteY1" fmla="*/ 159194 h 159194"/>
                  <a:gd name="connsiteX2" fmla="*/ 232410 w 247650"/>
                  <a:gd name="connsiteY2" fmla="*/ 147764 h 159194"/>
                  <a:gd name="connsiteX3" fmla="*/ 247650 w 247650"/>
                  <a:gd name="connsiteY3" fmla="*/ 22034 h 159194"/>
                  <a:gd name="connsiteX4" fmla="*/ 198120 w 247650"/>
                  <a:gd name="connsiteY4" fmla="*/ 18224 h 159194"/>
                  <a:gd name="connsiteX5" fmla="*/ 176953 w 247650"/>
                  <a:gd name="connsiteY5" fmla="*/ 111055 h 159194"/>
                  <a:gd name="connsiteX6" fmla="*/ 80454 w 247650"/>
                  <a:gd name="connsiteY6" fmla="*/ 119392 h 159194"/>
                  <a:gd name="connsiteX7" fmla="*/ 49530 w 247650"/>
                  <a:gd name="connsiteY7" fmla="*/ 41084 h 159194"/>
                  <a:gd name="connsiteX8" fmla="*/ 0 w 247650"/>
                  <a:gd name="connsiteY8" fmla="*/ 60134 h 159194"/>
                  <a:gd name="connsiteX0" fmla="*/ 0 w 240393"/>
                  <a:gd name="connsiteY0" fmla="*/ 57715 h 159194"/>
                  <a:gd name="connsiteX1" fmla="*/ 38463 w 240393"/>
                  <a:gd name="connsiteY1" fmla="*/ 159194 h 159194"/>
                  <a:gd name="connsiteX2" fmla="*/ 225153 w 240393"/>
                  <a:gd name="connsiteY2" fmla="*/ 147764 h 159194"/>
                  <a:gd name="connsiteX3" fmla="*/ 240393 w 240393"/>
                  <a:gd name="connsiteY3" fmla="*/ 22034 h 159194"/>
                  <a:gd name="connsiteX4" fmla="*/ 190863 w 240393"/>
                  <a:gd name="connsiteY4" fmla="*/ 18224 h 159194"/>
                  <a:gd name="connsiteX5" fmla="*/ 169696 w 240393"/>
                  <a:gd name="connsiteY5" fmla="*/ 111055 h 159194"/>
                  <a:gd name="connsiteX6" fmla="*/ 73197 w 240393"/>
                  <a:gd name="connsiteY6" fmla="*/ 119392 h 159194"/>
                  <a:gd name="connsiteX7" fmla="*/ 42273 w 240393"/>
                  <a:gd name="connsiteY7" fmla="*/ 41084 h 159194"/>
                  <a:gd name="connsiteX8" fmla="*/ 0 w 240393"/>
                  <a:gd name="connsiteY8" fmla="*/ 57715 h 159194"/>
                  <a:gd name="connsiteX0" fmla="*/ 0 w 240393"/>
                  <a:gd name="connsiteY0" fmla="*/ 57715 h 159194"/>
                  <a:gd name="connsiteX1" fmla="*/ 38463 w 240393"/>
                  <a:gd name="connsiteY1" fmla="*/ 159194 h 159194"/>
                  <a:gd name="connsiteX2" fmla="*/ 225153 w 240393"/>
                  <a:gd name="connsiteY2" fmla="*/ 147764 h 159194"/>
                  <a:gd name="connsiteX3" fmla="*/ 240393 w 240393"/>
                  <a:gd name="connsiteY3" fmla="*/ 22034 h 159194"/>
                  <a:gd name="connsiteX4" fmla="*/ 190863 w 240393"/>
                  <a:gd name="connsiteY4" fmla="*/ 18224 h 159194"/>
                  <a:gd name="connsiteX5" fmla="*/ 169696 w 240393"/>
                  <a:gd name="connsiteY5" fmla="*/ 111055 h 159194"/>
                  <a:gd name="connsiteX6" fmla="*/ 73197 w 240393"/>
                  <a:gd name="connsiteY6" fmla="*/ 119392 h 159194"/>
                  <a:gd name="connsiteX7" fmla="*/ 42273 w 240393"/>
                  <a:gd name="connsiteY7" fmla="*/ 41084 h 159194"/>
                  <a:gd name="connsiteX8" fmla="*/ 0 w 240393"/>
                  <a:gd name="connsiteY8" fmla="*/ 57715 h 159194"/>
                  <a:gd name="connsiteX0" fmla="*/ 0 w 240393"/>
                  <a:gd name="connsiteY0" fmla="*/ 57715 h 159194"/>
                  <a:gd name="connsiteX1" fmla="*/ 38463 w 240393"/>
                  <a:gd name="connsiteY1" fmla="*/ 159194 h 159194"/>
                  <a:gd name="connsiteX2" fmla="*/ 225153 w 240393"/>
                  <a:gd name="connsiteY2" fmla="*/ 147764 h 159194"/>
                  <a:gd name="connsiteX3" fmla="*/ 240393 w 240393"/>
                  <a:gd name="connsiteY3" fmla="*/ 22034 h 159194"/>
                  <a:gd name="connsiteX4" fmla="*/ 190863 w 240393"/>
                  <a:gd name="connsiteY4" fmla="*/ 18224 h 159194"/>
                  <a:gd name="connsiteX5" fmla="*/ 169696 w 240393"/>
                  <a:gd name="connsiteY5" fmla="*/ 111055 h 159194"/>
                  <a:gd name="connsiteX6" fmla="*/ 73197 w 240393"/>
                  <a:gd name="connsiteY6" fmla="*/ 119392 h 159194"/>
                  <a:gd name="connsiteX7" fmla="*/ 42273 w 240393"/>
                  <a:gd name="connsiteY7" fmla="*/ 41084 h 159194"/>
                  <a:gd name="connsiteX8" fmla="*/ 0 w 240393"/>
                  <a:gd name="connsiteY8" fmla="*/ 57715 h 159194"/>
                  <a:gd name="connsiteX0" fmla="*/ 0 w 237974"/>
                  <a:gd name="connsiteY0" fmla="*/ 62553 h 159194"/>
                  <a:gd name="connsiteX1" fmla="*/ 36044 w 237974"/>
                  <a:gd name="connsiteY1" fmla="*/ 159194 h 159194"/>
                  <a:gd name="connsiteX2" fmla="*/ 222734 w 237974"/>
                  <a:gd name="connsiteY2" fmla="*/ 147764 h 159194"/>
                  <a:gd name="connsiteX3" fmla="*/ 237974 w 237974"/>
                  <a:gd name="connsiteY3" fmla="*/ 22034 h 159194"/>
                  <a:gd name="connsiteX4" fmla="*/ 188444 w 237974"/>
                  <a:gd name="connsiteY4" fmla="*/ 18224 h 159194"/>
                  <a:gd name="connsiteX5" fmla="*/ 167277 w 237974"/>
                  <a:gd name="connsiteY5" fmla="*/ 111055 h 159194"/>
                  <a:gd name="connsiteX6" fmla="*/ 70778 w 237974"/>
                  <a:gd name="connsiteY6" fmla="*/ 119392 h 159194"/>
                  <a:gd name="connsiteX7" fmla="*/ 39854 w 237974"/>
                  <a:gd name="connsiteY7" fmla="*/ 41084 h 159194"/>
                  <a:gd name="connsiteX8" fmla="*/ 0 w 237974"/>
                  <a:gd name="connsiteY8" fmla="*/ 62553 h 159194"/>
                  <a:gd name="connsiteX0" fmla="*/ 213 w 238187"/>
                  <a:gd name="connsiteY0" fmla="*/ 62553 h 159194"/>
                  <a:gd name="connsiteX1" fmla="*/ 36257 w 238187"/>
                  <a:gd name="connsiteY1" fmla="*/ 159194 h 159194"/>
                  <a:gd name="connsiteX2" fmla="*/ 222947 w 238187"/>
                  <a:gd name="connsiteY2" fmla="*/ 147764 h 159194"/>
                  <a:gd name="connsiteX3" fmla="*/ 238187 w 238187"/>
                  <a:gd name="connsiteY3" fmla="*/ 22034 h 159194"/>
                  <a:gd name="connsiteX4" fmla="*/ 188657 w 238187"/>
                  <a:gd name="connsiteY4" fmla="*/ 18224 h 159194"/>
                  <a:gd name="connsiteX5" fmla="*/ 167490 w 238187"/>
                  <a:gd name="connsiteY5" fmla="*/ 111055 h 159194"/>
                  <a:gd name="connsiteX6" fmla="*/ 70991 w 238187"/>
                  <a:gd name="connsiteY6" fmla="*/ 119392 h 159194"/>
                  <a:gd name="connsiteX7" fmla="*/ 40067 w 238187"/>
                  <a:gd name="connsiteY7" fmla="*/ 41084 h 159194"/>
                  <a:gd name="connsiteX8" fmla="*/ 213 w 238187"/>
                  <a:gd name="connsiteY8" fmla="*/ 62553 h 159194"/>
                  <a:gd name="connsiteX0" fmla="*/ 213 w 238187"/>
                  <a:gd name="connsiteY0" fmla="*/ 62553 h 164033"/>
                  <a:gd name="connsiteX1" fmla="*/ 43514 w 238187"/>
                  <a:gd name="connsiteY1" fmla="*/ 164033 h 164033"/>
                  <a:gd name="connsiteX2" fmla="*/ 222947 w 238187"/>
                  <a:gd name="connsiteY2" fmla="*/ 147764 h 164033"/>
                  <a:gd name="connsiteX3" fmla="*/ 238187 w 238187"/>
                  <a:gd name="connsiteY3" fmla="*/ 22034 h 164033"/>
                  <a:gd name="connsiteX4" fmla="*/ 188657 w 238187"/>
                  <a:gd name="connsiteY4" fmla="*/ 18224 h 164033"/>
                  <a:gd name="connsiteX5" fmla="*/ 167490 w 238187"/>
                  <a:gd name="connsiteY5" fmla="*/ 111055 h 164033"/>
                  <a:gd name="connsiteX6" fmla="*/ 70991 w 238187"/>
                  <a:gd name="connsiteY6" fmla="*/ 119392 h 164033"/>
                  <a:gd name="connsiteX7" fmla="*/ 40067 w 238187"/>
                  <a:gd name="connsiteY7" fmla="*/ 41084 h 164033"/>
                  <a:gd name="connsiteX8" fmla="*/ 213 w 238187"/>
                  <a:gd name="connsiteY8" fmla="*/ 62553 h 164033"/>
                  <a:gd name="connsiteX0" fmla="*/ 213 w 238187"/>
                  <a:gd name="connsiteY0" fmla="*/ 62553 h 164033"/>
                  <a:gd name="connsiteX1" fmla="*/ 43514 w 238187"/>
                  <a:gd name="connsiteY1" fmla="*/ 164033 h 164033"/>
                  <a:gd name="connsiteX2" fmla="*/ 222947 w 238187"/>
                  <a:gd name="connsiteY2" fmla="*/ 147764 h 164033"/>
                  <a:gd name="connsiteX3" fmla="*/ 238187 w 238187"/>
                  <a:gd name="connsiteY3" fmla="*/ 22034 h 164033"/>
                  <a:gd name="connsiteX4" fmla="*/ 188657 w 238187"/>
                  <a:gd name="connsiteY4" fmla="*/ 18224 h 164033"/>
                  <a:gd name="connsiteX5" fmla="*/ 167490 w 238187"/>
                  <a:gd name="connsiteY5" fmla="*/ 111055 h 164033"/>
                  <a:gd name="connsiteX6" fmla="*/ 70991 w 238187"/>
                  <a:gd name="connsiteY6" fmla="*/ 119392 h 164033"/>
                  <a:gd name="connsiteX7" fmla="*/ 40067 w 238187"/>
                  <a:gd name="connsiteY7" fmla="*/ 41084 h 164033"/>
                  <a:gd name="connsiteX8" fmla="*/ 213 w 238187"/>
                  <a:gd name="connsiteY8" fmla="*/ 62553 h 164033"/>
                  <a:gd name="connsiteX0" fmla="*/ 213 w 238187"/>
                  <a:gd name="connsiteY0" fmla="*/ 62553 h 164033"/>
                  <a:gd name="connsiteX1" fmla="*/ 43514 w 238187"/>
                  <a:gd name="connsiteY1" fmla="*/ 164033 h 164033"/>
                  <a:gd name="connsiteX2" fmla="*/ 222947 w 238187"/>
                  <a:gd name="connsiteY2" fmla="*/ 147764 h 164033"/>
                  <a:gd name="connsiteX3" fmla="*/ 238187 w 238187"/>
                  <a:gd name="connsiteY3" fmla="*/ 22034 h 164033"/>
                  <a:gd name="connsiteX4" fmla="*/ 188657 w 238187"/>
                  <a:gd name="connsiteY4" fmla="*/ 18224 h 164033"/>
                  <a:gd name="connsiteX5" fmla="*/ 167490 w 238187"/>
                  <a:gd name="connsiteY5" fmla="*/ 111055 h 164033"/>
                  <a:gd name="connsiteX6" fmla="*/ 70991 w 238187"/>
                  <a:gd name="connsiteY6" fmla="*/ 119392 h 164033"/>
                  <a:gd name="connsiteX7" fmla="*/ 40067 w 238187"/>
                  <a:gd name="connsiteY7" fmla="*/ 41084 h 164033"/>
                  <a:gd name="connsiteX8" fmla="*/ 213 w 238187"/>
                  <a:gd name="connsiteY8" fmla="*/ 62553 h 164033"/>
                  <a:gd name="connsiteX0" fmla="*/ 213 w 241498"/>
                  <a:gd name="connsiteY0" fmla="*/ 62553 h 164033"/>
                  <a:gd name="connsiteX1" fmla="*/ 43514 w 241498"/>
                  <a:gd name="connsiteY1" fmla="*/ 164033 h 164033"/>
                  <a:gd name="connsiteX2" fmla="*/ 222947 w 241498"/>
                  <a:gd name="connsiteY2" fmla="*/ 147764 h 164033"/>
                  <a:gd name="connsiteX3" fmla="*/ 238187 w 241498"/>
                  <a:gd name="connsiteY3" fmla="*/ 22034 h 164033"/>
                  <a:gd name="connsiteX4" fmla="*/ 188657 w 241498"/>
                  <a:gd name="connsiteY4" fmla="*/ 18224 h 164033"/>
                  <a:gd name="connsiteX5" fmla="*/ 167490 w 241498"/>
                  <a:gd name="connsiteY5" fmla="*/ 111055 h 164033"/>
                  <a:gd name="connsiteX6" fmla="*/ 70991 w 241498"/>
                  <a:gd name="connsiteY6" fmla="*/ 119392 h 164033"/>
                  <a:gd name="connsiteX7" fmla="*/ 40067 w 241498"/>
                  <a:gd name="connsiteY7" fmla="*/ 41084 h 164033"/>
                  <a:gd name="connsiteX8" fmla="*/ 213 w 241498"/>
                  <a:gd name="connsiteY8" fmla="*/ 62553 h 164033"/>
                  <a:gd name="connsiteX0" fmla="*/ 213 w 241498"/>
                  <a:gd name="connsiteY0" fmla="*/ 62553 h 169977"/>
                  <a:gd name="connsiteX1" fmla="*/ 43514 w 241498"/>
                  <a:gd name="connsiteY1" fmla="*/ 164033 h 169977"/>
                  <a:gd name="connsiteX2" fmla="*/ 222947 w 241498"/>
                  <a:gd name="connsiteY2" fmla="*/ 147764 h 169977"/>
                  <a:gd name="connsiteX3" fmla="*/ 238187 w 241498"/>
                  <a:gd name="connsiteY3" fmla="*/ 22034 h 169977"/>
                  <a:gd name="connsiteX4" fmla="*/ 188657 w 241498"/>
                  <a:gd name="connsiteY4" fmla="*/ 18224 h 169977"/>
                  <a:gd name="connsiteX5" fmla="*/ 167490 w 241498"/>
                  <a:gd name="connsiteY5" fmla="*/ 111055 h 169977"/>
                  <a:gd name="connsiteX6" fmla="*/ 70991 w 241498"/>
                  <a:gd name="connsiteY6" fmla="*/ 119392 h 169977"/>
                  <a:gd name="connsiteX7" fmla="*/ 40067 w 241498"/>
                  <a:gd name="connsiteY7" fmla="*/ 41084 h 169977"/>
                  <a:gd name="connsiteX8" fmla="*/ 213 w 241498"/>
                  <a:gd name="connsiteY8" fmla="*/ 62553 h 169977"/>
                  <a:gd name="connsiteX0" fmla="*/ 213 w 239152"/>
                  <a:gd name="connsiteY0" fmla="*/ 62553 h 168517"/>
                  <a:gd name="connsiteX1" fmla="*/ 43514 w 239152"/>
                  <a:gd name="connsiteY1" fmla="*/ 164033 h 168517"/>
                  <a:gd name="connsiteX2" fmla="*/ 218109 w 239152"/>
                  <a:gd name="connsiteY2" fmla="*/ 145345 h 168517"/>
                  <a:gd name="connsiteX3" fmla="*/ 238187 w 239152"/>
                  <a:gd name="connsiteY3" fmla="*/ 22034 h 168517"/>
                  <a:gd name="connsiteX4" fmla="*/ 188657 w 239152"/>
                  <a:gd name="connsiteY4" fmla="*/ 18224 h 168517"/>
                  <a:gd name="connsiteX5" fmla="*/ 167490 w 239152"/>
                  <a:gd name="connsiteY5" fmla="*/ 111055 h 168517"/>
                  <a:gd name="connsiteX6" fmla="*/ 70991 w 239152"/>
                  <a:gd name="connsiteY6" fmla="*/ 119392 h 168517"/>
                  <a:gd name="connsiteX7" fmla="*/ 40067 w 239152"/>
                  <a:gd name="connsiteY7" fmla="*/ 41084 h 168517"/>
                  <a:gd name="connsiteX8" fmla="*/ 213 w 239152"/>
                  <a:gd name="connsiteY8" fmla="*/ 62553 h 168517"/>
                  <a:gd name="connsiteX0" fmla="*/ 213 w 239152"/>
                  <a:gd name="connsiteY0" fmla="*/ 62553 h 177697"/>
                  <a:gd name="connsiteX1" fmla="*/ 43514 w 239152"/>
                  <a:gd name="connsiteY1" fmla="*/ 164033 h 177697"/>
                  <a:gd name="connsiteX2" fmla="*/ 218109 w 239152"/>
                  <a:gd name="connsiteY2" fmla="*/ 145345 h 177697"/>
                  <a:gd name="connsiteX3" fmla="*/ 238187 w 239152"/>
                  <a:gd name="connsiteY3" fmla="*/ 22034 h 177697"/>
                  <a:gd name="connsiteX4" fmla="*/ 188657 w 239152"/>
                  <a:gd name="connsiteY4" fmla="*/ 18224 h 177697"/>
                  <a:gd name="connsiteX5" fmla="*/ 167490 w 239152"/>
                  <a:gd name="connsiteY5" fmla="*/ 111055 h 177697"/>
                  <a:gd name="connsiteX6" fmla="*/ 70991 w 239152"/>
                  <a:gd name="connsiteY6" fmla="*/ 119392 h 177697"/>
                  <a:gd name="connsiteX7" fmla="*/ 40067 w 239152"/>
                  <a:gd name="connsiteY7" fmla="*/ 41084 h 177697"/>
                  <a:gd name="connsiteX8" fmla="*/ 213 w 239152"/>
                  <a:gd name="connsiteY8" fmla="*/ 62553 h 177697"/>
                  <a:gd name="connsiteX0" fmla="*/ 213 w 239152"/>
                  <a:gd name="connsiteY0" fmla="*/ 62553 h 171464"/>
                  <a:gd name="connsiteX1" fmla="*/ 45933 w 239152"/>
                  <a:gd name="connsiteY1" fmla="*/ 151938 h 171464"/>
                  <a:gd name="connsiteX2" fmla="*/ 218109 w 239152"/>
                  <a:gd name="connsiteY2" fmla="*/ 145345 h 171464"/>
                  <a:gd name="connsiteX3" fmla="*/ 238187 w 239152"/>
                  <a:gd name="connsiteY3" fmla="*/ 22034 h 171464"/>
                  <a:gd name="connsiteX4" fmla="*/ 188657 w 239152"/>
                  <a:gd name="connsiteY4" fmla="*/ 18224 h 171464"/>
                  <a:gd name="connsiteX5" fmla="*/ 167490 w 239152"/>
                  <a:gd name="connsiteY5" fmla="*/ 111055 h 171464"/>
                  <a:gd name="connsiteX6" fmla="*/ 70991 w 239152"/>
                  <a:gd name="connsiteY6" fmla="*/ 119392 h 171464"/>
                  <a:gd name="connsiteX7" fmla="*/ 40067 w 239152"/>
                  <a:gd name="connsiteY7" fmla="*/ 41084 h 171464"/>
                  <a:gd name="connsiteX8" fmla="*/ 213 w 239152"/>
                  <a:gd name="connsiteY8" fmla="*/ 62553 h 171464"/>
                  <a:gd name="connsiteX0" fmla="*/ 213 w 238187"/>
                  <a:gd name="connsiteY0" fmla="*/ 62553 h 167727"/>
                  <a:gd name="connsiteX1" fmla="*/ 45933 w 238187"/>
                  <a:gd name="connsiteY1" fmla="*/ 151938 h 167727"/>
                  <a:gd name="connsiteX2" fmla="*/ 208433 w 238187"/>
                  <a:gd name="connsiteY2" fmla="*/ 138088 h 167727"/>
                  <a:gd name="connsiteX3" fmla="*/ 238187 w 238187"/>
                  <a:gd name="connsiteY3" fmla="*/ 22034 h 167727"/>
                  <a:gd name="connsiteX4" fmla="*/ 188657 w 238187"/>
                  <a:gd name="connsiteY4" fmla="*/ 18224 h 167727"/>
                  <a:gd name="connsiteX5" fmla="*/ 167490 w 238187"/>
                  <a:gd name="connsiteY5" fmla="*/ 111055 h 167727"/>
                  <a:gd name="connsiteX6" fmla="*/ 70991 w 238187"/>
                  <a:gd name="connsiteY6" fmla="*/ 119392 h 167727"/>
                  <a:gd name="connsiteX7" fmla="*/ 40067 w 238187"/>
                  <a:gd name="connsiteY7" fmla="*/ 41084 h 167727"/>
                  <a:gd name="connsiteX8" fmla="*/ 213 w 238187"/>
                  <a:gd name="connsiteY8" fmla="*/ 62553 h 167727"/>
                  <a:gd name="connsiteX0" fmla="*/ 213 w 238187"/>
                  <a:gd name="connsiteY0" fmla="*/ 62553 h 165228"/>
                  <a:gd name="connsiteX1" fmla="*/ 45933 w 238187"/>
                  <a:gd name="connsiteY1" fmla="*/ 151938 h 165228"/>
                  <a:gd name="connsiteX2" fmla="*/ 208433 w 238187"/>
                  <a:gd name="connsiteY2" fmla="*/ 138088 h 165228"/>
                  <a:gd name="connsiteX3" fmla="*/ 238187 w 238187"/>
                  <a:gd name="connsiteY3" fmla="*/ 22034 h 165228"/>
                  <a:gd name="connsiteX4" fmla="*/ 188657 w 238187"/>
                  <a:gd name="connsiteY4" fmla="*/ 18224 h 165228"/>
                  <a:gd name="connsiteX5" fmla="*/ 167490 w 238187"/>
                  <a:gd name="connsiteY5" fmla="*/ 111055 h 165228"/>
                  <a:gd name="connsiteX6" fmla="*/ 70991 w 238187"/>
                  <a:gd name="connsiteY6" fmla="*/ 119392 h 165228"/>
                  <a:gd name="connsiteX7" fmla="*/ 40067 w 238187"/>
                  <a:gd name="connsiteY7" fmla="*/ 41084 h 165228"/>
                  <a:gd name="connsiteX8" fmla="*/ 213 w 238187"/>
                  <a:gd name="connsiteY8" fmla="*/ 62553 h 165228"/>
                  <a:gd name="connsiteX0" fmla="*/ 213 w 238187"/>
                  <a:gd name="connsiteY0" fmla="*/ 62553 h 165228"/>
                  <a:gd name="connsiteX1" fmla="*/ 45933 w 238187"/>
                  <a:gd name="connsiteY1" fmla="*/ 151938 h 165228"/>
                  <a:gd name="connsiteX2" fmla="*/ 208433 w 238187"/>
                  <a:gd name="connsiteY2" fmla="*/ 138088 h 165228"/>
                  <a:gd name="connsiteX3" fmla="*/ 238187 w 238187"/>
                  <a:gd name="connsiteY3" fmla="*/ 22034 h 165228"/>
                  <a:gd name="connsiteX4" fmla="*/ 188657 w 238187"/>
                  <a:gd name="connsiteY4" fmla="*/ 18224 h 165228"/>
                  <a:gd name="connsiteX5" fmla="*/ 167490 w 238187"/>
                  <a:gd name="connsiteY5" fmla="*/ 111055 h 165228"/>
                  <a:gd name="connsiteX6" fmla="*/ 73489 w 238187"/>
                  <a:gd name="connsiteY6" fmla="*/ 111897 h 165228"/>
                  <a:gd name="connsiteX7" fmla="*/ 40067 w 238187"/>
                  <a:gd name="connsiteY7" fmla="*/ 41084 h 165228"/>
                  <a:gd name="connsiteX8" fmla="*/ 213 w 238187"/>
                  <a:gd name="connsiteY8" fmla="*/ 62553 h 165228"/>
                  <a:gd name="connsiteX0" fmla="*/ 213 w 238187"/>
                  <a:gd name="connsiteY0" fmla="*/ 62553 h 165228"/>
                  <a:gd name="connsiteX1" fmla="*/ 45933 w 238187"/>
                  <a:gd name="connsiteY1" fmla="*/ 151938 h 165228"/>
                  <a:gd name="connsiteX2" fmla="*/ 208433 w 238187"/>
                  <a:gd name="connsiteY2" fmla="*/ 138088 h 165228"/>
                  <a:gd name="connsiteX3" fmla="*/ 238187 w 238187"/>
                  <a:gd name="connsiteY3" fmla="*/ 22034 h 165228"/>
                  <a:gd name="connsiteX4" fmla="*/ 188657 w 238187"/>
                  <a:gd name="connsiteY4" fmla="*/ 18224 h 165228"/>
                  <a:gd name="connsiteX5" fmla="*/ 167490 w 238187"/>
                  <a:gd name="connsiteY5" fmla="*/ 111055 h 165228"/>
                  <a:gd name="connsiteX6" fmla="*/ 73489 w 238187"/>
                  <a:gd name="connsiteY6" fmla="*/ 111897 h 165228"/>
                  <a:gd name="connsiteX7" fmla="*/ 40067 w 238187"/>
                  <a:gd name="connsiteY7" fmla="*/ 41084 h 165228"/>
                  <a:gd name="connsiteX8" fmla="*/ 213 w 238187"/>
                  <a:gd name="connsiteY8" fmla="*/ 62553 h 165228"/>
                  <a:gd name="connsiteX0" fmla="*/ 213 w 238187"/>
                  <a:gd name="connsiteY0" fmla="*/ 62553 h 165228"/>
                  <a:gd name="connsiteX1" fmla="*/ 45933 w 238187"/>
                  <a:gd name="connsiteY1" fmla="*/ 151938 h 165228"/>
                  <a:gd name="connsiteX2" fmla="*/ 208433 w 238187"/>
                  <a:gd name="connsiteY2" fmla="*/ 138088 h 165228"/>
                  <a:gd name="connsiteX3" fmla="*/ 238187 w 238187"/>
                  <a:gd name="connsiteY3" fmla="*/ 22034 h 165228"/>
                  <a:gd name="connsiteX4" fmla="*/ 188657 w 238187"/>
                  <a:gd name="connsiteY4" fmla="*/ 18224 h 165228"/>
                  <a:gd name="connsiteX5" fmla="*/ 167490 w 238187"/>
                  <a:gd name="connsiteY5" fmla="*/ 111055 h 165228"/>
                  <a:gd name="connsiteX6" fmla="*/ 73489 w 238187"/>
                  <a:gd name="connsiteY6" fmla="*/ 111897 h 165228"/>
                  <a:gd name="connsiteX7" fmla="*/ 40067 w 238187"/>
                  <a:gd name="connsiteY7" fmla="*/ 41084 h 165228"/>
                  <a:gd name="connsiteX8" fmla="*/ 213 w 238187"/>
                  <a:gd name="connsiteY8" fmla="*/ 62553 h 165228"/>
                  <a:gd name="connsiteX0" fmla="*/ 213 w 238187"/>
                  <a:gd name="connsiteY0" fmla="*/ 62553 h 167312"/>
                  <a:gd name="connsiteX1" fmla="*/ 45933 w 238187"/>
                  <a:gd name="connsiteY1" fmla="*/ 151938 h 167312"/>
                  <a:gd name="connsiteX2" fmla="*/ 208433 w 238187"/>
                  <a:gd name="connsiteY2" fmla="*/ 138088 h 167312"/>
                  <a:gd name="connsiteX3" fmla="*/ 238187 w 238187"/>
                  <a:gd name="connsiteY3" fmla="*/ 22034 h 167312"/>
                  <a:gd name="connsiteX4" fmla="*/ 188657 w 238187"/>
                  <a:gd name="connsiteY4" fmla="*/ 18224 h 167312"/>
                  <a:gd name="connsiteX5" fmla="*/ 167490 w 238187"/>
                  <a:gd name="connsiteY5" fmla="*/ 111055 h 167312"/>
                  <a:gd name="connsiteX6" fmla="*/ 73489 w 238187"/>
                  <a:gd name="connsiteY6" fmla="*/ 111897 h 167312"/>
                  <a:gd name="connsiteX7" fmla="*/ 40067 w 238187"/>
                  <a:gd name="connsiteY7" fmla="*/ 41084 h 167312"/>
                  <a:gd name="connsiteX8" fmla="*/ 213 w 238187"/>
                  <a:gd name="connsiteY8" fmla="*/ 62553 h 167312"/>
                  <a:gd name="connsiteX0" fmla="*/ 213 w 238187"/>
                  <a:gd name="connsiteY0" fmla="*/ 62553 h 167312"/>
                  <a:gd name="connsiteX1" fmla="*/ 45933 w 238187"/>
                  <a:gd name="connsiteY1" fmla="*/ 151938 h 167312"/>
                  <a:gd name="connsiteX2" fmla="*/ 208433 w 238187"/>
                  <a:gd name="connsiteY2" fmla="*/ 138088 h 167312"/>
                  <a:gd name="connsiteX3" fmla="*/ 238187 w 238187"/>
                  <a:gd name="connsiteY3" fmla="*/ 22034 h 167312"/>
                  <a:gd name="connsiteX4" fmla="*/ 188657 w 238187"/>
                  <a:gd name="connsiteY4" fmla="*/ 18224 h 167312"/>
                  <a:gd name="connsiteX5" fmla="*/ 162493 w 238187"/>
                  <a:gd name="connsiteY5" fmla="*/ 106058 h 167312"/>
                  <a:gd name="connsiteX6" fmla="*/ 73489 w 238187"/>
                  <a:gd name="connsiteY6" fmla="*/ 111897 h 167312"/>
                  <a:gd name="connsiteX7" fmla="*/ 40067 w 238187"/>
                  <a:gd name="connsiteY7" fmla="*/ 41084 h 167312"/>
                  <a:gd name="connsiteX8" fmla="*/ 213 w 238187"/>
                  <a:gd name="connsiteY8" fmla="*/ 62553 h 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87" h="167312">
                    <a:moveTo>
                      <a:pt x="213" y="62553"/>
                    </a:moveTo>
                    <a:cubicBezTo>
                      <a:pt x="15453" y="122989"/>
                      <a:pt x="16178" y="120531"/>
                      <a:pt x="45933" y="151938"/>
                    </a:cubicBezTo>
                    <a:cubicBezTo>
                      <a:pt x="107370" y="175703"/>
                      <a:pt x="131689" y="172540"/>
                      <a:pt x="208433" y="138088"/>
                    </a:cubicBezTo>
                    <a:cubicBezTo>
                      <a:pt x="240123" y="76826"/>
                      <a:pt x="235526" y="97811"/>
                      <a:pt x="238187" y="22034"/>
                    </a:cubicBezTo>
                    <a:cubicBezTo>
                      <a:pt x="219258" y="-3427"/>
                      <a:pt x="210005" y="-9535"/>
                      <a:pt x="188657" y="18224"/>
                    </a:cubicBezTo>
                    <a:cubicBezTo>
                      <a:pt x="181601" y="49168"/>
                      <a:pt x="196238" y="53342"/>
                      <a:pt x="162493" y="106058"/>
                    </a:cubicBezTo>
                    <a:cubicBezTo>
                      <a:pt x="131133" y="117708"/>
                      <a:pt x="106475" y="124677"/>
                      <a:pt x="73489" y="111897"/>
                    </a:cubicBezTo>
                    <a:cubicBezTo>
                      <a:pt x="43829" y="76118"/>
                      <a:pt x="60051" y="72025"/>
                      <a:pt x="40067" y="41084"/>
                    </a:cubicBezTo>
                    <a:cubicBezTo>
                      <a:pt x="23557" y="28082"/>
                      <a:pt x="-2629" y="34432"/>
                      <a:pt x="213" y="62553"/>
                    </a:cubicBezTo>
                    <a:close/>
                  </a:path>
                </a:pathLst>
              </a:custGeom>
              <a:solidFill>
                <a:srgbClr val="6A41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心形 20"/>
              <p:cNvSpPr/>
              <p:nvPr/>
            </p:nvSpPr>
            <p:spPr>
              <a:xfrm>
                <a:off x="6895010" y="1152346"/>
                <a:ext cx="277664" cy="244599"/>
              </a:xfrm>
              <a:custGeom>
                <a:avLst/>
                <a:gdLst>
                  <a:gd name="connsiteX0" fmla="*/ 158115 w 316230"/>
                  <a:gd name="connsiteY0" fmla="*/ 54036 h 216143"/>
                  <a:gd name="connsiteX1" fmla="*/ 158115 w 316230"/>
                  <a:gd name="connsiteY1" fmla="*/ 216143 h 216143"/>
                  <a:gd name="connsiteX2" fmla="*/ 158115 w 316230"/>
                  <a:gd name="connsiteY2" fmla="*/ 54036 h 216143"/>
                  <a:gd name="connsiteX0" fmla="*/ 131600 w 320431"/>
                  <a:gd name="connsiteY0" fmla="*/ 48056 h 227919"/>
                  <a:gd name="connsiteX1" fmla="*/ 173029 w 320431"/>
                  <a:gd name="connsiteY1" fmla="*/ 227919 h 227919"/>
                  <a:gd name="connsiteX2" fmla="*/ 131600 w 320431"/>
                  <a:gd name="connsiteY2" fmla="*/ 48056 h 227919"/>
                  <a:gd name="connsiteX0" fmla="*/ 137350 w 319704"/>
                  <a:gd name="connsiteY0" fmla="*/ 54423 h 201735"/>
                  <a:gd name="connsiteX1" fmla="*/ 169902 w 319704"/>
                  <a:gd name="connsiteY1" fmla="*/ 201735 h 201735"/>
                  <a:gd name="connsiteX2" fmla="*/ 137350 w 319704"/>
                  <a:gd name="connsiteY2" fmla="*/ 54423 h 201735"/>
                  <a:gd name="connsiteX0" fmla="*/ 147807 w 330161"/>
                  <a:gd name="connsiteY0" fmla="*/ 54423 h 201735"/>
                  <a:gd name="connsiteX1" fmla="*/ 180359 w 330161"/>
                  <a:gd name="connsiteY1" fmla="*/ 201735 h 201735"/>
                  <a:gd name="connsiteX2" fmla="*/ 147807 w 330161"/>
                  <a:gd name="connsiteY2" fmla="*/ 54423 h 201735"/>
                  <a:gd name="connsiteX0" fmla="*/ 147807 w 320288"/>
                  <a:gd name="connsiteY0" fmla="*/ 85827 h 233139"/>
                  <a:gd name="connsiteX1" fmla="*/ 180359 w 320288"/>
                  <a:gd name="connsiteY1" fmla="*/ 233139 h 233139"/>
                  <a:gd name="connsiteX2" fmla="*/ 147807 w 320288"/>
                  <a:gd name="connsiteY2" fmla="*/ 85827 h 233139"/>
                  <a:gd name="connsiteX0" fmla="*/ 147807 w 279561"/>
                  <a:gd name="connsiteY0" fmla="*/ 93325 h 240637"/>
                  <a:gd name="connsiteX1" fmla="*/ 180359 w 279561"/>
                  <a:gd name="connsiteY1" fmla="*/ 240637 h 240637"/>
                  <a:gd name="connsiteX2" fmla="*/ 147807 w 279561"/>
                  <a:gd name="connsiteY2" fmla="*/ 93325 h 240637"/>
                  <a:gd name="connsiteX0" fmla="*/ 123781 w 255535"/>
                  <a:gd name="connsiteY0" fmla="*/ 93325 h 240637"/>
                  <a:gd name="connsiteX1" fmla="*/ 156333 w 255535"/>
                  <a:gd name="connsiteY1" fmla="*/ 240637 h 240637"/>
                  <a:gd name="connsiteX2" fmla="*/ 123781 w 255535"/>
                  <a:gd name="connsiteY2" fmla="*/ 93325 h 240637"/>
                  <a:gd name="connsiteX0" fmla="*/ 139462 w 271216"/>
                  <a:gd name="connsiteY0" fmla="*/ 93325 h 240637"/>
                  <a:gd name="connsiteX1" fmla="*/ 172014 w 271216"/>
                  <a:gd name="connsiteY1" fmla="*/ 240637 h 240637"/>
                  <a:gd name="connsiteX2" fmla="*/ 139462 w 271216"/>
                  <a:gd name="connsiteY2" fmla="*/ 93325 h 240637"/>
                  <a:gd name="connsiteX0" fmla="*/ 139462 w 263338"/>
                  <a:gd name="connsiteY0" fmla="*/ 94657 h 241969"/>
                  <a:gd name="connsiteX1" fmla="*/ 172014 w 263338"/>
                  <a:gd name="connsiteY1" fmla="*/ 241969 h 241969"/>
                  <a:gd name="connsiteX2" fmla="*/ 139462 w 263338"/>
                  <a:gd name="connsiteY2" fmla="*/ 94657 h 241969"/>
                  <a:gd name="connsiteX0" fmla="*/ 147928 w 271804"/>
                  <a:gd name="connsiteY0" fmla="*/ 94657 h 241969"/>
                  <a:gd name="connsiteX1" fmla="*/ 180480 w 271804"/>
                  <a:gd name="connsiteY1" fmla="*/ 241969 h 241969"/>
                  <a:gd name="connsiteX2" fmla="*/ 147928 w 271804"/>
                  <a:gd name="connsiteY2" fmla="*/ 94657 h 241969"/>
                  <a:gd name="connsiteX0" fmla="*/ 153978 w 271140"/>
                  <a:gd name="connsiteY0" fmla="*/ 94657 h 241969"/>
                  <a:gd name="connsiteX1" fmla="*/ 177652 w 271140"/>
                  <a:gd name="connsiteY1" fmla="*/ 241969 h 241969"/>
                  <a:gd name="connsiteX2" fmla="*/ 153978 w 271140"/>
                  <a:gd name="connsiteY2" fmla="*/ 94657 h 241969"/>
                  <a:gd name="connsiteX0" fmla="*/ 153978 w 263966"/>
                  <a:gd name="connsiteY0" fmla="*/ 92028 h 239340"/>
                  <a:gd name="connsiteX1" fmla="*/ 177652 w 263966"/>
                  <a:gd name="connsiteY1" fmla="*/ 239340 h 239340"/>
                  <a:gd name="connsiteX2" fmla="*/ 153978 w 263966"/>
                  <a:gd name="connsiteY2" fmla="*/ 92028 h 239340"/>
                  <a:gd name="connsiteX0" fmla="*/ 157909 w 267897"/>
                  <a:gd name="connsiteY0" fmla="*/ 92028 h 239340"/>
                  <a:gd name="connsiteX1" fmla="*/ 181583 w 267897"/>
                  <a:gd name="connsiteY1" fmla="*/ 239340 h 239340"/>
                  <a:gd name="connsiteX2" fmla="*/ 157909 w 267897"/>
                  <a:gd name="connsiteY2" fmla="*/ 92028 h 239340"/>
                  <a:gd name="connsiteX0" fmla="*/ 157909 w 277664"/>
                  <a:gd name="connsiteY0" fmla="*/ 97287 h 244599"/>
                  <a:gd name="connsiteX1" fmla="*/ 181583 w 277664"/>
                  <a:gd name="connsiteY1" fmla="*/ 244599 h 244599"/>
                  <a:gd name="connsiteX2" fmla="*/ 157909 w 277664"/>
                  <a:gd name="connsiteY2" fmla="*/ 97287 h 244599"/>
                </a:gdLst>
                <a:ahLst/>
                <a:cxnLst>
                  <a:cxn ang="0">
                    <a:pos x="connsiteX0" y="connsiteY0"/>
                  </a:cxn>
                  <a:cxn ang="0">
                    <a:pos x="connsiteX1" y="connsiteY1"/>
                  </a:cxn>
                  <a:cxn ang="0">
                    <a:pos x="connsiteX2" y="connsiteY2"/>
                  </a:cxn>
                </a:cxnLst>
                <a:rect l="l" t="t" r="r" b="b"/>
                <a:pathLst>
                  <a:path w="277664" h="244599">
                    <a:moveTo>
                      <a:pt x="157909" y="97287"/>
                    </a:moveTo>
                    <a:cubicBezTo>
                      <a:pt x="191238" y="-105736"/>
                      <a:pt x="394910" y="41063"/>
                      <a:pt x="181583" y="244599"/>
                    </a:cubicBezTo>
                    <a:cubicBezTo>
                      <a:pt x="-176746" y="100248"/>
                      <a:pt x="94987" y="-58390"/>
                      <a:pt x="157909" y="97287"/>
                    </a:cubicBezTo>
                    <a:close/>
                  </a:path>
                </a:pathLst>
              </a:custGeom>
              <a:solidFill>
                <a:srgbClr val="E9E4B1"/>
              </a:solidFill>
              <a:ln w="9525">
                <a:solidFill>
                  <a:srgbClr val="6A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rot="286339">
              <a:off x="10204346" y="1068867"/>
              <a:ext cx="305527" cy="680264"/>
              <a:chOff x="10259999" y="1128828"/>
              <a:chExt cx="305527" cy="680264"/>
            </a:xfrm>
          </p:grpSpPr>
          <p:sp>
            <p:nvSpPr>
              <p:cNvPr id="25" name="任意多边形 24"/>
              <p:cNvSpPr/>
              <p:nvPr/>
            </p:nvSpPr>
            <p:spPr>
              <a:xfrm>
                <a:off x="10329669" y="1245212"/>
                <a:ext cx="235857" cy="563880"/>
              </a:xfrm>
              <a:custGeom>
                <a:avLst/>
                <a:gdLst>
                  <a:gd name="connsiteX0" fmla="*/ 0 w 228600"/>
                  <a:gd name="connsiteY0" fmla="*/ 26670 h 563880"/>
                  <a:gd name="connsiteX1" fmla="*/ 87630 w 228600"/>
                  <a:gd name="connsiteY1" fmla="*/ 563880 h 563880"/>
                  <a:gd name="connsiteX2" fmla="*/ 228600 w 228600"/>
                  <a:gd name="connsiteY2" fmla="*/ 525780 h 563880"/>
                  <a:gd name="connsiteX3" fmla="*/ 171450 w 228600"/>
                  <a:gd name="connsiteY3" fmla="*/ 0 h 563880"/>
                  <a:gd name="connsiteX4" fmla="*/ 0 w 228600"/>
                  <a:gd name="connsiteY4" fmla="*/ 26670 h 563880"/>
                  <a:gd name="connsiteX0" fmla="*/ 0 w 228600"/>
                  <a:gd name="connsiteY0" fmla="*/ 26670 h 563880"/>
                  <a:gd name="connsiteX1" fmla="*/ 80373 w 228600"/>
                  <a:gd name="connsiteY1" fmla="*/ 563880 h 563880"/>
                  <a:gd name="connsiteX2" fmla="*/ 228600 w 228600"/>
                  <a:gd name="connsiteY2" fmla="*/ 525780 h 563880"/>
                  <a:gd name="connsiteX3" fmla="*/ 171450 w 228600"/>
                  <a:gd name="connsiteY3" fmla="*/ 0 h 563880"/>
                  <a:gd name="connsiteX4" fmla="*/ 0 w 228600"/>
                  <a:gd name="connsiteY4" fmla="*/ 26670 h 563880"/>
                  <a:gd name="connsiteX0" fmla="*/ 0 w 240695"/>
                  <a:gd name="connsiteY0" fmla="*/ 26670 h 563880"/>
                  <a:gd name="connsiteX1" fmla="*/ 80373 w 240695"/>
                  <a:gd name="connsiteY1" fmla="*/ 563880 h 563880"/>
                  <a:gd name="connsiteX2" fmla="*/ 240695 w 240695"/>
                  <a:gd name="connsiteY2" fmla="*/ 530618 h 563880"/>
                  <a:gd name="connsiteX3" fmla="*/ 171450 w 240695"/>
                  <a:gd name="connsiteY3" fmla="*/ 0 h 563880"/>
                  <a:gd name="connsiteX4" fmla="*/ 0 w 240695"/>
                  <a:gd name="connsiteY4" fmla="*/ 26670 h 563880"/>
                  <a:gd name="connsiteX0" fmla="*/ 0 w 235857"/>
                  <a:gd name="connsiteY0" fmla="*/ 26670 h 563880"/>
                  <a:gd name="connsiteX1" fmla="*/ 80373 w 235857"/>
                  <a:gd name="connsiteY1" fmla="*/ 563880 h 563880"/>
                  <a:gd name="connsiteX2" fmla="*/ 235857 w 235857"/>
                  <a:gd name="connsiteY2" fmla="*/ 530618 h 563880"/>
                  <a:gd name="connsiteX3" fmla="*/ 171450 w 235857"/>
                  <a:gd name="connsiteY3" fmla="*/ 0 h 563880"/>
                  <a:gd name="connsiteX4" fmla="*/ 0 w 235857"/>
                  <a:gd name="connsiteY4" fmla="*/ 26670 h 563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857" h="563880">
                    <a:moveTo>
                      <a:pt x="0" y="26670"/>
                    </a:moveTo>
                    <a:lnTo>
                      <a:pt x="80373" y="563880"/>
                    </a:lnTo>
                    <a:lnTo>
                      <a:pt x="235857" y="530618"/>
                    </a:lnTo>
                    <a:lnTo>
                      <a:pt x="171450" y="0"/>
                    </a:lnTo>
                    <a:lnTo>
                      <a:pt x="0" y="26670"/>
                    </a:lnTo>
                    <a:close/>
                  </a:path>
                </a:pathLst>
              </a:custGeom>
              <a:solidFill>
                <a:srgbClr val="D7A08C"/>
              </a:solidFill>
              <a:ln w="9525">
                <a:solidFill>
                  <a:srgbClr val="6A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10323892" y="1409867"/>
                <a:ext cx="238187" cy="167312"/>
              </a:xfrm>
              <a:custGeom>
                <a:avLst/>
                <a:gdLst>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60020 w 247650"/>
                  <a:gd name="connsiteY5" fmla="*/ 95250 h 140970"/>
                  <a:gd name="connsiteX6" fmla="*/ 95250 w 247650"/>
                  <a:gd name="connsiteY6" fmla="*/ 95250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60020 w 247650"/>
                  <a:gd name="connsiteY5" fmla="*/ 95250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60020 w 247650"/>
                  <a:gd name="connsiteY5" fmla="*/ 95250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60020 w 247650"/>
                  <a:gd name="connsiteY5" fmla="*/ 95250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76953 w 247650"/>
                  <a:gd name="connsiteY5" fmla="*/ 92831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76953 w 247650"/>
                  <a:gd name="connsiteY5" fmla="*/ 92831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76953 w 247650"/>
                  <a:gd name="connsiteY5" fmla="*/ 92831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50172 h 149232"/>
                  <a:gd name="connsiteX1" fmla="*/ 45720 w 247650"/>
                  <a:gd name="connsiteY1" fmla="*/ 149232 h 149232"/>
                  <a:gd name="connsiteX2" fmla="*/ 232410 w 247650"/>
                  <a:gd name="connsiteY2" fmla="*/ 137802 h 149232"/>
                  <a:gd name="connsiteX3" fmla="*/ 247650 w 247650"/>
                  <a:gd name="connsiteY3" fmla="*/ 12072 h 149232"/>
                  <a:gd name="connsiteX4" fmla="*/ 198120 w 247650"/>
                  <a:gd name="connsiteY4" fmla="*/ 8262 h 149232"/>
                  <a:gd name="connsiteX5" fmla="*/ 176953 w 247650"/>
                  <a:gd name="connsiteY5" fmla="*/ 101093 h 149232"/>
                  <a:gd name="connsiteX6" fmla="*/ 80454 w 247650"/>
                  <a:gd name="connsiteY6" fmla="*/ 109430 h 149232"/>
                  <a:gd name="connsiteX7" fmla="*/ 49530 w 247650"/>
                  <a:gd name="connsiteY7" fmla="*/ 31122 h 149232"/>
                  <a:gd name="connsiteX8" fmla="*/ 0 w 247650"/>
                  <a:gd name="connsiteY8" fmla="*/ 50172 h 149232"/>
                  <a:gd name="connsiteX0" fmla="*/ 0 w 247650"/>
                  <a:gd name="connsiteY0" fmla="*/ 50172 h 149232"/>
                  <a:gd name="connsiteX1" fmla="*/ 45720 w 247650"/>
                  <a:gd name="connsiteY1" fmla="*/ 149232 h 149232"/>
                  <a:gd name="connsiteX2" fmla="*/ 232410 w 247650"/>
                  <a:gd name="connsiteY2" fmla="*/ 137802 h 149232"/>
                  <a:gd name="connsiteX3" fmla="*/ 247650 w 247650"/>
                  <a:gd name="connsiteY3" fmla="*/ 12072 h 149232"/>
                  <a:gd name="connsiteX4" fmla="*/ 198120 w 247650"/>
                  <a:gd name="connsiteY4" fmla="*/ 8262 h 149232"/>
                  <a:gd name="connsiteX5" fmla="*/ 176953 w 247650"/>
                  <a:gd name="connsiteY5" fmla="*/ 101093 h 149232"/>
                  <a:gd name="connsiteX6" fmla="*/ 80454 w 247650"/>
                  <a:gd name="connsiteY6" fmla="*/ 109430 h 149232"/>
                  <a:gd name="connsiteX7" fmla="*/ 49530 w 247650"/>
                  <a:gd name="connsiteY7" fmla="*/ 31122 h 149232"/>
                  <a:gd name="connsiteX8" fmla="*/ 0 w 247650"/>
                  <a:gd name="connsiteY8" fmla="*/ 50172 h 149232"/>
                  <a:gd name="connsiteX0" fmla="*/ 0 w 247650"/>
                  <a:gd name="connsiteY0" fmla="*/ 60134 h 159194"/>
                  <a:gd name="connsiteX1" fmla="*/ 45720 w 247650"/>
                  <a:gd name="connsiteY1" fmla="*/ 159194 h 159194"/>
                  <a:gd name="connsiteX2" fmla="*/ 232410 w 247650"/>
                  <a:gd name="connsiteY2" fmla="*/ 147764 h 159194"/>
                  <a:gd name="connsiteX3" fmla="*/ 247650 w 247650"/>
                  <a:gd name="connsiteY3" fmla="*/ 22034 h 159194"/>
                  <a:gd name="connsiteX4" fmla="*/ 198120 w 247650"/>
                  <a:gd name="connsiteY4" fmla="*/ 18224 h 159194"/>
                  <a:gd name="connsiteX5" fmla="*/ 176953 w 247650"/>
                  <a:gd name="connsiteY5" fmla="*/ 111055 h 159194"/>
                  <a:gd name="connsiteX6" fmla="*/ 80454 w 247650"/>
                  <a:gd name="connsiteY6" fmla="*/ 119392 h 159194"/>
                  <a:gd name="connsiteX7" fmla="*/ 49530 w 247650"/>
                  <a:gd name="connsiteY7" fmla="*/ 41084 h 159194"/>
                  <a:gd name="connsiteX8" fmla="*/ 0 w 247650"/>
                  <a:gd name="connsiteY8" fmla="*/ 60134 h 159194"/>
                  <a:gd name="connsiteX0" fmla="*/ 0 w 247650"/>
                  <a:gd name="connsiteY0" fmla="*/ 60134 h 159194"/>
                  <a:gd name="connsiteX1" fmla="*/ 45720 w 247650"/>
                  <a:gd name="connsiteY1" fmla="*/ 159194 h 159194"/>
                  <a:gd name="connsiteX2" fmla="*/ 232410 w 247650"/>
                  <a:gd name="connsiteY2" fmla="*/ 147764 h 159194"/>
                  <a:gd name="connsiteX3" fmla="*/ 247650 w 247650"/>
                  <a:gd name="connsiteY3" fmla="*/ 22034 h 159194"/>
                  <a:gd name="connsiteX4" fmla="*/ 198120 w 247650"/>
                  <a:gd name="connsiteY4" fmla="*/ 18224 h 159194"/>
                  <a:gd name="connsiteX5" fmla="*/ 176953 w 247650"/>
                  <a:gd name="connsiteY5" fmla="*/ 111055 h 159194"/>
                  <a:gd name="connsiteX6" fmla="*/ 80454 w 247650"/>
                  <a:gd name="connsiteY6" fmla="*/ 119392 h 159194"/>
                  <a:gd name="connsiteX7" fmla="*/ 49530 w 247650"/>
                  <a:gd name="connsiteY7" fmla="*/ 41084 h 159194"/>
                  <a:gd name="connsiteX8" fmla="*/ 0 w 247650"/>
                  <a:gd name="connsiteY8" fmla="*/ 60134 h 159194"/>
                  <a:gd name="connsiteX0" fmla="*/ 0 w 247650"/>
                  <a:gd name="connsiteY0" fmla="*/ 60134 h 159194"/>
                  <a:gd name="connsiteX1" fmla="*/ 45720 w 247650"/>
                  <a:gd name="connsiteY1" fmla="*/ 159194 h 159194"/>
                  <a:gd name="connsiteX2" fmla="*/ 232410 w 247650"/>
                  <a:gd name="connsiteY2" fmla="*/ 147764 h 159194"/>
                  <a:gd name="connsiteX3" fmla="*/ 247650 w 247650"/>
                  <a:gd name="connsiteY3" fmla="*/ 22034 h 159194"/>
                  <a:gd name="connsiteX4" fmla="*/ 198120 w 247650"/>
                  <a:gd name="connsiteY4" fmla="*/ 18224 h 159194"/>
                  <a:gd name="connsiteX5" fmla="*/ 176953 w 247650"/>
                  <a:gd name="connsiteY5" fmla="*/ 111055 h 159194"/>
                  <a:gd name="connsiteX6" fmla="*/ 80454 w 247650"/>
                  <a:gd name="connsiteY6" fmla="*/ 119392 h 159194"/>
                  <a:gd name="connsiteX7" fmla="*/ 49530 w 247650"/>
                  <a:gd name="connsiteY7" fmla="*/ 41084 h 159194"/>
                  <a:gd name="connsiteX8" fmla="*/ 0 w 247650"/>
                  <a:gd name="connsiteY8" fmla="*/ 60134 h 159194"/>
                  <a:gd name="connsiteX0" fmla="*/ 0 w 240393"/>
                  <a:gd name="connsiteY0" fmla="*/ 57715 h 159194"/>
                  <a:gd name="connsiteX1" fmla="*/ 38463 w 240393"/>
                  <a:gd name="connsiteY1" fmla="*/ 159194 h 159194"/>
                  <a:gd name="connsiteX2" fmla="*/ 225153 w 240393"/>
                  <a:gd name="connsiteY2" fmla="*/ 147764 h 159194"/>
                  <a:gd name="connsiteX3" fmla="*/ 240393 w 240393"/>
                  <a:gd name="connsiteY3" fmla="*/ 22034 h 159194"/>
                  <a:gd name="connsiteX4" fmla="*/ 190863 w 240393"/>
                  <a:gd name="connsiteY4" fmla="*/ 18224 h 159194"/>
                  <a:gd name="connsiteX5" fmla="*/ 169696 w 240393"/>
                  <a:gd name="connsiteY5" fmla="*/ 111055 h 159194"/>
                  <a:gd name="connsiteX6" fmla="*/ 73197 w 240393"/>
                  <a:gd name="connsiteY6" fmla="*/ 119392 h 159194"/>
                  <a:gd name="connsiteX7" fmla="*/ 42273 w 240393"/>
                  <a:gd name="connsiteY7" fmla="*/ 41084 h 159194"/>
                  <a:gd name="connsiteX8" fmla="*/ 0 w 240393"/>
                  <a:gd name="connsiteY8" fmla="*/ 57715 h 159194"/>
                  <a:gd name="connsiteX0" fmla="*/ 0 w 240393"/>
                  <a:gd name="connsiteY0" fmla="*/ 57715 h 159194"/>
                  <a:gd name="connsiteX1" fmla="*/ 38463 w 240393"/>
                  <a:gd name="connsiteY1" fmla="*/ 159194 h 159194"/>
                  <a:gd name="connsiteX2" fmla="*/ 225153 w 240393"/>
                  <a:gd name="connsiteY2" fmla="*/ 147764 h 159194"/>
                  <a:gd name="connsiteX3" fmla="*/ 240393 w 240393"/>
                  <a:gd name="connsiteY3" fmla="*/ 22034 h 159194"/>
                  <a:gd name="connsiteX4" fmla="*/ 190863 w 240393"/>
                  <a:gd name="connsiteY4" fmla="*/ 18224 h 159194"/>
                  <a:gd name="connsiteX5" fmla="*/ 169696 w 240393"/>
                  <a:gd name="connsiteY5" fmla="*/ 111055 h 159194"/>
                  <a:gd name="connsiteX6" fmla="*/ 73197 w 240393"/>
                  <a:gd name="connsiteY6" fmla="*/ 119392 h 159194"/>
                  <a:gd name="connsiteX7" fmla="*/ 42273 w 240393"/>
                  <a:gd name="connsiteY7" fmla="*/ 41084 h 159194"/>
                  <a:gd name="connsiteX8" fmla="*/ 0 w 240393"/>
                  <a:gd name="connsiteY8" fmla="*/ 57715 h 159194"/>
                  <a:gd name="connsiteX0" fmla="*/ 0 w 240393"/>
                  <a:gd name="connsiteY0" fmla="*/ 57715 h 159194"/>
                  <a:gd name="connsiteX1" fmla="*/ 38463 w 240393"/>
                  <a:gd name="connsiteY1" fmla="*/ 159194 h 159194"/>
                  <a:gd name="connsiteX2" fmla="*/ 225153 w 240393"/>
                  <a:gd name="connsiteY2" fmla="*/ 147764 h 159194"/>
                  <a:gd name="connsiteX3" fmla="*/ 240393 w 240393"/>
                  <a:gd name="connsiteY3" fmla="*/ 22034 h 159194"/>
                  <a:gd name="connsiteX4" fmla="*/ 190863 w 240393"/>
                  <a:gd name="connsiteY4" fmla="*/ 18224 h 159194"/>
                  <a:gd name="connsiteX5" fmla="*/ 169696 w 240393"/>
                  <a:gd name="connsiteY5" fmla="*/ 111055 h 159194"/>
                  <a:gd name="connsiteX6" fmla="*/ 73197 w 240393"/>
                  <a:gd name="connsiteY6" fmla="*/ 119392 h 159194"/>
                  <a:gd name="connsiteX7" fmla="*/ 42273 w 240393"/>
                  <a:gd name="connsiteY7" fmla="*/ 41084 h 159194"/>
                  <a:gd name="connsiteX8" fmla="*/ 0 w 240393"/>
                  <a:gd name="connsiteY8" fmla="*/ 57715 h 159194"/>
                  <a:gd name="connsiteX0" fmla="*/ 0 w 237974"/>
                  <a:gd name="connsiteY0" fmla="*/ 62553 h 159194"/>
                  <a:gd name="connsiteX1" fmla="*/ 36044 w 237974"/>
                  <a:gd name="connsiteY1" fmla="*/ 159194 h 159194"/>
                  <a:gd name="connsiteX2" fmla="*/ 222734 w 237974"/>
                  <a:gd name="connsiteY2" fmla="*/ 147764 h 159194"/>
                  <a:gd name="connsiteX3" fmla="*/ 237974 w 237974"/>
                  <a:gd name="connsiteY3" fmla="*/ 22034 h 159194"/>
                  <a:gd name="connsiteX4" fmla="*/ 188444 w 237974"/>
                  <a:gd name="connsiteY4" fmla="*/ 18224 h 159194"/>
                  <a:gd name="connsiteX5" fmla="*/ 167277 w 237974"/>
                  <a:gd name="connsiteY5" fmla="*/ 111055 h 159194"/>
                  <a:gd name="connsiteX6" fmla="*/ 70778 w 237974"/>
                  <a:gd name="connsiteY6" fmla="*/ 119392 h 159194"/>
                  <a:gd name="connsiteX7" fmla="*/ 39854 w 237974"/>
                  <a:gd name="connsiteY7" fmla="*/ 41084 h 159194"/>
                  <a:gd name="connsiteX8" fmla="*/ 0 w 237974"/>
                  <a:gd name="connsiteY8" fmla="*/ 62553 h 159194"/>
                  <a:gd name="connsiteX0" fmla="*/ 213 w 238187"/>
                  <a:gd name="connsiteY0" fmla="*/ 62553 h 159194"/>
                  <a:gd name="connsiteX1" fmla="*/ 36257 w 238187"/>
                  <a:gd name="connsiteY1" fmla="*/ 159194 h 159194"/>
                  <a:gd name="connsiteX2" fmla="*/ 222947 w 238187"/>
                  <a:gd name="connsiteY2" fmla="*/ 147764 h 159194"/>
                  <a:gd name="connsiteX3" fmla="*/ 238187 w 238187"/>
                  <a:gd name="connsiteY3" fmla="*/ 22034 h 159194"/>
                  <a:gd name="connsiteX4" fmla="*/ 188657 w 238187"/>
                  <a:gd name="connsiteY4" fmla="*/ 18224 h 159194"/>
                  <a:gd name="connsiteX5" fmla="*/ 167490 w 238187"/>
                  <a:gd name="connsiteY5" fmla="*/ 111055 h 159194"/>
                  <a:gd name="connsiteX6" fmla="*/ 70991 w 238187"/>
                  <a:gd name="connsiteY6" fmla="*/ 119392 h 159194"/>
                  <a:gd name="connsiteX7" fmla="*/ 40067 w 238187"/>
                  <a:gd name="connsiteY7" fmla="*/ 41084 h 159194"/>
                  <a:gd name="connsiteX8" fmla="*/ 213 w 238187"/>
                  <a:gd name="connsiteY8" fmla="*/ 62553 h 159194"/>
                  <a:gd name="connsiteX0" fmla="*/ 213 w 238187"/>
                  <a:gd name="connsiteY0" fmla="*/ 62553 h 164033"/>
                  <a:gd name="connsiteX1" fmla="*/ 43514 w 238187"/>
                  <a:gd name="connsiteY1" fmla="*/ 164033 h 164033"/>
                  <a:gd name="connsiteX2" fmla="*/ 222947 w 238187"/>
                  <a:gd name="connsiteY2" fmla="*/ 147764 h 164033"/>
                  <a:gd name="connsiteX3" fmla="*/ 238187 w 238187"/>
                  <a:gd name="connsiteY3" fmla="*/ 22034 h 164033"/>
                  <a:gd name="connsiteX4" fmla="*/ 188657 w 238187"/>
                  <a:gd name="connsiteY4" fmla="*/ 18224 h 164033"/>
                  <a:gd name="connsiteX5" fmla="*/ 167490 w 238187"/>
                  <a:gd name="connsiteY5" fmla="*/ 111055 h 164033"/>
                  <a:gd name="connsiteX6" fmla="*/ 70991 w 238187"/>
                  <a:gd name="connsiteY6" fmla="*/ 119392 h 164033"/>
                  <a:gd name="connsiteX7" fmla="*/ 40067 w 238187"/>
                  <a:gd name="connsiteY7" fmla="*/ 41084 h 164033"/>
                  <a:gd name="connsiteX8" fmla="*/ 213 w 238187"/>
                  <a:gd name="connsiteY8" fmla="*/ 62553 h 164033"/>
                  <a:gd name="connsiteX0" fmla="*/ 213 w 238187"/>
                  <a:gd name="connsiteY0" fmla="*/ 62553 h 164033"/>
                  <a:gd name="connsiteX1" fmla="*/ 43514 w 238187"/>
                  <a:gd name="connsiteY1" fmla="*/ 164033 h 164033"/>
                  <a:gd name="connsiteX2" fmla="*/ 222947 w 238187"/>
                  <a:gd name="connsiteY2" fmla="*/ 147764 h 164033"/>
                  <a:gd name="connsiteX3" fmla="*/ 238187 w 238187"/>
                  <a:gd name="connsiteY3" fmla="*/ 22034 h 164033"/>
                  <a:gd name="connsiteX4" fmla="*/ 188657 w 238187"/>
                  <a:gd name="connsiteY4" fmla="*/ 18224 h 164033"/>
                  <a:gd name="connsiteX5" fmla="*/ 167490 w 238187"/>
                  <a:gd name="connsiteY5" fmla="*/ 111055 h 164033"/>
                  <a:gd name="connsiteX6" fmla="*/ 70991 w 238187"/>
                  <a:gd name="connsiteY6" fmla="*/ 119392 h 164033"/>
                  <a:gd name="connsiteX7" fmla="*/ 40067 w 238187"/>
                  <a:gd name="connsiteY7" fmla="*/ 41084 h 164033"/>
                  <a:gd name="connsiteX8" fmla="*/ 213 w 238187"/>
                  <a:gd name="connsiteY8" fmla="*/ 62553 h 164033"/>
                  <a:gd name="connsiteX0" fmla="*/ 213 w 238187"/>
                  <a:gd name="connsiteY0" fmla="*/ 62553 h 164033"/>
                  <a:gd name="connsiteX1" fmla="*/ 43514 w 238187"/>
                  <a:gd name="connsiteY1" fmla="*/ 164033 h 164033"/>
                  <a:gd name="connsiteX2" fmla="*/ 222947 w 238187"/>
                  <a:gd name="connsiteY2" fmla="*/ 147764 h 164033"/>
                  <a:gd name="connsiteX3" fmla="*/ 238187 w 238187"/>
                  <a:gd name="connsiteY3" fmla="*/ 22034 h 164033"/>
                  <a:gd name="connsiteX4" fmla="*/ 188657 w 238187"/>
                  <a:gd name="connsiteY4" fmla="*/ 18224 h 164033"/>
                  <a:gd name="connsiteX5" fmla="*/ 167490 w 238187"/>
                  <a:gd name="connsiteY5" fmla="*/ 111055 h 164033"/>
                  <a:gd name="connsiteX6" fmla="*/ 70991 w 238187"/>
                  <a:gd name="connsiteY6" fmla="*/ 119392 h 164033"/>
                  <a:gd name="connsiteX7" fmla="*/ 40067 w 238187"/>
                  <a:gd name="connsiteY7" fmla="*/ 41084 h 164033"/>
                  <a:gd name="connsiteX8" fmla="*/ 213 w 238187"/>
                  <a:gd name="connsiteY8" fmla="*/ 62553 h 164033"/>
                  <a:gd name="connsiteX0" fmla="*/ 213 w 241498"/>
                  <a:gd name="connsiteY0" fmla="*/ 62553 h 164033"/>
                  <a:gd name="connsiteX1" fmla="*/ 43514 w 241498"/>
                  <a:gd name="connsiteY1" fmla="*/ 164033 h 164033"/>
                  <a:gd name="connsiteX2" fmla="*/ 222947 w 241498"/>
                  <a:gd name="connsiteY2" fmla="*/ 147764 h 164033"/>
                  <a:gd name="connsiteX3" fmla="*/ 238187 w 241498"/>
                  <a:gd name="connsiteY3" fmla="*/ 22034 h 164033"/>
                  <a:gd name="connsiteX4" fmla="*/ 188657 w 241498"/>
                  <a:gd name="connsiteY4" fmla="*/ 18224 h 164033"/>
                  <a:gd name="connsiteX5" fmla="*/ 167490 w 241498"/>
                  <a:gd name="connsiteY5" fmla="*/ 111055 h 164033"/>
                  <a:gd name="connsiteX6" fmla="*/ 70991 w 241498"/>
                  <a:gd name="connsiteY6" fmla="*/ 119392 h 164033"/>
                  <a:gd name="connsiteX7" fmla="*/ 40067 w 241498"/>
                  <a:gd name="connsiteY7" fmla="*/ 41084 h 164033"/>
                  <a:gd name="connsiteX8" fmla="*/ 213 w 241498"/>
                  <a:gd name="connsiteY8" fmla="*/ 62553 h 164033"/>
                  <a:gd name="connsiteX0" fmla="*/ 213 w 241498"/>
                  <a:gd name="connsiteY0" fmla="*/ 62553 h 169977"/>
                  <a:gd name="connsiteX1" fmla="*/ 43514 w 241498"/>
                  <a:gd name="connsiteY1" fmla="*/ 164033 h 169977"/>
                  <a:gd name="connsiteX2" fmla="*/ 222947 w 241498"/>
                  <a:gd name="connsiteY2" fmla="*/ 147764 h 169977"/>
                  <a:gd name="connsiteX3" fmla="*/ 238187 w 241498"/>
                  <a:gd name="connsiteY3" fmla="*/ 22034 h 169977"/>
                  <a:gd name="connsiteX4" fmla="*/ 188657 w 241498"/>
                  <a:gd name="connsiteY4" fmla="*/ 18224 h 169977"/>
                  <a:gd name="connsiteX5" fmla="*/ 167490 w 241498"/>
                  <a:gd name="connsiteY5" fmla="*/ 111055 h 169977"/>
                  <a:gd name="connsiteX6" fmla="*/ 70991 w 241498"/>
                  <a:gd name="connsiteY6" fmla="*/ 119392 h 169977"/>
                  <a:gd name="connsiteX7" fmla="*/ 40067 w 241498"/>
                  <a:gd name="connsiteY7" fmla="*/ 41084 h 169977"/>
                  <a:gd name="connsiteX8" fmla="*/ 213 w 241498"/>
                  <a:gd name="connsiteY8" fmla="*/ 62553 h 169977"/>
                  <a:gd name="connsiteX0" fmla="*/ 213 w 239152"/>
                  <a:gd name="connsiteY0" fmla="*/ 62553 h 168517"/>
                  <a:gd name="connsiteX1" fmla="*/ 43514 w 239152"/>
                  <a:gd name="connsiteY1" fmla="*/ 164033 h 168517"/>
                  <a:gd name="connsiteX2" fmla="*/ 218109 w 239152"/>
                  <a:gd name="connsiteY2" fmla="*/ 145345 h 168517"/>
                  <a:gd name="connsiteX3" fmla="*/ 238187 w 239152"/>
                  <a:gd name="connsiteY3" fmla="*/ 22034 h 168517"/>
                  <a:gd name="connsiteX4" fmla="*/ 188657 w 239152"/>
                  <a:gd name="connsiteY4" fmla="*/ 18224 h 168517"/>
                  <a:gd name="connsiteX5" fmla="*/ 167490 w 239152"/>
                  <a:gd name="connsiteY5" fmla="*/ 111055 h 168517"/>
                  <a:gd name="connsiteX6" fmla="*/ 70991 w 239152"/>
                  <a:gd name="connsiteY6" fmla="*/ 119392 h 168517"/>
                  <a:gd name="connsiteX7" fmla="*/ 40067 w 239152"/>
                  <a:gd name="connsiteY7" fmla="*/ 41084 h 168517"/>
                  <a:gd name="connsiteX8" fmla="*/ 213 w 239152"/>
                  <a:gd name="connsiteY8" fmla="*/ 62553 h 168517"/>
                  <a:gd name="connsiteX0" fmla="*/ 213 w 239152"/>
                  <a:gd name="connsiteY0" fmla="*/ 62553 h 177697"/>
                  <a:gd name="connsiteX1" fmla="*/ 43514 w 239152"/>
                  <a:gd name="connsiteY1" fmla="*/ 164033 h 177697"/>
                  <a:gd name="connsiteX2" fmla="*/ 218109 w 239152"/>
                  <a:gd name="connsiteY2" fmla="*/ 145345 h 177697"/>
                  <a:gd name="connsiteX3" fmla="*/ 238187 w 239152"/>
                  <a:gd name="connsiteY3" fmla="*/ 22034 h 177697"/>
                  <a:gd name="connsiteX4" fmla="*/ 188657 w 239152"/>
                  <a:gd name="connsiteY4" fmla="*/ 18224 h 177697"/>
                  <a:gd name="connsiteX5" fmla="*/ 167490 w 239152"/>
                  <a:gd name="connsiteY5" fmla="*/ 111055 h 177697"/>
                  <a:gd name="connsiteX6" fmla="*/ 70991 w 239152"/>
                  <a:gd name="connsiteY6" fmla="*/ 119392 h 177697"/>
                  <a:gd name="connsiteX7" fmla="*/ 40067 w 239152"/>
                  <a:gd name="connsiteY7" fmla="*/ 41084 h 177697"/>
                  <a:gd name="connsiteX8" fmla="*/ 213 w 239152"/>
                  <a:gd name="connsiteY8" fmla="*/ 62553 h 177697"/>
                  <a:gd name="connsiteX0" fmla="*/ 213 w 239152"/>
                  <a:gd name="connsiteY0" fmla="*/ 62553 h 171464"/>
                  <a:gd name="connsiteX1" fmla="*/ 45933 w 239152"/>
                  <a:gd name="connsiteY1" fmla="*/ 151938 h 171464"/>
                  <a:gd name="connsiteX2" fmla="*/ 218109 w 239152"/>
                  <a:gd name="connsiteY2" fmla="*/ 145345 h 171464"/>
                  <a:gd name="connsiteX3" fmla="*/ 238187 w 239152"/>
                  <a:gd name="connsiteY3" fmla="*/ 22034 h 171464"/>
                  <a:gd name="connsiteX4" fmla="*/ 188657 w 239152"/>
                  <a:gd name="connsiteY4" fmla="*/ 18224 h 171464"/>
                  <a:gd name="connsiteX5" fmla="*/ 167490 w 239152"/>
                  <a:gd name="connsiteY5" fmla="*/ 111055 h 171464"/>
                  <a:gd name="connsiteX6" fmla="*/ 70991 w 239152"/>
                  <a:gd name="connsiteY6" fmla="*/ 119392 h 171464"/>
                  <a:gd name="connsiteX7" fmla="*/ 40067 w 239152"/>
                  <a:gd name="connsiteY7" fmla="*/ 41084 h 171464"/>
                  <a:gd name="connsiteX8" fmla="*/ 213 w 239152"/>
                  <a:gd name="connsiteY8" fmla="*/ 62553 h 171464"/>
                  <a:gd name="connsiteX0" fmla="*/ 213 w 238187"/>
                  <a:gd name="connsiteY0" fmla="*/ 62553 h 167727"/>
                  <a:gd name="connsiteX1" fmla="*/ 45933 w 238187"/>
                  <a:gd name="connsiteY1" fmla="*/ 151938 h 167727"/>
                  <a:gd name="connsiteX2" fmla="*/ 208433 w 238187"/>
                  <a:gd name="connsiteY2" fmla="*/ 138088 h 167727"/>
                  <a:gd name="connsiteX3" fmla="*/ 238187 w 238187"/>
                  <a:gd name="connsiteY3" fmla="*/ 22034 h 167727"/>
                  <a:gd name="connsiteX4" fmla="*/ 188657 w 238187"/>
                  <a:gd name="connsiteY4" fmla="*/ 18224 h 167727"/>
                  <a:gd name="connsiteX5" fmla="*/ 167490 w 238187"/>
                  <a:gd name="connsiteY5" fmla="*/ 111055 h 167727"/>
                  <a:gd name="connsiteX6" fmla="*/ 70991 w 238187"/>
                  <a:gd name="connsiteY6" fmla="*/ 119392 h 167727"/>
                  <a:gd name="connsiteX7" fmla="*/ 40067 w 238187"/>
                  <a:gd name="connsiteY7" fmla="*/ 41084 h 167727"/>
                  <a:gd name="connsiteX8" fmla="*/ 213 w 238187"/>
                  <a:gd name="connsiteY8" fmla="*/ 62553 h 167727"/>
                  <a:gd name="connsiteX0" fmla="*/ 213 w 238187"/>
                  <a:gd name="connsiteY0" fmla="*/ 62553 h 165228"/>
                  <a:gd name="connsiteX1" fmla="*/ 45933 w 238187"/>
                  <a:gd name="connsiteY1" fmla="*/ 151938 h 165228"/>
                  <a:gd name="connsiteX2" fmla="*/ 208433 w 238187"/>
                  <a:gd name="connsiteY2" fmla="*/ 138088 h 165228"/>
                  <a:gd name="connsiteX3" fmla="*/ 238187 w 238187"/>
                  <a:gd name="connsiteY3" fmla="*/ 22034 h 165228"/>
                  <a:gd name="connsiteX4" fmla="*/ 188657 w 238187"/>
                  <a:gd name="connsiteY4" fmla="*/ 18224 h 165228"/>
                  <a:gd name="connsiteX5" fmla="*/ 167490 w 238187"/>
                  <a:gd name="connsiteY5" fmla="*/ 111055 h 165228"/>
                  <a:gd name="connsiteX6" fmla="*/ 70991 w 238187"/>
                  <a:gd name="connsiteY6" fmla="*/ 119392 h 165228"/>
                  <a:gd name="connsiteX7" fmla="*/ 40067 w 238187"/>
                  <a:gd name="connsiteY7" fmla="*/ 41084 h 165228"/>
                  <a:gd name="connsiteX8" fmla="*/ 213 w 238187"/>
                  <a:gd name="connsiteY8" fmla="*/ 62553 h 165228"/>
                  <a:gd name="connsiteX0" fmla="*/ 213 w 238187"/>
                  <a:gd name="connsiteY0" fmla="*/ 62553 h 165228"/>
                  <a:gd name="connsiteX1" fmla="*/ 45933 w 238187"/>
                  <a:gd name="connsiteY1" fmla="*/ 151938 h 165228"/>
                  <a:gd name="connsiteX2" fmla="*/ 208433 w 238187"/>
                  <a:gd name="connsiteY2" fmla="*/ 138088 h 165228"/>
                  <a:gd name="connsiteX3" fmla="*/ 238187 w 238187"/>
                  <a:gd name="connsiteY3" fmla="*/ 22034 h 165228"/>
                  <a:gd name="connsiteX4" fmla="*/ 188657 w 238187"/>
                  <a:gd name="connsiteY4" fmla="*/ 18224 h 165228"/>
                  <a:gd name="connsiteX5" fmla="*/ 167490 w 238187"/>
                  <a:gd name="connsiteY5" fmla="*/ 111055 h 165228"/>
                  <a:gd name="connsiteX6" fmla="*/ 73489 w 238187"/>
                  <a:gd name="connsiteY6" fmla="*/ 111897 h 165228"/>
                  <a:gd name="connsiteX7" fmla="*/ 40067 w 238187"/>
                  <a:gd name="connsiteY7" fmla="*/ 41084 h 165228"/>
                  <a:gd name="connsiteX8" fmla="*/ 213 w 238187"/>
                  <a:gd name="connsiteY8" fmla="*/ 62553 h 165228"/>
                  <a:gd name="connsiteX0" fmla="*/ 213 w 238187"/>
                  <a:gd name="connsiteY0" fmla="*/ 62553 h 165228"/>
                  <a:gd name="connsiteX1" fmla="*/ 45933 w 238187"/>
                  <a:gd name="connsiteY1" fmla="*/ 151938 h 165228"/>
                  <a:gd name="connsiteX2" fmla="*/ 208433 w 238187"/>
                  <a:gd name="connsiteY2" fmla="*/ 138088 h 165228"/>
                  <a:gd name="connsiteX3" fmla="*/ 238187 w 238187"/>
                  <a:gd name="connsiteY3" fmla="*/ 22034 h 165228"/>
                  <a:gd name="connsiteX4" fmla="*/ 188657 w 238187"/>
                  <a:gd name="connsiteY4" fmla="*/ 18224 h 165228"/>
                  <a:gd name="connsiteX5" fmla="*/ 167490 w 238187"/>
                  <a:gd name="connsiteY5" fmla="*/ 111055 h 165228"/>
                  <a:gd name="connsiteX6" fmla="*/ 73489 w 238187"/>
                  <a:gd name="connsiteY6" fmla="*/ 111897 h 165228"/>
                  <a:gd name="connsiteX7" fmla="*/ 40067 w 238187"/>
                  <a:gd name="connsiteY7" fmla="*/ 41084 h 165228"/>
                  <a:gd name="connsiteX8" fmla="*/ 213 w 238187"/>
                  <a:gd name="connsiteY8" fmla="*/ 62553 h 165228"/>
                  <a:gd name="connsiteX0" fmla="*/ 213 w 238187"/>
                  <a:gd name="connsiteY0" fmla="*/ 62553 h 165228"/>
                  <a:gd name="connsiteX1" fmla="*/ 45933 w 238187"/>
                  <a:gd name="connsiteY1" fmla="*/ 151938 h 165228"/>
                  <a:gd name="connsiteX2" fmla="*/ 208433 w 238187"/>
                  <a:gd name="connsiteY2" fmla="*/ 138088 h 165228"/>
                  <a:gd name="connsiteX3" fmla="*/ 238187 w 238187"/>
                  <a:gd name="connsiteY3" fmla="*/ 22034 h 165228"/>
                  <a:gd name="connsiteX4" fmla="*/ 188657 w 238187"/>
                  <a:gd name="connsiteY4" fmla="*/ 18224 h 165228"/>
                  <a:gd name="connsiteX5" fmla="*/ 167490 w 238187"/>
                  <a:gd name="connsiteY5" fmla="*/ 111055 h 165228"/>
                  <a:gd name="connsiteX6" fmla="*/ 73489 w 238187"/>
                  <a:gd name="connsiteY6" fmla="*/ 111897 h 165228"/>
                  <a:gd name="connsiteX7" fmla="*/ 40067 w 238187"/>
                  <a:gd name="connsiteY7" fmla="*/ 41084 h 165228"/>
                  <a:gd name="connsiteX8" fmla="*/ 213 w 238187"/>
                  <a:gd name="connsiteY8" fmla="*/ 62553 h 165228"/>
                  <a:gd name="connsiteX0" fmla="*/ 213 w 238187"/>
                  <a:gd name="connsiteY0" fmla="*/ 62553 h 167312"/>
                  <a:gd name="connsiteX1" fmla="*/ 45933 w 238187"/>
                  <a:gd name="connsiteY1" fmla="*/ 151938 h 167312"/>
                  <a:gd name="connsiteX2" fmla="*/ 208433 w 238187"/>
                  <a:gd name="connsiteY2" fmla="*/ 138088 h 167312"/>
                  <a:gd name="connsiteX3" fmla="*/ 238187 w 238187"/>
                  <a:gd name="connsiteY3" fmla="*/ 22034 h 167312"/>
                  <a:gd name="connsiteX4" fmla="*/ 188657 w 238187"/>
                  <a:gd name="connsiteY4" fmla="*/ 18224 h 167312"/>
                  <a:gd name="connsiteX5" fmla="*/ 167490 w 238187"/>
                  <a:gd name="connsiteY5" fmla="*/ 111055 h 167312"/>
                  <a:gd name="connsiteX6" fmla="*/ 73489 w 238187"/>
                  <a:gd name="connsiteY6" fmla="*/ 111897 h 167312"/>
                  <a:gd name="connsiteX7" fmla="*/ 40067 w 238187"/>
                  <a:gd name="connsiteY7" fmla="*/ 41084 h 167312"/>
                  <a:gd name="connsiteX8" fmla="*/ 213 w 238187"/>
                  <a:gd name="connsiteY8" fmla="*/ 62553 h 167312"/>
                  <a:gd name="connsiteX0" fmla="*/ 213 w 238187"/>
                  <a:gd name="connsiteY0" fmla="*/ 62553 h 167312"/>
                  <a:gd name="connsiteX1" fmla="*/ 45933 w 238187"/>
                  <a:gd name="connsiteY1" fmla="*/ 151938 h 167312"/>
                  <a:gd name="connsiteX2" fmla="*/ 208433 w 238187"/>
                  <a:gd name="connsiteY2" fmla="*/ 138088 h 167312"/>
                  <a:gd name="connsiteX3" fmla="*/ 238187 w 238187"/>
                  <a:gd name="connsiteY3" fmla="*/ 22034 h 167312"/>
                  <a:gd name="connsiteX4" fmla="*/ 188657 w 238187"/>
                  <a:gd name="connsiteY4" fmla="*/ 18224 h 167312"/>
                  <a:gd name="connsiteX5" fmla="*/ 162493 w 238187"/>
                  <a:gd name="connsiteY5" fmla="*/ 106058 h 167312"/>
                  <a:gd name="connsiteX6" fmla="*/ 73489 w 238187"/>
                  <a:gd name="connsiteY6" fmla="*/ 111897 h 167312"/>
                  <a:gd name="connsiteX7" fmla="*/ 40067 w 238187"/>
                  <a:gd name="connsiteY7" fmla="*/ 41084 h 167312"/>
                  <a:gd name="connsiteX8" fmla="*/ 213 w 238187"/>
                  <a:gd name="connsiteY8" fmla="*/ 62553 h 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87" h="167312">
                    <a:moveTo>
                      <a:pt x="213" y="62553"/>
                    </a:moveTo>
                    <a:cubicBezTo>
                      <a:pt x="15453" y="122989"/>
                      <a:pt x="16178" y="120531"/>
                      <a:pt x="45933" y="151938"/>
                    </a:cubicBezTo>
                    <a:cubicBezTo>
                      <a:pt x="107370" y="175703"/>
                      <a:pt x="131689" y="172540"/>
                      <a:pt x="208433" y="138088"/>
                    </a:cubicBezTo>
                    <a:cubicBezTo>
                      <a:pt x="240123" y="76826"/>
                      <a:pt x="235526" y="97811"/>
                      <a:pt x="238187" y="22034"/>
                    </a:cubicBezTo>
                    <a:cubicBezTo>
                      <a:pt x="219258" y="-3427"/>
                      <a:pt x="210005" y="-9535"/>
                      <a:pt x="188657" y="18224"/>
                    </a:cubicBezTo>
                    <a:cubicBezTo>
                      <a:pt x="181601" y="49168"/>
                      <a:pt x="196238" y="53342"/>
                      <a:pt x="162493" y="106058"/>
                    </a:cubicBezTo>
                    <a:cubicBezTo>
                      <a:pt x="131133" y="117708"/>
                      <a:pt x="106475" y="124677"/>
                      <a:pt x="73489" y="111897"/>
                    </a:cubicBezTo>
                    <a:cubicBezTo>
                      <a:pt x="43829" y="76118"/>
                      <a:pt x="60051" y="72025"/>
                      <a:pt x="40067" y="41084"/>
                    </a:cubicBezTo>
                    <a:cubicBezTo>
                      <a:pt x="23557" y="28082"/>
                      <a:pt x="-2629" y="34432"/>
                      <a:pt x="213" y="62553"/>
                    </a:cubicBezTo>
                    <a:close/>
                  </a:path>
                </a:pathLst>
              </a:custGeom>
              <a:solidFill>
                <a:srgbClr val="6A41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心形 20"/>
              <p:cNvSpPr/>
              <p:nvPr/>
            </p:nvSpPr>
            <p:spPr>
              <a:xfrm>
                <a:off x="10259999" y="1128828"/>
                <a:ext cx="277664" cy="244599"/>
              </a:xfrm>
              <a:custGeom>
                <a:avLst/>
                <a:gdLst>
                  <a:gd name="connsiteX0" fmla="*/ 158115 w 316230"/>
                  <a:gd name="connsiteY0" fmla="*/ 54036 h 216143"/>
                  <a:gd name="connsiteX1" fmla="*/ 158115 w 316230"/>
                  <a:gd name="connsiteY1" fmla="*/ 216143 h 216143"/>
                  <a:gd name="connsiteX2" fmla="*/ 158115 w 316230"/>
                  <a:gd name="connsiteY2" fmla="*/ 54036 h 216143"/>
                  <a:gd name="connsiteX0" fmla="*/ 131600 w 320431"/>
                  <a:gd name="connsiteY0" fmla="*/ 48056 h 227919"/>
                  <a:gd name="connsiteX1" fmla="*/ 173029 w 320431"/>
                  <a:gd name="connsiteY1" fmla="*/ 227919 h 227919"/>
                  <a:gd name="connsiteX2" fmla="*/ 131600 w 320431"/>
                  <a:gd name="connsiteY2" fmla="*/ 48056 h 227919"/>
                  <a:gd name="connsiteX0" fmla="*/ 137350 w 319704"/>
                  <a:gd name="connsiteY0" fmla="*/ 54423 h 201735"/>
                  <a:gd name="connsiteX1" fmla="*/ 169902 w 319704"/>
                  <a:gd name="connsiteY1" fmla="*/ 201735 h 201735"/>
                  <a:gd name="connsiteX2" fmla="*/ 137350 w 319704"/>
                  <a:gd name="connsiteY2" fmla="*/ 54423 h 201735"/>
                  <a:gd name="connsiteX0" fmla="*/ 147807 w 330161"/>
                  <a:gd name="connsiteY0" fmla="*/ 54423 h 201735"/>
                  <a:gd name="connsiteX1" fmla="*/ 180359 w 330161"/>
                  <a:gd name="connsiteY1" fmla="*/ 201735 h 201735"/>
                  <a:gd name="connsiteX2" fmla="*/ 147807 w 330161"/>
                  <a:gd name="connsiteY2" fmla="*/ 54423 h 201735"/>
                  <a:gd name="connsiteX0" fmla="*/ 147807 w 320288"/>
                  <a:gd name="connsiteY0" fmla="*/ 85827 h 233139"/>
                  <a:gd name="connsiteX1" fmla="*/ 180359 w 320288"/>
                  <a:gd name="connsiteY1" fmla="*/ 233139 h 233139"/>
                  <a:gd name="connsiteX2" fmla="*/ 147807 w 320288"/>
                  <a:gd name="connsiteY2" fmla="*/ 85827 h 233139"/>
                  <a:gd name="connsiteX0" fmla="*/ 147807 w 279561"/>
                  <a:gd name="connsiteY0" fmla="*/ 93325 h 240637"/>
                  <a:gd name="connsiteX1" fmla="*/ 180359 w 279561"/>
                  <a:gd name="connsiteY1" fmla="*/ 240637 h 240637"/>
                  <a:gd name="connsiteX2" fmla="*/ 147807 w 279561"/>
                  <a:gd name="connsiteY2" fmla="*/ 93325 h 240637"/>
                  <a:gd name="connsiteX0" fmla="*/ 123781 w 255535"/>
                  <a:gd name="connsiteY0" fmla="*/ 93325 h 240637"/>
                  <a:gd name="connsiteX1" fmla="*/ 156333 w 255535"/>
                  <a:gd name="connsiteY1" fmla="*/ 240637 h 240637"/>
                  <a:gd name="connsiteX2" fmla="*/ 123781 w 255535"/>
                  <a:gd name="connsiteY2" fmla="*/ 93325 h 240637"/>
                  <a:gd name="connsiteX0" fmla="*/ 139462 w 271216"/>
                  <a:gd name="connsiteY0" fmla="*/ 93325 h 240637"/>
                  <a:gd name="connsiteX1" fmla="*/ 172014 w 271216"/>
                  <a:gd name="connsiteY1" fmla="*/ 240637 h 240637"/>
                  <a:gd name="connsiteX2" fmla="*/ 139462 w 271216"/>
                  <a:gd name="connsiteY2" fmla="*/ 93325 h 240637"/>
                  <a:gd name="connsiteX0" fmla="*/ 139462 w 263338"/>
                  <a:gd name="connsiteY0" fmla="*/ 94657 h 241969"/>
                  <a:gd name="connsiteX1" fmla="*/ 172014 w 263338"/>
                  <a:gd name="connsiteY1" fmla="*/ 241969 h 241969"/>
                  <a:gd name="connsiteX2" fmla="*/ 139462 w 263338"/>
                  <a:gd name="connsiteY2" fmla="*/ 94657 h 241969"/>
                  <a:gd name="connsiteX0" fmla="*/ 147928 w 271804"/>
                  <a:gd name="connsiteY0" fmla="*/ 94657 h 241969"/>
                  <a:gd name="connsiteX1" fmla="*/ 180480 w 271804"/>
                  <a:gd name="connsiteY1" fmla="*/ 241969 h 241969"/>
                  <a:gd name="connsiteX2" fmla="*/ 147928 w 271804"/>
                  <a:gd name="connsiteY2" fmla="*/ 94657 h 241969"/>
                  <a:gd name="connsiteX0" fmla="*/ 153978 w 271140"/>
                  <a:gd name="connsiteY0" fmla="*/ 94657 h 241969"/>
                  <a:gd name="connsiteX1" fmla="*/ 177652 w 271140"/>
                  <a:gd name="connsiteY1" fmla="*/ 241969 h 241969"/>
                  <a:gd name="connsiteX2" fmla="*/ 153978 w 271140"/>
                  <a:gd name="connsiteY2" fmla="*/ 94657 h 241969"/>
                  <a:gd name="connsiteX0" fmla="*/ 153978 w 263966"/>
                  <a:gd name="connsiteY0" fmla="*/ 92028 h 239340"/>
                  <a:gd name="connsiteX1" fmla="*/ 177652 w 263966"/>
                  <a:gd name="connsiteY1" fmla="*/ 239340 h 239340"/>
                  <a:gd name="connsiteX2" fmla="*/ 153978 w 263966"/>
                  <a:gd name="connsiteY2" fmla="*/ 92028 h 239340"/>
                  <a:gd name="connsiteX0" fmla="*/ 157909 w 267897"/>
                  <a:gd name="connsiteY0" fmla="*/ 92028 h 239340"/>
                  <a:gd name="connsiteX1" fmla="*/ 181583 w 267897"/>
                  <a:gd name="connsiteY1" fmla="*/ 239340 h 239340"/>
                  <a:gd name="connsiteX2" fmla="*/ 157909 w 267897"/>
                  <a:gd name="connsiteY2" fmla="*/ 92028 h 239340"/>
                  <a:gd name="connsiteX0" fmla="*/ 157909 w 277664"/>
                  <a:gd name="connsiteY0" fmla="*/ 97287 h 244599"/>
                  <a:gd name="connsiteX1" fmla="*/ 181583 w 277664"/>
                  <a:gd name="connsiteY1" fmla="*/ 244599 h 244599"/>
                  <a:gd name="connsiteX2" fmla="*/ 157909 w 277664"/>
                  <a:gd name="connsiteY2" fmla="*/ 97287 h 244599"/>
                </a:gdLst>
                <a:ahLst/>
                <a:cxnLst>
                  <a:cxn ang="0">
                    <a:pos x="connsiteX0" y="connsiteY0"/>
                  </a:cxn>
                  <a:cxn ang="0">
                    <a:pos x="connsiteX1" y="connsiteY1"/>
                  </a:cxn>
                  <a:cxn ang="0">
                    <a:pos x="connsiteX2" y="connsiteY2"/>
                  </a:cxn>
                </a:cxnLst>
                <a:rect l="l" t="t" r="r" b="b"/>
                <a:pathLst>
                  <a:path w="277664" h="244599">
                    <a:moveTo>
                      <a:pt x="157909" y="97287"/>
                    </a:moveTo>
                    <a:cubicBezTo>
                      <a:pt x="191238" y="-105736"/>
                      <a:pt x="394910" y="41063"/>
                      <a:pt x="181583" y="244599"/>
                    </a:cubicBezTo>
                    <a:cubicBezTo>
                      <a:pt x="-176746" y="100248"/>
                      <a:pt x="94987" y="-58390"/>
                      <a:pt x="157909" y="97287"/>
                    </a:cubicBezTo>
                    <a:close/>
                  </a:path>
                </a:pathLst>
              </a:custGeom>
              <a:solidFill>
                <a:srgbClr val="CFDBEB"/>
              </a:solidFill>
              <a:ln w="9525">
                <a:solidFill>
                  <a:srgbClr val="6A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rot="304476">
              <a:off x="1684774" y="1081438"/>
              <a:ext cx="305527" cy="680264"/>
              <a:chOff x="1774717" y="1141398"/>
              <a:chExt cx="305527" cy="680264"/>
            </a:xfrm>
          </p:grpSpPr>
          <p:sp>
            <p:nvSpPr>
              <p:cNvPr id="29" name="任意多边形 28"/>
              <p:cNvSpPr/>
              <p:nvPr/>
            </p:nvSpPr>
            <p:spPr>
              <a:xfrm>
                <a:off x="1844387" y="1257782"/>
                <a:ext cx="235857" cy="563880"/>
              </a:xfrm>
              <a:custGeom>
                <a:avLst/>
                <a:gdLst>
                  <a:gd name="connsiteX0" fmla="*/ 0 w 228600"/>
                  <a:gd name="connsiteY0" fmla="*/ 26670 h 563880"/>
                  <a:gd name="connsiteX1" fmla="*/ 87630 w 228600"/>
                  <a:gd name="connsiteY1" fmla="*/ 563880 h 563880"/>
                  <a:gd name="connsiteX2" fmla="*/ 228600 w 228600"/>
                  <a:gd name="connsiteY2" fmla="*/ 525780 h 563880"/>
                  <a:gd name="connsiteX3" fmla="*/ 171450 w 228600"/>
                  <a:gd name="connsiteY3" fmla="*/ 0 h 563880"/>
                  <a:gd name="connsiteX4" fmla="*/ 0 w 228600"/>
                  <a:gd name="connsiteY4" fmla="*/ 26670 h 563880"/>
                  <a:gd name="connsiteX0" fmla="*/ 0 w 228600"/>
                  <a:gd name="connsiteY0" fmla="*/ 26670 h 563880"/>
                  <a:gd name="connsiteX1" fmla="*/ 80373 w 228600"/>
                  <a:gd name="connsiteY1" fmla="*/ 563880 h 563880"/>
                  <a:gd name="connsiteX2" fmla="*/ 228600 w 228600"/>
                  <a:gd name="connsiteY2" fmla="*/ 525780 h 563880"/>
                  <a:gd name="connsiteX3" fmla="*/ 171450 w 228600"/>
                  <a:gd name="connsiteY3" fmla="*/ 0 h 563880"/>
                  <a:gd name="connsiteX4" fmla="*/ 0 w 228600"/>
                  <a:gd name="connsiteY4" fmla="*/ 26670 h 563880"/>
                  <a:gd name="connsiteX0" fmla="*/ 0 w 240695"/>
                  <a:gd name="connsiteY0" fmla="*/ 26670 h 563880"/>
                  <a:gd name="connsiteX1" fmla="*/ 80373 w 240695"/>
                  <a:gd name="connsiteY1" fmla="*/ 563880 h 563880"/>
                  <a:gd name="connsiteX2" fmla="*/ 240695 w 240695"/>
                  <a:gd name="connsiteY2" fmla="*/ 530618 h 563880"/>
                  <a:gd name="connsiteX3" fmla="*/ 171450 w 240695"/>
                  <a:gd name="connsiteY3" fmla="*/ 0 h 563880"/>
                  <a:gd name="connsiteX4" fmla="*/ 0 w 240695"/>
                  <a:gd name="connsiteY4" fmla="*/ 26670 h 563880"/>
                  <a:gd name="connsiteX0" fmla="*/ 0 w 235857"/>
                  <a:gd name="connsiteY0" fmla="*/ 26670 h 563880"/>
                  <a:gd name="connsiteX1" fmla="*/ 80373 w 235857"/>
                  <a:gd name="connsiteY1" fmla="*/ 563880 h 563880"/>
                  <a:gd name="connsiteX2" fmla="*/ 235857 w 235857"/>
                  <a:gd name="connsiteY2" fmla="*/ 530618 h 563880"/>
                  <a:gd name="connsiteX3" fmla="*/ 171450 w 235857"/>
                  <a:gd name="connsiteY3" fmla="*/ 0 h 563880"/>
                  <a:gd name="connsiteX4" fmla="*/ 0 w 235857"/>
                  <a:gd name="connsiteY4" fmla="*/ 26670 h 563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857" h="563880">
                    <a:moveTo>
                      <a:pt x="0" y="26670"/>
                    </a:moveTo>
                    <a:lnTo>
                      <a:pt x="80373" y="563880"/>
                    </a:lnTo>
                    <a:lnTo>
                      <a:pt x="235857" y="530618"/>
                    </a:lnTo>
                    <a:lnTo>
                      <a:pt x="171450" y="0"/>
                    </a:lnTo>
                    <a:lnTo>
                      <a:pt x="0" y="26670"/>
                    </a:lnTo>
                    <a:close/>
                  </a:path>
                </a:pathLst>
              </a:custGeom>
              <a:solidFill>
                <a:srgbClr val="D7A08C"/>
              </a:solidFill>
              <a:ln w="9525">
                <a:solidFill>
                  <a:srgbClr val="6A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1838610" y="1422437"/>
                <a:ext cx="238187" cy="167312"/>
              </a:xfrm>
              <a:custGeom>
                <a:avLst/>
                <a:gdLst>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60020 w 247650"/>
                  <a:gd name="connsiteY5" fmla="*/ 95250 h 140970"/>
                  <a:gd name="connsiteX6" fmla="*/ 95250 w 247650"/>
                  <a:gd name="connsiteY6" fmla="*/ 95250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60020 w 247650"/>
                  <a:gd name="connsiteY5" fmla="*/ 95250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60020 w 247650"/>
                  <a:gd name="connsiteY5" fmla="*/ 95250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60020 w 247650"/>
                  <a:gd name="connsiteY5" fmla="*/ 95250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76953 w 247650"/>
                  <a:gd name="connsiteY5" fmla="*/ 92831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76953 w 247650"/>
                  <a:gd name="connsiteY5" fmla="*/ 92831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76953 w 247650"/>
                  <a:gd name="connsiteY5" fmla="*/ 92831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50172 h 149232"/>
                  <a:gd name="connsiteX1" fmla="*/ 45720 w 247650"/>
                  <a:gd name="connsiteY1" fmla="*/ 149232 h 149232"/>
                  <a:gd name="connsiteX2" fmla="*/ 232410 w 247650"/>
                  <a:gd name="connsiteY2" fmla="*/ 137802 h 149232"/>
                  <a:gd name="connsiteX3" fmla="*/ 247650 w 247650"/>
                  <a:gd name="connsiteY3" fmla="*/ 12072 h 149232"/>
                  <a:gd name="connsiteX4" fmla="*/ 198120 w 247650"/>
                  <a:gd name="connsiteY4" fmla="*/ 8262 h 149232"/>
                  <a:gd name="connsiteX5" fmla="*/ 176953 w 247650"/>
                  <a:gd name="connsiteY5" fmla="*/ 101093 h 149232"/>
                  <a:gd name="connsiteX6" fmla="*/ 80454 w 247650"/>
                  <a:gd name="connsiteY6" fmla="*/ 109430 h 149232"/>
                  <a:gd name="connsiteX7" fmla="*/ 49530 w 247650"/>
                  <a:gd name="connsiteY7" fmla="*/ 31122 h 149232"/>
                  <a:gd name="connsiteX8" fmla="*/ 0 w 247650"/>
                  <a:gd name="connsiteY8" fmla="*/ 50172 h 149232"/>
                  <a:gd name="connsiteX0" fmla="*/ 0 w 247650"/>
                  <a:gd name="connsiteY0" fmla="*/ 50172 h 149232"/>
                  <a:gd name="connsiteX1" fmla="*/ 45720 w 247650"/>
                  <a:gd name="connsiteY1" fmla="*/ 149232 h 149232"/>
                  <a:gd name="connsiteX2" fmla="*/ 232410 w 247650"/>
                  <a:gd name="connsiteY2" fmla="*/ 137802 h 149232"/>
                  <a:gd name="connsiteX3" fmla="*/ 247650 w 247650"/>
                  <a:gd name="connsiteY3" fmla="*/ 12072 h 149232"/>
                  <a:gd name="connsiteX4" fmla="*/ 198120 w 247650"/>
                  <a:gd name="connsiteY4" fmla="*/ 8262 h 149232"/>
                  <a:gd name="connsiteX5" fmla="*/ 176953 w 247650"/>
                  <a:gd name="connsiteY5" fmla="*/ 101093 h 149232"/>
                  <a:gd name="connsiteX6" fmla="*/ 80454 w 247650"/>
                  <a:gd name="connsiteY6" fmla="*/ 109430 h 149232"/>
                  <a:gd name="connsiteX7" fmla="*/ 49530 w 247650"/>
                  <a:gd name="connsiteY7" fmla="*/ 31122 h 149232"/>
                  <a:gd name="connsiteX8" fmla="*/ 0 w 247650"/>
                  <a:gd name="connsiteY8" fmla="*/ 50172 h 149232"/>
                  <a:gd name="connsiteX0" fmla="*/ 0 w 247650"/>
                  <a:gd name="connsiteY0" fmla="*/ 60134 h 159194"/>
                  <a:gd name="connsiteX1" fmla="*/ 45720 w 247650"/>
                  <a:gd name="connsiteY1" fmla="*/ 159194 h 159194"/>
                  <a:gd name="connsiteX2" fmla="*/ 232410 w 247650"/>
                  <a:gd name="connsiteY2" fmla="*/ 147764 h 159194"/>
                  <a:gd name="connsiteX3" fmla="*/ 247650 w 247650"/>
                  <a:gd name="connsiteY3" fmla="*/ 22034 h 159194"/>
                  <a:gd name="connsiteX4" fmla="*/ 198120 w 247650"/>
                  <a:gd name="connsiteY4" fmla="*/ 18224 h 159194"/>
                  <a:gd name="connsiteX5" fmla="*/ 176953 w 247650"/>
                  <a:gd name="connsiteY5" fmla="*/ 111055 h 159194"/>
                  <a:gd name="connsiteX6" fmla="*/ 80454 w 247650"/>
                  <a:gd name="connsiteY6" fmla="*/ 119392 h 159194"/>
                  <a:gd name="connsiteX7" fmla="*/ 49530 w 247650"/>
                  <a:gd name="connsiteY7" fmla="*/ 41084 h 159194"/>
                  <a:gd name="connsiteX8" fmla="*/ 0 w 247650"/>
                  <a:gd name="connsiteY8" fmla="*/ 60134 h 159194"/>
                  <a:gd name="connsiteX0" fmla="*/ 0 w 247650"/>
                  <a:gd name="connsiteY0" fmla="*/ 60134 h 159194"/>
                  <a:gd name="connsiteX1" fmla="*/ 45720 w 247650"/>
                  <a:gd name="connsiteY1" fmla="*/ 159194 h 159194"/>
                  <a:gd name="connsiteX2" fmla="*/ 232410 w 247650"/>
                  <a:gd name="connsiteY2" fmla="*/ 147764 h 159194"/>
                  <a:gd name="connsiteX3" fmla="*/ 247650 w 247650"/>
                  <a:gd name="connsiteY3" fmla="*/ 22034 h 159194"/>
                  <a:gd name="connsiteX4" fmla="*/ 198120 w 247650"/>
                  <a:gd name="connsiteY4" fmla="*/ 18224 h 159194"/>
                  <a:gd name="connsiteX5" fmla="*/ 176953 w 247650"/>
                  <a:gd name="connsiteY5" fmla="*/ 111055 h 159194"/>
                  <a:gd name="connsiteX6" fmla="*/ 80454 w 247650"/>
                  <a:gd name="connsiteY6" fmla="*/ 119392 h 159194"/>
                  <a:gd name="connsiteX7" fmla="*/ 49530 w 247650"/>
                  <a:gd name="connsiteY7" fmla="*/ 41084 h 159194"/>
                  <a:gd name="connsiteX8" fmla="*/ 0 w 247650"/>
                  <a:gd name="connsiteY8" fmla="*/ 60134 h 159194"/>
                  <a:gd name="connsiteX0" fmla="*/ 0 w 247650"/>
                  <a:gd name="connsiteY0" fmla="*/ 60134 h 159194"/>
                  <a:gd name="connsiteX1" fmla="*/ 45720 w 247650"/>
                  <a:gd name="connsiteY1" fmla="*/ 159194 h 159194"/>
                  <a:gd name="connsiteX2" fmla="*/ 232410 w 247650"/>
                  <a:gd name="connsiteY2" fmla="*/ 147764 h 159194"/>
                  <a:gd name="connsiteX3" fmla="*/ 247650 w 247650"/>
                  <a:gd name="connsiteY3" fmla="*/ 22034 h 159194"/>
                  <a:gd name="connsiteX4" fmla="*/ 198120 w 247650"/>
                  <a:gd name="connsiteY4" fmla="*/ 18224 h 159194"/>
                  <a:gd name="connsiteX5" fmla="*/ 176953 w 247650"/>
                  <a:gd name="connsiteY5" fmla="*/ 111055 h 159194"/>
                  <a:gd name="connsiteX6" fmla="*/ 80454 w 247650"/>
                  <a:gd name="connsiteY6" fmla="*/ 119392 h 159194"/>
                  <a:gd name="connsiteX7" fmla="*/ 49530 w 247650"/>
                  <a:gd name="connsiteY7" fmla="*/ 41084 h 159194"/>
                  <a:gd name="connsiteX8" fmla="*/ 0 w 247650"/>
                  <a:gd name="connsiteY8" fmla="*/ 60134 h 159194"/>
                  <a:gd name="connsiteX0" fmla="*/ 0 w 240393"/>
                  <a:gd name="connsiteY0" fmla="*/ 57715 h 159194"/>
                  <a:gd name="connsiteX1" fmla="*/ 38463 w 240393"/>
                  <a:gd name="connsiteY1" fmla="*/ 159194 h 159194"/>
                  <a:gd name="connsiteX2" fmla="*/ 225153 w 240393"/>
                  <a:gd name="connsiteY2" fmla="*/ 147764 h 159194"/>
                  <a:gd name="connsiteX3" fmla="*/ 240393 w 240393"/>
                  <a:gd name="connsiteY3" fmla="*/ 22034 h 159194"/>
                  <a:gd name="connsiteX4" fmla="*/ 190863 w 240393"/>
                  <a:gd name="connsiteY4" fmla="*/ 18224 h 159194"/>
                  <a:gd name="connsiteX5" fmla="*/ 169696 w 240393"/>
                  <a:gd name="connsiteY5" fmla="*/ 111055 h 159194"/>
                  <a:gd name="connsiteX6" fmla="*/ 73197 w 240393"/>
                  <a:gd name="connsiteY6" fmla="*/ 119392 h 159194"/>
                  <a:gd name="connsiteX7" fmla="*/ 42273 w 240393"/>
                  <a:gd name="connsiteY7" fmla="*/ 41084 h 159194"/>
                  <a:gd name="connsiteX8" fmla="*/ 0 w 240393"/>
                  <a:gd name="connsiteY8" fmla="*/ 57715 h 159194"/>
                  <a:gd name="connsiteX0" fmla="*/ 0 w 240393"/>
                  <a:gd name="connsiteY0" fmla="*/ 57715 h 159194"/>
                  <a:gd name="connsiteX1" fmla="*/ 38463 w 240393"/>
                  <a:gd name="connsiteY1" fmla="*/ 159194 h 159194"/>
                  <a:gd name="connsiteX2" fmla="*/ 225153 w 240393"/>
                  <a:gd name="connsiteY2" fmla="*/ 147764 h 159194"/>
                  <a:gd name="connsiteX3" fmla="*/ 240393 w 240393"/>
                  <a:gd name="connsiteY3" fmla="*/ 22034 h 159194"/>
                  <a:gd name="connsiteX4" fmla="*/ 190863 w 240393"/>
                  <a:gd name="connsiteY4" fmla="*/ 18224 h 159194"/>
                  <a:gd name="connsiteX5" fmla="*/ 169696 w 240393"/>
                  <a:gd name="connsiteY5" fmla="*/ 111055 h 159194"/>
                  <a:gd name="connsiteX6" fmla="*/ 73197 w 240393"/>
                  <a:gd name="connsiteY6" fmla="*/ 119392 h 159194"/>
                  <a:gd name="connsiteX7" fmla="*/ 42273 w 240393"/>
                  <a:gd name="connsiteY7" fmla="*/ 41084 h 159194"/>
                  <a:gd name="connsiteX8" fmla="*/ 0 w 240393"/>
                  <a:gd name="connsiteY8" fmla="*/ 57715 h 159194"/>
                  <a:gd name="connsiteX0" fmla="*/ 0 w 240393"/>
                  <a:gd name="connsiteY0" fmla="*/ 57715 h 159194"/>
                  <a:gd name="connsiteX1" fmla="*/ 38463 w 240393"/>
                  <a:gd name="connsiteY1" fmla="*/ 159194 h 159194"/>
                  <a:gd name="connsiteX2" fmla="*/ 225153 w 240393"/>
                  <a:gd name="connsiteY2" fmla="*/ 147764 h 159194"/>
                  <a:gd name="connsiteX3" fmla="*/ 240393 w 240393"/>
                  <a:gd name="connsiteY3" fmla="*/ 22034 h 159194"/>
                  <a:gd name="connsiteX4" fmla="*/ 190863 w 240393"/>
                  <a:gd name="connsiteY4" fmla="*/ 18224 h 159194"/>
                  <a:gd name="connsiteX5" fmla="*/ 169696 w 240393"/>
                  <a:gd name="connsiteY5" fmla="*/ 111055 h 159194"/>
                  <a:gd name="connsiteX6" fmla="*/ 73197 w 240393"/>
                  <a:gd name="connsiteY6" fmla="*/ 119392 h 159194"/>
                  <a:gd name="connsiteX7" fmla="*/ 42273 w 240393"/>
                  <a:gd name="connsiteY7" fmla="*/ 41084 h 159194"/>
                  <a:gd name="connsiteX8" fmla="*/ 0 w 240393"/>
                  <a:gd name="connsiteY8" fmla="*/ 57715 h 159194"/>
                  <a:gd name="connsiteX0" fmla="*/ 0 w 237974"/>
                  <a:gd name="connsiteY0" fmla="*/ 62553 h 159194"/>
                  <a:gd name="connsiteX1" fmla="*/ 36044 w 237974"/>
                  <a:gd name="connsiteY1" fmla="*/ 159194 h 159194"/>
                  <a:gd name="connsiteX2" fmla="*/ 222734 w 237974"/>
                  <a:gd name="connsiteY2" fmla="*/ 147764 h 159194"/>
                  <a:gd name="connsiteX3" fmla="*/ 237974 w 237974"/>
                  <a:gd name="connsiteY3" fmla="*/ 22034 h 159194"/>
                  <a:gd name="connsiteX4" fmla="*/ 188444 w 237974"/>
                  <a:gd name="connsiteY4" fmla="*/ 18224 h 159194"/>
                  <a:gd name="connsiteX5" fmla="*/ 167277 w 237974"/>
                  <a:gd name="connsiteY5" fmla="*/ 111055 h 159194"/>
                  <a:gd name="connsiteX6" fmla="*/ 70778 w 237974"/>
                  <a:gd name="connsiteY6" fmla="*/ 119392 h 159194"/>
                  <a:gd name="connsiteX7" fmla="*/ 39854 w 237974"/>
                  <a:gd name="connsiteY7" fmla="*/ 41084 h 159194"/>
                  <a:gd name="connsiteX8" fmla="*/ 0 w 237974"/>
                  <a:gd name="connsiteY8" fmla="*/ 62553 h 159194"/>
                  <a:gd name="connsiteX0" fmla="*/ 213 w 238187"/>
                  <a:gd name="connsiteY0" fmla="*/ 62553 h 159194"/>
                  <a:gd name="connsiteX1" fmla="*/ 36257 w 238187"/>
                  <a:gd name="connsiteY1" fmla="*/ 159194 h 159194"/>
                  <a:gd name="connsiteX2" fmla="*/ 222947 w 238187"/>
                  <a:gd name="connsiteY2" fmla="*/ 147764 h 159194"/>
                  <a:gd name="connsiteX3" fmla="*/ 238187 w 238187"/>
                  <a:gd name="connsiteY3" fmla="*/ 22034 h 159194"/>
                  <a:gd name="connsiteX4" fmla="*/ 188657 w 238187"/>
                  <a:gd name="connsiteY4" fmla="*/ 18224 h 159194"/>
                  <a:gd name="connsiteX5" fmla="*/ 167490 w 238187"/>
                  <a:gd name="connsiteY5" fmla="*/ 111055 h 159194"/>
                  <a:gd name="connsiteX6" fmla="*/ 70991 w 238187"/>
                  <a:gd name="connsiteY6" fmla="*/ 119392 h 159194"/>
                  <a:gd name="connsiteX7" fmla="*/ 40067 w 238187"/>
                  <a:gd name="connsiteY7" fmla="*/ 41084 h 159194"/>
                  <a:gd name="connsiteX8" fmla="*/ 213 w 238187"/>
                  <a:gd name="connsiteY8" fmla="*/ 62553 h 159194"/>
                  <a:gd name="connsiteX0" fmla="*/ 213 w 238187"/>
                  <a:gd name="connsiteY0" fmla="*/ 62553 h 164033"/>
                  <a:gd name="connsiteX1" fmla="*/ 43514 w 238187"/>
                  <a:gd name="connsiteY1" fmla="*/ 164033 h 164033"/>
                  <a:gd name="connsiteX2" fmla="*/ 222947 w 238187"/>
                  <a:gd name="connsiteY2" fmla="*/ 147764 h 164033"/>
                  <a:gd name="connsiteX3" fmla="*/ 238187 w 238187"/>
                  <a:gd name="connsiteY3" fmla="*/ 22034 h 164033"/>
                  <a:gd name="connsiteX4" fmla="*/ 188657 w 238187"/>
                  <a:gd name="connsiteY4" fmla="*/ 18224 h 164033"/>
                  <a:gd name="connsiteX5" fmla="*/ 167490 w 238187"/>
                  <a:gd name="connsiteY5" fmla="*/ 111055 h 164033"/>
                  <a:gd name="connsiteX6" fmla="*/ 70991 w 238187"/>
                  <a:gd name="connsiteY6" fmla="*/ 119392 h 164033"/>
                  <a:gd name="connsiteX7" fmla="*/ 40067 w 238187"/>
                  <a:gd name="connsiteY7" fmla="*/ 41084 h 164033"/>
                  <a:gd name="connsiteX8" fmla="*/ 213 w 238187"/>
                  <a:gd name="connsiteY8" fmla="*/ 62553 h 164033"/>
                  <a:gd name="connsiteX0" fmla="*/ 213 w 238187"/>
                  <a:gd name="connsiteY0" fmla="*/ 62553 h 164033"/>
                  <a:gd name="connsiteX1" fmla="*/ 43514 w 238187"/>
                  <a:gd name="connsiteY1" fmla="*/ 164033 h 164033"/>
                  <a:gd name="connsiteX2" fmla="*/ 222947 w 238187"/>
                  <a:gd name="connsiteY2" fmla="*/ 147764 h 164033"/>
                  <a:gd name="connsiteX3" fmla="*/ 238187 w 238187"/>
                  <a:gd name="connsiteY3" fmla="*/ 22034 h 164033"/>
                  <a:gd name="connsiteX4" fmla="*/ 188657 w 238187"/>
                  <a:gd name="connsiteY4" fmla="*/ 18224 h 164033"/>
                  <a:gd name="connsiteX5" fmla="*/ 167490 w 238187"/>
                  <a:gd name="connsiteY5" fmla="*/ 111055 h 164033"/>
                  <a:gd name="connsiteX6" fmla="*/ 70991 w 238187"/>
                  <a:gd name="connsiteY6" fmla="*/ 119392 h 164033"/>
                  <a:gd name="connsiteX7" fmla="*/ 40067 w 238187"/>
                  <a:gd name="connsiteY7" fmla="*/ 41084 h 164033"/>
                  <a:gd name="connsiteX8" fmla="*/ 213 w 238187"/>
                  <a:gd name="connsiteY8" fmla="*/ 62553 h 164033"/>
                  <a:gd name="connsiteX0" fmla="*/ 213 w 238187"/>
                  <a:gd name="connsiteY0" fmla="*/ 62553 h 164033"/>
                  <a:gd name="connsiteX1" fmla="*/ 43514 w 238187"/>
                  <a:gd name="connsiteY1" fmla="*/ 164033 h 164033"/>
                  <a:gd name="connsiteX2" fmla="*/ 222947 w 238187"/>
                  <a:gd name="connsiteY2" fmla="*/ 147764 h 164033"/>
                  <a:gd name="connsiteX3" fmla="*/ 238187 w 238187"/>
                  <a:gd name="connsiteY3" fmla="*/ 22034 h 164033"/>
                  <a:gd name="connsiteX4" fmla="*/ 188657 w 238187"/>
                  <a:gd name="connsiteY4" fmla="*/ 18224 h 164033"/>
                  <a:gd name="connsiteX5" fmla="*/ 167490 w 238187"/>
                  <a:gd name="connsiteY5" fmla="*/ 111055 h 164033"/>
                  <a:gd name="connsiteX6" fmla="*/ 70991 w 238187"/>
                  <a:gd name="connsiteY6" fmla="*/ 119392 h 164033"/>
                  <a:gd name="connsiteX7" fmla="*/ 40067 w 238187"/>
                  <a:gd name="connsiteY7" fmla="*/ 41084 h 164033"/>
                  <a:gd name="connsiteX8" fmla="*/ 213 w 238187"/>
                  <a:gd name="connsiteY8" fmla="*/ 62553 h 164033"/>
                  <a:gd name="connsiteX0" fmla="*/ 213 w 241498"/>
                  <a:gd name="connsiteY0" fmla="*/ 62553 h 164033"/>
                  <a:gd name="connsiteX1" fmla="*/ 43514 w 241498"/>
                  <a:gd name="connsiteY1" fmla="*/ 164033 h 164033"/>
                  <a:gd name="connsiteX2" fmla="*/ 222947 w 241498"/>
                  <a:gd name="connsiteY2" fmla="*/ 147764 h 164033"/>
                  <a:gd name="connsiteX3" fmla="*/ 238187 w 241498"/>
                  <a:gd name="connsiteY3" fmla="*/ 22034 h 164033"/>
                  <a:gd name="connsiteX4" fmla="*/ 188657 w 241498"/>
                  <a:gd name="connsiteY4" fmla="*/ 18224 h 164033"/>
                  <a:gd name="connsiteX5" fmla="*/ 167490 w 241498"/>
                  <a:gd name="connsiteY5" fmla="*/ 111055 h 164033"/>
                  <a:gd name="connsiteX6" fmla="*/ 70991 w 241498"/>
                  <a:gd name="connsiteY6" fmla="*/ 119392 h 164033"/>
                  <a:gd name="connsiteX7" fmla="*/ 40067 w 241498"/>
                  <a:gd name="connsiteY7" fmla="*/ 41084 h 164033"/>
                  <a:gd name="connsiteX8" fmla="*/ 213 w 241498"/>
                  <a:gd name="connsiteY8" fmla="*/ 62553 h 164033"/>
                  <a:gd name="connsiteX0" fmla="*/ 213 w 241498"/>
                  <a:gd name="connsiteY0" fmla="*/ 62553 h 169977"/>
                  <a:gd name="connsiteX1" fmla="*/ 43514 w 241498"/>
                  <a:gd name="connsiteY1" fmla="*/ 164033 h 169977"/>
                  <a:gd name="connsiteX2" fmla="*/ 222947 w 241498"/>
                  <a:gd name="connsiteY2" fmla="*/ 147764 h 169977"/>
                  <a:gd name="connsiteX3" fmla="*/ 238187 w 241498"/>
                  <a:gd name="connsiteY3" fmla="*/ 22034 h 169977"/>
                  <a:gd name="connsiteX4" fmla="*/ 188657 w 241498"/>
                  <a:gd name="connsiteY4" fmla="*/ 18224 h 169977"/>
                  <a:gd name="connsiteX5" fmla="*/ 167490 w 241498"/>
                  <a:gd name="connsiteY5" fmla="*/ 111055 h 169977"/>
                  <a:gd name="connsiteX6" fmla="*/ 70991 w 241498"/>
                  <a:gd name="connsiteY6" fmla="*/ 119392 h 169977"/>
                  <a:gd name="connsiteX7" fmla="*/ 40067 w 241498"/>
                  <a:gd name="connsiteY7" fmla="*/ 41084 h 169977"/>
                  <a:gd name="connsiteX8" fmla="*/ 213 w 241498"/>
                  <a:gd name="connsiteY8" fmla="*/ 62553 h 169977"/>
                  <a:gd name="connsiteX0" fmla="*/ 213 w 239152"/>
                  <a:gd name="connsiteY0" fmla="*/ 62553 h 168517"/>
                  <a:gd name="connsiteX1" fmla="*/ 43514 w 239152"/>
                  <a:gd name="connsiteY1" fmla="*/ 164033 h 168517"/>
                  <a:gd name="connsiteX2" fmla="*/ 218109 w 239152"/>
                  <a:gd name="connsiteY2" fmla="*/ 145345 h 168517"/>
                  <a:gd name="connsiteX3" fmla="*/ 238187 w 239152"/>
                  <a:gd name="connsiteY3" fmla="*/ 22034 h 168517"/>
                  <a:gd name="connsiteX4" fmla="*/ 188657 w 239152"/>
                  <a:gd name="connsiteY4" fmla="*/ 18224 h 168517"/>
                  <a:gd name="connsiteX5" fmla="*/ 167490 w 239152"/>
                  <a:gd name="connsiteY5" fmla="*/ 111055 h 168517"/>
                  <a:gd name="connsiteX6" fmla="*/ 70991 w 239152"/>
                  <a:gd name="connsiteY6" fmla="*/ 119392 h 168517"/>
                  <a:gd name="connsiteX7" fmla="*/ 40067 w 239152"/>
                  <a:gd name="connsiteY7" fmla="*/ 41084 h 168517"/>
                  <a:gd name="connsiteX8" fmla="*/ 213 w 239152"/>
                  <a:gd name="connsiteY8" fmla="*/ 62553 h 168517"/>
                  <a:gd name="connsiteX0" fmla="*/ 213 w 239152"/>
                  <a:gd name="connsiteY0" fmla="*/ 62553 h 177697"/>
                  <a:gd name="connsiteX1" fmla="*/ 43514 w 239152"/>
                  <a:gd name="connsiteY1" fmla="*/ 164033 h 177697"/>
                  <a:gd name="connsiteX2" fmla="*/ 218109 w 239152"/>
                  <a:gd name="connsiteY2" fmla="*/ 145345 h 177697"/>
                  <a:gd name="connsiteX3" fmla="*/ 238187 w 239152"/>
                  <a:gd name="connsiteY3" fmla="*/ 22034 h 177697"/>
                  <a:gd name="connsiteX4" fmla="*/ 188657 w 239152"/>
                  <a:gd name="connsiteY4" fmla="*/ 18224 h 177697"/>
                  <a:gd name="connsiteX5" fmla="*/ 167490 w 239152"/>
                  <a:gd name="connsiteY5" fmla="*/ 111055 h 177697"/>
                  <a:gd name="connsiteX6" fmla="*/ 70991 w 239152"/>
                  <a:gd name="connsiteY6" fmla="*/ 119392 h 177697"/>
                  <a:gd name="connsiteX7" fmla="*/ 40067 w 239152"/>
                  <a:gd name="connsiteY7" fmla="*/ 41084 h 177697"/>
                  <a:gd name="connsiteX8" fmla="*/ 213 w 239152"/>
                  <a:gd name="connsiteY8" fmla="*/ 62553 h 177697"/>
                  <a:gd name="connsiteX0" fmla="*/ 213 w 239152"/>
                  <a:gd name="connsiteY0" fmla="*/ 62553 h 171464"/>
                  <a:gd name="connsiteX1" fmla="*/ 45933 w 239152"/>
                  <a:gd name="connsiteY1" fmla="*/ 151938 h 171464"/>
                  <a:gd name="connsiteX2" fmla="*/ 218109 w 239152"/>
                  <a:gd name="connsiteY2" fmla="*/ 145345 h 171464"/>
                  <a:gd name="connsiteX3" fmla="*/ 238187 w 239152"/>
                  <a:gd name="connsiteY3" fmla="*/ 22034 h 171464"/>
                  <a:gd name="connsiteX4" fmla="*/ 188657 w 239152"/>
                  <a:gd name="connsiteY4" fmla="*/ 18224 h 171464"/>
                  <a:gd name="connsiteX5" fmla="*/ 167490 w 239152"/>
                  <a:gd name="connsiteY5" fmla="*/ 111055 h 171464"/>
                  <a:gd name="connsiteX6" fmla="*/ 70991 w 239152"/>
                  <a:gd name="connsiteY6" fmla="*/ 119392 h 171464"/>
                  <a:gd name="connsiteX7" fmla="*/ 40067 w 239152"/>
                  <a:gd name="connsiteY7" fmla="*/ 41084 h 171464"/>
                  <a:gd name="connsiteX8" fmla="*/ 213 w 239152"/>
                  <a:gd name="connsiteY8" fmla="*/ 62553 h 171464"/>
                  <a:gd name="connsiteX0" fmla="*/ 213 w 238187"/>
                  <a:gd name="connsiteY0" fmla="*/ 62553 h 167727"/>
                  <a:gd name="connsiteX1" fmla="*/ 45933 w 238187"/>
                  <a:gd name="connsiteY1" fmla="*/ 151938 h 167727"/>
                  <a:gd name="connsiteX2" fmla="*/ 208433 w 238187"/>
                  <a:gd name="connsiteY2" fmla="*/ 138088 h 167727"/>
                  <a:gd name="connsiteX3" fmla="*/ 238187 w 238187"/>
                  <a:gd name="connsiteY3" fmla="*/ 22034 h 167727"/>
                  <a:gd name="connsiteX4" fmla="*/ 188657 w 238187"/>
                  <a:gd name="connsiteY4" fmla="*/ 18224 h 167727"/>
                  <a:gd name="connsiteX5" fmla="*/ 167490 w 238187"/>
                  <a:gd name="connsiteY5" fmla="*/ 111055 h 167727"/>
                  <a:gd name="connsiteX6" fmla="*/ 70991 w 238187"/>
                  <a:gd name="connsiteY6" fmla="*/ 119392 h 167727"/>
                  <a:gd name="connsiteX7" fmla="*/ 40067 w 238187"/>
                  <a:gd name="connsiteY7" fmla="*/ 41084 h 167727"/>
                  <a:gd name="connsiteX8" fmla="*/ 213 w 238187"/>
                  <a:gd name="connsiteY8" fmla="*/ 62553 h 167727"/>
                  <a:gd name="connsiteX0" fmla="*/ 213 w 238187"/>
                  <a:gd name="connsiteY0" fmla="*/ 62553 h 165228"/>
                  <a:gd name="connsiteX1" fmla="*/ 45933 w 238187"/>
                  <a:gd name="connsiteY1" fmla="*/ 151938 h 165228"/>
                  <a:gd name="connsiteX2" fmla="*/ 208433 w 238187"/>
                  <a:gd name="connsiteY2" fmla="*/ 138088 h 165228"/>
                  <a:gd name="connsiteX3" fmla="*/ 238187 w 238187"/>
                  <a:gd name="connsiteY3" fmla="*/ 22034 h 165228"/>
                  <a:gd name="connsiteX4" fmla="*/ 188657 w 238187"/>
                  <a:gd name="connsiteY4" fmla="*/ 18224 h 165228"/>
                  <a:gd name="connsiteX5" fmla="*/ 167490 w 238187"/>
                  <a:gd name="connsiteY5" fmla="*/ 111055 h 165228"/>
                  <a:gd name="connsiteX6" fmla="*/ 70991 w 238187"/>
                  <a:gd name="connsiteY6" fmla="*/ 119392 h 165228"/>
                  <a:gd name="connsiteX7" fmla="*/ 40067 w 238187"/>
                  <a:gd name="connsiteY7" fmla="*/ 41084 h 165228"/>
                  <a:gd name="connsiteX8" fmla="*/ 213 w 238187"/>
                  <a:gd name="connsiteY8" fmla="*/ 62553 h 165228"/>
                  <a:gd name="connsiteX0" fmla="*/ 213 w 238187"/>
                  <a:gd name="connsiteY0" fmla="*/ 62553 h 165228"/>
                  <a:gd name="connsiteX1" fmla="*/ 45933 w 238187"/>
                  <a:gd name="connsiteY1" fmla="*/ 151938 h 165228"/>
                  <a:gd name="connsiteX2" fmla="*/ 208433 w 238187"/>
                  <a:gd name="connsiteY2" fmla="*/ 138088 h 165228"/>
                  <a:gd name="connsiteX3" fmla="*/ 238187 w 238187"/>
                  <a:gd name="connsiteY3" fmla="*/ 22034 h 165228"/>
                  <a:gd name="connsiteX4" fmla="*/ 188657 w 238187"/>
                  <a:gd name="connsiteY4" fmla="*/ 18224 h 165228"/>
                  <a:gd name="connsiteX5" fmla="*/ 167490 w 238187"/>
                  <a:gd name="connsiteY5" fmla="*/ 111055 h 165228"/>
                  <a:gd name="connsiteX6" fmla="*/ 73489 w 238187"/>
                  <a:gd name="connsiteY6" fmla="*/ 111897 h 165228"/>
                  <a:gd name="connsiteX7" fmla="*/ 40067 w 238187"/>
                  <a:gd name="connsiteY7" fmla="*/ 41084 h 165228"/>
                  <a:gd name="connsiteX8" fmla="*/ 213 w 238187"/>
                  <a:gd name="connsiteY8" fmla="*/ 62553 h 165228"/>
                  <a:gd name="connsiteX0" fmla="*/ 213 w 238187"/>
                  <a:gd name="connsiteY0" fmla="*/ 62553 h 165228"/>
                  <a:gd name="connsiteX1" fmla="*/ 45933 w 238187"/>
                  <a:gd name="connsiteY1" fmla="*/ 151938 h 165228"/>
                  <a:gd name="connsiteX2" fmla="*/ 208433 w 238187"/>
                  <a:gd name="connsiteY2" fmla="*/ 138088 h 165228"/>
                  <a:gd name="connsiteX3" fmla="*/ 238187 w 238187"/>
                  <a:gd name="connsiteY3" fmla="*/ 22034 h 165228"/>
                  <a:gd name="connsiteX4" fmla="*/ 188657 w 238187"/>
                  <a:gd name="connsiteY4" fmla="*/ 18224 h 165228"/>
                  <a:gd name="connsiteX5" fmla="*/ 167490 w 238187"/>
                  <a:gd name="connsiteY5" fmla="*/ 111055 h 165228"/>
                  <a:gd name="connsiteX6" fmla="*/ 73489 w 238187"/>
                  <a:gd name="connsiteY6" fmla="*/ 111897 h 165228"/>
                  <a:gd name="connsiteX7" fmla="*/ 40067 w 238187"/>
                  <a:gd name="connsiteY7" fmla="*/ 41084 h 165228"/>
                  <a:gd name="connsiteX8" fmla="*/ 213 w 238187"/>
                  <a:gd name="connsiteY8" fmla="*/ 62553 h 165228"/>
                  <a:gd name="connsiteX0" fmla="*/ 213 w 238187"/>
                  <a:gd name="connsiteY0" fmla="*/ 62553 h 165228"/>
                  <a:gd name="connsiteX1" fmla="*/ 45933 w 238187"/>
                  <a:gd name="connsiteY1" fmla="*/ 151938 h 165228"/>
                  <a:gd name="connsiteX2" fmla="*/ 208433 w 238187"/>
                  <a:gd name="connsiteY2" fmla="*/ 138088 h 165228"/>
                  <a:gd name="connsiteX3" fmla="*/ 238187 w 238187"/>
                  <a:gd name="connsiteY3" fmla="*/ 22034 h 165228"/>
                  <a:gd name="connsiteX4" fmla="*/ 188657 w 238187"/>
                  <a:gd name="connsiteY4" fmla="*/ 18224 h 165228"/>
                  <a:gd name="connsiteX5" fmla="*/ 167490 w 238187"/>
                  <a:gd name="connsiteY5" fmla="*/ 111055 h 165228"/>
                  <a:gd name="connsiteX6" fmla="*/ 73489 w 238187"/>
                  <a:gd name="connsiteY6" fmla="*/ 111897 h 165228"/>
                  <a:gd name="connsiteX7" fmla="*/ 40067 w 238187"/>
                  <a:gd name="connsiteY7" fmla="*/ 41084 h 165228"/>
                  <a:gd name="connsiteX8" fmla="*/ 213 w 238187"/>
                  <a:gd name="connsiteY8" fmla="*/ 62553 h 165228"/>
                  <a:gd name="connsiteX0" fmla="*/ 213 w 238187"/>
                  <a:gd name="connsiteY0" fmla="*/ 62553 h 167312"/>
                  <a:gd name="connsiteX1" fmla="*/ 45933 w 238187"/>
                  <a:gd name="connsiteY1" fmla="*/ 151938 h 167312"/>
                  <a:gd name="connsiteX2" fmla="*/ 208433 w 238187"/>
                  <a:gd name="connsiteY2" fmla="*/ 138088 h 167312"/>
                  <a:gd name="connsiteX3" fmla="*/ 238187 w 238187"/>
                  <a:gd name="connsiteY3" fmla="*/ 22034 h 167312"/>
                  <a:gd name="connsiteX4" fmla="*/ 188657 w 238187"/>
                  <a:gd name="connsiteY4" fmla="*/ 18224 h 167312"/>
                  <a:gd name="connsiteX5" fmla="*/ 167490 w 238187"/>
                  <a:gd name="connsiteY5" fmla="*/ 111055 h 167312"/>
                  <a:gd name="connsiteX6" fmla="*/ 73489 w 238187"/>
                  <a:gd name="connsiteY6" fmla="*/ 111897 h 167312"/>
                  <a:gd name="connsiteX7" fmla="*/ 40067 w 238187"/>
                  <a:gd name="connsiteY7" fmla="*/ 41084 h 167312"/>
                  <a:gd name="connsiteX8" fmla="*/ 213 w 238187"/>
                  <a:gd name="connsiteY8" fmla="*/ 62553 h 167312"/>
                  <a:gd name="connsiteX0" fmla="*/ 213 w 238187"/>
                  <a:gd name="connsiteY0" fmla="*/ 62553 h 167312"/>
                  <a:gd name="connsiteX1" fmla="*/ 45933 w 238187"/>
                  <a:gd name="connsiteY1" fmla="*/ 151938 h 167312"/>
                  <a:gd name="connsiteX2" fmla="*/ 208433 w 238187"/>
                  <a:gd name="connsiteY2" fmla="*/ 138088 h 167312"/>
                  <a:gd name="connsiteX3" fmla="*/ 238187 w 238187"/>
                  <a:gd name="connsiteY3" fmla="*/ 22034 h 167312"/>
                  <a:gd name="connsiteX4" fmla="*/ 188657 w 238187"/>
                  <a:gd name="connsiteY4" fmla="*/ 18224 h 167312"/>
                  <a:gd name="connsiteX5" fmla="*/ 162493 w 238187"/>
                  <a:gd name="connsiteY5" fmla="*/ 106058 h 167312"/>
                  <a:gd name="connsiteX6" fmla="*/ 73489 w 238187"/>
                  <a:gd name="connsiteY6" fmla="*/ 111897 h 167312"/>
                  <a:gd name="connsiteX7" fmla="*/ 40067 w 238187"/>
                  <a:gd name="connsiteY7" fmla="*/ 41084 h 167312"/>
                  <a:gd name="connsiteX8" fmla="*/ 213 w 238187"/>
                  <a:gd name="connsiteY8" fmla="*/ 62553 h 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87" h="167312">
                    <a:moveTo>
                      <a:pt x="213" y="62553"/>
                    </a:moveTo>
                    <a:cubicBezTo>
                      <a:pt x="15453" y="122989"/>
                      <a:pt x="16178" y="120531"/>
                      <a:pt x="45933" y="151938"/>
                    </a:cubicBezTo>
                    <a:cubicBezTo>
                      <a:pt x="107370" y="175703"/>
                      <a:pt x="131689" y="172540"/>
                      <a:pt x="208433" y="138088"/>
                    </a:cubicBezTo>
                    <a:cubicBezTo>
                      <a:pt x="240123" y="76826"/>
                      <a:pt x="235526" y="97811"/>
                      <a:pt x="238187" y="22034"/>
                    </a:cubicBezTo>
                    <a:cubicBezTo>
                      <a:pt x="219258" y="-3427"/>
                      <a:pt x="210005" y="-9535"/>
                      <a:pt x="188657" y="18224"/>
                    </a:cubicBezTo>
                    <a:cubicBezTo>
                      <a:pt x="181601" y="49168"/>
                      <a:pt x="196238" y="53342"/>
                      <a:pt x="162493" y="106058"/>
                    </a:cubicBezTo>
                    <a:cubicBezTo>
                      <a:pt x="131133" y="117708"/>
                      <a:pt x="106475" y="124677"/>
                      <a:pt x="73489" y="111897"/>
                    </a:cubicBezTo>
                    <a:cubicBezTo>
                      <a:pt x="43829" y="76118"/>
                      <a:pt x="60051" y="72025"/>
                      <a:pt x="40067" y="41084"/>
                    </a:cubicBezTo>
                    <a:cubicBezTo>
                      <a:pt x="23557" y="28082"/>
                      <a:pt x="-2629" y="34432"/>
                      <a:pt x="213" y="62553"/>
                    </a:cubicBezTo>
                    <a:close/>
                  </a:path>
                </a:pathLst>
              </a:custGeom>
              <a:solidFill>
                <a:srgbClr val="6A41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心形 20"/>
              <p:cNvSpPr/>
              <p:nvPr/>
            </p:nvSpPr>
            <p:spPr>
              <a:xfrm>
                <a:off x="1774717" y="1141398"/>
                <a:ext cx="277664" cy="244599"/>
              </a:xfrm>
              <a:custGeom>
                <a:avLst/>
                <a:gdLst>
                  <a:gd name="connsiteX0" fmla="*/ 158115 w 316230"/>
                  <a:gd name="connsiteY0" fmla="*/ 54036 h 216143"/>
                  <a:gd name="connsiteX1" fmla="*/ 158115 w 316230"/>
                  <a:gd name="connsiteY1" fmla="*/ 216143 h 216143"/>
                  <a:gd name="connsiteX2" fmla="*/ 158115 w 316230"/>
                  <a:gd name="connsiteY2" fmla="*/ 54036 h 216143"/>
                  <a:gd name="connsiteX0" fmla="*/ 131600 w 320431"/>
                  <a:gd name="connsiteY0" fmla="*/ 48056 h 227919"/>
                  <a:gd name="connsiteX1" fmla="*/ 173029 w 320431"/>
                  <a:gd name="connsiteY1" fmla="*/ 227919 h 227919"/>
                  <a:gd name="connsiteX2" fmla="*/ 131600 w 320431"/>
                  <a:gd name="connsiteY2" fmla="*/ 48056 h 227919"/>
                  <a:gd name="connsiteX0" fmla="*/ 137350 w 319704"/>
                  <a:gd name="connsiteY0" fmla="*/ 54423 h 201735"/>
                  <a:gd name="connsiteX1" fmla="*/ 169902 w 319704"/>
                  <a:gd name="connsiteY1" fmla="*/ 201735 h 201735"/>
                  <a:gd name="connsiteX2" fmla="*/ 137350 w 319704"/>
                  <a:gd name="connsiteY2" fmla="*/ 54423 h 201735"/>
                  <a:gd name="connsiteX0" fmla="*/ 147807 w 330161"/>
                  <a:gd name="connsiteY0" fmla="*/ 54423 h 201735"/>
                  <a:gd name="connsiteX1" fmla="*/ 180359 w 330161"/>
                  <a:gd name="connsiteY1" fmla="*/ 201735 h 201735"/>
                  <a:gd name="connsiteX2" fmla="*/ 147807 w 330161"/>
                  <a:gd name="connsiteY2" fmla="*/ 54423 h 201735"/>
                  <a:gd name="connsiteX0" fmla="*/ 147807 w 320288"/>
                  <a:gd name="connsiteY0" fmla="*/ 85827 h 233139"/>
                  <a:gd name="connsiteX1" fmla="*/ 180359 w 320288"/>
                  <a:gd name="connsiteY1" fmla="*/ 233139 h 233139"/>
                  <a:gd name="connsiteX2" fmla="*/ 147807 w 320288"/>
                  <a:gd name="connsiteY2" fmla="*/ 85827 h 233139"/>
                  <a:gd name="connsiteX0" fmla="*/ 147807 w 279561"/>
                  <a:gd name="connsiteY0" fmla="*/ 93325 h 240637"/>
                  <a:gd name="connsiteX1" fmla="*/ 180359 w 279561"/>
                  <a:gd name="connsiteY1" fmla="*/ 240637 h 240637"/>
                  <a:gd name="connsiteX2" fmla="*/ 147807 w 279561"/>
                  <a:gd name="connsiteY2" fmla="*/ 93325 h 240637"/>
                  <a:gd name="connsiteX0" fmla="*/ 123781 w 255535"/>
                  <a:gd name="connsiteY0" fmla="*/ 93325 h 240637"/>
                  <a:gd name="connsiteX1" fmla="*/ 156333 w 255535"/>
                  <a:gd name="connsiteY1" fmla="*/ 240637 h 240637"/>
                  <a:gd name="connsiteX2" fmla="*/ 123781 w 255535"/>
                  <a:gd name="connsiteY2" fmla="*/ 93325 h 240637"/>
                  <a:gd name="connsiteX0" fmla="*/ 139462 w 271216"/>
                  <a:gd name="connsiteY0" fmla="*/ 93325 h 240637"/>
                  <a:gd name="connsiteX1" fmla="*/ 172014 w 271216"/>
                  <a:gd name="connsiteY1" fmla="*/ 240637 h 240637"/>
                  <a:gd name="connsiteX2" fmla="*/ 139462 w 271216"/>
                  <a:gd name="connsiteY2" fmla="*/ 93325 h 240637"/>
                  <a:gd name="connsiteX0" fmla="*/ 139462 w 263338"/>
                  <a:gd name="connsiteY0" fmla="*/ 94657 h 241969"/>
                  <a:gd name="connsiteX1" fmla="*/ 172014 w 263338"/>
                  <a:gd name="connsiteY1" fmla="*/ 241969 h 241969"/>
                  <a:gd name="connsiteX2" fmla="*/ 139462 w 263338"/>
                  <a:gd name="connsiteY2" fmla="*/ 94657 h 241969"/>
                  <a:gd name="connsiteX0" fmla="*/ 147928 w 271804"/>
                  <a:gd name="connsiteY0" fmla="*/ 94657 h 241969"/>
                  <a:gd name="connsiteX1" fmla="*/ 180480 w 271804"/>
                  <a:gd name="connsiteY1" fmla="*/ 241969 h 241969"/>
                  <a:gd name="connsiteX2" fmla="*/ 147928 w 271804"/>
                  <a:gd name="connsiteY2" fmla="*/ 94657 h 241969"/>
                  <a:gd name="connsiteX0" fmla="*/ 153978 w 271140"/>
                  <a:gd name="connsiteY0" fmla="*/ 94657 h 241969"/>
                  <a:gd name="connsiteX1" fmla="*/ 177652 w 271140"/>
                  <a:gd name="connsiteY1" fmla="*/ 241969 h 241969"/>
                  <a:gd name="connsiteX2" fmla="*/ 153978 w 271140"/>
                  <a:gd name="connsiteY2" fmla="*/ 94657 h 241969"/>
                  <a:gd name="connsiteX0" fmla="*/ 153978 w 263966"/>
                  <a:gd name="connsiteY0" fmla="*/ 92028 h 239340"/>
                  <a:gd name="connsiteX1" fmla="*/ 177652 w 263966"/>
                  <a:gd name="connsiteY1" fmla="*/ 239340 h 239340"/>
                  <a:gd name="connsiteX2" fmla="*/ 153978 w 263966"/>
                  <a:gd name="connsiteY2" fmla="*/ 92028 h 239340"/>
                  <a:gd name="connsiteX0" fmla="*/ 157909 w 267897"/>
                  <a:gd name="connsiteY0" fmla="*/ 92028 h 239340"/>
                  <a:gd name="connsiteX1" fmla="*/ 181583 w 267897"/>
                  <a:gd name="connsiteY1" fmla="*/ 239340 h 239340"/>
                  <a:gd name="connsiteX2" fmla="*/ 157909 w 267897"/>
                  <a:gd name="connsiteY2" fmla="*/ 92028 h 239340"/>
                  <a:gd name="connsiteX0" fmla="*/ 157909 w 277664"/>
                  <a:gd name="connsiteY0" fmla="*/ 97287 h 244599"/>
                  <a:gd name="connsiteX1" fmla="*/ 181583 w 277664"/>
                  <a:gd name="connsiteY1" fmla="*/ 244599 h 244599"/>
                  <a:gd name="connsiteX2" fmla="*/ 157909 w 277664"/>
                  <a:gd name="connsiteY2" fmla="*/ 97287 h 244599"/>
                </a:gdLst>
                <a:ahLst/>
                <a:cxnLst>
                  <a:cxn ang="0">
                    <a:pos x="connsiteX0" y="connsiteY0"/>
                  </a:cxn>
                  <a:cxn ang="0">
                    <a:pos x="connsiteX1" y="connsiteY1"/>
                  </a:cxn>
                  <a:cxn ang="0">
                    <a:pos x="connsiteX2" y="connsiteY2"/>
                  </a:cxn>
                </a:cxnLst>
                <a:rect l="l" t="t" r="r" b="b"/>
                <a:pathLst>
                  <a:path w="277664" h="244599">
                    <a:moveTo>
                      <a:pt x="157909" y="97287"/>
                    </a:moveTo>
                    <a:cubicBezTo>
                      <a:pt x="191238" y="-105736"/>
                      <a:pt x="394910" y="41063"/>
                      <a:pt x="181583" y="244599"/>
                    </a:cubicBezTo>
                    <a:cubicBezTo>
                      <a:pt x="-176746" y="100248"/>
                      <a:pt x="94987" y="-58390"/>
                      <a:pt x="157909" y="97287"/>
                    </a:cubicBezTo>
                    <a:close/>
                  </a:path>
                </a:pathLst>
              </a:custGeom>
              <a:solidFill>
                <a:srgbClr val="FDD9D9"/>
              </a:solidFill>
              <a:ln w="9525">
                <a:solidFill>
                  <a:srgbClr val="6A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rot="866417">
              <a:off x="4271892" y="1079415"/>
              <a:ext cx="305527" cy="680264"/>
              <a:chOff x="4255034" y="1128828"/>
              <a:chExt cx="305527" cy="680264"/>
            </a:xfrm>
          </p:grpSpPr>
          <p:sp>
            <p:nvSpPr>
              <p:cNvPr id="33" name="任意多边形 32"/>
              <p:cNvSpPr/>
              <p:nvPr/>
            </p:nvSpPr>
            <p:spPr>
              <a:xfrm>
                <a:off x="4324704" y="1245212"/>
                <a:ext cx="235857" cy="563880"/>
              </a:xfrm>
              <a:custGeom>
                <a:avLst/>
                <a:gdLst>
                  <a:gd name="connsiteX0" fmla="*/ 0 w 228600"/>
                  <a:gd name="connsiteY0" fmla="*/ 26670 h 563880"/>
                  <a:gd name="connsiteX1" fmla="*/ 87630 w 228600"/>
                  <a:gd name="connsiteY1" fmla="*/ 563880 h 563880"/>
                  <a:gd name="connsiteX2" fmla="*/ 228600 w 228600"/>
                  <a:gd name="connsiteY2" fmla="*/ 525780 h 563880"/>
                  <a:gd name="connsiteX3" fmla="*/ 171450 w 228600"/>
                  <a:gd name="connsiteY3" fmla="*/ 0 h 563880"/>
                  <a:gd name="connsiteX4" fmla="*/ 0 w 228600"/>
                  <a:gd name="connsiteY4" fmla="*/ 26670 h 563880"/>
                  <a:gd name="connsiteX0" fmla="*/ 0 w 228600"/>
                  <a:gd name="connsiteY0" fmla="*/ 26670 h 563880"/>
                  <a:gd name="connsiteX1" fmla="*/ 80373 w 228600"/>
                  <a:gd name="connsiteY1" fmla="*/ 563880 h 563880"/>
                  <a:gd name="connsiteX2" fmla="*/ 228600 w 228600"/>
                  <a:gd name="connsiteY2" fmla="*/ 525780 h 563880"/>
                  <a:gd name="connsiteX3" fmla="*/ 171450 w 228600"/>
                  <a:gd name="connsiteY3" fmla="*/ 0 h 563880"/>
                  <a:gd name="connsiteX4" fmla="*/ 0 w 228600"/>
                  <a:gd name="connsiteY4" fmla="*/ 26670 h 563880"/>
                  <a:gd name="connsiteX0" fmla="*/ 0 w 240695"/>
                  <a:gd name="connsiteY0" fmla="*/ 26670 h 563880"/>
                  <a:gd name="connsiteX1" fmla="*/ 80373 w 240695"/>
                  <a:gd name="connsiteY1" fmla="*/ 563880 h 563880"/>
                  <a:gd name="connsiteX2" fmla="*/ 240695 w 240695"/>
                  <a:gd name="connsiteY2" fmla="*/ 530618 h 563880"/>
                  <a:gd name="connsiteX3" fmla="*/ 171450 w 240695"/>
                  <a:gd name="connsiteY3" fmla="*/ 0 h 563880"/>
                  <a:gd name="connsiteX4" fmla="*/ 0 w 240695"/>
                  <a:gd name="connsiteY4" fmla="*/ 26670 h 563880"/>
                  <a:gd name="connsiteX0" fmla="*/ 0 w 235857"/>
                  <a:gd name="connsiteY0" fmla="*/ 26670 h 563880"/>
                  <a:gd name="connsiteX1" fmla="*/ 80373 w 235857"/>
                  <a:gd name="connsiteY1" fmla="*/ 563880 h 563880"/>
                  <a:gd name="connsiteX2" fmla="*/ 235857 w 235857"/>
                  <a:gd name="connsiteY2" fmla="*/ 530618 h 563880"/>
                  <a:gd name="connsiteX3" fmla="*/ 171450 w 235857"/>
                  <a:gd name="connsiteY3" fmla="*/ 0 h 563880"/>
                  <a:gd name="connsiteX4" fmla="*/ 0 w 235857"/>
                  <a:gd name="connsiteY4" fmla="*/ 26670 h 563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857" h="563880">
                    <a:moveTo>
                      <a:pt x="0" y="26670"/>
                    </a:moveTo>
                    <a:lnTo>
                      <a:pt x="80373" y="563880"/>
                    </a:lnTo>
                    <a:lnTo>
                      <a:pt x="235857" y="530618"/>
                    </a:lnTo>
                    <a:lnTo>
                      <a:pt x="171450" y="0"/>
                    </a:lnTo>
                    <a:lnTo>
                      <a:pt x="0" y="26670"/>
                    </a:lnTo>
                    <a:close/>
                  </a:path>
                </a:pathLst>
              </a:custGeom>
              <a:solidFill>
                <a:srgbClr val="D7A08C"/>
              </a:solidFill>
              <a:ln w="9525">
                <a:solidFill>
                  <a:srgbClr val="6A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4318927" y="1409867"/>
                <a:ext cx="238187" cy="167312"/>
              </a:xfrm>
              <a:custGeom>
                <a:avLst/>
                <a:gdLst>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60020 w 247650"/>
                  <a:gd name="connsiteY5" fmla="*/ 95250 h 140970"/>
                  <a:gd name="connsiteX6" fmla="*/ 95250 w 247650"/>
                  <a:gd name="connsiteY6" fmla="*/ 95250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60020 w 247650"/>
                  <a:gd name="connsiteY5" fmla="*/ 95250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60020 w 247650"/>
                  <a:gd name="connsiteY5" fmla="*/ 95250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60020 w 247650"/>
                  <a:gd name="connsiteY5" fmla="*/ 95250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76953 w 247650"/>
                  <a:gd name="connsiteY5" fmla="*/ 92831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76953 w 247650"/>
                  <a:gd name="connsiteY5" fmla="*/ 92831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41910 h 140970"/>
                  <a:gd name="connsiteX1" fmla="*/ 45720 w 247650"/>
                  <a:gd name="connsiteY1" fmla="*/ 140970 h 140970"/>
                  <a:gd name="connsiteX2" fmla="*/ 232410 w 247650"/>
                  <a:gd name="connsiteY2" fmla="*/ 129540 h 140970"/>
                  <a:gd name="connsiteX3" fmla="*/ 247650 w 247650"/>
                  <a:gd name="connsiteY3" fmla="*/ 3810 h 140970"/>
                  <a:gd name="connsiteX4" fmla="*/ 198120 w 247650"/>
                  <a:gd name="connsiteY4" fmla="*/ 0 h 140970"/>
                  <a:gd name="connsiteX5" fmla="*/ 176953 w 247650"/>
                  <a:gd name="connsiteY5" fmla="*/ 92831 h 140970"/>
                  <a:gd name="connsiteX6" fmla="*/ 80454 w 247650"/>
                  <a:gd name="connsiteY6" fmla="*/ 101168 h 140970"/>
                  <a:gd name="connsiteX7" fmla="*/ 49530 w 247650"/>
                  <a:gd name="connsiteY7" fmla="*/ 22860 h 140970"/>
                  <a:gd name="connsiteX8" fmla="*/ 0 w 247650"/>
                  <a:gd name="connsiteY8" fmla="*/ 41910 h 140970"/>
                  <a:gd name="connsiteX0" fmla="*/ 0 w 247650"/>
                  <a:gd name="connsiteY0" fmla="*/ 50172 h 149232"/>
                  <a:gd name="connsiteX1" fmla="*/ 45720 w 247650"/>
                  <a:gd name="connsiteY1" fmla="*/ 149232 h 149232"/>
                  <a:gd name="connsiteX2" fmla="*/ 232410 w 247650"/>
                  <a:gd name="connsiteY2" fmla="*/ 137802 h 149232"/>
                  <a:gd name="connsiteX3" fmla="*/ 247650 w 247650"/>
                  <a:gd name="connsiteY3" fmla="*/ 12072 h 149232"/>
                  <a:gd name="connsiteX4" fmla="*/ 198120 w 247650"/>
                  <a:gd name="connsiteY4" fmla="*/ 8262 h 149232"/>
                  <a:gd name="connsiteX5" fmla="*/ 176953 w 247650"/>
                  <a:gd name="connsiteY5" fmla="*/ 101093 h 149232"/>
                  <a:gd name="connsiteX6" fmla="*/ 80454 w 247650"/>
                  <a:gd name="connsiteY6" fmla="*/ 109430 h 149232"/>
                  <a:gd name="connsiteX7" fmla="*/ 49530 w 247650"/>
                  <a:gd name="connsiteY7" fmla="*/ 31122 h 149232"/>
                  <a:gd name="connsiteX8" fmla="*/ 0 w 247650"/>
                  <a:gd name="connsiteY8" fmla="*/ 50172 h 149232"/>
                  <a:gd name="connsiteX0" fmla="*/ 0 w 247650"/>
                  <a:gd name="connsiteY0" fmla="*/ 50172 h 149232"/>
                  <a:gd name="connsiteX1" fmla="*/ 45720 w 247650"/>
                  <a:gd name="connsiteY1" fmla="*/ 149232 h 149232"/>
                  <a:gd name="connsiteX2" fmla="*/ 232410 w 247650"/>
                  <a:gd name="connsiteY2" fmla="*/ 137802 h 149232"/>
                  <a:gd name="connsiteX3" fmla="*/ 247650 w 247650"/>
                  <a:gd name="connsiteY3" fmla="*/ 12072 h 149232"/>
                  <a:gd name="connsiteX4" fmla="*/ 198120 w 247650"/>
                  <a:gd name="connsiteY4" fmla="*/ 8262 h 149232"/>
                  <a:gd name="connsiteX5" fmla="*/ 176953 w 247650"/>
                  <a:gd name="connsiteY5" fmla="*/ 101093 h 149232"/>
                  <a:gd name="connsiteX6" fmla="*/ 80454 w 247650"/>
                  <a:gd name="connsiteY6" fmla="*/ 109430 h 149232"/>
                  <a:gd name="connsiteX7" fmla="*/ 49530 w 247650"/>
                  <a:gd name="connsiteY7" fmla="*/ 31122 h 149232"/>
                  <a:gd name="connsiteX8" fmla="*/ 0 w 247650"/>
                  <a:gd name="connsiteY8" fmla="*/ 50172 h 149232"/>
                  <a:gd name="connsiteX0" fmla="*/ 0 w 247650"/>
                  <a:gd name="connsiteY0" fmla="*/ 60134 h 159194"/>
                  <a:gd name="connsiteX1" fmla="*/ 45720 w 247650"/>
                  <a:gd name="connsiteY1" fmla="*/ 159194 h 159194"/>
                  <a:gd name="connsiteX2" fmla="*/ 232410 w 247650"/>
                  <a:gd name="connsiteY2" fmla="*/ 147764 h 159194"/>
                  <a:gd name="connsiteX3" fmla="*/ 247650 w 247650"/>
                  <a:gd name="connsiteY3" fmla="*/ 22034 h 159194"/>
                  <a:gd name="connsiteX4" fmla="*/ 198120 w 247650"/>
                  <a:gd name="connsiteY4" fmla="*/ 18224 h 159194"/>
                  <a:gd name="connsiteX5" fmla="*/ 176953 w 247650"/>
                  <a:gd name="connsiteY5" fmla="*/ 111055 h 159194"/>
                  <a:gd name="connsiteX6" fmla="*/ 80454 w 247650"/>
                  <a:gd name="connsiteY6" fmla="*/ 119392 h 159194"/>
                  <a:gd name="connsiteX7" fmla="*/ 49530 w 247650"/>
                  <a:gd name="connsiteY7" fmla="*/ 41084 h 159194"/>
                  <a:gd name="connsiteX8" fmla="*/ 0 w 247650"/>
                  <a:gd name="connsiteY8" fmla="*/ 60134 h 159194"/>
                  <a:gd name="connsiteX0" fmla="*/ 0 w 247650"/>
                  <a:gd name="connsiteY0" fmla="*/ 60134 h 159194"/>
                  <a:gd name="connsiteX1" fmla="*/ 45720 w 247650"/>
                  <a:gd name="connsiteY1" fmla="*/ 159194 h 159194"/>
                  <a:gd name="connsiteX2" fmla="*/ 232410 w 247650"/>
                  <a:gd name="connsiteY2" fmla="*/ 147764 h 159194"/>
                  <a:gd name="connsiteX3" fmla="*/ 247650 w 247650"/>
                  <a:gd name="connsiteY3" fmla="*/ 22034 h 159194"/>
                  <a:gd name="connsiteX4" fmla="*/ 198120 w 247650"/>
                  <a:gd name="connsiteY4" fmla="*/ 18224 h 159194"/>
                  <a:gd name="connsiteX5" fmla="*/ 176953 w 247650"/>
                  <a:gd name="connsiteY5" fmla="*/ 111055 h 159194"/>
                  <a:gd name="connsiteX6" fmla="*/ 80454 w 247650"/>
                  <a:gd name="connsiteY6" fmla="*/ 119392 h 159194"/>
                  <a:gd name="connsiteX7" fmla="*/ 49530 w 247650"/>
                  <a:gd name="connsiteY7" fmla="*/ 41084 h 159194"/>
                  <a:gd name="connsiteX8" fmla="*/ 0 w 247650"/>
                  <a:gd name="connsiteY8" fmla="*/ 60134 h 159194"/>
                  <a:gd name="connsiteX0" fmla="*/ 0 w 247650"/>
                  <a:gd name="connsiteY0" fmla="*/ 60134 h 159194"/>
                  <a:gd name="connsiteX1" fmla="*/ 45720 w 247650"/>
                  <a:gd name="connsiteY1" fmla="*/ 159194 h 159194"/>
                  <a:gd name="connsiteX2" fmla="*/ 232410 w 247650"/>
                  <a:gd name="connsiteY2" fmla="*/ 147764 h 159194"/>
                  <a:gd name="connsiteX3" fmla="*/ 247650 w 247650"/>
                  <a:gd name="connsiteY3" fmla="*/ 22034 h 159194"/>
                  <a:gd name="connsiteX4" fmla="*/ 198120 w 247650"/>
                  <a:gd name="connsiteY4" fmla="*/ 18224 h 159194"/>
                  <a:gd name="connsiteX5" fmla="*/ 176953 w 247650"/>
                  <a:gd name="connsiteY5" fmla="*/ 111055 h 159194"/>
                  <a:gd name="connsiteX6" fmla="*/ 80454 w 247650"/>
                  <a:gd name="connsiteY6" fmla="*/ 119392 h 159194"/>
                  <a:gd name="connsiteX7" fmla="*/ 49530 w 247650"/>
                  <a:gd name="connsiteY7" fmla="*/ 41084 h 159194"/>
                  <a:gd name="connsiteX8" fmla="*/ 0 w 247650"/>
                  <a:gd name="connsiteY8" fmla="*/ 60134 h 159194"/>
                  <a:gd name="connsiteX0" fmla="*/ 0 w 240393"/>
                  <a:gd name="connsiteY0" fmla="*/ 57715 h 159194"/>
                  <a:gd name="connsiteX1" fmla="*/ 38463 w 240393"/>
                  <a:gd name="connsiteY1" fmla="*/ 159194 h 159194"/>
                  <a:gd name="connsiteX2" fmla="*/ 225153 w 240393"/>
                  <a:gd name="connsiteY2" fmla="*/ 147764 h 159194"/>
                  <a:gd name="connsiteX3" fmla="*/ 240393 w 240393"/>
                  <a:gd name="connsiteY3" fmla="*/ 22034 h 159194"/>
                  <a:gd name="connsiteX4" fmla="*/ 190863 w 240393"/>
                  <a:gd name="connsiteY4" fmla="*/ 18224 h 159194"/>
                  <a:gd name="connsiteX5" fmla="*/ 169696 w 240393"/>
                  <a:gd name="connsiteY5" fmla="*/ 111055 h 159194"/>
                  <a:gd name="connsiteX6" fmla="*/ 73197 w 240393"/>
                  <a:gd name="connsiteY6" fmla="*/ 119392 h 159194"/>
                  <a:gd name="connsiteX7" fmla="*/ 42273 w 240393"/>
                  <a:gd name="connsiteY7" fmla="*/ 41084 h 159194"/>
                  <a:gd name="connsiteX8" fmla="*/ 0 w 240393"/>
                  <a:gd name="connsiteY8" fmla="*/ 57715 h 159194"/>
                  <a:gd name="connsiteX0" fmla="*/ 0 w 240393"/>
                  <a:gd name="connsiteY0" fmla="*/ 57715 h 159194"/>
                  <a:gd name="connsiteX1" fmla="*/ 38463 w 240393"/>
                  <a:gd name="connsiteY1" fmla="*/ 159194 h 159194"/>
                  <a:gd name="connsiteX2" fmla="*/ 225153 w 240393"/>
                  <a:gd name="connsiteY2" fmla="*/ 147764 h 159194"/>
                  <a:gd name="connsiteX3" fmla="*/ 240393 w 240393"/>
                  <a:gd name="connsiteY3" fmla="*/ 22034 h 159194"/>
                  <a:gd name="connsiteX4" fmla="*/ 190863 w 240393"/>
                  <a:gd name="connsiteY4" fmla="*/ 18224 h 159194"/>
                  <a:gd name="connsiteX5" fmla="*/ 169696 w 240393"/>
                  <a:gd name="connsiteY5" fmla="*/ 111055 h 159194"/>
                  <a:gd name="connsiteX6" fmla="*/ 73197 w 240393"/>
                  <a:gd name="connsiteY6" fmla="*/ 119392 h 159194"/>
                  <a:gd name="connsiteX7" fmla="*/ 42273 w 240393"/>
                  <a:gd name="connsiteY7" fmla="*/ 41084 h 159194"/>
                  <a:gd name="connsiteX8" fmla="*/ 0 w 240393"/>
                  <a:gd name="connsiteY8" fmla="*/ 57715 h 159194"/>
                  <a:gd name="connsiteX0" fmla="*/ 0 w 240393"/>
                  <a:gd name="connsiteY0" fmla="*/ 57715 h 159194"/>
                  <a:gd name="connsiteX1" fmla="*/ 38463 w 240393"/>
                  <a:gd name="connsiteY1" fmla="*/ 159194 h 159194"/>
                  <a:gd name="connsiteX2" fmla="*/ 225153 w 240393"/>
                  <a:gd name="connsiteY2" fmla="*/ 147764 h 159194"/>
                  <a:gd name="connsiteX3" fmla="*/ 240393 w 240393"/>
                  <a:gd name="connsiteY3" fmla="*/ 22034 h 159194"/>
                  <a:gd name="connsiteX4" fmla="*/ 190863 w 240393"/>
                  <a:gd name="connsiteY4" fmla="*/ 18224 h 159194"/>
                  <a:gd name="connsiteX5" fmla="*/ 169696 w 240393"/>
                  <a:gd name="connsiteY5" fmla="*/ 111055 h 159194"/>
                  <a:gd name="connsiteX6" fmla="*/ 73197 w 240393"/>
                  <a:gd name="connsiteY6" fmla="*/ 119392 h 159194"/>
                  <a:gd name="connsiteX7" fmla="*/ 42273 w 240393"/>
                  <a:gd name="connsiteY7" fmla="*/ 41084 h 159194"/>
                  <a:gd name="connsiteX8" fmla="*/ 0 w 240393"/>
                  <a:gd name="connsiteY8" fmla="*/ 57715 h 159194"/>
                  <a:gd name="connsiteX0" fmla="*/ 0 w 237974"/>
                  <a:gd name="connsiteY0" fmla="*/ 62553 h 159194"/>
                  <a:gd name="connsiteX1" fmla="*/ 36044 w 237974"/>
                  <a:gd name="connsiteY1" fmla="*/ 159194 h 159194"/>
                  <a:gd name="connsiteX2" fmla="*/ 222734 w 237974"/>
                  <a:gd name="connsiteY2" fmla="*/ 147764 h 159194"/>
                  <a:gd name="connsiteX3" fmla="*/ 237974 w 237974"/>
                  <a:gd name="connsiteY3" fmla="*/ 22034 h 159194"/>
                  <a:gd name="connsiteX4" fmla="*/ 188444 w 237974"/>
                  <a:gd name="connsiteY4" fmla="*/ 18224 h 159194"/>
                  <a:gd name="connsiteX5" fmla="*/ 167277 w 237974"/>
                  <a:gd name="connsiteY5" fmla="*/ 111055 h 159194"/>
                  <a:gd name="connsiteX6" fmla="*/ 70778 w 237974"/>
                  <a:gd name="connsiteY6" fmla="*/ 119392 h 159194"/>
                  <a:gd name="connsiteX7" fmla="*/ 39854 w 237974"/>
                  <a:gd name="connsiteY7" fmla="*/ 41084 h 159194"/>
                  <a:gd name="connsiteX8" fmla="*/ 0 w 237974"/>
                  <a:gd name="connsiteY8" fmla="*/ 62553 h 159194"/>
                  <a:gd name="connsiteX0" fmla="*/ 213 w 238187"/>
                  <a:gd name="connsiteY0" fmla="*/ 62553 h 159194"/>
                  <a:gd name="connsiteX1" fmla="*/ 36257 w 238187"/>
                  <a:gd name="connsiteY1" fmla="*/ 159194 h 159194"/>
                  <a:gd name="connsiteX2" fmla="*/ 222947 w 238187"/>
                  <a:gd name="connsiteY2" fmla="*/ 147764 h 159194"/>
                  <a:gd name="connsiteX3" fmla="*/ 238187 w 238187"/>
                  <a:gd name="connsiteY3" fmla="*/ 22034 h 159194"/>
                  <a:gd name="connsiteX4" fmla="*/ 188657 w 238187"/>
                  <a:gd name="connsiteY4" fmla="*/ 18224 h 159194"/>
                  <a:gd name="connsiteX5" fmla="*/ 167490 w 238187"/>
                  <a:gd name="connsiteY5" fmla="*/ 111055 h 159194"/>
                  <a:gd name="connsiteX6" fmla="*/ 70991 w 238187"/>
                  <a:gd name="connsiteY6" fmla="*/ 119392 h 159194"/>
                  <a:gd name="connsiteX7" fmla="*/ 40067 w 238187"/>
                  <a:gd name="connsiteY7" fmla="*/ 41084 h 159194"/>
                  <a:gd name="connsiteX8" fmla="*/ 213 w 238187"/>
                  <a:gd name="connsiteY8" fmla="*/ 62553 h 159194"/>
                  <a:gd name="connsiteX0" fmla="*/ 213 w 238187"/>
                  <a:gd name="connsiteY0" fmla="*/ 62553 h 164033"/>
                  <a:gd name="connsiteX1" fmla="*/ 43514 w 238187"/>
                  <a:gd name="connsiteY1" fmla="*/ 164033 h 164033"/>
                  <a:gd name="connsiteX2" fmla="*/ 222947 w 238187"/>
                  <a:gd name="connsiteY2" fmla="*/ 147764 h 164033"/>
                  <a:gd name="connsiteX3" fmla="*/ 238187 w 238187"/>
                  <a:gd name="connsiteY3" fmla="*/ 22034 h 164033"/>
                  <a:gd name="connsiteX4" fmla="*/ 188657 w 238187"/>
                  <a:gd name="connsiteY4" fmla="*/ 18224 h 164033"/>
                  <a:gd name="connsiteX5" fmla="*/ 167490 w 238187"/>
                  <a:gd name="connsiteY5" fmla="*/ 111055 h 164033"/>
                  <a:gd name="connsiteX6" fmla="*/ 70991 w 238187"/>
                  <a:gd name="connsiteY6" fmla="*/ 119392 h 164033"/>
                  <a:gd name="connsiteX7" fmla="*/ 40067 w 238187"/>
                  <a:gd name="connsiteY7" fmla="*/ 41084 h 164033"/>
                  <a:gd name="connsiteX8" fmla="*/ 213 w 238187"/>
                  <a:gd name="connsiteY8" fmla="*/ 62553 h 164033"/>
                  <a:gd name="connsiteX0" fmla="*/ 213 w 238187"/>
                  <a:gd name="connsiteY0" fmla="*/ 62553 h 164033"/>
                  <a:gd name="connsiteX1" fmla="*/ 43514 w 238187"/>
                  <a:gd name="connsiteY1" fmla="*/ 164033 h 164033"/>
                  <a:gd name="connsiteX2" fmla="*/ 222947 w 238187"/>
                  <a:gd name="connsiteY2" fmla="*/ 147764 h 164033"/>
                  <a:gd name="connsiteX3" fmla="*/ 238187 w 238187"/>
                  <a:gd name="connsiteY3" fmla="*/ 22034 h 164033"/>
                  <a:gd name="connsiteX4" fmla="*/ 188657 w 238187"/>
                  <a:gd name="connsiteY4" fmla="*/ 18224 h 164033"/>
                  <a:gd name="connsiteX5" fmla="*/ 167490 w 238187"/>
                  <a:gd name="connsiteY5" fmla="*/ 111055 h 164033"/>
                  <a:gd name="connsiteX6" fmla="*/ 70991 w 238187"/>
                  <a:gd name="connsiteY6" fmla="*/ 119392 h 164033"/>
                  <a:gd name="connsiteX7" fmla="*/ 40067 w 238187"/>
                  <a:gd name="connsiteY7" fmla="*/ 41084 h 164033"/>
                  <a:gd name="connsiteX8" fmla="*/ 213 w 238187"/>
                  <a:gd name="connsiteY8" fmla="*/ 62553 h 164033"/>
                  <a:gd name="connsiteX0" fmla="*/ 213 w 238187"/>
                  <a:gd name="connsiteY0" fmla="*/ 62553 h 164033"/>
                  <a:gd name="connsiteX1" fmla="*/ 43514 w 238187"/>
                  <a:gd name="connsiteY1" fmla="*/ 164033 h 164033"/>
                  <a:gd name="connsiteX2" fmla="*/ 222947 w 238187"/>
                  <a:gd name="connsiteY2" fmla="*/ 147764 h 164033"/>
                  <a:gd name="connsiteX3" fmla="*/ 238187 w 238187"/>
                  <a:gd name="connsiteY3" fmla="*/ 22034 h 164033"/>
                  <a:gd name="connsiteX4" fmla="*/ 188657 w 238187"/>
                  <a:gd name="connsiteY4" fmla="*/ 18224 h 164033"/>
                  <a:gd name="connsiteX5" fmla="*/ 167490 w 238187"/>
                  <a:gd name="connsiteY5" fmla="*/ 111055 h 164033"/>
                  <a:gd name="connsiteX6" fmla="*/ 70991 w 238187"/>
                  <a:gd name="connsiteY6" fmla="*/ 119392 h 164033"/>
                  <a:gd name="connsiteX7" fmla="*/ 40067 w 238187"/>
                  <a:gd name="connsiteY7" fmla="*/ 41084 h 164033"/>
                  <a:gd name="connsiteX8" fmla="*/ 213 w 238187"/>
                  <a:gd name="connsiteY8" fmla="*/ 62553 h 164033"/>
                  <a:gd name="connsiteX0" fmla="*/ 213 w 241498"/>
                  <a:gd name="connsiteY0" fmla="*/ 62553 h 164033"/>
                  <a:gd name="connsiteX1" fmla="*/ 43514 w 241498"/>
                  <a:gd name="connsiteY1" fmla="*/ 164033 h 164033"/>
                  <a:gd name="connsiteX2" fmla="*/ 222947 w 241498"/>
                  <a:gd name="connsiteY2" fmla="*/ 147764 h 164033"/>
                  <a:gd name="connsiteX3" fmla="*/ 238187 w 241498"/>
                  <a:gd name="connsiteY3" fmla="*/ 22034 h 164033"/>
                  <a:gd name="connsiteX4" fmla="*/ 188657 w 241498"/>
                  <a:gd name="connsiteY4" fmla="*/ 18224 h 164033"/>
                  <a:gd name="connsiteX5" fmla="*/ 167490 w 241498"/>
                  <a:gd name="connsiteY5" fmla="*/ 111055 h 164033"/>
                  <a:gd name="connsiteX6" fmla="*/ 70991 w 241498"/>
                  <a:gd name="connsiteY6" fmla="*/ 119392 h 164033"/>
                  <a:gd name="connsiteX7" fmla="*/ 40067 w 241498"/>
                  <a:gd name="connsiteY7" fmla="*/ 41084 h 164033"/>
                  <a:gd name="connsiteX8" fmla="*/ 213 w 241498"/>
                  <a:gd name="connsiteY8" fmla="*/ 62553 h 164033"/>
                  <a:gd name="connsiteX0" fmla="*/ 213 w 241498"/>
                  <a:gd name="connsiteY0" fmla="*/ 62553 h 169977"/>
                  <a:gd name="connsiteX1" fmla="*/ 43514 w 241498"/>
                  <a:gd name="connsiteY1" fmla="*/ 164033 h 169977"/>
                  <a:gd name="connsiteX2" fmla="*/ 222947 w 241498"/>
                  <a:gd name="connsiteY2" fmla="*/ 147764 h 169977"/>
                  <a:gd name="connsiteX3" fmla="*/ 238187 w 241498"/>
                  <a:gd name="connsiteY3" fmla="*/ 22034 h 169977"/>
                  <a:gd name="connsiteX4" fmla="*/ 188657 w 241498"/>
                  <a:gd name="connsiteY4" fmla="*/ 18224 h 169977"/>
                  <a:gd name="connsiteX5" fmla="*/ 167490 w 241498"/>
                  <a:gd name="connsiteY5" fmla="*/ 111055 h 169977"/>
                  <a:gd name="connsiteX6" fmla="*/ 70991 w 241498"/>
                  <a:gd name="connsiteY6" fmla="*/ 119392 h 169977"/>
                  <a:gd name="connsiteX7" fmla="*/ 40067 w 241498"/>
                  <a:gd name="connsiteY7" fmla="*/ 41084 h 169977"/>
                  <a:gd name="connsiteX8" fmla="*/ 213 w 241498"/>
                  <a:gd name="connsiteY8" fmla="*/ 62553 h 169977"/>
                  <a:gd name="connsiteX0" fmla="*/ 213 w 239152"/>
                  <a:gd name="connsiteY0" fmla="*/ 62553 h 168517"/>
                  <a:gd name="connsiteX1" fmla="*/ 43514 w 239152"/>
                  <a:gd name="connsiteY1" fmla="*/ 164033 h 168517"/>
                  <a:gd name="connsiteX2" fmla="*/ 218109 w 239152"/>
                  <a:gd name="connsiteY2" fmla="*/ 145345 h 168517"/>
                  <a:gd name="connsiteX3" fmla="*/ 238187 w 239152"/>
                  <a:gd name="connsiteY3" fmla="*/ 22034 h 168517"/>
                  <a:gd name="connsiteX4" fmla="*/ 188657 w 239152"/>
                  <a:gd name="connsiteY4" fmla="*/ 18224 h 168517"/>
                  <a:gd name="connsiteX5" fmla="*/ 167490 w 239152"/>
                  <a:gd name="connsiteY5" fmla="*/ 111055 h 168517"/>
                  <a:gd name="connsiteX6" fmla="*/ 70991 w 239152"/>
                  <a:gd name="connsiteY6" fmla="*/ 119392 h 168517"/>
                  <a:gd name="connsiteX7" fmla="*/ 40067 w 239152"/>
                  <a:gd name="connsiteY7" fmla="*/ 41084 h 168517"/>
                  <a:gd name="connsiteX8" fmla="*/ 213 w 239152"/>
                  <a:gd name="connsiteY8" fmla="*/ 62553 h 168517"/>
                  <a:gd name="connsiteX0" fmla="*/ 213 w 239152"/>
                  <a:gd name="connsiteY0" fmla="*/ 62553 h 177697"/>
                  <a:gd name="connsiteX1" fmla="*/ 43514 w 239152"/>
                  <a:gd name="connsiteY1" fmla="*/ 164033 h 177697"/>
                  <a:gd name="connsiteX2" fmla="*/ 218109 w 239152"/>
                  <a:gd name="connsiteY2" fmla="*/ 145345 h 177697"/>
                  <a:gd name="connsiteX3" fmla="*/ 238187 w 239152"/>
                  <a:gd name="connsiteY3" fmla="*/ 22034 h 177697"/>
                  <a:gd name="connsiteX4" fmla="*/ 188657 w 239152"/>
                  <a:gd name="connsiteY4" fmla="*/ 18224 h 177697"/>
                  <a:gd name="connsiteX5" fmla="*/ 167490 w 239152"/>
                  <a:gd name="connsiteY5" fmla="*/ 111055 h 177697"/>
                  <a:gd name="connsiteX6" fmla="*/ 70991 w 239152"/>
                  <a:gd name="connsiteY6" fmla="*/ 119392 h 177697"/>
                  <a:gd name="connsiteX7" fmla="*/ 40067 w 239152"/>
                  <a:gd name="connsiteY7" fmla="*/ 41084 h 177697"/>
                  <a:gd name="connsiteX8" fmla="*/ 213 w 239152"/>
                  <a:gd name="connsiteY8" fmla="*/ 62553 h 177697"/>
                  <a:gd name="connsiteX0" fmla="*/ 213 w 239152"/>
                  <a:gd name="connsiteY0" fmla="*/ 62553 h 171464"/>
                  <a:gd name="connsiteX1" fmla="*/ 45933 w 239152"/>
                  <a:gd name="connsiteY1" fmla="*/ 151938 h 171464"/>
                  <a:gd name="connsiteX2" fmla="*/ 218109 w 239152"/>
                  <a:gd name="connsiteY2" fmla="*/ 145345 h 171464"/>
                  <a:gd name="connsiteX3" fmla="*/ 238187 w 239152"/>
                  <a:gd name="connsiteY3" fmla="*/ 22034 h 171464"/>
                  <a:gd name="connsiteX4" fmla="*/ 188657 w 239152"/>
                  <a:gd name="connsiteY4" fmla="*/ 18224 h 171464"/>
                  <a:gd name="connsiteX5" fmla="*/ 167490 w 239152"/>
                  <a:gd name="connsiteY5" fmla="*/ 111055 h 171464"/>
                  <a:gd name="connsiteX6" fmla="*/ 70991 w 239152"/>
                  <a:gd name="connsiteY6" fmla="*/ 119392 h 171464"/>
                  <a:gd name="connsiteX7" fmla="*/ 40067 w 239152"/>
                  <a:gd name="connsiteY7" fmla="*/ 41084 h 171464"/>
                  <a:gd name="connsiteX8" fmla="*/ 213 w 239152"/>
                  <a:gd name="connsiteY8" fmla="*/ 62553 h 171464"/>
                  <a:gd name="connsiteX0" fmla="*/ 213 w 238187"/>
                  <a:gd name="connsiteY0" fmla="*/ 62553 h 167727"/>
                  <a:gd name="connsiteX1" fmla="*/ 45933 w 238187"/>
                  <a:gd name="connsiteY1" fmla="*/ 151938 h 167727"/>
                  <a:gd name="connsiteX2" fmla="*/ 208433 w 238187"/>
                  <a:gd name="connsiteY2" fmla="*/ 138088 h 167727"/>
                  <a:gd name="connsiteX3" fmla="*/ 238187 w 238187"/>
                  <a:gd name="connsiteY3" fmla="*/ 22034 h 167727"/>
                  <a:gd name="connsiteX4" fmla="*/ 188657 w 238187"/>
                  <a:gd name="connsiteY4" fmla="*/ 18224 h 167727"/>
                  <a:gd name="connsiteX5" fmla="*/ 167490 w 238187"/>
                  <a:gd name="connsiteY5" fmla="*/ 111055 h 167727"/>
                  <a:gd name="connsiteX6" fmla="*/ 70991 w 238187"/>
                  <a:gd name="connsiteY6" fmla="*/ 119392 h 167727"/>
                  <a:gd name="connsiteX7" fmla="*/ 40067 w 238187"/>
                  <a:gd name="connsiteY7" fmla="*/ 41084 h 167727"/>
                  <a:gd name="connsiteX8" fmla="*/ 213 w 238187"/>
                  <a:gd name="connsiteY8" fmla="*/ 62553 h 167727"/>
                  <a:gd name="connsiteX0" fmla="*/ 213 w 238187"/>
                  <a:gd name="connsiteY0" fmla="*/ 62553 h 165228"/>
                  <a:gd name="connsiteX1" fmla="*/ 45933 w 238187"/>
                  <a:gd name="connsiteY1" fmla="*/ 151938 h 165228"/>
                  <a:gd name="connsiteX2" fmla="*/ 208433 w 238187"/>
                  <a:gd name="connsiteY2" fmla="*/ 138088 h 165228"/>
                  <a:gd name="connsiteX3" fmla="*/ 238187 w 238187"/>
                  <a:gd name="connsiteY3" fmla="*/ 22034 h 165228"/>
                  <a:gd name="connsiteX4" fmla="*/ 188657 w 238187"/>
                  <a:gd name="connsiteY4" fmla="*/ 18224 h 165228"/>
                  <a:gd name="connsiteX5" fmla="*/ 167490 w 238187"/>
                  <a:gd name="connsiteY5" fmla="*/ 111055 h 165228"/>
                  <a:gd name="connsiteX6" fmla="*/ 70991 w 238187"/>
                  <a:gd name="connsiteY6" fmla="*/ 119392 h 165228"/>
                  <a:gd name="connsiteX7" fmla="*/ 40067 w 238187"/>
                  <a:gd name="connsiteY7" fmla="*/ 41084 h 165228"/>
                  <a:gd name="connsiteX8" fmla="*/ 213 w 238187"/>
                  <a:gd name="connsiteY8" fmla="*/ 62553 h 165228"/>
                  <a:gd name="connsiteX0" fmla="*/ 213 w 238187"/>
                  <a:gd name="connsiteY0" fmla="*/ 62553 h 165228"/>
                  <a:gd name="connsiteX1" fmla="*/ 45933 w 238187"/>
                  <a:gd name="connsiteY1" fmla="*/ 151938 h 165228"/>
                  <a:gd name="connsiteX2" fmla="*/ 208433 w 238187"/>
                  <a:gd name="connsiteY2" fmla="*/ 138088 h 165228"/>
                  <a:gd name="connsiteX3" fmla="*/ 238187 w 238187"/>
                  <a:gd name="connsiteY3" fmla="*/ 22034 h 165228"/>
                  <a:gd name="connsiteX4" fmla="*/ 188657 w 238187"/>
                  <a:gd name="connsiteY4" fmla="*/ 18224 h 165228"/>
                  <a:gd name="connsiteX5" fmla="*/ 167490 w 238187"/>
                  <a:gd name="connsiteY5" fmla="*/ 111055 h 165228"/>
                  <a:gd name="connsiteX6" fmla="*/ 73489 w 238187"/>
                  <a:gd name="connsiteY6" fmla="*/ 111897 h 165228"/>
                  <a:gd name="connsiteX7" fmla="*/ 40067 w 238187"/>
                  <a:gd name="connsiteY7" fmla="*/ 41084 h 165228"/>
                  <a:gd name="connsiteX8" fmla="*/ 213 w 238187"/>
                  <a:gd name="connsiteY8" fmla="*/ 62553 h 165228"/>
                  <a:gd name="connsiteX0" fmla="*/ 213 w 238187"/>
                  <a:gd name="connsiteY0" fmla="*/ 62553 h 165228"/>
                  <a:gd name="connsiteX1" fmla="*/ 45933 w 238187"/>
                  <a:gd name="connsiteY1" fmla="*/ 151938 h 165228"/>
                  <a:gd name="connsiteX2" fmla="*/ 208433 w 238187"/>
                  <a:gd name="connsiteY2" fmla="*/ 138088 h 165228"/>
                  <a:gd name="connsiteX3" fmla="*/ 238187 w 238187"/>
                  <a:gd name="connsiteY3" fmla="*/ 22034 h 165228"/>
                  <a:gd name="connsiteX4" fmla="*/ 188657 w 238187"/>
                  <a:gd name="connsiteY4" fmla="*/ 18224 h 165228"/>
                  <a:gd name="connsiteX5" fmla="*/ 167490 w 238187"/>
                  <a:gd name="connsiteY5" fmla="*/ 111055 h 165228"/>
                  <a:gd name="connsiteX6" fmla="*/ 73489 w 238187"/>
                  <a:gd name="connsiteY6" fmla="*/ 111897 h 165228"/>
                  <a:gd name="connsiteX7" fmla="*/ 40067 w 238187"/>
                  <a:gd name="connsiteY7" fmla="*/ 41084 h 165228"/>
                  <a:gd name="connsiteX8" fmla="*/ 213 w 238187"/>
                  <a:gd name="connsiteY8" fmla="*/ 62553 h 165228"/>
                  <a:gd name="connsiteX0" fmla="*/ 213 w 238187"/>
                  <a:gd name="connsiteY0" fmla="*/ 62553 h 165228"/>
                  <a:gd name="connsiteX1" fmla="*/ 45933 w 238187"/>
                  <a:gd name="connsiteY1" fmla="*/ 151938 h 165228"/>
                  <a:gd name="connsiteX2" fmla="*/ 208433 w 238187"/>
                  <a:gd name="connsiteY2" fmla="*/ 138088 h 165228"/>
                  <a:gd name="connsiteX3" fmla="*/ 238187 w 238187"/>
                  <a:gd name="connsiteY3" fmla="*/ 22034 h 165228"/>
                  <a:gd name="connsiteX4" fmla="*/ 188657 w 238187"/>
                  <a:gd name="connsiteY4" fmla="*/ 18224 h 165228"/>
                  <a:gd name="connsiteX5" fmla="*/ 167490 w 238187"/>
                  <a:gd name="connsiteY5" fmla="*/ 111055 h 165228"/>
                  <a:gd name="connsiteX6" fmla="*/ 73489 w 238187"/>
                  <a:gd name="connsiteY6" fmla="*/ 111897 h 165228"/>
                  <a:gd name="connsiteX7" fmla="*/ 40067 w 238187"/>
                  <a:gd name="connsiteY7" fmla="*/ 41084 h 165228"/>
                  <a:gd name="connsiteX8" fmla="*/ 213 w 238187"/>
                  <a:gd name="connsiteY8" fmla="*/ 62553 h 165228"/>
                  <a:gd name="connsiteX0" fmla="*/ 213 w 238187"/>
                  <a:gd name="connsiteY0" fmla="*/ 62553 h 167312"/>
                  <a:gd name="connsiteX1" fmla="*/ 45933 w 238187"/>
                  <a:gd name="connsiteY1" fmla="*/ 151938 h 167312"/>
                  <a:gd name="connsiteX2" fmla="*/ 208433 w 238187"/>
                  <a:gd name="connsiteY2" fmla="*/ 138088 h 167312"/>
                  <a:gd name="connsiteX3" fmla="*/ 238187 w 238187"/>
                  <a:gd name="connsiteY3" fmla="*/ 22034 h 167312"/>
                  <a:gd name="connsiteX4" fmla="*/ 188657 w 238187"/>
                  <a:gd name="connsiteY4" fmla="*/ 18224 h 167312"/>
                  <a:gd name="connsiteX5" fmla="*/ 167490 w 238187"/>
                  <a:gd name="connsiteY5" fmla="*/ 111055 h 167312"/>
                  <a:gd name="connsiteX6" fmla="*/ 73489 w 238187"/>
                  <a:gd name="connsiteY6" fmla="*/ 111897 h 167312"/>
                  <a:gd name="connsiteX7" fmla="*/ 40067 w 238187"/>
                  <a:gd name="connsiteY7" fmla="*/ 41084 h 167312"/>
                  <a:gd name="connsiteX8" fmla="*/ 213 w 238187"/>
                  <a:gd name="connsiteY8" fmla="*/ 62553 h 167312"/>
                  <a:gd name="connsiteX0" fmla="*/ 213 w 238187"/>
                  <a:gd name="connsiteY0" fmla="*/ 62553 h 167312"/>
                  <a:gd name="connsiteX1" fmla="*/ 45933 w 238187"/>
                  <a:gd name="connsiteY1" fmla="*/ 151938 h 167312"/>
                  <a:gd name="connsiteX2" fmla="*/ 208433 w 238187"/>
                  <a:gd name="connsiteY2" fmla="*/ 138088 h 167312"/>
                  <a:gd name="connsiteX3" fmla="*/ 238187 w 238187"/>
                  <a:gd name="connsiteY3" fmla="*/ 22034 h 167312"/>
                  <a:gd name="connsiteX4" fmla="*/ 188657 w 238187"/>
                  <a:gd name="connsiteY4" fmla="*/ 18224 h 167312"/>
                  <a:gd name="connsiteX5" fmla="*/ 162493 w 238187"/>
                  <a:gd name="connsiteY5" fmla="*/ 106058 h 167312"/>
                  <a:gd name="connsiteX6" fmla="*/ 73489 w 238187"/>
                  <a:gd name="connsiteY6" fmla="*/ 111897 h 167312"/>
                  <a:gd name="connsiteX7" fmla="*/ 40067 w 238187"/>
                  <a:gd name="connsiteY7" fmla="*/ 41084 h 167312"/>
                  <a:gd name="connsiteX8" fmla="*/ 213 w 238187"/>
                  <a:gd name="connsiteY8" fmla="*/ 62553 h 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187" h="167312">
                    <a:moveTo>
                      <a:pt x="213" y="62553"/>
                    </a:moveTo>
                    <a:cubicBezTo>
                      <a:pt x="15453" y="122989"/>
                      <a:pt x="16178" y="120531"/>
                      <a:pt x="45933" y="151938"/>
                    </a:cubicBezTo>
                    <a:cubicBezTo>
                      <a:pt x="107370" y="175703"/>
                      <a:pt x="131689" y="172540"/>
                      <a:pt x="208433" y="138088"/>
                    </a:cubicBezTo>
                    <a:cubicBezTo>
                      <a:pt x="240123" y="76826"/>
                      <a:pt x="235526" y="97811"/>
                      <a:pt x="238187" y="22034"/>
                    </a:cubicBezTo>
                    <a:cubicBezTo>
                      <a:pt x="219258" y="-3427"/>
                      <a:pt x="210005" y="-9535"/>
                      <a:pt x="188657" y="18224"/>
                    </a:cubicBezTo>
                    <a:cubicBezTo>
                      <a:pt x="181601" y="49168"/>
                      <a:pt x="196238" y="53342"/>
                      <a:pt x="162493" y="106058"/>
                    </a:cubicBezTo>
                    <a:cubicBezTo>
                      <a:pt x="131133" y="117708"/>
                      <a:pt x="106475" y="124677"/>
                      <a:pt x="73489" y="111897"/>
                    </a:cubicBezTo>
                    <a:cubicBezTo>
                      <a:pt x="43829" y="76118"/>
                      <a:pt x="60051" y="72025"/>
                      <a:pt x="40067" y="41084"/>
                    </a:cubicBezTo>
                    <a:cubicBezTo>
                      <a:pt x="23557" y="28082"/>
                      <a:pt x="-2629" y="34432"/>
                      <a:pt x="213" y="62553"/>
                    </a:cubicBezTo>
                    <a:close/>
                  </a:path>
                </a:pathLst>
              </a:custGeom>
              <a:solidFill>
                <a:srgbClr val="6A41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心形 20"/>
              <p:cNvSpPr/>
              <p:nvPr/>
            </p:nvSpPr>
            <p:spPr>
              <a:xfrm>
                <a:off x="4255034" y="1128828"/>
                <a:ext cx="277664" cy="244599"/>
              </a:xfrm>
              <a:custGeom>
                <a:avLst/>
                <a:gdLst>
                  <a:gd name="connsiteX0" fmla="*/ 158115 w 316230"/>
                  <a:gd name="connsiteY0" fmla="*/ 54036 h 216143"/>
                  <a:gd name="connsiteX1" fmla="*/ 158115 w 316230"/>
                  <a:gd name="connsiteY1" fmla="*/ 216143 h 216143"/>
                  <a:gd name="connsiteX2" fmla="*/ 158115 w 316230"/>
                  <a:gd name="connsiteY2" fmla="*/ 54036 h 216143"/>
                  <a:gd name="connsiteX0" fmla="*/ 131600 w 320431"/>
                  <a:gd name="connsiteY0" fmla="*/ 48056 h 227919"/>
                  <a:gd name="connsiteX1" fmla="*/ 173029 w 320431"/>
                  <a:gd name="connsiteY1" fmla="*/ 227919 h 227919"/>
                  <a:gd name="connsiteX2" fmla="*/ 131600 w 320431"/>
                  <a:gd name="connsiteY2" fmla="*/ 48056 h 227919"/>
                  <a:gd name="connsiteX0" fmla="*/ 137350 w 319704"/>
                  <a:gd name="connsiteY0" fmla="*/ 54423 h 201735"/>
                  <a:gd name="connsiteX1" fmla="*/ 169902 w 319704"/>
                  <a:gd name="connsiteY1" fmla="*/ 201735 h 201735"/>
                  <a:gd name="connsiteX2" fmla="*/ 137350 w 319704"/>
                  <a:gd name="connsiteY2" fmla="*/ 54423 h 201735"/>
                  <a:gd name="connsiteX0" fmla="*/ 147807 w 330161"/>
                  <a:gd name="connsiteY0" fmla="*/ 54423 h 201735"/>
                  <a:gd name="connsiteX1" fmla="*/ 180359 w 330161"/>
                  <a:gd name="connsiteY1" fmla="*/ 201735 h 201735"/>
                  <a:gd name="connsiteX2" fmla="*/ 147807 w 330161"/>
                  <a:gd name="connsiteY2" fmla="*/ 54423 h 201735"/>
                  <a:gd name="connsiteX0" fmla="*/ 147807 w 320288"/>
                  <a:gd name="connsiteY0" fmla="*/ 85827 h 233139"/>
                  <a:gd name="connsiteX1" fmla="*/ 180359 w 320288"/>
                  <a:gd name="connsiteY1" fmla="*/ 233139 h 233139"/>
                  <a:gd name="connsiteX2" fmla="*/ 147807 w 320288"/>
                  <a:gd name="connsiteY2" fmla="*/ 85827 h 233139"/>
                  <a:gd name="connsiteX0" fmla="*/ 147807 w 279561"/>
                  <a:gd name="connsiteY0" fmla="*/ 93325 h 240637"/>
                  <a:gd name="connsiteX1" fmla="*/ 180359 w 279561"/>
                  <a:gd name="connsiteY1" fmla="*/ 240637 h 240637"/>
                  <a:gd name="connsiteX2" fmla="*/ 147807 w 279561"/>
                  <a:gd name="connsiteY2" fmla="*/ 93325 h 240637"/>
                  <a:gd name="connsiteX0" fmla="*/ 123781 w 255535"/>
                  <a:gd name="connsiteY0" fmla="*/ 93325 h 240637"/>
                  <a:gd name="connsiteX1" fmla="*/ 156333 w 255535"/>
                  <a:gd name="connsiteY1" fmla="*/ 240637 h 240637"/>
                  <a:gd name="connsiteX2" fmla="*/ 123781 w 255535"/>
                  <a:gd name="connsiteY2" fmla="*/ 93325 h 240637"/>
                  <a:gd name="connsiteX0" fmla="*/ 139462 w 271216"/>
                  <a:gd name="connsiteY0" fmla="*/ 93325 h 240637"/>
                  <a:gd name="connsiteX1" fmla="*/ 172014 w 271216"/>
                  <a:gd name="connsiteY1" fmla="*/ 240637 h 240637"/>
                  <a:gd name="connsiteX2" fmla="*/ 139462 w 271216"/>
                  <a:gd name="connsiteY2" fmla="*/ 93325 h 240637"/>
                  <a:gd name="connsiteX0" fmla="*/ 139462 w 263338"/>
                  <a:gd name="connsiteY0" fmla="*/ 94657 h 241969"/>
                  <a:gd name="connsiteX1" fmla="*/ 172014 w 263338"/>
                  <a:gd name="connsiteY1" fmla="*/ 241969 h 241969"/>
                  <a:gd name="connsiteX2" fmla="*/ 139462 w 263338"/>
                  <a:gd name="connsiteY2" fmla="*/ 94657 h 241969"/>
                  <a:gd name="connsiteX0" fmla="*/ 147928 w 271804"/>
                  <a:gd name="connsiteY0" fmla="*/ 94657 h 241969"/>
                  <a:gd name="connsiteX1" fmla="*/ 180480 w 271804"/>
                  <a:gd name="connsiteY1" fmla="*/ 241969 h 241969"/>
                  <a:gd name="connsiteX2" fmla="*/ 147928 w 271804"/>
                  <a:gd name="connsiteY2" fmla="*/ 94657 h 241969"/>
                  <a:gd name="connsiteX0" fmla="*/ 153978 w 271140"/>
                  <a:gd name="connsiteY0" fmla="*/ 94657 h 241969"/>
                  <a:gd name="connsiteX1" fmla="*/ 177652 w 271140"/>
                  <a:gd name="connsiteY1" fmla="*/ 241969 h 241969"/>
                  <a:gd name="connsiteX2" fmla="*/ 153978 w 271140"/>
                  <a:gd name="connsiteY2" fmla="*/ 94657 h 241969"/>
                  <a:gd name="connsiteX0" fmla="*/ 153978 w 263966"/>
                  <a:gd name="connsiteY0" fmla="*/ 92028 h 239340"/>
                  <a:gd name="connsiteX1" fmla="*/ 177652 w 263966"/>
                  <a:gd name="connsiteY1" fmla="*/ 239340 h 239340"/>
                  <a:gd name="connsiteX2" fmla="*/ 153978 w 263966"/>
                  <a:gd name="connsiteY2" fmla="*/ 92028 h 239340"/>
                  <a:gd name="connsiteX0" fmla="*/ 157909 w 267897"/>
                  <a:gd name="connsiteY0" fmla="*/ 92028 h 239340"/>
                  <a:gd name="connsiteX1" fmla="*/ 181583 w 267897"/>
                  <a:gd name="connsiteY1" fmla="*/ 239340 h 239340"/>
                  <a:gd name="connsiteX2" fmla="*/ 157909 w 267897"/>
                  <a:gd name="connsiteY2" fmla="*/ 92028 h 239340"/>
                  <a:gd name="connsiteX0" fmla="*/ 157909 w 277664"/>
                  <a:gd name="connsiteY0" fmla="*/ 97287 h 244599"/>
                  <a:gd name="connsiteX1" fmla="*/ 181583 w 277664"/>
                  <a:gd name="connsiteY1" fmla="*/ 244599 h 244599"/>
                  <a:gd name="connsiteX2" fmla="*/ 157909 w 277664"/>
                  <a:gd name="connsiteY2" fmla="*/ 97287 h 244599"/>
                </a:gdLst>
                <a:ahLst/>
                <a:cxnLst>
                  <a:cxn ang="0">
                    <a:pos x="connsiteX0" y="connsiteY0"/>
                  </a:cxn>
                  <a:cxn ang="0">
                    <a:pos x="connsiteX1" y="connsiteY1"/>
                  </a:cxn>
                  <a:cxn ang="0">
                    <a:pos x="connsiteX2" y="connsiteY2"/>
                  </a:cxn>
                </a:cxnLst>
                <a:rect l="l" t="t" r="r" b="b"/>
                <a:pathLst>
                  <a:path w="277664" h="244599">
                    <a:moveTo>
                      <a:pt x="157909" y="97287"/>
                    </a:moveTo>
                    <a:cubicBezTo>
                      <a:pt x="191238" y="-105736"/>
                      <a:pt x="394910" y="41063"/>
                      <a:pt x="181583" y="244599"/>
                    </a:cubicBezTo>
                    <a:cubicBezTo>
                      <a:pt x="-176746" y="100248"/>
                      <a:pt x="94987" y="-58390"/>
                      <a:pt x="157909" y="97287"/>
                    </a:cubicBezTo>
                    <a:close/>
                  </a:path>
                </a:pathLst>
              </a:custGeom>
              <a:solidFill>
                <a:srgbClr val="C2E6EE"/>
              </a:solidFill>
              <a:ln w="9525">
                <a:solidFill>
                  <a:srgbClr val="6A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5" name="矩形 14"/>
          <p:cNvSpPr/>
          <p:nvPr/>
        </p:nvSpPr>
        <p:spPr>
          <a:xfrm>
            <a:off x="4157007" y="4525087"/>
            <a:ext cx="3877985" cy="584775"/>
          </a:xfrm>
          <a:prstGeom prst="rect">
            <a:avLst/>
          </a:prstGeom>
        </p:spPr>
        <p:txBody>
          <a:bodyPr wrap="none">
            <a:spAutoFit/>
          </a:bodyPr>
          <a:lstStyle/>
          <a:p>
            <a:r>
              <a:rPr lang="zh-CN" altLang="en-US" sz="3200" dirty="0">
                <a:solidFill>
                  <a:srgbClr val="0B4C29"/>
                </a:solidFill>
                <a:latin typeface="迷你简少儿" panose="03000509000000000000" pitchFamily="65" charset="-122"/>
                <a:ea typeface="迷你简少儿" panose="03000509000000000000" pitchFamily="65" charset="-122"/>
              </a:rPr>
              <a:t>夏令营训练场地展示</a:t>
            </a:r>
          </a:p>
        </p:txBody>
      </p:sp>
    </p:spTree>
    <p:extLst>
      <p:ext uri="{BB962C8B-B14F-4D97-AF65-F5344CB8AC3E}">
        <p14:creationId xmlns:p14="http://schemas.microsoft.com/office/powerpoint/2010/main" val="102566801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1000"/>
                                        <p:tgtEl>
                                          <p:spTgt spid="49"/>
                                        </p:tgtEl>
                                      </p:cBhvr>
                                    </p:animEffect>
                                    <p:anim calcmode="lin" valueType="num">
                                      <p:cBhvr>
                                        <p:cTn id="13" dur="1000" fill="hold"/>
                                        <p:tgtEl>
                                          <p:spTgt spid="49"/>
                                        </p:tgtEl>
                                        <p:attrNameLst>
                                          <p:attrName>ppt_x</p:attrName>
                                        </p:attrNameLst>
                                      </p:cBhvr>
                                      <p:tavLst>
                                        <p:tav tm="0">
                                          <p:val>
                                            <p:strVal val="#ppt_x"/>
                                          </p:val>
                                        </p:tav>
                                        <p:tav tm="100000">
                                          <p:val>
                                            <p:strVal val="#ppt_x"/>
                                          </p:val>
                                        </p:tav>
                                      </p:tavLst>
                                    </p:anim>
                                    <p:anim calcmode="lin" valueType="num">
                                      <p:cBhvr>
                                        <p:cTn id="14" dur="1000" fill="hold"/>
                                        <p:tgtEl>
                                          <p:spTgt spid="4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1000"/>
                                        <p:tgtEl>
                                          <p:spTgt spid="46"/>
                                        </p:tgtEl>
                                      </p:cBhvr>
                                    </p:animEffect>
                                    <p:anim calcmode="lin" valueType="num">
                                      <p:cBhvr>
                                        <p:cTn id="18" dur="1000" fill="hold"/>
                                        <p:tgtEl>
                                          <p:spTgt spid="46"/>
                                        </p:tgtEl>
                                        <p:attrNameLst>
                                          <p:attrName>ppt_x</p:attrName>
                                        </p:attrNameLst>
                                      </p:cBhvr>
                                      <p:tavLst>
                                        <p:tav tm="0">
                                          <p:val>
                                            <p:strVal val="#ppt_x"/>
                                          </p:val>
                                        </p:tav>
                                        <p:tav tm="100000">
                                          <p:val>
                                            <p:strVal val="#ppt_x"/>
                                          </p:val>
                                        </p:tav>
                                      </p:tavLst>
                                    </p:anim>
                                    <p:anim calcmode="lin" valueType="num">
                                      <p:cBhvr>
                                        <p:cTn id="19" dur="1000" fill="hold"/>
                                        <p:tgtEl>
                                          <p:spTgt spid="4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55"/>
                                        </p:tgtEl>
                                        <p:attrNameLst>
                                          <p:attrName>style.visibility</p:attrName>
                                        </p:attrNameLst>
                                      </p:cBhvr>
                                      <p:to>
                                        <p:strVal val="visible"/>
                                      </p:to>
                                    </p:set>
                                    <p:animEffect transition="in" filter="wipe(down)">
                                      <p:cBhvr>
                                        <p:cTn id="27" dur="500"/>
                                        <p:tgtEl>
                                          <p:spTgt spid="55"/>
                                        </p:tgtEl>
                                      </p:cBhvr>
                                    </p:animEffect>
                                  </p:childTnLst>
                                </p:cTn>
                              </p:par>
                              <p:par>
                                <p:cTn id="28" presetID="47" presetClass="entr" presetSubtype="0" fill="hold" nodeType="withEffect">
                                  <p:stCondLst>
                                    <p:cond delay="200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500"/>
                                        <p:tgtEl>
                                          <p:spTgt spid="5"/>
                                        </p:tgtEl>
                                      </p:cBhvr>
                                    </p:animEffect>
                                    <p:anim calcmode="lin" valueType="num">
                                      <p:cBhvr>
                                        <p:cTn id="31" dur="1500" fill="hold"/>
                                        <p:tgtEl>
                                          <p:spTgt spid="5"/>
                                        </p:tgtEl>
                                        <p:attrNameLst>
                                          <p:attrName>ppt_x</p:attrName>
                                        </p:attrNameLst>
                                      </p:cBhvr>
                                      <p:tavLst>
                                        <p:tav tm="0">
                                          <p:val>
                                            <p:strVal val="#ppt_x"/>
                                          </p:val>
                                        </p:tav>
                                        <p:tav tm="100000">
                                          <p:val>
                                            <p:strVal val="#ppt_x"/>
                                          </p:val>
                                        </p:tav>
                                      </p:tavLst>
                                    </p:anim>
                                    <p:anim calcmode="lin" valueType="num">
                                      <p:cBhvr>
                                        <p:cTn id="32" dur="1500" fill="hold"/>
                                        <p:tgtEl>
                                          <p:spTgt spid="5"/>
                                        </p:tgtEl>
                                        <p:attrNameLst>
                                          <p:attrName>ppt_y</p:attrName>
                                        </p:attrNameLst>
                                      </p:cBhvr>
                                      <p:tavLst>
                                        <p:tav tm="0">
                                          <p:val>
                                            <p:strVal val="#ppt_y-.1"/>
                                          </p:val>
                                        </p:tav>
                                        <p:tav tm="100000">
                                          <p:val>
                                            <p:strVal val="#ppt_y"/>
                                          </p:val>
                                        </p:tav>
                                      </p:tavLst>
                                    </p:anim>
                                  </p:childTnLst>
                                </p:cTn>
                              </p:par>
                              <p:par>
                                <p:cTn id="33" presetID="25" presetClass="entr" presetSubtype="0" fill="hold" grpId="0" nodeType="withEffect">
                                  <p:stCondLst>
                                    <p:cond delay="300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8" dur="1000" fill="hold"/>
                                        <p:tgtEl>
                                          <p:spTgt spid="15"/>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601403" y="988264"/>
            <a:ext cx="3786488" cy="3061598"/>
            <a:chOff x="1526395" y="979081"/>
            <a:chExt cx="3786488" cy="3061598"/>
          </a:xfrm>
        </p:grpSpPr>
        <p:grpSp>
          <p:nvGrpSpPr>
            <p:cNvPr id="41" name="组合 40"/>
            <p:cNvGrpSpPr/>
            <p:nvPr/>
          </p:nvGrpSpPr>
          <p:grpSpPr>
            <a:xfrm>
              <a:off x="1526395" y="979081"/>
              <a:ext cx="3786488" cy="3061598"/>
              <a:chOff x="1511405" y="894673"/>
              <a:chExt cx="3786488" cy="3061598"/>
            </a:xfrm>
          </p:grpSpPr>
          <p:sp>
            <p:nvSpPr>
              <p:cNvPr id="13" name="任意多边形 12"/>
              <p:cNvSpPr/>
              <p:nvPr/>
            </p:nvSpPr>
            <p:spPr>
              <a:xfrm>
                <a:off x="1511405" y="894673"/>
                <a:ext cx="3786488" cy="3061598"/>
              </a:xfrm>
              <a:custGeom>
                <a:avLst/>
                <a:gdLst>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 fmla="*/ 565182 w 3510561"/>
                  <a:gd name="connsiteY0" fmla="*/ 18380 h 2646706"/>
                  <a:gd name="connsiteX1" fmla="*/ 68925 w 3510561"/>
                  <a:gd name="connsiteY1" fmla="*/ 519232 h 2646706"/>
                  <a:gd name="connsiteX2" fmla="*/ 101090 w 3510561"/>
                  <a:gd name="connsiteY2" fmla="*/ 1107389 h 2646706"/>
                  <a:gd name="connsiteX3" fmla="*/ 0 w 3510561"/>
                  <a:gd name="connsiteY3" fmla="*/ 1782850 h 2646706"/>
                  <a:gd name="connsiteX4" fmla="*/ 101090 w 3510561"/>
                  <a:gd name="connsiteY4" fmla="*/ 2444527 h 2646706"/>
                  <a:gd name="connsiteX5" fmla="*/ 845476 w 3510561"/>
                  <a:gd name="connsiteY5" fmla="*/ 2504261 h 2646706"/>
                  <a:gd name="connsiteX6" fmla="*/ 2182613 w 3510561"/>
                  <a:gd name="connsiteY6" fmla="*/ 2439932 h 2646706"/>
                  <a:gd name="connsiteX7" fmla="*/ 3000519 w 3510561"/>
                  <a:gd name="connsiteY7" fmla="*/ 2646706 h 2646706"/>
                  <a:gd name="connsiteX8" fmla="*/ 3510561 w 3510561"/>
                  <a:gd name="connsiteY8" fmla="*/ 2214778 h 2646706"/>
                  <a:gd name="connsiteX9" fmla="*/ 3414067 w 3510561"/>
                  <a:gd name="connsiteY9" fmla="*/ 1520937 h 2646706"/>
                  <a:gd name="connsiteX10" fmla="*/ 3505966 w 3510561"/>
                  <a:gd name="connsiteY10" fmla="*/ 854665 h 2646706"/>
                  <a:gd name="connsiteX11" fmla="*/ 3317572 w 3510561"/>
                  <a:gd name="connsiteY11" fmla="*/ 266509 h 2646706"/>
                  <a:gd name="connsiteX12" fmla="*/ 2642111 w 3510561"/>
                  <a:gd name="connsiteY12" fmla="*/ 64330 h 2646706"/>
                  <a:gd name="connsiteX13" fmla="*/ 1603646 w 3510561"/>
                  <a:gd name="connsiteY13" fmla="*/ 105684 h 2646706"/>
                  <a:gd name="connsiteX14" fmla="*/ 923590 w 3510561"/>
                  <a:gd name="connsiteY14" fmla="*/ 0 h 2646706"/>
                  <a:gd name="connsiteX15" fmla="*/ 565182 w 3510561"/>
                  <a:gd name="connsiteY15" fmla="*/ 18380 h 2646706"/>
                  <a:gd name="connsiteX0" fmla="*/ 565182 w 3510561"/>
                  <a:gd name="connsiteY0" fmla="*/ 0 h 2628326"/>
                  <a:gd name="connsiteX1" fmla="*/ 68925 w 3510561"/>
                  <a:gd name="connsiteY1" fmla="*/ 500852 h 2628326"/>
                  <a:gd name="connsiteX2" fmla="*/ 101090 w 3510561"/>
                  <a:gd name="connsiteY2" fmla="*/ 1089009 h 2628326"/>
                  <a:gd name="connsiteX3" fmla="*/ 0 w 3510561"/>
                  <a:gd name="connsiteY3" fmla="*/ 1764470 h 2628326"/>
                  <a:gd name="connsiteX4" fmla="*/ 101090 w 3510561"/>
                  <a:gd name="connsiteY4" fmla="*/ 2426147 h 2628326"/>
                  <a:gd name="connsiteX5" fmla="*/ 845476 w 3510561"/>
                  <a:gd name="connsiteY5" fmla="*/ 2485881 h 2628326"/>
                  <a:gd name="connsiteX6" fmla="*/ 2182613 w 3510561"/>
                  <a:gd name="connsiteY6" fmla="*/ 2421552 h 2628326"/>
                  <a:gd name="connsiteX7" fmla="*/ 3000519 w 3510561"/>
                  <a:gd name="connsiteY7" fmla="*/ 2628326 h 2628326"/>
                  <a:gd name="connsiteX8" fmla="*/ 3510561 w 3510561"/>
                  <a:gd name="connsiteY8" fmla="*/ 2196398 h 2628326"/>
                  <a:gd name="connsiteX9" fmla="*/ 3414067 w 3510561"/>
                  <a:gd name="connsiteY9" fmla="*/ 1502557 h 2628326"/>
                  <a:gd name="connsiteX10" fmla="*/ 3505966 w 3510561"/>
                  <a:gd name="connsiteY10" fmla="*/ 836285 h 2628326"/>
                  <a:gd name="connsiteX11" fmla="*/ 3317572 w 3510561"/>
                  <a:gd name="connsiteY11" fmla="*/ 248129 h 2628326"/>
                  <a:gd name="connsiteX12" fmla="*/ 2642111 w 3510561"/>
                  <a:gd name="connsiteY12" fmla="*/ 45950 h 2628326"/>
                  <a:gd name="connsiteX13" fmla="*/ 1603646 w 3510561"/>
                  <a:gd name="connsiteY13" fmla="*/ 87304 h 2628326"/>
                  <a:gd name="connsiteX14" fmla="*/ 1125769 w 3510561"/>
                  <a:gd name="connsiteY14" fmla="*/ 13785 h 2628326"/>
                  <a:gd name="connsiteX15" fmla="*/ 565182 w 3510561"/>
                  <a:gd name="connsiteY15" fmla="*/ 0 h 2628326"/>
                  <a:gd name="connsiteX0" fmla="*/ 565182 w 3510561"/>
                  <a:gd name="connsiteY0" fmla="*/ 13603 h 2641929"/>
                  <a:gd name="connsiteX1" fmla="*/ 68925 w 3510561"/>
                  <a:gd name="connsiteY1" fmla="*/ 514455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68925 w 3510561"/>
                  <a:gd name="connsiteY1" fmla="*/ 514455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5685 w 3510561"/>
                  <a:gd name="connsiteY2" fmla="*/ 117613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5685 w 3510561"/>
                  <a:gd name="connsiteY2" fmla="*/ 117613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85546 w 3530925"/>
                  <a:gd name="connsiteY0" fmla="*/ 13603 h 2641929"/>
                  <a:gd name="connsiteX1" fmla="*/ 80099 w 3530925"/>
                  <a:gd name="connsiteY1" fmla="*/ 546620 h 2641929"/>
                  <a:gd name="connsiteX2" fmla="*/ 126049 w 3530925"/>
                  <a:gd name="connsiteY2" fmla="*/ 1176132 h 2641929"/>
                  <a:gd name="connsiteX3" fmla="*/ 20364 w 3530925"/>
                  <a:gd name="connsiteY3" fmla="*/ 1778073 h 2641929"/>
                  <a:gd name="connsiteX4" fmla="*/ 121454 w 3530925"/>
                  <a:gd name="connsiteY4" fmla="*/ 2439750 h 2641929"/>
                  <a:gd name="connsiteX5" fmla="*/ 865840 w 3530925"/>
                  <a:gd name="connsiteY5" fmla="*/ 2499484 h 2641929"/>
                  <a:gd name="connsiteX6" fmla="*/ 2202977 w 3530925"/>
                  <a:gd name="connsiteY6" fmla="*/ 2435155 h 2641929"/>
                  <a:gd name="connsiteX7" fmla="*/ 3020883 w 3530925"/>
                  <a:gd name="connsiteY7" fmla="*/ 2641929 h 2641929"/>
                  <a:gd name="connsiteX8" fmla="*/ 3530925 w 3530925"/>
                  <a:gd name="connsiteY8" fmla="*/ 2210001 h 2641929"/>
                  <a:gd name="connsiteX9" fmla="*/ 3434431 w 3530925"/>
                  <a:gd name="connsiteY9" fmla="*/ 1516160 h 2641929"/>
                  <a:gd name="connsiteX10" fmla="*/ 3526330 w 3530925"/>
                  <a:gd name="connsiteY10" fmla="*/ 849888 h 2641929"/>
                  <a:gd name="connsiteX11" fmla="*/ 3337936 w 3530925"/>
                  <a:gd name="connsiteY11" fmla="*/ 261732 h 2641929"/>
                  <a:gd name="connsiteX12" fmla="*/ 2662475 w 3530925"/>
                  <a:gd name="connsiteY12" fmla="*/ 59553 h 2641929"/>
                  <a:gd name="connsiteX13" fmla="*/ 1624010 w 3530925"/>
                  <a:gd name="connsiteY13" fmla="*/ 100907 h 2641929"/>
                  <a:gd name="connsiteX14" fmla="*/ 1146133 w 3530925"/>
                  <a:gd name="connsiteY14" fmla="*/ 27388 h 2641929"/>
                  <a:gd name="connsiteX15" fmla="*/ 585546 w 3530925"/>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41086"/>
                  <a:gd name="connsiteY0" fmla="*/ 13603 h 2641929"/>
                  <a:gd name="connsiteX1" fmla="*/ 89127 w 3541086"/>
                  <a:gd name="connsiteY1" fmla="*/ 546620 h 2641929"/>
                  <a:gd name="connsiteX2" fmla="*/ 135077 w 3541086"/>
                  <a:gd name="connsiteY2" fmla="*/ 1176132 h 2641929"/>
                  <a:gd name="connsiteX3" fmla="*/ 29392 w 3541086"/>
                  <a:gd name="connsiteY3" fmla="*/ 1778073 h 2641929"/>
                  <a:gd name="connsiteX4" fmla="*/ 130482 w 3541086"/>
                  <a:gd name="connsiteY4" fmla="*/ 2439750 h 2641929"/>
                  <a:gd name="connsiteX5" fmla="*/ 874868 w 3541086"/>
                  <a:gd name="connsiteY5" fmla="*/ 2499484 h 2641929"/>
                  <a:gd name="connsiteX6" fmla="*/ 2212005 w 3541086"/>
                  <a:gd name="connsiteY6" fmla="*/ 2435155 h 2641929"/>
                  <a:gd name="connsiteX7" fmla="*/ 3029911 w 3541086"/>
                  <a:gd name="connsiteY7" fmla="*/ 2641929 h 2641929"/>
                  <a:gd name="connsiteX8" fmla="*/ 3539953 w 3541086"/>
                  <a:gd name="connsiteY8" fmla="*/ 2210001 h 2641929"/>
                  <a:gd name="connsiteX9" fmla="*/ 3443459 w 3541086"/>
                  <a:gd name="connsiteY9" fmla="*/ 1516160 h 2641929"/>
                  <a:gd name="connsiteX10" fmla="*/ 3535358 w 3541086"/>
                  <a:gd name="connsiteY10" fmla="*/ 849888 h 2641929"/>
                  <a:gd name="connsiteX11" fmla="*/ 3346964 w 3541086"/>
                  <a:gd name="connsiteY11" fmla="*/ 261732 h 2641929"/>
                  <a:gd name="connsiteX12" fmla="*/ 2671503 w 3541086"/>
                  <a:gd name="connsiteY12" fmla="*/ 59553 h 2641929"/>
                  <a:gd name="connsiteX13" fmla="*/ 1633038 w 3541086"/>
                  <a:gd name="connsiteY13" fmla="*/ 100907 h 2641929"/>
                  <a:gd name="connsiteX14" fmla="*/ 1155161 w 3541086"/>
                  <a:gd name="connsiteY14" fmla="*/ 27388 h 2641929"/>
                  <a:gd name="connsiteX15" fmla="*/ 594574 w 3541086"/>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1504"/>
                  <a:gd name="connsiteY0" fmla="*/ 13603 h 2641929"/>
                  <a:gd name="connsiteX1" fmla="*/ 89127 w 3541504"/>
                  <a:gd name="connsiteY1" fmla="*/ 546620 h 2641929"/>
                  <a:gd name="connsiteX2" fmla="*/ 135077 w 3541504"/>
                  <a:gd name="connsiteY2" fmla="*/ 1176132 h 2641929"/>
                  <a:gd name="connsiteX3" fmla="*/ 29392 w 3541504"/>
                  <a:gd name="connsiteY3" fmla="*/ 1778073 h 2641929"/>
                  <a:gd name="connsiteX4" fmla="*/ 130482 w 3541504"/>
                  <a:gd name="connsiteY4" fmla="*/ 2439750 h 2641929"/>
                  <a:gd name="connsiteX5" fmla="*/ 874868 w 3541504"/>
                  <a:gd name="connsiteY5" fmla="*/ 2499484 h 2641929"/>
                  <a:gd name="connsiteX6" fmla="*/ 2212005 w 3541504"/>
                  <a:gd name="connsiteY6" fmla="*/ 2435155 h 2641929"/>
                  <a:gd name="connsiteX7" fmla="*/ 3029911 w 3541504"/>
                  <a:gd name="connsiteY7" fmla="*/ 2641929 h 2641929"/>
                  <a:gd name="connsiteX8" fmla="*/ 3539953 w 3541504"/>
                  <a:gd name="connsiteY8" fmla="*/ 2210001 h 2641929"/>
                  <a:gd name="connsiteX9" fmla="*/ 3443459 w 3541504"/>
                  <a:gd name="connsiteY9" fmla="*/ 1516160 h 2641929"/>
                  <a:gd name="connsiteX10" fmla="*/ 3535358 w 3541504"/>
                  <a:gd name="connsiteY10" fmla="*/ 849888 h 2641929"/>
                  <a:gd name="connsiteX11" fmla="*/ 3346964 w 3541504"/>
                  <a:gd name="connsiteY11" fmla="*/ 261732 h 2641929"/>
                  <a:gd name="connsiteX12" fmla="*/ 2671503 w 3541504"/>
                  <a:gd name="connsiteY12" fmla="*/ 59553 h 2641929"/>
                  <a:gd name="connsiteX13" fmla="*/ 1633038 w 3541504"/>
                  <a:gd name="connsiteY13" fmla="*/ 100907 h 2641929"/>
                  <a:gd name="connsiteX14" fmla="*/ 1155161 w 3541504"/>
                  <a:gd name="connsiteY14" fmla="*/ 27388 h 2641929"/>
                  <a:gd name="connsiteX15" fmla="*/ 594574 w 3541504"/>
                  <a:gd name="connsiteY15" fmla="*/ 13603 h 2641929"/>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155161 w 3541504"/>
                  <a:gd name="connsiteY14" fmla="*/ 36210 h 2650751"/>
                  <a:gd name="connsiteX15" fmla="*/ 594574 w 3541504"/>
                  <a:gd name="connsiteY15"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155161 w 3541504"/>
                  <a:gd name="connsiteY14" fmla="*/ 36210 h 2650751"/>
                  <a:gd name="connsiteX15" fmla="*/ 594574 w 3541504"/>
                  <a:gd name="connsiteY15"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35102 h 2663428"/>
                  <a:gd name="connsiteX1" fmla="*/ 89127 w 3541504"/>
                  <a:gd name="connsiteY1" fmla="*/ 568119 h 2663428"/>
                  <a:gd name="connsiteX2" fmla="*/ 135077 w 3541504"/>
                  <a:gd name="connsiteY2" fmla="*/ 1197631 h 2663428"/>
                  <a:gd name="connsiteX3" fmla="*/ 29392 w 3541504"/>
                  <a:gd name="connsiteY3" fmla="*/ 1799572 h 2663428"/>
                  <a:gd name="connsiteX4" fmla="*/ 130482 w 3541504"/>
                  <a:gd name="connsiteY4" fmla="*/ 2461249 h 2663428"/>
                  <a:gd name="connsiteX5" fmla="*/ 874868 w 3541504"/>
                  <a:gd name="connsiteY5" fmla="*/ 2520983 h 2663428"/>
                  <a:gd name="connsiteX6" fmla="*/ 2212005 w 3541504"/>
                  <a:gd name="connsiteY6" fmla="*/ 2456654 h 2663428"/>
                  <a:gd name="connsiteX7" fmla="*/ 3029911 w 3541504"/>
                  <a:gd name="connsiteY7" fmla="*/ 2663428 h 2663428"/>
                  <a:gd name="connsiteX8" fmla="*/ 3539953 w 3541504"/>
                  <a:gd name="connsiteY8" fmla="*/ 2231500 h 2663428"/>
                  <a:gd name="connsiteX9" fmla="*/ 3443459 w 3541504"/>
                  <a:gd name="connsiteY9" fmla="*/ 1537659 h 2663428"/>
                  <a:gd name="connsiteX10" fmla="*/ 3535358 w 3541504"/>
                  <a:gd name="connsiteY10" fmla="*/ 871387 h 2663428"/>
                  <a:gd name="connsiteX11" fmla="*/ 3346964 w 3541504"/>
                  <a:gd name="connsiteY11" fmla="*/ 283231 h 2663428"/>
                  <a:gd name="connsiteX12" fmla="*/ 2671503 w 3541504"/>
                  <a:gd name="connsiteY12" fmla="*/ 81052 h 2663428"/>
                  <a:gd name="connsiteX13" fmla="*/ 1775483 w 3541504"/>
                  <a:gd name="connsiteY13" fmla="*/ 117811 h 2663428"/>
                  <a:gd name="connsiteX14" fmla="*/ 1453833 w 3541504"/>
                  <a:gd name="connsiteY14" fmla="*/ 99433 h 2663428"/>
                  <a:gd name="connsiteX15" fmla="*/ 1155161 w 3541504"/>
                  <a:gd name="connsiteY15" fmla="*/ 48887 h 2663428"/>
                  <a:gd name="connsiteX16" fmla="*/ 594574 w 3541504"/>
                  <a:gd name="connsiteY16" fmla="*/ 35102 h 2663428"/>
                  <a:gd name="connsiteX0" fmla="*/ 594574 w 3541504"/>
                  <a:gd name="connsiteY0" fmla="*/ 35102 h 2663428"/>
                  <a:gd name="connsiteX1" fmla="*/ 89127 w 3541504"/>
                  <a:gd name="connsiteY1" fmla="*/ 568119 h 2663428"/>
                  <a:gd name="connsiteX2" fmla="*/ 135077 w 3541504"/>
                  <a:gd name="connsiteY2" fmla="*/ 1197631 h 2663428"/>
                  <a:gd name="connsiteX3" fmla="*/ 29392 w 3541504"/>
                  <a:gd name="connsiteY3" fmla="*/ 1799572 h 2663428"/>
                  <a:gd name="connsiteX4" fmla="*/ 130482 w 3541504"/>
                  <a:gd name="connsiteY4" fmla="*/ 2461249 h 2663428"/>
                  <a:gd name="connsiteX5" fmla="*/ 874868 w 3541504"/>
                  <a:gd name="connsiteY5" fmla="*/ 2520983 h 2663428"/>
                  <a:gd name="connsiteX6" fmla="*/ 2212005 w 3541504"/>
                  <a:gd name="connsiteY6" fmla="*/ 2456654 h 2663428"/>
                  <a:gd name="connsiteX7" fmla="*/ 3029911 w 3541504"/>
                  <a:gd name="connsiteY7" fmla="*/ 2663428 h 2663428"/>
                  <a:gd name="connsiteX8" fmla="*/ 3539953 w 3541504"/>
                  <a:gd name="connsiteY8" fmla="*/ 2231500 h 2663428"/>
                  <a:gd name="connsiteX9" fmla="*/ 3443459 w 3541504"/>
                  <a:gd name="connsiteY9" fmla="*/ 1537659 h 2663428"/>
                  <a:gd name="connsiteX10" fmla="*/ 3535358 w 3541504"/>
                  <a:gd name="connsiteY10" fmla="*/ 871387 h 2663428"/>
                  <a:gd name="connsiteX11" fmla="*/ 3346964 w 3541504"/>
                  <a:gd name="connsiteY11" fmla="*/ 283231 h 2663428"/>
                  <a:gd name="connsiteX12" fmla="*/ 2671503 w 3541504"/>
                  <a:gd name="connsiteY12" fmla="*/ 81052 h 2663428"/>
                  <a:gd name="connsiteX13" fmla="*/ 1775483 w 3541504"/>
                  <a:gd name="connsiteY13" fmla="*/ 117811 h 2663428"/>
                  <a:gd name="connsiteX14" fmla="*/ 1453833 w 3541504"/>
                  <a:gd name="connsiteY14" fmla="*/ 99433 h 2663428"/>
                  <a:gd name="connsiteX15" fmla="*/ 1155161 w 3541504"/>
                  <a:gd name="connsiteY15" fmla="*/ 48887 h 2663428"/>
                  <a:gd name="connsiteX16" fmla="*/ 594574 w 3541504"/>
                  <a:gd name="connsiteY16" fmla="*/ 35102 h 2663428"/>
                  <a:gd name="connsiteX0" fmla="*/ 557814 w 3541504"/>
                  <a:gd name="connsiteY0" fmla="*/ 51674 h 2647835"/>
                  <a:gd name="connsiteX1" fmla="*/ 89127 w 3541504"/>
                  <a:gd name="connsiteY1" fmla="*/ 552526 h 2647835"/>
                  <a:gd name="connsiteX2" fmla="*/ 135077 w 3541504"/>
                  <a:gd name="connsiteY2" fmla="*/ 1182038 h 2647835"/>
                  <a:gd name="connsiteX3" fmla="*/ 29392 w 3541504"/>
                  <a:gd name="connsiteY3" fmla="*/ 1783979 h 2647835"/>
                  <a:gd name="connsiteX4" fmla="*/ 130482 w 3541504"/>
                  <a:gd name="connsiteY4" fmla="*/ 2445656 h 2647835"/>
                  <a:gd name="connsiteX5" fmla="*/ 874868 w 3541504"/>
                  <a:gd name="connsiteY5" fmla="*/ 2505390 h 2647835"/>
                  <a:gd name="connsiteX6" fmla="*/ 2212005 w 3541504"/>
                  <a:gd name="connsiteY6" fmla="*/ 2441061 h 2647835"/>
                  <a:gd name="connsiteX7" fmla="*/ 3029911 w 3541504"/>
                  <a:gd name="connsiteY7" fmla="*/ 2647835 h 2647835"/>
                  <a:gd name="connsiteX8" fmla="*/ 3539953 w 3541504"/>
                  <a:gd name="connsiteY8" fmla="*/ 2215907 h 2647835"/>
                  <a:gd name="connsiteX9" fmla="*/ 3443459 w 3541504"/>
                  <a:gd name="connsiteY9" fmla="*/ 1522066 h 2647835"/>
                  <a:gd name="connsiteX10" fmla="*/ 3535358 w 3541504"/>
                  <a:gd name="connsiteY10" fmla="*/ 855794 h 2647835"/>
                  <a:gd name="connsiteX11" fmla="*/ 3346964 w 3541504"/>
                  <a:gd name="connsiteY11" fmla="*/ 267638 h 2647835"/>
                  <a:gd name="connsiteX12" fmla="*/ 2671503 w 3541504"/>
                  <a:gd name="connsiteY12" fmla="*/ 65459 h 2647835"/>
                  <a:gd name="connsiteX13" fmla="*/ 1775483 w 3541504"/>
                  <a:gd name="connsiteY13" fmla="*/ 102218 h 2647835"/>
                  <a:gd name="connsiteX14" fmla="*/ 1453833 w 3541504"/>
                  <a:gd name="connsiteY14" fmla="*/ 83840 h 2647835"/>
                  <a:gd name="connsiteX15" fmla="*/ 1155161 w 3541504"/>
                  <a:gd name="connsiteY15" fmla="*/ 33294 h 2647835"/>
                  <a:gd name="connsiteX16" fmla="*/ 557814 w 3541504"/>
                  <a:gd name="connsiteY16" fmla="*/ 51674 h 2647835"/>
                  <a:gd name="connsiteX0" fmla="*/ 557814 w 3541504"/>
                  <a:gd name="connsiteY0" fmla="*/ 50295 h 2646456"/>
                  <a:gd name="connsiteX1" fmla="*/ 89127 w 3541504"/>
                  <a:gd name="connsiteY1" fmla="*/ 551147 h 2646456"/>
                  <a:gd name="connsiteX2" fmla="*/ 135077 w 3541504"/>
                  <a:gd name="connsiteY2" fmla="*/ 1180659 h 2646456"/>
                  <a:gd name="connsiteX3" fmla="*/ 29392 w 3541504"/>
                  <a:gd name="connsiteY3" fmla="*/ 1782600 h 2646456"/>
                  <a:gd name="connsiteX4" fmla="*/ 130482 w 3541504"/>
                  <a:gd name="connsiteY4" fmla="*/ 2444277 h 2646456"/>
                  <a:gd name="connsiteX5" fmla="*/ 874868 w 3541504"/>
                  <a:gd name="connsiteY5" fmla="*/ 2504011 h 2646456"/>
                  <a:gd name="connsiteX6" fmla="*/ 2212005 w 3541504"/>
                  <a:gd name="connsiteY6" fmla="*/ 2439682 h 2646456"/>
                  <a:gd name="connsiteX7" fmla="*/ 3029911 w 3541504"/>
                  <a:gd name="connsiteY7" fmla="*/ 2646456 h 2646456"/>
                  <a:gd name="connsiteX8" fmla="*/ 3539953 w 3541504"/>
                  <a:gd name="connsiteY8" fmla="*/ 2214528 h 2646456"/>
                  <a:gd name="connsiteX9" fmla="*/ 3443459 w 3541504"/>
                  <a:gd name="connsiteY9" fmla="*/ 1520687 h 2646456"/>
                  <a:gd name="connsiteX10" fmla="*/ 3535358 w 3541504"/>
                  <a:gd name="connsiteY10" fmla="*/ 854415 h 2646456"/>
                  <a:gd name="connsiteX11" fmla="*/ 3346964 w 3541504"/>
                  <a:gd name="connsiteY11" fmla="*/ 266259 h 2646456"/>
                  <a:gd name="connsiteX12" fmla="*/ 2671503 w 3541504"/>
                  <a:gd name="connsiteY12" fmla="*/ 64080 h 2646456"/>
                  <a:gd name="connsiteX13" fmla="*/ 1775483 w 3541504"/>
                  <a:gd name="connsiteY13" fmla="*/ 100839 h 2646456"/>
                  <a:gd name="connsiteX14" fmla="*/ 1453833 w 3541504"/>
                  <a:gd name="connsiteY14" fmla="*/ 82461 h 2646456"/>
                  <a:gd name="connsiteX15" fmla="*/ 1155161 w 3541504"/>
                  <a:gd name="connsiteY15" fmla="*/ 31915 h 2646456"/>
                  <a:gd name="connsiteX16" fmla="*/ 557814 w 3541504"/>
                  <a:gd name="connsiteY16" fmla="*/ 50295 h 2646456"/>
                  <a:gd name="connsiteX0" fmla="*/ 576194 w 3541504"/>
                  <a:gd name="connsiteY0" fmla="*/ 39650 h 2654191"/>
                  <a:gd name="connsiteX1" fmla="*/ 89127 w 3541504"/>
                  <a:gd name="connsiteY1" fmla="*/ 558882 h 2654191"/>
                  <a:gd name="connsiteX2" fmla="*/ 135077 w 3541504"/>
                  <a:gd name="connsiteY2" fmla="*/ 1188394 h 2654191"/>
                  <a:gd name="connsiteX3" fmla="*/ 29392 w 3541504"/>
                  <a:gd name="connsiteY3" fmla="*/ 1790335 h 2654191"/>
                  <a:gd name="connsiteX4" fmla="*/ 130482 w 3541504"/>
                  <a:gd name="connsiteY4" fmla="*/ 2452012 h 2654191"/>
                  <a:gd name="connsiteX5" fmla="*/ 874868 w 3541504"/>
                  <a:gd name="connsiteY5" fmla="*/ 2511746 h 2654191"/>
                  <a:gd name="connsiteX6" fmla="*/ 2212005 w 3541504"/>
                  <a:gd name="connsiteY6" fmla="*/ 2447417 h 2654191"/>
                  <a:gd name="connsiteX7" fmla="*/ 3029911 w 3541504"/>
                  <a:gd name="connsiteY7" fmla="*/ 2654191 h 2654191"/>
                  <a:gd name="connsiteX8" fmla="*/ 3539953 w 3541504"/>
                  <a:gd name="connsiteY8" fmla="*/ 2222263 h 2654191"/>
                  <a:gd name="connsiteX9" fmla="*/ 3443459 w 3541504"/>
                  <a:gd name="connsiteY9" fmla="*/ 1528422 h 2654191"/>
                  <a:gd name="connsiteX10" fmla="*/ 3535358 w 3541504"/>
                  <a:gd name="connsiteY10" fmla="*/ 862150 h 2654191"/>
                  <a:gd name="connsiteX11" fmla="*/ 3346964 w 3541504"/>
                  <a:gd name="connsiteY11" fmla="*/ 273994 h 2654191"/>
                  <a:gd name="connsiteX12" fmla="*/ 2671503 w 3541504"/>
                  <a:gd name="connsiteY12" fmla="*/ 71815 h 2654191"/>
                  <a:gd name="connsiteX13" fmla="*/ 1775483 w 3541504"/>
                  <a:gd name="connsiteY13" fmla="*/ 108574 h 2654191"/>
                  <a:gd name="connsiteX14" fmla="*/ 1453833 w 3541504"/>
                  <a:gd name="connsiteY14" fmla="*/ 90196 h 2654191"/>
                  <a:gd name="connsiteX15" fmla="*/ 1155161 w 3541504"/>
                  <a:gd name="connsiteY15" fmla="*/ 39650 h 2654191"/>
                  <a:gd name="connsiteX16" fmla="*/ 576194 w 3541504"/>
                  <a:gd name="connsiteY16" fmla="*/ 39650 h 2654191"/>
                  <a:gd name="connsiteX0" fmla="*/ 576194 w 3541504"/>
                  <a:gd name="connsiteY0" fmla="*/ 33288 h 2647829"/>
                  <a:gd name="connsiteX1" fmla="*/ 89127 w 3541504"/>
                  <a:gd name="connsiteY1" fmla="*/ 552520 h 2647829"/>
                  <a:gd name="connsiteX2" fmla="*/ 135077 w 3541504"/>
                  <a:gd name="connsiteY2" fmla="*/ 1182032 h 2647829"/>
                  <a:gd name="connsiteX3" fmla="*/ 29392 w 3541504"/>
                  <a:gd name="connsiteY3" fmla="*/ 1783973 h 2647829"/>
                  <a:gd name="connsiteX4" fmla="*/ 130482 w 3541504"/>
                  <a:gd name="connsiteY4" fmla="*/ 2445650 h 2647829"/>
                  <a:gd name="connsiteX5" fmla="*/ 874868 w 3541504"/>
                  <a:gd name="connsiteY5" fmla="*/ 2505384 h 2647829"/>
                  <a:gd name="connsiteX6" fmla="*/ 2212005 w 3541504"/>
                  <a:gd name="connsiteY6" fmla="*/ 2441055 h 2647829"/>
                  <a:gd name="connsiteX7" fmla="*/ 3029911 w 3541504"/>
                  <a:gd name="connsiteY7" fmla="*/ 2647829 h 2647829"/>
                  <a:gd name="connsiteX8" fmla="*/ 3539953 w 3541504"/>
                  <a:gd name="connsiteY8" fmla="*/ 2215901 h 2647829"/>
                  <a:gd name="connsiteX9" fmla="*/ 3443459 w 3541504"/>
                  <a:gd name="connsiteY9" fmla="*/ 1522060 h 2647829"/>
                  <a:gd name="connsiteX10" fmla="*/ 3535358 w 3541504"/>
                  <a:gd name="connsiteY10" fmla="*/ 855788 h 2647829"/>
                  <a:gd name="connsiteX11" fmla="*/ 3346964 w 3541504"/>
                  <a:gd name="connsiteY11" fmla="*/ 267632 h 2647829"/>
                  <a:gd name="connsiteX12" fmla="*/ 2671503 w 3541504"/>
                  <a:gd name="connsiteY12" fmla="*/ 65453 h 2647829"/>
                  <a:gd name="connsiteX13" fmla="*/ 1775483 w 3541504"/>
                  <a:gd name="connsiteY13" fmla="*/ 102212 h 2647829"/>
                  <a:gd name="connsiteX14" fmla="*/ 1453833 w 3541504"/>
                  <a:gd name="connsiteY14" fmla="*/ 83834 h 2647829"/>
                  <a:gd name="connsiteX15" fmla="*/ 1155161 w 3541504"/>
                  <a:gd name="connsiteY15" fmla="*/ 33288 h 2647829"/>
                  <a:gd name="connsiteX16" fmla="*/ 576194 w 3541504"/>
                  <a:gd name="connsiteY16" fmla="*/ 33288 h 2647829"/>
                  <a:gd name="connsiteX0" fmla="*/ 576194 w 3541504"/>
                  <a:gd name="connsiteY0" fmla="*/ 33288 h 2647829"/>
                  <a:gd name="connsiteX1" fmla="*/ 89127 w 3541504"/>
                  <a:gd name="connsiteY1" fmla="*/ 552520 h 2647829"/>
                  <a:gd name="connsiteX2" fmla="*/ 135077 w 3541504"/>
                  <a:gd name="connsiteY2" fmla="*/ 1182032 h 2647829"/>
                  <a:gd name="connsiteX3" fmla="*/ 29392 w 3541504"/>
                  <a:gd name="connsiteY3" fmla="*/ 1783973 h 2647829"/>
                  <a:gd name="connsiteX4" fmla="*/ 130482 w 3541504"/>
                  <a:gd name="connsiteY4" fmla="*/ 2445650 h 2647829"/>
                  <a:gd name="connsiteX5" fmla="*/ 874868 w 3541504"/>
                  <a:gd name="connsiteY5" fmla="*/ 2505384 h 2647829"/>
                  <a:gd name="connsiteX6" fmla="*/ 2212005 w 3541504"/>
                  <a:gd name="connsiteY6" fmla="*/ 2441055 h 2647829"/>
                  <a:gd name="connsiteX7" fmla="*/ 3029911 w 3541504"/>
                  <a:gd name="connsiteY7" fmla="*/ 2647829 h 2647829"/>
                  <a:gd name="connsiteX8" fmla="*/ 3539953 w 3541504"/>
                  <a:gd name="connsiteY8" fmla="*/ 2215901 h 2647829"/>
                  <a:gd name="connsiteX9" fmla="*/ 3443459 w 3541504"/>
                  <a:gd name="connsiteY9" fmla="*/ 1522060 h 2647829"/>
                  <a:gd name="connsiteX10" fmla="*/ 3535358 w 3541504"/>
                  <a:gd name="connsiteY10" fmla="*/ 855788 h 2647829"/>
                  <a:gd name="connsiteX11" fmla="*/ 3346964 w 3541504"/>
                  <a:gd name="connsiteY11" fmla="*/ 267632 h 2647829"/>
                  <a:gd name="connsiteX12" fmla="*/ 2671503 w 3541504"/>
                  <a:gd name="connsiteY12" fmla="*/ 65453 h 2647829"/>
                  <a:gd name="connsiteX13" fmla="*/ 1775483 w 3541504"/>
                  <a:gd name="connsiteY13" fmla="*/ 102212 h 2647829"/>
                  <a:gd name="connsiteX14" fmla="*/ 1453833 w 3541504"/>
                  <a:gd name="connsiteY14" fmla="*/ 83834 h 2647829"/>
                  <a:gd name="connsiteX15" fmla="*/ 1155161 w 3541504"/>
                  <a:gd name="connsiteY15" fmla="*/ 33288 h 2647829"/>
                  <a:gd name="connsiteX16" fmla="*/ 576194 w 354150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57065 w 3545874"/>
                  <a:gd name="connsiteY9" fmla="*/ 1512824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57065 w 3545874"/>
                  <a:gd name="connsiteY9" fmla="*/ 1512824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57065 w 3545874"/>
                  <a:gd name="connsiteY9" fmla="*/ 1512824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45874" h="2647829">
                    <a:moveTo>
                      <a:pt x="580564" y="33288"/>
                    </a:moveTo>
                    <a:cubicBezTo>
                      <a:pt x="148636" y="168074"/>
                      <a:pt x="139447" y="353404"/>
                      <a:pt x="93497" y="552520"/>
                    </a:cubicBezTo>
                    <a:cubicBezTo>
                      <a:pt x="70522" y="797586"/>
                      <a:pt x="144042" y="904801"/>
                      <a:pt x="139447" y="1182032"/>
                    </a:cubicBezTo>
                    <a:cubicBezTo>
                      <a:pt x="101155" y="1600175"/>
                      <a:pt x="67459" y="1558819"/>
                      <a:pt x="33762" y="1783973"/>
                    </a:cubicBezTo>
                    <a:cubicBezTo>
                      <a:pt x="-38225" y="2179141"/>
                      <a:pt x="9255" y="2298610"/>
                      <a:pt x="134852" y="2445650"/>
                    </a:cubicBezTo>
                    <a:cubicBezTo>
                      <a:pt x="346221" y="2617196"/>
                      <a:pt x="709224" y="2536018"/>
                      <a:pt x="879238" y="2505384"/>
                    </a:cubicBezTo>
                    <a:cubicBezTo>
                      <a:pt x="1674168" y="2272573"/>
                      <a:pt x="1885537" y="2407359"/>
                      <a:pt x="2216375" y="2441055"/>
                    </a:cubicBezTo>
                    <a:cubicBezTo>
                      <a:pt x="2631454" y="2560525"/>
                      <a:pt x="2844356" y="2638639"/>
                      <a:pt x="3034281" y="2647829"/>
                    </a:cubicBezTo>
                    <a:cubicBezTo>
                      <a:pt x="3530538" y="2586563"/>
                      <a:pt x="3521348" y="2272573"/>
                      <a:pt x="3544323" y="2215901"/>
                    </a:cubicBezTo>
                    <a:cubicBezTo>
                      <a:pt x="3544323" y="1984621"/>
                      <a:pt x="3470758" y="1716395"/>
                      <a:pt x="3457065" y="1512824"/>
                    </a:cubicBezTo>
                    <a:cubicBezTo>
                      <a:pt x="3461506" y="1176184"/>
                      <a:pt x="3509095" y="1077879"/>
                      <a:pt x="3539728" y="855788"/>
                    </a:cubicBezTo>
                    <a:cubicBezTo>
                      <a:pt x="3578020" y="457557"/>
                      <a:pt x="3427917" y="348810"/>
                      <a:pt x="3351334" y="267632"/>
                    </a:cubicBezTo>
                    <a:cubicBezTo>
                      <a:pt x="3103206" y="71580"/>
                      <a:pt x="2919407" y="82302"/>
                      <a:pt x="2675873" y="65453"/>
                    </a:cubicBezTo>
                    <a:cubicBezTo>
                      <a:pt x="2329718" y="79238"/>
                      <a:pt x="2433871" y="88427"/>
                      <a:pt x="1779853" y="102212"/>
                    </a:cubicBezTo>
                    <a:cubicBezTo>
                      <a:pt x="1703270" y="99149"/>
                      <a:pt x="1502621" y="91492"/>
                      <a:pt x="1458203" y="83834"/>
                    </a:cubicBezTo>
                    <a:lnTo>
                      <a:pt x="1159531" y="33288"/>
                    </a:lnTo>
                    <a:cubicBezTo>
                      <a:pt x="816440" y="-21852"/>
                      <a:pt x="772021" y="1123"/>
                      <a:pt x="580564" y="33288"/>
                    </a:cubicBezTo>
                    <a:close/>
                  </a:path>
                </a:pathLst>
              </a:custGeom>
              <a:solidFill>
                <a:srgbClr val="FDD028"/>
              </a:solidFill>
              <a:ln>
                <a:solidFill>
                  <a:srgbClr val="8E75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1872579" y="1088116"/>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1670694" y="1632828"/>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670693" y="2519064"/>
                <a:ext cx="108303" cy="1802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591319" y="3342011"/>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797365" y="3658631"/>
                <a:ext cx="103445" cy="975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884908" y="3483902"/>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656852" y="3534417"/>
                <a:ext cx="141271" cy="1331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2089262" y="3630906"/>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938354" y="1236745"/>
                <a:ext cx="205535" cy="1937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085027" y="1632828"/>
                <a:ext cx="142761" cy="1345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4460585" y="1042979"/>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3404649" y="1083094"/>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5102770" y="3534417"/>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4591160" y="3715350"/>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4979783" y="2699346"/>
                <a:ext cx="210487" cy="1984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5037755" y="2225703"/>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2371893" y="915827"/>
                <a:ext cx="207445" cy="1955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2852705" y="1023147"/>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任意多边形 14"/>
            <p:cNvSpPr/>
            <p:nvPr/>
          </p:nvSpPr>
          <p:spPr>
            <a:xfrm>
              <a:off x="1689196" y="1113206"/>
              <a:ext cx="3463603" cy="2773396"/>
            </a:xfrm>
            <a:custGeom>
              <a:avLst/>
              <a:gdLst>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 fmla="*/ 565182 w 3510561"/>
                <a:gd name="connsiteY0" fmla="*/ 18380 h 2646706"/>
                <a:gd name="connsiteX1" fmla="*/ 68925 w 3510561"/>
                <a:gd name="connsiteY1" fmla="*/ 519232 h 2646706"/>
                <a:gd name="connsiteX2" fmla="*/ 101090 w 3510561"/>
                <a:gd name="connsiteY2" fmla="*/ 1107389 h 2646706"/>
                <a:gd name="connsiteX3" fmla="*/ 0 w 3510561"/>
                <a:gd name="connsiteY3" fmla="*/ 1782850 h 2646706"/>
                <a:gd name="connsiteX4" fmla="*/ 101090 w 3510561"/>
                <a:gd name="connsiteY4" fmla="*/ 2444527 h 2646706"/>
                <a:gd name="connsiteX5" fmla="*/ 845476 w 3510561"/>
                <a:gd name="connsiteY5" fmla="*/ 2504261 h 2646706"/>
                <a:gd name="connsiteX6" fmla="*/ 2182613 w 3510561"/>
                <a:gd name="connsiteY6" fmla="*/ 2439932 h 2646706"/>
                <a:gd name="connsiteX7" fmla="*/ 3000519 w 3510561"/>
                <a:gd name="connsiteY7" fmla="*/ 2646706 h 2646706"/>
                <a:gd name="connsiteX8" fmla="*/ 3510561 w 3510561"/>
                <a:gd name="connsiteY8" fmla="*/ 2214778 h 2646706"/>
                <a:gd name="connsiteX9" fmla="*/ 3414067 w 3510561"/>
                <a:gd name="connsiteY9" fmla="*/ 1520937 h 2646706"/>
                <a:gd name="connsiteX10" fmla="*/ 3505966 w 3510561"/>
                <a:gd name="connsiteY10" fmla="*/ 854665 h 2646706"/>
                <a:gd name="connsiteX11" fmla="*/ 3317572 w 3510561"/>
                <a:gd name="connsiteY11" fmla="*/ 266509 h 2646706"/>
                <a:gd name="connsiteX12" fmla="*/ 2642111 w 3510561"/>
                <a:gd name="connsiteY12" fmla="*/ 64330 h 2646706"/>
                <a:gd name="connsiteX13" fmla="*/ 1603646 w 3510561"/>
                <a:gd name="connsiteY13" fmla="*/ 105684 h 2646706"/>
                <a:gd name="connsiteX14" fmla="*/ 923590 w 3510561"/>
                <a:gd name="connsiteY14" fmla="*/ 0 h 2646706"/>
                <a:gd name="connsiteX15" fmla="*/ 565182 w 3510561"/>
                <a:gd name="connsiteY15" fmla="*/ 18380 h 2646706"/>
                <a:gd name="connsiteX0" fmla="*/ 565182 w 3510561"/>
                <a:gd name="connsiteY0" fmla="*/ 0 h 2628326"/>
                <a:gd name="connsiteX1" fmla="*/ 68925 w 3510561"/>
                <a:gd name="connsiteY1" fmla="*/ 500852 h 2628326"/>
                <a:gd name="connsiteX2" fmla="*/ 101090 w 3510561"/>
                <a:gd name="connsiteY2" fmla="*/ 1089009 h 2628326"/>
                <a:gd name="connsiteX3" fmla="*/ 0 w 3510561"/>
                <a:gd name="connsiteY3" fmla="*/ 1764470 h 2628326"/>
                <a:gd name="connsiteX4" fmla="*/ 101090 w 3510561"/>
                <a:gd name="connsiteY4" fmla="*/ 2426147 h 2628326"/>
                <a:gd name="connsiteX5" fmla="*/ 845476 w 3510561"/>
                <a:gd name="connsiteY5" fmla="*/ 2485881 h 2628326"/>
                <a:gd name="connsiteX6" fmla="*/ 2182613 w 3510561"/>
                <a:gd name="connsiteY6" fmla="*/ 2421552 h 2628326"/>
                <a:gd name="connsiteX7" fmla="*/ 3000519 w 3510561"/>
                <a:gd name="connsiteY7" fmla="*/ 2628326 h 2628326"/>
                <a:gd name="connsiteX8" fmla="*/ 3510561 w 3510561"/>
                <a:gd name="connsiteY8" fmla="*/ 2196398 h 2628326"/>
                <a:gd name="connsiteX9" fmla="*/ 3414067 w 3510561"/>
                <a:gd name="connsiteY9" fmla="*/ 1502557 h 2628326"/>
                <a:gd name="connsiteX10" fmla="*/ 3505966 w 3510561"/>
                <a:gd name="connsiteY10" fmla="*/ 836285 h 2628326"/>
                <a:gd name="connsiteX11" fmla="*/ 3317572 w 3510561"/>
                <a:gd name="connsiteY11" fmla="*/ 248129 h 2628326"/>
                <a:gd name="connsiteX12" fmla="*/ 2642111 w 3510561"/>
                <a:gd name="connsiteY12" fmla="*/ 45950 h 2628326"/>
                <a:gd name="connsiteX13" fmla="*/ 1603646 w 3510561"/>
                <a:gd name="connsiteY13" fmla="*/ 87304 h 2628326"/>
                <a:gd name="connsiteX14" fmla="*/ 1125769 w 3510561"/>
                <a:gd name="connsiteY14" fmla="*/ 13785 h 2628326"/>
                <a:gd name="connsiteX15" fmla="*/ 565182 w 3510561"/>
                <a:gd name="connsiteY15" fmla="*/ 0 h 2628326"/>
                <a:gd name="connsiteX0" fmla="*/ 565182 w 3510561"/>
                <a:gd name="connsiteY0" fmla="*/ 13603 h 2641929"/>
                <a:gd name="connsiteX1" fmla="*/ 68925 w 3510561"/>
                <a:gd name="connsiteY1" fmla="*/ 514455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68925 w 3510561"/>
                <a:gd name="connsiteY1" fmla="*/ 514455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5685 w 3510561"/>
                <a:gd name="connsiteY2" fmla="*/ 117613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5685 w 3510561"/>
                <a:gd name="connsiteY2" fmla="*/ 117613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85546 w 3530925"/>
                <a:gd name="connsiteY0" fmla="*/ 13603 h 2641929"/>
                <a:gd name="connsiteX1" fmla="*/ 80099 w 3530925"/>
                <a:gd name="connsiteY1" fmla="*/ 546620 h 2641929"/>
                <a:gd name="connsiteX2" fmla="*/ 126049 w 3530925"/>
                <a:gd name="connsiteY2" fmla="*/ 1176132 h 2641929"/>
                <a:gd name="connsiteX3" fmla="*/ 20364 w 3530925"/>
                <a:gd name="connsiteY3" fmla="*/ 1778073 h 2641929"/>
                <a:gd name="connsiteX4" fmla="*/ 121454 w 3530925"/>
                <a:gd name="connsiteY4" fmla="*/ 2439750 h 2641929"/>
                <a:gd name="connsiteX5" fmla="*/ 865840 w 3530925"/>
                <a:gd name="connsiteY5" fmla="*/ 2499484 h 2641929"/>
                <a:gd name="connsiteX6" fmla="*/ 2202977 w 3530925"/>
                <a:gd name="connsiteY6" fmla="*/ 2435155 h 2641929"/>
                <a:gd name="connsiteX7" fmla="*/ 3020883 w 3530925"/>
                <a:gd name="connsiteY7" fmla="*/ 2641929 h 2641929"/>
                <a:gd name="connsiteX8" fmla="*/ 3530925 w 3530925"/>
                <a:gd name="connsiteY8" fmla="*/ 2210001 h 2641929"/>
                <a:gd name="connsiteX9" fmla="*/ 3434431 w 3530925"/>
                <a:gd name="connsiteY9" fmla="*/ 1516160 h 2641929"/>
                <a:gd name="connsiteX10" fmla="*/ 3526330 w 3530925"/>
                <a:gd name="connsiteY10" fmla="*/ 849888 h 2641929"/>
                <a:gd name="connsiteX11" fmla="*/ 3337936 w 3530925"/>
                <a:gd name="connsiteY11" fmla="*/ 261732 h 2641929"/>
                <a:gd name="connsiteX12" fmla="*/ 2662475 w 3530925"/>
                <a:gd name="connsiteY12" fmla="*/ 59553 h 2641929"/>
                <a:gd name="connsiteX13" fmla="*/ 1624010 w 3530925"/>
                <a:gd name="connsiteY13" fmla="*/ 100907 h 2641929"/>
                <a:gd name="connsiteX14" fmla="*/ 1146133 w 3530925"/>
                <a:gd name="connsiteY14" fmla="*/ 27388 h 2641929"/>
                <a:gd name="connsiteX15" fmla="*/ 585546 w 3530925"/>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41086"/>
                <a:gd name="connsiteY0" fmla="*/ 13603 h 2641929"/>
                <a:gd name="connsiteX1" fmla="*/ 89127 w 3541086"/>
                <a:gd name="connsiteY1" fmla="*/ 546620 h 2641929"/>
                <a:gd name="connsiteX2" fmla="*/ 135077 w 3541086"/>
                <a:gd name="connsiteY2" fmla="*/ 1176132 h 2641929"/>
                <a:gd name="connsiteX3" fmla="*/ 29392 w 3541086"/>
                <a:gd name="connsiteY3" fmla="*/ 1778073 h 2641929"/>
                <a:gd name="connsiteX4" fmla="*/ 130482 w 3541086"/>
                <a:gd name="connsiteY4" fmla="*/ 2439750 h 2641929"/>
                <a:gd name="connsiteX5" fmla="*/ 874868 w 3541086"/>
                <a:gd name="connsiteY5" fmla="*/ 2499484 h 2641929"/>
                <a:gd name="connsiteX6" fmla="*/ 2212005 w 3541086"/>
                <a:gd name="connsiteY6" fmla="*/ 2435155 h 2641929"/>
                <a:gd name="connsiteX7" fmla="*/ 3029911 w 3541086"/>
                <a:gd name="connsiteY7" fmla="*/ 2641929 h 2641929"/>
                <a:gd name="connsiteX8" fmla="*/ 3539953 w 3541086"/>
                <a:gd name="connsiteY8" fmla="*/ 2210001 h 2641929"/>
                <a:gd name="connsiteX9" fmla="*/ 3443459 w 3541086"/>
                <a:gd name="connsiteY9" fmla="*/ 1516160 h 2641929"/>
                <a:gd name="connsiteX10" fmla="*/ 3535358 w 3541086"/>
                <a:gd name="connsiteY10" fmla="*/ 849888 h 2641929"/>
                <a:gd name="connsiteX11" fmla="*/ 3346964 w 3541086"/>
                <a:gd name="connsiteY11" fmla="*/ 261732 h 2641929"/>
                <a:gd name="connsiteX12" fmla="*/ 2671503 w 3541086"/>
                <a:gd name="connsiteY12" fmla="*/ 59553 h 2641929"/>
                <a:gd name="connsiteX13" fmla="*/ 1633038 w 3541086"/>
                <a:gd name="connsiteY13" fmla="*/ 100907 h 2641929"/>
                <a:gd name="connsiteX14" fmla="*/ 1155161 w 3541086"/>
                <a:gd name="connsiteY14" fmla="*/ 27388 h 2641929"/>
                <a:gd name="connsiteX15" fmla="*/ 594574 w 3541086"/>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1504"/>
                <a:gd name="connsiteY0" fmla="*/ 13603 h 2641929"/>
                <a:gd name="connsiteX1" fmla="*/ 89127 w 3541504"/>
                <a:gd name="connsiteY1" fmla="*/ 546620 h 2641929"/>
                <a:gd name="connsiteX2" fmla="*/ 135077 w 3541504"/>
                <a:gd name="connsiteY2" fmla="*/ 1176132 h 2641929"/>
                <a:gd name="connsiteX3" fmla="*/ 29392 w 3541504"/>
                <a:gd name="connsiteY3" fmla="*/ 1778073 h 2641929"/>
                <a:gd name="connsiteX4" fmla="*/ 130482 w 3541504"/>
                <a:gd name="connsiteY4" fmla="*/ 2439750 h 2641929"/>
                <a:gd name="connsiteX5" fmla="*/ 874868 w 3541504"/>
                <a:gd name="connsiteY5" fmla="*/ 2499484 h 2641929"/>
                <a:gd name="connsiteX6" fmla="*/ 2212005 w 3541504"/>
                <a:gd name="connsiteY6" fmla="*/ 2435155 h 2641929"/>
                <a:gd name="connsiteX7" fmla="*/ 3029911 w 3541504"/>
                <a:gd name="connsiteY7" fmla="*/ 2641929 h 2641929"/>
                <a:gd name="connsiteX8" fmla="*/ 3539953 w 3541504"/>
                <a:gd name="connsiteY8" fmla="*/ 2210001 h 2641929"/>
                <a:gd name="connsiteX9" fmla="*/ 3443459 w 3541504"/>
                <a:gd name="connsiteY9" fmla="*/ 1516160 h 2641929"/>
                <a:gd name="connsiteX10" fmla="*/ 3535358 w 3541504"/>
                <a:gd name="connsiteY10" fmla="*/ 849888 h 2641929"/>
                <a:gd name="connsiteX11" fmla="*/ 3346964 w 3541504"/>
                <a:gd name="connsiteY11" fmla="*/ 261732 h 2641929"/>
                <a:gd name="connsiteX12" fmla="*/ 2671503 w 3541504"/>
                <a:gd name="connsiteY12" fmla="*/ 59553 h 2641929"/>
                <a:gd name="connsiteX13" fmla="*/ 1633038 w 3541504"/>
                <a:gd name="connsiteY13" fmla="*/ 100907 h 2641929"/>
                <a:gd name="connsiteX14" fmla="*/ 1155161 w 3541504"/>
                <a:gd name="connsiteY14" fmla="*/ 27388 h 2641929"/>
                <a:gd name="connsiteX15" fmla="*/ 594574 w 3541504"/>
                <a:gd name="connsiteY15" fmla="*/ 13603 h 2641929"/>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155161 w 3541504"/>
                <a:gd name="connsiteY14" fmla="*/ 36210 h 2650751"/>
                <a:gd name="connsiteX15" fmla="*/ 594574 w 3541504"/>
                <a:gd name="connsiteY15"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155161 w 3541504"/>
                <a:gd name="connsiteY14" fmla="*/ 36210 h 2650751"/>
                <a:gd name="connsiteX15" fmla="*/ 594574 w 3541504"/>
                <a:gd name="connsiteY15"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35102 h 2663428"/>
                <a:gd name="connsiteX1" fmla="*/ 89127 w 3541504"/>
                <a:gd name="connsiteY1" fmla="*/ 568119 h 2663428"/>
                <a:gd name="connsiteX2" fmla="*/ 135077 w 3541504"/>
                <a:gd name="connsiteY2" fmla="*/ 1197631 h 2663428"/>
                <a:gd name="connsiteX3" fmla="*/ 29392 w 3541504"/>
                <a:gd name="connsiteY3" fmla="*/ 1799572 h 2663428"/>
                <a:gd name="connsiteX4" fmla="*/ 130482 w 3541504"/>
                <a:gd name="connsiteY4" fmla="*/ 2461249 h 2663428"/>
                <a:gd name="connsiteX5" fmla="*/ 874868 w 3541504"/>
                <a:gd name="connsiteY5" fmla="*/ 2520983 h 2663428"/>
                <a:gd name="connsiteX6" fmla="*/ 2212005 w 3541504"/>
                <a:gd name="connsiteY6" fmla="*/ 2456654 h 2663428"/>
                <a:gd name="connsiteX7" fmla="*/ 3029911 w 3541504"/>
                <a:gd name="connsiteY7" fmla="*/ 2663428 h 2663428"/>
                <a:gd name="connsiteX8" fmla="*/ 3539953 w 3541504"/>
                <a:gd name="connsiteY8" fmla="*/ 2231500 h 2663428"/>
                <a:gd name="connsiteX9" fmla="*/ 3443459 w 3541504"/>
                <a:gd name="connsiteY9" fmla="*/ 1537659 h 2663428"/>
                <a:gd name="connsiteX10" fmla="*/ 3535358 w 3541504"/>
                <a:gd name="connsiteY10" fmla="*/ 871387 h 2663428"/>
                <a:gd name="connsiteX11" fmla="*/ 3346964 w 3541504"/>
                <a:gd name="connsiteY11" fmla="*/ 283231 h 2663428"/>
                <a:gd name="connsiteX12" fmla="*/ 2671503 w 3541504"/>
                <a:gd name="connsiteY12" fmla="*/ 81052 h 2663428"/>
                <a:gd name="connsiteX13" fmla="*/ 1775483 w 3541504"/>
                <a:gd name="connsiteY13" fmla="*/ 117811 h 2663428"/>
                <a:gd name="connsiteX14" fmla="*/ 1453833 w 3541504"/>
                <a:gd name="connsiteY14" fmla="*/ 99433 h 2663428"/>
                <a:gd name="connsiteX15" fmla="*/ 1155161 w 3541504"/>
                <a:gd name="connsiteY15" fmla="*/ 48887 h 2663428"/>
                <a:gd name="connsiteX16" fmla="*/ 594574 w 3541504"/>
                <a:gd name="connsiteY16" fmla="*/ 35102 h 2663428"/>
                <a:gd name="connsiteX0" fmla="*/ 594574 w 3541504"/>
                <a:gd name="connsiteY0" fmla="*/ 35102 h 2663428"/>
                <a:gd name="connsiteX1" fmla="*/ 89127 w 3541504"/>
                <a:gd name="connsiteY1" fmla="*/ 568119 h 2663428"/>
                <a:gd name="connsiteX2" fmla="*/ 135077 w 3541504"/>
                <a:gd name="connsiteY2" fmla="*/ 1197631 h 2663428"/>
                <a:gd name="connsiteX3" fmla="*/ 29392 w 3541504"/>
                <a:gd name="connsiteY3" fmla="*/ 1799572 h 2663428"/>
                <a:gd name="connsiteX4" fmla="*/ 130482 w 3541504"/>
                <a:gd name="connsiteY4" fmla="*/ 2461249 h 2663428"/>
                <a:gd name="connsiteX5" fmla="*/ 874868 w 3541504"/>
                <a:gd name="connsiteY5" fmla="*/ 2520983 h 2663428"/>
                <a:gd name="connsiteX6" fmla="*/ 2212005 w 3541504"/>
                <a:gd name="connsiteY6" fmla="*/ 2456654 h 2663428"/>
                <a:gd name="connsiteX7" fmla="*/ 3029911 w 3541504"/>
                <a:gd name="connsiteY7" fmla="*/ 2663428 h 2663428"/>
                <a:gd name="connsiteX8" fmla="*/ 3539953 w 3541504"/>
                <a:gd name="connsiteY8" fmla="*/ 2231500 h 2663428"/>
                <a:gd name="connsiteX9" fmla="*/ 3443459 w 3541504"/>
                <a:gd name="connsiteY9" fmla="*/ 1537659 h 2663428"/>
                <a:gd name="connsiteX10" fmla="*/ 3535358 w 3541504"/>
                <a:gd name="connsiteY10" fmla="*/ 871387 h 2663428"/>
                <a:gd name="connsiteX11" fmla="*/ 3346964 w 3541504"/>
                <a:gd name="connsiteY11" fmla="*/ 283231 h 2663428"/>
                <a:gd name="connsiteX12" fmla="*/ 2671503 w 3541504"/>
                <a:gd name="connsiteY12" fmla="*/ 81052 h 2663428"/>
                <a:gd name="connsiteX13" fmla="*/ 1775483 w 3541504"/>
                <a:gd name="connsiteY13" fmla="*/ 117811 h 2663428"/>
                <a:gd name="connsiteX14" fmla="*/ 1453833 w 3541504"/>
                <a:gd name="connsiteY14" fmla="*/ 99433 h 2663428"/>
                <a:gd name="connsiteX15" fmla="*/ 1155161 w 3541504"/>
                <a:gd name="connsiteY15" fmla="*/ 48887 h 2663428"/>
                <a:gd name="connsiteX16" fmla="*/ 594574 w 3541504"/>
                <a:gd name="connsiteY16" fmla="*/ 35102 h 2663428"/>
                <a:gd name="connsiteX0" fmla="*/ 557814 w 3541504"/>
                <a:gd name="connsiteY0" fmla="*/ 51674 h 2647835"/>
                <a:gd name="connsiteX1" fmla="*/ 89127 w 3541504"/>
                <a:gd name="connsiteY1" fmla="*/ 552526 h 2647835"/>
                <a:gd name="connsiteX2" fmla="*/ 135077 w 3541504"/>
                <a:gd name="connsiteY2" fmla="*/ 1182038 h 2647835"/>
                <a:gd name="connsiteX3" fmla="*/ 29392 w 3541504"/>
                <a:gd name="connsiteY3" fmla="*/ 1783979 h 2647835"/>
                <a:gd name="connsiteX4" fmla="*/ 130482 w 3541504"/>
                <a:gd name="connsiteY4" fmla="*/ 2445656 h 2647835"/>
                <a:gd name="connsiteX5" fmla="*/ 874868 w 3541504"/>
                <a:gd name="connsiteY5" fmla="*/ 2505390 h 2647835"/>
                <a:gd name="connsiteX6" fmla="*/ 2212005 w 3541504"/>
                <a:gd name="connsiteY6" fmla="*/ 2441061 h 2647835"/>
                <a:gd name="connsiteX7" fmla="*/ 3029911 w 3541504"/>
                <a:gd name="connsiteY7" fmla="*/ 2647835 h 2647835"/>
                <a:gd name="connsiteX8" fmla="*/ 3539953 w 3541504"/>
                <a:gd name="connsiteY8" fmla="*/ 2215907 h 2647835"/>
                <a:gd name="connsiteX9" fmla="*/ 3443459 w 3541504"/>
                <a:gd name="connsiteY9" fmla="*/ 1522066 h 2647835"/>
                <a:gd name="connsiteX10" fmla="*/ 3535358 w 3541504"/>
                <a:gd name="connsiteY10" fmla="*/ 855794 h 2647835"/>
                <a:gd name="connsiteX11" fmla="*/ 3346964 w 3541504"/>
                <a:gd name="connsiteY11" fmla="*/ 267638 h 2647835"/>
                <a:gd name="connsiteX12" fmla="*/ 2671503 w 3541504"/>
                <a:gd name="connsiteY12" fmla="*/ 65459 h 2647835"/>
                <a:gd name="connsiteX13" fmla="*/ 1775483 w 3541504"/>
                <a:gd name="connsiteY13" fmla="*/ 102218 h 2647835"/>
                <a:gd name="connsiteX14" fmla="*/ 1453833 w 3541504"/>
                <a:gd name="connsiteY14" fmla="*/ 83840 h 2647835"/>
                <a:gd name="connsiteX15" fmla="*/ 1155161 w 3541504"/>
                <a:gd name="connsiteY15" fmla="*/ 33294 h 2647835"/>
                <a:gd name="connsiteX16" fmla="*/ 557814 w 3541504"/>
                <a:gd name="connsiteY16" fmla="*/ 51674 h 2647835"/>
                <a:gd name="connsiteX0" fmla="*/ 557814 w 3541504"/>
                <a:gd name="connsiteY0" fmla="*/ 50295 h 2646456"/>
                <a:gd name="connsiteX1" fmla="*/ 89127 w 3541504"/>
                <a:gd name="connsiteY1" fmla="*/ 551147 h 2646456"/>
                <a:gd name="connsiteX2" fmla="*/ 135077 w 3541504"/>
                <a:gd name="connsiteY2" fmla="*/ 1180659 h 2646456"/>
                <a:gd name="connsiteX3" fmla="*/ 29392 w 3541504"/>
                <a:gd name="connsiteY3" fmla="*/ 1782600 h 2646456"/>
                <a:gd name="connsiteX4" fmla="*/ 130482 w 3541504"/>
                <a:gd name="connsiteY4" fmla="*/ 2444277 h 2646456"/>
                <a:gd name="connsiteX5" fmla="*/ 874868 w 3541504"/>
                <a:gd name="connsiteY5" fmla="*/ 2504011 h 2646456"/>
                <a:gd name="connsiteX6" fmla="*/ 2212005 w 3541504"/>
                <a:gd name="connsiteY6" fmla="*/ 2439682 h 2646456"/>
                <a:gd name="connsiteX7" fmla="*/ 3029911 w 3541504"/>
                <a:gd name="connsiteY7" fmla="*/ 2646456 h 2646456"/>
                <a:gd name="connsiteX8" fmla="*/ 3539953 w 3541504"/>
                <a:gd name="connsiteY8" fmla="*/ 2214528 h 2646456"/>
                <a:gd name="connsiteX9" fmla="*/ 3443459 w 3541504"/>
                <a:gd name="connsiteY9" fmla="*/ 1520687 h 2646456"/>
                <a:gd name="connsiteX10" fmla="*/ 3535358 w 3541504"/>
                <a:gd name="connsiteY10" fmla="*/ 854415 h 2646456"/>
                <a:gd name="connsiteX11" fmla="*/ 3346964 w 3541504"/>
                <a:gd name="connsiteY11" fmla="*/ 266259 h 2646456"/>
                <a:gd name="connsiteX12" fmla="*/ 2671503 w 3541504"/>
                <a:gd name="connsiteY12" fmla="*/ 64080 h 2646456"/>
                <a:gd name="connsiteX13" fmla="*/ 1775483 w 3541504"/>
                <a:gd name="connsiteY13" fmla="*/ 100839 h 2646456"/>
                <a:gd name="connsiteX14" fmla="*/ 1453833 w 3541504"/>
                <a:gd name="connsiteY14" fmla="*/ 82461 h 2646456"/>
                <a:gd name="connsiteX15" fmla="*/ 1155161 w 3541504"/>
                <a:gd name="connsiteY15" fmla="*/ 31915 h 2646456"/>
                <a:gd name="connsiteX16" fmla="*/ 557814 w 3541504"/>
                <a:gd name="connsiteY16" fmla="*/ 50295 h 2646456"/>
                <a:gd name="connsiteX0" fmla="*/ 576194 w 3541504"/>
                <a:gd name="connsiteY0" fmla="*/ 39650 h 2654191"/>
                <a:gd name="connsiteX1" fmla="*/ 89127 w 3541504"/>
                <a:gd name="connsiteY1" fmla="*/ 558882 h 2654191"/>
                <a:gd name="connsiteX2" fmla="*/ 135077 w 3541504"/>
                <a:gd name="connsiteY2" fmla="*/ 1188394 h 2654191"/>
                <a:gd name="connsiteX3" fmla="*/ 29392 w 3541504"/>
                <a:gd name="connsiteY3" fmla="*/ 1790335 h 2654191"/>
                <a:gd name="connsiteX4" fmla="*/ 130482 w 3541504"/>
                <a:gd name="connsiteY4" fmla="*/ 2452012 h 2654191"/>
                <a:gd name="connsiteX5" fmla="*/ 874868 w 3541504"/>
                <a:gd name="connsiteY5" fmla="*/ 2511746 h 2654191"/>
                <a:gd name="connsiteX6" fmla="*/ 2212005 w 3541504"/>
                <a:gd name="connsiteY6" fmla="*/ 2447417 h 2654191"/>
                <a:gd name="connsiteX7" fmla="*/ 3029911 w 3541504"/>
                <a:gd name="connsiteY7" fmla="*/ 2654191 h 2654191"/>
                <a:gd name="connsiteX8" fmla="*/ 3539953 w 3541504"/>
                <a:gd name="connsiteY8" fmla="*/ 2222263 h 2654191"/>
                <a:gd name="connsiteX9" fmla="*/ 3443459 w 3541504"/>
                <a:gd name="connsiteY9" fmla="*/ 1528422 h 2654191"/>
                <a:gd name="connsiteX10" fmla="*/ 3535358 w 3541504"/>
                <a:gd name="connsiteY10" fmla="*/ 862150 h 2654191"/>
                <a:gd name="connsiteX11" fmla="*/ 3346964 w 3541504"/>
                <a:gd name="connsiteY11" fmla="*/ 273994 h 2654191"/>
                <a:gd name="connsiteX12" fmla="*/ 2671503 w 3541504"/>
                <a:gd name="connsiteY12" fmla="*/ 71815 h 2654191"/>
                <a:gd name="connsiteX13" fmla="*/ 1775483 w 3541504"/>
                <a:gd name="connsiteY13" fmla="*/ 108574 h 2654191"/>
                <a:gd name="connsiteX14" fmla="*/ 1453833 w 3541504"/>
                <a:gd name="connsiteY14" fmla="*/ 90196 h 2654191"/>
                <a:gd name="connsiteX15" fmla="*/ 1155161 w 3541504"/>
                <a:gd name="connsiteY15" fmla="*/ 39650 h 2654191"/>
                <a:gd name="connsiteX16" fmla="*/ 576194 w 3541504"/>
                <a:gd name="connsiteY16" fmla="*/ 39650 h 2654191"/>
                <a:gd name="connsiteX0" fmla="*/ 576194 w 3541504"/>
                <a:gd name="connsiteY0" fmla="*/ 33288 h 2647829"/>
                <a:gd name="connsiteX1" fmla="*/ 89127 w 3541504"/>
                <a:gd name="connsiteY1" fmla="*/ 552520 h 2647829"/>
                <a:gd name="connsiteX2" fmla="*/ 135077 w 3541504"/>
                <a:gd name="connsiteY2" fmla="*/ 1182032 h 2647829"/>
                <a:gd name="connsiteX3" fmla="*/ 29392 w 3541504"/>
                <a:gd name="connsiteY3" fmla="*/ 1783973 h 2647829"/>
                <a:gd name="connsiteX4" fmla="*/ 130482 w 3541504"/>
                <a:gd name="connsiteY4" fmla="*/ 2445650 h 2647829"/>
                <a:gd name="connsiteX5" fmla="*/ 874868 w 3541504"/>
                <a:gd name="connsiteY5" fmla="*/ 2505384 h 2647829"/>
                <a:gd name="connsiteX6" fmla="*/ 2212005 w 3541504"/>
                <a:gd name="connsiteY6" fmla="*/ 2441055 h 2647829"/>
                <a:gd name="connsiteX7" fmla="*/ 3029911 w 3541504"/>
                <a:gd name="connsiteY7" fmla="*/ 2647829 h 2647829"/>
                <a:gd name="connsiteX8" fmla="*/ 3539953 w 3541504"/>
                <a:gd name="connsiteY8" fmla="*/ 2215901 h 2647829"/>
                <a:gd name="connsiteX9" fmla="*/ 3443459 w 3541504"/>
                <a:gd name="connsiteY9" fmla="*/ 1522060 h 2647829"/>
                <a:gd name="connsiteX10" fmla="*/ 3535358 w 3541504"/>
                <a:gd name="connsiteY10" fmla="*/ 855788 h 2647829"/>
                <a:gd name="connsiteX11" fmla="*/ 3346964 w 3541504"/>
                <a:gd name="connsiteY11" fmla="*/ 267632 h 2647829"/>
                <a:gd name="connsiteX12" fmla="*/ 2671503 w 3541504"/>
                <a:gd name="connsiteY12" fmla="*/ 65453 h 2647829"/>
                <a:gd name="connsiteX13" fmla="*/ 1775483 w 3541504"/>
                <a:gd name="connsiteY13" fmla="*/ 102212 h 2647829"/>
                <a:gd name="connsiteX14" fmla="*/ 1453833 w 3541504"/>
                <a:gd name="connsiteY14" fmla="*/ 83834 h 2647829"/>
                <a:gd name="connsiteX15" fmla="*/ 1155161 w 3541504"/>
                <a:gd name="connsiteY15" fmla="*/ 33288 h 2647829"/>
                <a:gd name="connsiteX16" fmla="*/ 576194 w 3541504"/>
                <a:gd name="connsiteY16" fmla="*/ 33288 h 2647829"/>
                <a:gd name="connsiteX0" fmla="*/ 576194 w 3541504"/>
                <a:gd name="connsiteY0" fmla="*/ 33288 h 2647829"/>
                <a:gd name="connsiteX1" fmla="*/ 89127 w 3541504"/>
                <a:gd name="connsiteY1" fmla="*/ 552520 h 2647829"/>
                <a:gd name="connsiteX2" fmla="*/ 135077 w 3541504"/>
                <a:gd name="connsiteY2" fmla="*/ 1182032 h 2647829"/>
                <a:gd name="connsiteX3" fmla="*/ 29392 w 3541504"/>
                <a:gd name="connsiteY3" fmla="*/ 1783973 h 2647829"/>
                <a:gd name="connsiteX4" fmla="*/ 130482 w 3541504"/>
                <a:gd name="connsiteY4" fmla="*/ 2445650 h 2647829"/>
                <a:gd name="connsiteX5" fmla="*/ 874868 w 3541504"/>
                <a:gd name="connsiteY5" fmla="*/ 2505384 h 2647829"/>
                <a:gd name="connsiteX6" fmla="*/ 2212005 w 3541504"/>
                <a:gd name="connsiteY6" fmla="*/ 2441055 h 2647829"/>
                <a:gd name="connsiteX7" fmla="*/ 3029911 w 3541504"/>
                <a:gd name="connsiteY7" fmla="*/ 2647829 h 2647829"/>
                <a:gd name="connsiteX8" fmla="*/ 3539953 w 3541504"/>
                <a:gd name="connsiteY8" fmla="*/ 2215901 h 2647829"/>
                <a:gd name="connsiteX9" fmla="*/ 3443459 w 3541504"/>
                <a:gd name="connsiteY9" fmla="*/ 1522060 h 2647829"/>
                <a:gd name="connsiteX10" fmla="*/ 3535358 w 3541504"/>
                <a:gd name="connsiteY10" fmla="*/ 855788 h 2647829"/>
                <a:gd name="connsiteX11" fmla="*/ 3346964 w 3541504"/>
                <a:gd name="connsiteY11" fmla="*/ 267632 h 2647829"/>
                <a:gd name="connsiteX12" fmla="*/ 2671503 w 3541504"/>
                <a:gd name="connsiteY12" fmla="*/ 65453 h 2647829"/>
                <a:gd name="connsiteX13" fmla="*/ 1775483 w 3541504"/>
                <a:gd name="connsiteY13" fmla="*/ 102212 h 2647829"/>
                <a:gd name="connsiteX14" fmla="*/ 1453833 w 3541504"/>
                <a:gd name="connsiteY14" fmla="*/ 83834 h 2647829"/>
                <a:gd name="connsiteX15" fmla="*/ 1155161 w 3541504"/>
                <a:gd name="connsiteY15" fmla="*/ 33288 h 2647829"/>
                <a:gd name="connsiteX16" fmla="*/ 576194 w 354150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39281 w 3545874"/>
                <a:gd name="connsiteY8" fmla="*/ 2251614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57966 w 3545874"/>
                <a:gd name="connsiteY9" fmla="*/ 1532315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57966 w 3545874"/>
                <a:gd name="connsiteY9" fmla="*/ 1532315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57966 w 3545874"/>
                <a:gd name="connsiteY9" fmla="*/ 1532315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59554"/>
                <a:gd name="connsiteY0" fmla="*/ 33288 h 2663134"/>
                <a:gd name="connsiteX1" fmla="*/ 93497 w 3559554"/>
                <a:gd name="connsiteY1" fmla="*/ 552520 h 2663134"/>
                <a:gd name="connsiteX2" fmla="*/ 139447 w 3559554"/>
                <a:gd name="connsiteY2" fmla="*/ 1182032 h 2663134"/>
                <a:gd name="connsiteX3" fmla="*/ 33762 w 3559554"/>
                <a:gd name="connsiteY3" fmla="*/ 1783973 h 2663134"/>
                <a:gd name="connsiteX4" fmla="*/ 134852 w 3559554"/>
                <a:gd name="connsiteY4" fmla="*/ 2445650 h 2663134"/>
                <a:gd name="connsiteX5" fmla="*/ 919580 w 3559554"/>
                <a:gd name="connsiteY5" fmla="*/ 2525792 h 2663134"/>
                <a:gd name="connsiteX6" fmla="*/ 2246630 w 3559554"/>
                <a:gd name="connsiteY6" fmla="*/ 2471666 h 2663134"/>
                <a:gd name="connsiteX7" fmla="*/ 3079666 w 3559554"/>
                <a:gd name="connsiteY7" fmla="*/ 2663134 h 2663134"/>
                <a:gd name="connsiteX8" fmla="*/ 3559554 w 3559554"/>
                <a:gd name="connsiteY8" fmla="*/ 2248196 h 2663134"/>
                <a:gd name="connsiteX9" fmla="*/ 3457966 w 3559554"/>
                <a:gd name="connsiteY9" fmla="*/ 1532315 h 2663134"/>
                <a:gd name="connsiteX10" fmla="*/ 3539728 w 3559554"/>
                <a:gd name="connsiteY10" fmla="*/ 855788 h 2663134"/>
                <a:gd name="connsiteX11" fmla="*/ 3351334 w 3559554"/>
                <a:gd name="connsiteY11" fmla="*/ 267632 h 2663134"/>
                <a:gd name="connsiteX12" fmla="*/ 2675873 w 3559554"/>
                <a:gd name="connsiteY12" fmla="*/ 65453 h 2663134"/>
                <a:gd name="connsiteX13" fmla="*/ 1779853 w 3559554"/>
                <a:gd name="connsiteY13" fmla="*/ 102212 h 2663134"/>
                <a:gd name="connsiteX14" fmla="*/ 1458203 w 3559554"/>
                <a:gd name="connsiteY14" fmla="*/ 83834 h 2663134"/>
                <a:gd name="connsiteX15" fmla="*/ 1159531 w 3559554"/>
                <a:gd name="connsiteY15" fmla="*/ 33288 h 2663134"/>
                <a:gd name="connsiteX16" fmla="*/ 580564 w 3559554"/>
                <a:gd name="connsiteY16" fmla="*/ 33288 h 266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59554" h="2663134">
                  <a:moveTo>
                    <a:pt x="580564" y="33288"/>
                  </a:moveTo>
                  <a:cubicBezTo>
                    <a:pt x="148636" y="168074"/>
                    <a:pt x="139447" y="353404"/>
                    <a:pt x="93497" y="552520"/>
                  </a:cubicBezTo>
                  <a:cubicBezTo>
                    <a:pt x="70522" y="797586"/>
                    <a:pt x="144042" y="904801"/>
                    <a:pt x="139447" y="1182032"/>
                  </a:cubicBezTo>
                  <a:cubicBezTo>
                    <a:pt x="101155" y="1600175"/>
                    <a:pt x="67459" y="1558819"/>
                    <a:pt x="33762" y="1783973"/>
                  </a:cubicBezTo>
                  <a:cubicBezTo>
                    <a:pt x="-38225" y="2179141"/>
                    <a:pt x="9255" y="2298610"/>
                    <a:pt x="134852" y="2445650"/>
                  </a:cubicBezTo>
                  <a:cubicBezTo>
                    <a:pt x="346221" y="2617196"/>
                    <a:pt x="568028" y="2632953"/>
                    <a:pt x="919580" y="2525792"/>
                  </a:cubicBezTo>
                  <a:cubicBezTo>
                    <a:pt x="1764938" y="2303184"/>
                    <a:pt x="1935963" y="2417564"/>
                    <a:pt x="2246630" y="2471666"/>
                  </a:cubicBezTo>
                  <a:cubicBezTo>
                    <a:pt x="2747436" y="2606440"/>
                    <a:pt x="2889741" y="2653944"/>
                    <a:pt x="3079666" y="2663134"/>
                  </a:cubicBezTo>
                  <a:cubicBezTo>
                    <a:pt x="3575923" y="2601868"/>
                    <a:pt x="3536579" y="2304868"/>
                    <a:pt x="3559554" y="2248196"/>
                  </a:cubicBezTo>
                  <a:cubicBezTo>
                    <a:pt x="3559554" y="2016916"/>
                    <a:pt x="3459722" y="1708901"/>
                    <a:pt x="3457966" y="1532315"/>
                  </a:cubicBezTo>
                  <a:cubicBezTo>
                    <a:pt x="3469542" y="1192551"/>
                    <a:pt x="3509095" y="1077879"/>
                    <a:pt x="3539728" y="855788"/>
                  </a:cubicBezTo>
                  <a:cubicBezTo>
                    <a:pt x="3578020" y="457557"/>
                    <a:pt x="3427917" y="348810"/>
                    <a:pt x="3351334" y="267632"/>
                  </a:cubicBezTo>
                  <a:cubicBezTo>
                    <a:pt x="3103206" y="71580"/>
                    <a:pt x="2919407" y="82302"/>
                    <a:pt x="2675873" y="65453"/>
                  </a:cubicBezTo>
                  <a:cubicBezTo>
                    <a:pt x="2329718" y="79238"/>
                    <a:pt x="2433871" y="88427"/>
                    <a:pt x="1779853" y="102212"/>
                  </a:cubicBezTo>
                  <a:cubicBezTo>
                    <a:pt x="1703270" y="99149"/>
                    <a:pt x="1502621" y="91492"/>
                    <a:pt x="1458203" y="83834"/>
                  </a:cubicBezTo>
                  <a:lnTo>
                    <a:pt x="1159531" y="33288"/>
                  </a:lnTo>
                  <a:cubicBezTo>
                    <a:pt x="816440" y="-21852"/>
                    <a:pt x="772021" y="1123"/>
                    <a:pt x="580564" y="33288"/>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6675565" y="1072673"/>
            <a:ext cx="3786488" cy="3061598"/>
            <a:chOff x="6821119" y="933040"/>
            <a:chExt cx="3786488" cy="3061598"/>
          </a:xfrm>
        </p:grpSpPr>
        <p:grpSp>
          <p:nvGrpSpPr>
            <p:cNvPr id="42" name="组合 41"/>
            <p:cNvGrpSpPr/>
            <p:nvPr/>
          </p:nvGrpSpPr>
          <p:grpSpPr>
            <a:xfrm flipV="1">
              <a:off x="6821119" y="933040"/>
              <a:ext cx="3786488" cy="3061598"/>
              <a:chOff x="1511405" y="894673"/>
              <a:chExt cx="3786488" cy="3061598"/>
            </a:xfrm>
          </p:grpSpPr>
          <p:sp>
            <p:nvSpPr>
              <p:cNvPr id="43" name="任意多边形 42"/>
              <p:cNvSpPr/>
              <p:nvPr/>
            </p:nvSpPr>
            <p:spPr>
              <a:xfrm>
                <a:off x="1511405" y="894673"/>
                <a:ext cx="3786488" cy="3061598"/>
              </a:xfrm>
              <a:custGeom>
                <a:avLst/>
                <a:gdLst>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 fmla="*/ 565182 w 3510561"/>
                  <a:gd name="connsiteY0" fmla="*/ 18380 h 2646706"/>
                  <a:gd name="connsiteX1" fmla="*/ 68925 w 3510561"/>
                  <a:gd name="connsiteY1" fmla="*/ 519232 h 2646706"/>
                  <a:gd name="connsiteX2" fmla="*/ 101090 w 3510561"/>
                  <a:gd name="connsiteY2" fmla="*/ 1107389 h 2646706"/>
                  <a:gd name="connsiteX3" fmla="*/ 0 w 3510561"/>
                  <a:gd name="connsiteY3" fmla="*/ 1782850 h 2646706"/>
                  <a:gd name="connsiteX4" fmla="*/ 101090 w 3510561"/>
                  <a:gd name="connsiteY4" fmla="*/ 2444527 h 2646706"/>
                  <a:gd name="connsiteX5" fmla="*/ 845476 w 3510561"/>
                  <a:gd name="connsiteY5" fmla="*/ 2504261 h 2646706"/>
                  <a:gd name="connsiteX6" fmla="*/ 2182613 w 3510561"/>
                  <a:gd name="connsiteY6" fmla="*/ 2439932 h 2646706"/>
                  <a:gd name="connsiteX7" fmla="*/ 3000519 w 3510561"/>
                  <a:gd name="connsiteY7" fmla="*/ 2646706 h 2646706"/>
                  <a:gd name="connsiteX8" fmla="*/ 3510561 w 3510561"/>
                  <a:gd name="connsiteY8" fmla="*/ 2214778 h 2646706"/>
                  <a:gd name="connsiteX9" fmla="*/ 3414067 w 3510561"/>
                  <a:gd name="connsiteY9" fmla="*/ 1520937 h 2646706"/>
                  <a:gd name="connsiteX10" fmla="*/ 3505966 w 3510561"/>
                  <a:gd name="connsiteY10" fmla="*/ 854665 h 2646706"/>
                  <a:gd name="connsiteX11" fmla="*/ 3317572 w 3510561"/>
                  <a:gd name="connsiteY11" fmla="*/ 266509 h 2646706"/>
                  <a:gd name="connsiteX12" fmla="*/ 2642111 w 3510561"/>
                  <a:gd name="connsiteY12" fmla="*/ 64330 h 2646706"/>
                  <a:gd name="connsiteX13" fmla="*/ 1603646 w 3510561"/>
                  <a:gd name="connsiteY13" fmla="*/ 105684 h 2646706"/>
                  <a:gd name="connsiteX14" fmla="*/ 923590 w 3510561"/>
                  <a:gd name="connsiteY14" fmla="*/ 0 h 2646706"/>
                  <a:gd name="connsiteX15" fmla="*/ 565182 w 3510561"/>
                  <a:gd name="connsiteY15" fmla="*/ 18380 h 2646706"/>
                  <a:gd name="connsiteX0" fmla="*/ 565182 w 3510561"/>
                  <a:gd name="connsiteY0" fmla="*/ 0 h 2628326"/>
                  <a:gd name="connsiteX1" fmla="*/ 68925 w 3510561"/>
                  <a:gd name="connsiteY1" fmla="*/ 500852 h 2628326"/>
                  <a:gd name="connsiteX2" fmla="*/ 101090 w 3510561"/>
                  <a:gd name="connsiteY2" fmla="*/ 1089009 h 2628326"/>
                  <a:gd name="connsiteX3" fmla="*/ 0 w 3510561"/>
                  <a:gd name="connsiteY3" fmla="*/ 1764470 h 2628326"/>
                  <a:gd name="connsiteX4" fmla="*/ 101090 w 3510561"/>
                  <a:gd name="connsiteY4" fmla="*/ 2426147 h 2628326"/>
                  <a:gd name="connsiteX5" fmla="*/ 845476 w 3510561"/>
                  <a:gd name="connsiteY5" fmla="*/ 2485881 h 2628326"/>
                  <a:gd name="connsiteX6" fmla="*/ 2182613 w 3510561"/>
                  <a:gd name="connsiteY6" fmla="*/ 2421552 h 2628326"/>
                  <a:gd name="connsiteX7" fmla="*/ 3000519 w 3510561"/>
                  <a:gd name="connsiteY7" fmla="*/ 2628326 h 2628326"/>
                  <a:gd name="connsiteX8" fmla="*/ 3510561 w 3510561"/>
                  <a:gd name="connsiteY8" fmla="*/ 2196398 h 2628326"/>
                  <a:gd name="connsiteX9" fmla="*/ 3414067 w 3510561"/>
                  <a:gd name="connsiteY9" fmla="*/ 1502557 h 2628326"/>
                  <a:gd name="connsiteX10" fmla="*/ 3505966 w 3510561"/>
                  <a:gd name="connsiteY10" fmla="*/ 836285 h 2628326"/>
                  <a:gd name="connsiteX11" fmla="*/ 3317572 w 3510561"/>
                  <a:gd name="connsiteY11" fmla="*/ 248129 h 2628326"/>
                  <a:gd name="connsiteX12" fmla="*/ 2642111 w 3510561"/>
                  <a:gd name="connsiteY12" fmla="*/ 45950 h 2628326"/>
                  <a:gd name="connsiteX13" fmla="*/ 1603646 w 3510561"/>
                  <a:gd name="connsiteY13" fmla="*/ 87304 h 2628326"/>
                  <a:gd name="connsiteX14" fmla="*/ 1125769 w 3510561"/>
                  <a:gd name="connsiteY14" fmla="*/ 13785 h 2628326"/>
                  <a:gd name="connsiteX15" fmla="*/ 565182 w 3510561"/>
                  <a:gd name="connsiteY15" fmla="*/ 0 h 2628326"/>
                  <a:gd name="connsiteX0" fmla="*/ 565182 w 3510561"/>
                  <a:gd name="connsiteY0" fmla="*/ 13603 h 2641929"/>
                  <a:gd name="connsiteX1" fmla="*/ 68925 w 3510561"/>
                  <a:gd name="connsiteY1" fmla="*/ 514455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68925 w 3510561"/>
                  <a:gd name="connsiteY1" fmla="*/ 514455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5685 w 3510561"/>
                  <a:gd name="connsiteY2" fmla="*/ 117613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5685 w 3510561"/>
                  <a:gd name="connsiteY2" fmla="*/ 117613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85546 w 3530925"/>
                  <a:gd name="connsiteY0" fmla="*/ 13603 h 2641929"/>
                  <a:gd name="connsiteX1" fmla="*/ 80099 w 3530925"/>
                  <a:gd name="connsiteY1" fmla="*/ 546620 h 2641929"/>
                  <a:gd name="connsiteX2" fmla="*/ 126049 w 3530925"/>
                  <a:gd name="connsiteY2" fmla="*/ 1176132 h 2641929"/>
                  <a:gd name="connsiteX3" fmla="*/ 20364 w 3530925"/>
                  <a:gd name="connsiteY3" fmla="*/ 1778073 h 2641929"/>
                  <a:gd name="connsiteX4" fmla="*/ 121454 w 3530925"/>
                  <a:gd name="connsiteY4" fmla="*/ 2439750 h 2641929"/>
                  <a:gd name="connsiteX5" fmla="*/ 865840 w 3530925"/>
                  <a:gd name="connsiteY5" fmla="*/ 2499484 h 2641929"/>
                  <a:gd name="connsiteX6" fmla="*/ 2202977 w 3530925"/>
                  <a:gd name="connsiteY6" fmla="*/ 2435155 h 2641929"/>
                  <a:gd name="connsiteX7" fmla="*/ 3020883 w 3530925"/>
                  <a:gd name="connsiteY7" fmla="*/ 2641929 h 2641929"/>
                  <a:gd name="connsiteX8" fmla="*/ 3530925 w 3530925"/>
                  <a:gd name="connsiteY8" fmla="*/ 2210001 h 2641929"/>
                  <a:gd name="connsiteX9" fmla="*/ 3434431 w 3530925"/>
                  <a:gd name="connsiteY9" fmla="*/ 1516160 h 2641929"/>
                  <a:gd name="connsiteX10" fmla="*/ 3526330 w 3530925"/>
                  <a:gd name="connsiteY10" fmla="*/ 849888 h 2641929"/>
                  <a:gd name="connsiteX11" fmla="*/ 3337936 w 3530925"/>
                  <a:gd name="connsiteY11" fmla="*/ 261732 h 2641929"/>
                  <a:gd name="connsiteX12" fmla="*/ 2662475 w 3530925"/>
                  <a:gd name="connsiteY12" fmla="*/ 59553 h 2641929"/>
                  <a:gd name="connsiteX13" fmla="*/ 1624010 w 3530925"/>
                  <a:gd name="connsiteY13" fmla="*/ 100907 h 2641929"/>
                  <a:gd name="connsiteX14" fmla="*/ 1146133 w 3530925"/>
                  <a:gd name="connsiteY14" fmla="*/ 27388 h 2641929"/>
                  <a:gd name="connsiteX15" fmla="*/ 585546 w 3530925"/>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41086"/>
                  <a:gd name="connsiteY0" fmla="*/ 13603 h 2641929"/>
                  <a:gd name="connsiteX1" fmla="*/ 89127 w 3541086"/>
                  <a:gd name="connsiteY1" fmla="*/ 546620 h 2641929"/>
                  <a:gd name="connsiteX2" fmla="*/ 135077 w 3541086"/>
                  <a:gd name="connsiteY2" fmla="*/ 1176132 h 2641929"/>
                  <a:gd name="connsiteX3" fmla="*/ 29392 w 3541086"/>
                  <a:gd name="connsiteY3" fmla="*/ 1778073 h 2641929"/>
                  <a:gd name="connsiteX4" fmla="*/ 130482 w 3541086"/>
                  <a:gd name="connsiteY4" fmla="*/ 2439750 h 2641929"/>
                  <a:gd name="connsiteX5" fmla="*/ 874868 w 3541086"/>
                  <a:gd name="connsiteY5" fmla="*/ 2499484 h 2641929"/>
                  <a:gd name="connsiteX6" fmla="*/ 2212005 w 3541086"/>
                  <a:gd name="connsiteY6" fmla="*/ 2435155 h 2641929"/>
                  <a:gd name="connsiteX7" fmla="*/ 3029911 w 3541086"/>
                  <a:gd name="connsiteY7" fmla="*/ 2641929 h 2641929"/>
                  <a:gd name="connsiteX8" fmla="*/ 3539953 w 3541086"/>
                  <a:gd name="connsiteY8" fmla="*/ 2210001 h 2641929"/>
                  <a:gd name="connsiteX9" fmla="*/ 3443459 w 3541086"/>
                  <a:gd name="connsiteY9" fmla="*/ 1516160 h 2641929"/>
                  <a:gd name="connsiteX10" fmla="*/ 3535358 w 3541086"/>
                  <a:gd name="connsiteY10" fmla="*/ 849888 h 2641929"/>
                  <a:gd name="connsiteX11" fmla="*/ 3346964 w 3541086"/>
                  <a:gd name="connsiteY11" fmla="*/ 261732 h 2641929"/>
                  <a:gd name="connsiteX12" fmla="*/ 2671503 w 3541086"/>
                  <a:gd name="connsiteY12" fmla="*/ 59553 h 2641929"/>
                  <a:gd name="connsiteX13" fmla="*/ 1633038 w 3541086"/>
                  <a:gd name="connsiteY13" fmla="*/ 100907 h 2641929"/>
                  <a:gd name="connsiteX14" fmla="*/ 1155161 w 3541086"/>
                  <a:gd name="connsiteY14" fmla="*/ 27388 h 2641929"/>
                  <a:gd name="connsiteX15" fmla="*/ 594574 w 3541086"/>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1504"/>
                  <a:gd name="connsiteY0" fmla="*/ 13603 h 2641929"/>
                  <a:gd name="connsiteX1" fmla="*/ 89127 w 3541504"/>
                  <a:gd name="connsiteY1" fmla="*/ 546620 h 2641929"/>
                  <a:gd name="connsiteX2" fmla="*/ 135077 w 3541504"/>
                  <a:gd name="connsiteY2" fmla="*/ 1176132 h 2641929"/>
                  <a:gd name="connsiteX3" fmla="*/ 29392 w 3541504"/>
                  <a:gd name="connsiteY3" fmla="*/ 1778073 h 2641929"/>
                  <a:gd name="connsiteX4" fmla="*/ 130482 w 3541504"/>
                  <a:gd name="connsiteY4" fmla="*/ 2439750 h 2641929"/>
                  <a:gd name="connsiteX5" fmla="*/ 874868 w 3541504"/>
                  <a:gd name="connsiteY5" fmla="*/ 2499484 h 2641929"/>
                  <a:gd name="connsiteX6" fmla="*/ 2212005 w 3541504"/>
                  <a:gd name="connsiteY6" fmla="*/ 2435155 h 2641929"/>
                  <a:gd name="connsiteX7" fmla="*/ 3029911 w 3541504"/>
                  <a:gd name="connsiteY7" fmla="*/ 2641929 h 2641929"/>
                  <a:gd name="connsiteX8" fmla="*/ 3539953 w 3541504"/>
                  <a:gd name="connsiteY8" fmla="*/ 2210001 h 2641929"/>
                  <a:gd name="connsiteX9" fmla="*/ 3443459 w 3541504"/>
                  <a:gd name="connsiteY9" fmla="*/ 1516160 h 2641929"/>
                  <a:gd name="connsiteX10" fmla="*/ 3535358 w 3541504"/>
                  <a:gd name="connsiteY10" fmla="*/ 849888 h 2641929"/>
                  <a:gd name="connsiteX11" fmla="*/ 3346964 w 3541504"/>
                  <a:gd name="connsiteY11" fmla="*/ 261732 h 2641929"/>
                  <a:gd name="connsiteX12" fmla="*/ 2671503 w 3541504"/>
                  <a:gd name="connsiteY12" fmla="*/ 59553 h 2641929"/>
                  <a:gd name="connsiteX13" fmla="*/ 1633038 w 3541504"/>
                  <a:gd name="connsiteY13" fmla="*/ 100907 h 2641929"/>
                  <a:gd name="connsiteX14" fmla="*/ 1155161 w 3541504"/>
                  <a:gd name="connsiteY14" fmla="*/ 27388 h 2641929"/>
                  <a:gd name="connsiteX15" fmla="*/ 594574 w 3541504"/>
                  <a:gd name="connsiteY15" fmla="*/ 13603 h 2641929"/>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155161 w 3541504"/>
                  <a:gd name="connsiteY14" fmla="*/ 36210 h 2650751"/>
                  <a:gd name="connsiteX15" fmla="*/ 594574 w 3541504"/>
                  <a:gd name="connsiteY15"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155161 w 3541504"/>
                  <a:gd name="connsiteY14" fmla="*/ 36210 h 2650751"/>
                  <a:gd name="connsiteX15" fmla="*/ 594574 w 3541504"/>
                  <a:gd name="connsiteY15"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35102 h 2663428"/>
                  <a:gd name="connsiteX1" fmla="*/ 89127 w 3541504"/>
                  <a:gd name="connsiteY1" fmla="*/ 568119 h 2663428"/>
                  <a:gd name="connsiteX2" fmla="*/ 135077 w 3541504"/>
                  <a:gd name="connsiteY2" fmla="*/ 1197631 h 2663428"/>
                  <a:gd name="connsiteX3" fmla="*/ 29392 w 3541504"/>
                  <a:gd name="connsiteY3" fmla="*/ 1799572 h 2663428"/>
                  <a:gd name="connsiteX4" fmla="*/ 130482 w 3541504"/>
                  <a:gd name="connsiteY4" fmla="*/ 2461249 h 2663428"/>
                  <a:gd name="connsiteX5" fmla="*/ 874868 w 3541504"/>
                  <a:gd name="connsiteY5" fmla="*/ 2520983 h 2663428"/>
                  <a:gd name="connsiteX6" fmla="*/ 2212005 w 3541504"/>
                  <a:gd name="connsiteY6" fmla="*/ 2456654 h 2663428"/>
                  <a:gd name="connsiteX7" fmla="*/ 3029911 w 3541504"/>
                  <a:gd name="connsiteY7" fmla="*/ 2663428 h 2663428"/>
                  <a:gd name="connsiteX8" fmla="*/ 3539953 w 3541504"/>
                  <a:gd name="connsiteY8" fmla="*/ 2231500 h 2663428"/>
                  <a:gd name="connsiteX9" fmla="*/ 3443459 w 3541504"/>
                  <a:gd name="connsiteY9" fmla="*/ 1537659 h 2663428"/>
                  <a:gd name="connsiteX10" fmla="*/ 3535358 w 3541504"/>
                  <a:gd name="connsiteY10" fmla="*/ 871387 h 2663428"/>
                  <a:gd name="connsiteX11" fmla="*/ 3346964 w 3541504"/>
                  <a:gd name="connsiteY11" fmla="*/ 283231 h 2663428"/>
                  <a:gd name="connsiteX12" fmla="*/ 2671503 w 3541504"/>
                  <a:gd name="connsiteY12" fmla="*/ 81052 h 2663428"/>
                  <a:gd name="connsiteX13" fmla="*/ 1775483 w 3541504"/>
                  <a:gd name="connsiteY13" fmla="*/ 117811 h 2663428"/>
                  <a:gd name="connsiteX14" fmla="*/ 1453833 w 3541504"/>
                  <a:gd name="connsiteY14" fmla="*/ 99433 h 2663428"/>
                  <a:gd name="connsiteX15" fmla="*/ 1155161 w 3541504"/>
                  <a:gd name="connsiteY15" fmla="*/ 48887 h 2663428"/>
                  <a:gd name="connsiteX16" fmla="*/ 594574 w 3541504"/>
                  <a:gd name="connsiteY16" fmla="*/ 35102 h 2663428"/>
                  <a:gd name="connsiteX0" fmla="*/ 594574 w 3541504"/>
                  <a:gd name="connsiteY0" fmla="*/ 35102 h 2663428"/>
                  <a:gd name="connsiteX1" fmla="*/ 89127 w 3541504"/>
                  <a:gd name="connsiteY1" fmla="*/ 568119 h 2663428"/>
                  <a:gd name="connsiteX2" fmla="*/ 135077 w 3541504"/>
                  <a:gd name="connsiteY2" fmla="*/ 1197631 h 2663428"/>
                  <a:gd name="connsiteX3" fmla="*/ 29392 w 3541504"/>
                  <a:gd name="connsiteY3" fmla="*/ 1799572 h 2663428"/>
                  <a:gd name="connsiteX4" fmla="*/ 130482 w 3541504"/>
                  <a:gd name="connsiteY4" fmla="*/ 2461249 h 2663428"/>
                  <a:gd name="connsiteX5" fmla="*/ 874868 w 3541504"/>
                  <a:gd name="connsiteY5" fmla="*/ 2520983 h 2663428"/>
                  <a:gd name="connsiteX6" fmla="*/ 2212005 w 3541504"/>
                  <a:gd name="connsiteY6" fmla="*/ 2456654 h 2663428"/>
                  <a:gd name="connsiteX7" fmla="*/ 3029911 w 3541504"/>
                  <a:gd name="connsiteY7" fmla="*/ 2663428 h 2663428"/>
                  <a:gd name="connsiteX8" fmla="*/ 3539953 w 3541504"/>
                  <a:gd name="connsiteY8" fmla="*/ 2231500 h 2663428"/>
                  <a:gd name="connsiteX9" fmla="*/ 3443459 w 3541504"/>
                  <a:gd name="connsiteY9" fmla="*/ 1537659 h 2663428"/>
                  <a:gd name="connsiteX10" fmla="*/ 3535358 w 3541504"/>
                  <a:gd name="connsiteY10" fmla="*/ 871387 h 2663428"/>
                  <a:gd name="connsiteX11" fmla="*/ 3346964 w 3541504"/>
                  <a:gd name="connsiteY11" fmla="*/ 283231 h 2663428"/>
                  <a:gd name="connsiteX12" fmla="*/ 2671503 w 3541504"/>
                  <a:gd name="connsiteY12" fmla="*/ 81052 h 2663428"/>
                  <a:gd name="connsiteX13" fmla="*/ 1775483 w 3541504"/>
                  <a:gd name="connsiteY13" fmla="*/ 117811 h 2663428"/>
                  <a:gd name="connsiteX14" fmla="*/ 1453833 w 3541504"/>
                  <a:gd name="connsiteY14" fmla="*/ 99433 h 2663428"/>
                  <a:gd name="connsiteX15" fmla="*/ 1155161 w 3541504"/>
                  <a:gd name="connsiteY15" fmla="*/ 48887 h 2663428"/>
                  <a:gd name="connsiteX16" fmla="*/ 594574 w 3541504"/>
                  <a:gd name="connsiteY16" fmla="*/ 35102 h 2663428"/>
                  <a:gd name="connsiteX0" fmla="*/ 557814 w 3541504"/>
                  <a:gd name="connsiteY0" fmla="*/ 51674 h 2647835"/>
                  <a:gd name="connsiteX1" fmla="*/ 89127 w 3541504"/>
                  <a:gd name="connsiteY1" fmla="*/ 552526 h 2647835"/>
                  <a:gd name="connsiteX2" fmla="*/ 135077 w 3541504"/>
                  <a:gd name="connsiteY2" fmla="*/ 1182038 h 2647835"/>
                  <a:gd name="connsiteX3" fmla="*/ 29392 w 3541504"/>
                  <a:gd name="connsiteY3" fmla="*/ 1783979 h 2647835"/>
                  <a:gd name="connsiteX4" fmla="*/ 130482 w 3541504"/>
                  <a:gd name="connsiteY4" fmla="*/ 2445656 h 2647835"/>
                  <a:gd name="connsiteX5" fmla="*/ 874868 w 3541504"/>
                  <a:gd name="connsiteY5" fmla="*/ 2505390 h 2647835"/>
                  <a:gd name="connsiteX6" fmla="*/ 2212005 w 3541504"/>
                  <a:gd name="connsiteY6" fmla="*/ 2441061 h 2647835"/>
                  <a:gd name="connsiteX7" fmla="*/ 3029911 w 3541504"/>
                  <a:gd name="connsiteY7" fmla="*/ 2647835 h 2647835"/>
                  <a:gd name="connsiteX8" fmla="*/ 3539953 w 3541504"/>
                  <a:gd name="connsiteY8" fmla="*/ 2215907 h 2647835"/>
                  <a:gd name="connsiteX9" fmla="*/ 3443459 w 3541504"/>
                  <a:gd name="connsiteY9" fmla="*/ 1522066 h 2647835"/>
                  <a:gd name="connsiteX10" fmla="*/ 3535358 w 3541504"/>
                  <a:gd name="connsiteY10" fmla="*/ 855794 h 2647835"/>
                  <a:gd name="connsiteX11" fmla="*/ 3346964 w 3541504"/>
                  <a:gd name="connsiteY11" fmla="*/ 267638 h 2647835"/>
                  <a:gd name="connsiteX12" fmla="*/ 2671503 w 3541504"/>
                  <a:gd name="connsiteY12" fmla="*/ 65459 h 2647835"/>
                  <a:gd name="connsiteX13" fmla="*/ 1775483 w 3541504"/>
                  <a:gd name="connsiteY13" fmla="*/ 102218 h 2647835"/>
                  <a:gd name="connsiteX14" fmla="*/ 1453833 w 3541504"/>
                  <a:gd name="connsiteY14" fmla="*/ 83840 h 2647835"/>
                  <a:gd name="connsiteX15" fmla="*/ 1155161 w 3541504"/>
                  <a:gd name="connsiteY15" fmla="*/ 33294 h 2647835"/>
                  <a:gd name="connsiteX16" fmla="*/ 557814 w 3541504"/>
                  <a:gd name="connsiteY16" fmla="*/ 51674 h 2647835"/>
                  <a:gd name="connsiteX0" fmla="*/ 557814 w 3541504"/>
                  <a:gd name="connsiteY0" fmla="*/ 50295 h 2646456"/>
                  <a:gd name="connsiteX1" fmla="*/ 89127 w 3541504"/>
                  <a:gd name="connsiteY1" fmla="*/ 551147 h 2646456"/>
                  <a:gd name="connsiteX2" fmla="*/ 135077 w 3541504"/>
                  <a:gd name="connsiteY2" fmla="*/ 1180659 h 2646456"/>
                  <a:gd name="connsiteX3" fmla="*/ 29392 w 3541504"/>
                  <a:gd name="connsiteY3" fmla="*/ 1782600 h 2646456"/>
                  <a:gd name="connsiteX4" fmla="*/ 130482 w 3541504"/>
                  <a:gd name="connsiteY4" fmla="*/ 2444277 h 2646456"/>
                  <a:gd name="connsiteX5" fmla="*/ 874868 w 3541504"/>
                  <a:gd name="connsiteY5" fmla="*/ 2504011 h 2646456"/>
                  <a:gd name="connsiteX6" fmla="*/ 2212005 w 3541504"/>
                  <a:gd name="connsiteY6" fmla="*/ 2439682 h 2646456"/>
                  <a:gd name="connsiteX7" fmla="*/ 3029911 w 3541504"/>
                  <a:gd name="connsiteY7" fmla="*/ 2646456 h 2646456"/>
                  <a:gd name="connsiteX8" fmla="*/ 3539953 w 3541504"/>
                  <a:gd name="connsiteY8" fmla="*/ 2214528 h 2646456"/>
                  <a:gd name="connsiteX9" fmla="*/ 3443459 w 3541504"/>
                  <a:gd name="connsiteY9" fmla="*/ 1520687 h 2646456"/>
                  <a:gd name="connsiteX10" fmla="*/ 3535358 w 3541504"/>
                  <a:gd name="connsiteY10" fmla="*/ 854415 h 2646456"/>
                  <a:gd name="connsiteX11" fmla="*/ 3346964 w 3541504"/>
                  <a:gd name="connsiteY11" fmla="*/ 266259 h 2646456"/>
                  <a:gd name="connsiteX12" fmla="*/ 2671503 w 3541504"/>
                  <a:gd name="connsiteY12" fmla="*/ 64080 h 2646456"/>
                  <a:gd name="connsiteX13" fmla="*/ 1775483 w 3541504"/>
                  <a:gd name="connsiteY13" fmla="*/ 100839 h 2646456"/>
                  <a:gd name="connsiteX14" fmla="*/ 1453833 w 3541504"/>
                  <a:gd name="connsiteY14" fmla="*/ 82461 h 2646456"/>
                  <a:gd name="connsiteX15" fmla="*/ 1155161 w 3541504"/>
                  <a:gd name="connsiteY15" fmla="*/ 31915 h 2646456"/>
                  <a:gd name="connsiteX16" fmla="*/ 557814 w 3541504"/>
                  <a:gd name="connsiteY16" fmla="*/ 50295 h 2646456"/>
                  <a:gd name="connsiteX0" fmla="*/ 576194 w 3541504"/>
                  <a:gd name="connsiteY0" fmla="*/ 39650 h 2654191"/>
                  <a:gd name="connsiteX1" fmla="*/ 89127 w 3541504"/>
                  <a:gd name="connsiteY1" fmla="*/ 558882 h 2654191"/>
                  <a:gd name="connsiteX2" fmla="*/ 135077 w 3541504"/>
                  <a:gd name="connsiteY2" fmla="*/ 1188394 h 2654191"/>
                  <a:gd name="connsiteX3" fmla="*/ 29392 w 3541504"/>
                  <a:gd name="connsiteY3" fmla="*/ 1790335 h 2654191"/>
                  <a:gd name="connsiteX4" fmla="*/ 130482 w 3541504"/>
                  <a:gd name="connsiteY4" fmla="*/ 2452012 h 2654191"/>
                  <a:gd name="connsiteX5" fmla="*/ 874868 w 3541504"/>
                  <a:gd name="connsiteY5" fmla="*/ 2511746 h 2654191"/>
                  <a:gd name="connsiteX6" fmla="*/ 2212005 w 3541504"/>
                  <a:gd name="connsiteY6" fmla="*/ 2447417 h 2654191"/>
                  <a:gd name="connsiteX7" fmla="*/ 3029911 w 3541504"/>
                  <a:gd name="connsiteY7" fmla="*/ 2654191 h 2654191"/>
                  <a:gd name="connsiteX8" fmla="*/ 3539953 w 3541504"/>
                  <a:gd name="connsiteY8" fmla="*/ 2222263 h 2654191"/>
                  <a:gd name="connsiteX9" fmla="*/ 3443459 w 3541504"/>
                  <a:gd name="connsiteY9" fmla="*/ 1528422 h 2654191"/>
                  <a:gd name="connsiteX10" fmla="*/ 3535358 w 3541504"/>
                  <a:gd name="connsiteY10" fmla="*/ 862150 h 2654191"/>
                  <a:gd name="connsiteX11" fmla="*/ 3346964 w 3541504"/>
                  <a:gd name="connsiteY11" fmla="*/ 273994 h 2654191"/>
                  <a:gd name="connsiteX12" fmla="*/ 2671503 w 3541504"/>
                  <a:gd name="connsiteY12" fmla="*/ 71815 h 2654191"/>
                  <a:gd name="connsiteX13" fmla="*/ 1775483 w 3541504"/>
                  <a:gd name="connsiteY13" fmla="*/ 108574 h 2654191"/>
                  <a:gd name="connsiteX14" fmla="*/ 1453833 w 3541504"/>
                  <a:gd name="connsiteY14" fmla="*/ 90196 h 2654191"/>
                  <a:gd name="connsiteX15" fmla="*/ 1155161 w 3541504"/>
                  <a:gd name="connsiteY15" fmla="*/ 39650 h 2654191"/>
                  <a:gd name="connsiteX16" fmla="*/ 576194 w 3541504"/>
                  <a:gd name="connsiteY16" fmla="*/ 39650 h 2654191"/>
                  <a:gd name="connsiteX0" fmla="*/ 576194 w 3541504"/>
                  <a:gd name="connsiteY0" fmla="*/ 33288 h 2647829"/>
                  <a:gd name="connsiteX1" fmla="*/ 89127 w 3541504"/>
                  <a:gd name="connsiteY1" fmla="*/ 552520 h 2647829"/>
                  <a:gd name="connsiteX2" fmla="*/ 135077 w 3541504"/>
                  <a:gd name="connsiteY2" fmla="*/ 1182032 h 2647829"/>
                  <a:gd name="connsiteX3" fmla="*/ 29392 w 3541504"/>
                  <a:gd name="connsiteY3" fmla="*/ 1783973 h 2647829"/>
                  <a:gd name="connsiteX4" fmla="*/ 130482 w 3541504"/>
                  <a:gd name="connsiteY4" fmla="*/ 2445650 h 2647829"/>
                  <a:gd name="connsiteX5" fmla="*/ 874868 w 3541504"/>
                  <a:gd name="connsiteY5" fmla="*/ 2505384 h 2647829"/>
                  <a:gd name="connsiteX6" fmla="*/ 2212005 w 3541504"/>
                  <a:gd name="connsiteY6" fmla="*/ 2441055 h 2647829"/>
                  <a:gd name="connsiteX7" fmla="*/ 3029911 w 3541504"/>
                  <a:gd name="connsiteY7" fmla="*/ 2647829 h 2647829"/>
                  <a:gd name="connsiteX8" fmla="*/ 3539953 w 3541504"/>
                  <a:gd name="connsiteY8" fmla="*/ 2215901 h 2647829"/>
                  <a:gd name="connsiteX9" fmla="*/ 3443459 w 3541504"/>
                  <a:gd name="connsiteY9" fmla="*/ 1522060 h 2647829"/>
                  <a:gd name="connsiteX10" fmla="*/ 3535358 w 3541504"/>
                  <a:gd name="connsiteY10" fmla="*/ 855788 h 2647829"/>
                  <a:gd name="connsiteX11" fmla="*/ 3346964 w 3541504"/>
                  <a:gd name="connsiteY11" fmla="*/ 267632 h 2647829"/>
                  <a:gd name="connsiteX12" fmla="*/ 2671503 w 3541504"/>
                  <a:gd name="connsiteY12" fmla="*/ 65453 h 2647829"/>
                  <a:gd name="connsiteX13" fmla="*/ 1775483 w 3541504"/>
                  <a:gd name="connsiteY13" fmla="*/ 102212 h 2647829"/>
                  <a:gd name="connsiteX14" fmla="*/ 1453833 w 3541504"/>
                  <a:gd name="connsiteY14" fmla="*/ 83834 h 2647829"/>
                  <a:gd name="connsiteX15" fmla="*/ 1155161 w 3541504"/>
                  <a:gd name="connsiteY15" fmla="*/ 33288 h 2647829"/>
                  <a:gd name="connsiteX16" fmla="*/ 576194 w 3541504"/>
                  <a:gd name="connsiteY16" fmla="*/ 33288 h 2647829"/>
                  <a:gd name="connsiteX0" fmla="*/ 576194 w 3541504"/>
                  <a:gd name="connsiteY0" fmla="*/ 33288 h 2647829"/>
                  <a:gd name="connsiteX1" fmla="*/ 89127 w 3541504"/>
                  <a:gd name="connsiteY1" fmla="*/ 552520 h 2647829"/>
                  <a:gd name="connsiteX2" fmla="*/ 135077 w 3541504"/>
                  <a:gd name="connsiteY2" fmla="*/ 1182032 h 2647829"/>
                  <a:gd name="connsiteX3" fmla="*/ 29392 w 3541504"/>
                  <a:gd name="connsiteY3" fmla="*/ 1783973 h 2647829"/>
                  <a:gd name="connsiteX4" fmla="*/ 130482 w 3541504"/>
                  <a:gd name="connsiteY4" fmla="*/ 2445650 h 2647829"/>
                  <a:gd name="connsiteX5" fmla="*/ 874868 w 3541504"/>
                  <a:gd name="connsiteY5" fmla="*/ 2505384 h 2647829"/>
                  <a:gd name="connsiteX6" fmla="*/ 2212005 w 3541504"/>
                  <a:gd name="connsiteY6" fmla="*/ 2441055 h 2647829"/>
                  <a:gd name="connsiteX7" fmla="*/ 3029911 w 3541504"/>
                  <a:gd name="connsiteY7" fmla="*/ 2647829 h 2647829"/>
                  <a:gd name="connsiteX8" fmla="*/ 3539953 w 3541504"/>
                  <a:gd name="connsiteY8" fmla="*/ 2215901 h 2647829"/>
                  <a:gd name="connsiteX9" fmla="*/ 3443459 w 3541504"/>
                  <a:gd name="connsiteY9" fmla="*/ 1522060 h 2647829"/>
                  <a:gd name="connsiteX10" fmla="*/ 3535358 w 3541504"/>
                  <a:gd name="connsiteY10" fmla="*/ 855788 h 2647829"/>
                  <a:gd name="connsiteX11" fmla="*/ 3346964 w 3541504"/>
                  <a:gd name="connsiteY11" fmla="*/ 267632 h 2647829"/>
                  <a:gd name="connsiteX12" fmla="*/ 2671503 w 3541504"/>
                  <a:gd name="connsiteY12" fmla="*/ 65453 h 2647829"/>
                  <a:gd name="connsiteX13" fmla="*/ 1775483 w 3541504"/>
                  <a:gd name="connsiteY13" fmla="*/ 102212 h 2647829"/>
                  <a:gd name="connsiteX14" fmla="*/ 1453833 w 3541504"/>
                  <a:gd name="connsiteY14" fmla="*/ 83834 h 2647829"/>
                  <a:gd name="connsiteX15" fmla="*/ 1155161 w 3541504"/>
                  <a:gd name="connsiteY15" fmla="*/ 33288 h 2647829"/>
                  <a:gd name="connsiteX16" fmla="*/ 576194 w 354150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57065 w 3545874"/>
                  <a:gd name="connsiteY9" fmla="*/ 1512824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57065 w 3545874"/>
                  <a:gd name="connsiteY9" fmla="*/ 1512824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57065 w 3545874"/>
                  <a:gd name="connsiteY9" fmla="*/ 1512824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45874" h="2647829">
                    <a:moveTo>
                      <a:pt x="580564" y="33288"/>
                    </a:moveTo>
                    <a:cubicBezTo>
                      <a:pt x="148636" y="168074"/>
                      <a:pt x="139447" y="353404"/>
                      <a:pt x="93497" y="552520"/>
                    </a:cubicBezTo>
                    <a:cubicBezTo>
                      <a:pt x="70522" y="797586"/>
                      <a:pt x="144042" y="904801"/>
                      <a:pt x="139447" y="1182032"/>
                    </a:cubicBezTo>
                    <a:cubicBezTo>
                      <a:pt x="101155" y="1600175"/>
                      <a:pt x="67459" y="1558819"/>
                      <a:pt x="33762" y="1783973"/>
                    </a:cubicBezTo>
                    <a:cubicBezTo>
                      <a:pt x="-38225" y="2179141"/>
                      <a:pt x="9255" y="2298610"/>
                      <a:pt x="134852" y="2445650"/>
                    </a:cubicBezTo>
                    <a:cubicBezTo>
                      <a:pt x="346221" y="2617196"/>
                      <a:pt x="709224" y="2536018"/>
                      <a:pt x="879238" y="2505384"/>
                    </a:cubicBezTo>
                    <a:cubicBezTo>
                      <a:pt x="1674168" y="2272573"/>
                      <a:pt x="1885537" y="2407359"/>
                      <a:pt x="2216375" y="2441055"/>
                    </a:cubicBezTo>
                    <a:cubicBezTo>
                      <a:pt x="2631454" y="2560525"/>
                      <a:pt x="2844356" y="2638639"/>
                      <a:pt x="3034281" y="2647829"/>
                    </a:cubicBezTo>
                    <a:cubicBezTo>
                      <a:pt x="3530538" y="2586563"/>
                      <a:pt x="3521348" y="2272573"/>
                      <a:pt x="3544323" y="2215901"/>
                    </a:cubicBezTo>
                    <a:cubicBezTo>
                      <a:pt x="3544323" y="1984621"/>
                      <a:pt x="3470758" y="1716395"/>
                      <a:pt x="3457065" y="1512824"/>
                    </a:cubicBezTo>
                    <a:cubicBezTo>
                      <a:pt x="3461506" y="1176184"/>
                      <a:pt x="3509095" y="1077879"/>
                      <a:pt x="3539728" y="855788"/>
                    </a:cubicBezTo>
                    <a:cubicBezTo>
                      <a:pt x="3578020" y="457557"/>
                      <a:pt x="3427917" y="348810"/>
                      <a:pt x="3351334" y="267632"/>
                    </a:cubicBezTo>
                    <a:cubicBezTo>
                      <a:pt x="3103206" y="71580"/>
                      <a:pt x="2919407" y="82302"/>
                      <a:pt x="2675873" y="65453"/>
                    </a:cubicBezTo>
                    <a:cubicBezTo>
                      <a:pt x="2329718" y="79238"/>
                      <a:pt x="2433871" y="88427"/>
                      <a:pt x="1779853" y="102212"/>
                    </a:cubicBezTo>
                    <a:cubicBezTo>
                      <a:pt x="1703270" y="99149"/>
                      <a:pt x="1502621" y="91492"/>
                      <a:pt x="1458203" y="83834"/>
                    </a:cubicBezTo>
                    <a:lnTo>
                      <a:pt x="1159531" y="33288"/>
                    </a:lnTo>
                    <a:cubicBezTo>
                      <a:pt x="816440" y="-21852"/>
                      <a:pt x="772021" y="1123"/>
                      <a:pt x="580564" y="33288"/>
                    </a:cubicBezTo>
                    <a:close/>
                  </a:path>
                </a:pathLst>
              </a:custGeom>
              <a:solidFill>
                <a:srgbClr val="FDD028"/>
              </a:solidFill>
              <a:ln>
                <a:solidFill>
                  <a:srgbClr val="8E75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1872579" y="1088116"/>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1670694" y="1632828"/>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1670693" y="2519064"/>
                <a:ext cx="108303" cy="1802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1591319" y="3342011"/>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797365" y="3658631"/>
                <a:ext cx="103445" cy="975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2884908" y="3483902"/>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3656852" y="3534417"/>
                <a:ext cx="141271" cy="1331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2089262" y="3630906"/>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938354" y="1236745"/>
                <a:ext cx="205535" cy="1937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5085027" y="1632828"/>
                <a:ext cx="142761" cy="1345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4460585" y="1042979"/>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3404649" y="1083094"/>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102770" y="3534417"/>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4591160" y="3715350"/>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4979783" y="2699346"/>
                <a:ext cx="210487" cy="1984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5037755" y="2225703"/>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2371893" y="915827"/>
                <a:ext cx="207445" cy="1955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2852705" y="1023147"/>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任意多边形 61"/>
            <p:cNvSpPr/>
            <p:nvPr/>
          </p:nvSpPr>
          <p:spPr>
            <a:xfrm flipV="1">
              <a:off x="7010212" y="1127386"/>
              <a:ext cx="3384221" cy="2704431"/>
            </a:xfrm>
            <a:custGeom>
              <a:avLst/>
              <a:gdLst>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 fmla="*/ 565182 w 3510561"/>
                <a:gd name="connsiteY0" fmla="*/ 18380 h 2646706"/>
                <a:gd name="connsiteX1" fmla="*/ 68925 w 3510561"/>
                <a:gd name="connsiteY1" fmla="*/ 519232 h 2646706"/>
                <a:gd name="connsiteX2" fmla="*/ 101090 w 3510561"/>
                <a:gd name="connsiteY2" fmla="*/ 1107389 h 2646706"/>
                <a:gd name="connsiteX3" fmla="*/ 0 w 3510561"/>
                <a:gd name="connsiteY3" fmla="*/ 1782850 h 2646706"/>
                <a:gd name="connsiteX4" fmla="*/ 101090 w 3510561"/>
                <a:gd name="connsiteY4" fmla="*/ 2444527 h 2646706"/>
                <a:gd name="connsiteX5" fmla="*/ 845476 w 3510561"/>
                <a:gd name="connsiteY5" fmla="*/ 2504261 h 2646706"/>
                <a:gd name="connsiteX6" fmla="*/ 2182613 w 3510561"/>
                <a:gd name="connsiteY6" fmla="*/ 2439932 h 2646706"/>
                <a:gd name="connsiteX7" fmla="*/ 3000519 w 3510561"/>
                <a:gd name="connsiteY7" fmla="*/ 2646706 h 2646706"/>
                <a:gd name="connsiteX8" fmla="*/ 3510561 w 3510561"/>
                <a:gd name="connsiteY8" fmla="*/ 2214778 h 2646706"/>
                <a:gd name="connsiteX9" fmla="*/ 3414067 w 3510561"/>
                <a:gd name="connsiteY9" fmla="*/ 1520937 h 2646706"/>
                <a:gd name="connsiteX10" fmla="*/ 3505966 w 3510561"/>
                <a:gd name="connsiteY10" fmla="*/ 854665 h 2646706"/>
                <a:gd name="connsiteX11" fmla="*/ 3317572 w 3510561"/>
                <a:gd name="connsiteY11" fmla="*/ 266509 h 2646706"/>
                <a:gd name="connsiteX12" fmla="*/ 2642111 w 3510561"/>
                <a:gd name="connsiteY12" fmla="*/ 64330 h 2646706"/>
                <a:gd name="connsiteX13" fmla="*/ 1603646 w 3510561"/>
                <a:gd name="connsiteY13" fmla="*/ 105684 h 2646706"/>
                <a:gd name="connsiteX14" fmla="*/ 923590 w 3510561"/>
                <a:gd name="connsiteY14" fmla="*/ 0 h 2646706"/>
                <a:gd name="connsiteX15" fmla="*/ 565182 w 3510561"/>
                <a:gd name="connsiteY15" fmla="*/ 18380 h 2646706"/>
                <a:gd name="connsiteX0" fmla="*/ 565182 w 3510561"/>
                <a:gd name="connsiteY0" fmla="*/ 0 h 2628326"/>
                <a:gd name="connsiteX1" fmla="*/ 68925 w 3510561"/>
                <a:gd name="connsiteY1" fmla="*/ 500852 h 2628326"/>
                <a:gd name="connsiteX2" fmla="*/ 101090 w 3510561"/>
                <a:gd name="connsiteY2" fmla="*/ 1089009 h 2628326"/>
                <a:gd name="connsiteX3" fmla="*/ 0 w 3510561"/>
                <a:gd name="connsiteY3" fmla="*/ 1764470 h 2628326"/>
                <a:gd name="connsiteX4" fmla="*/ 101090 w 3510561"/>
                <a:gd name="connsiteY4" fmla="*/ 2426147 h 2628326"/>
                <a:gd name="connsiteX5" fmla="*/ 845476 w 3510561"/>
                <a:gd name="connsiteY5" fmla="*/ 2485881 h 2628326"/>
                <a:gd name="connsiteX6" fmla="*/ 2182613 w 3510561"/>
                <a:gd name="connsiteY6" fmla="*/ 2421552 h 2628326"/>
                <a:gd name="connsiteX7" fmla="*/ 3000519 w 3510561"/>
                <a:gd name="connsiteY7" fmla="*/ 2628326 h 2628326"/>
                <a:gd name="connsiteX8" fmla="*/ 3510561 w 3510561"/>
                <a:gd name="connsiteY8" fmla="*/ 2196398 h 2628326"/>
                <a:gd name="connsiteX9" fmla="*/ 3414067 w 3510561"/>
                <a:gd name="connsiteY9" fmla="*/ 1502557 h 2628326"/>
                <a:gd name="connsiteX10" fmla="*/ 3505966 w 3510561"/>
                <a:gd name="connsiteY10" fmla="*/ 836285 h 2628326"/>
                <a:gd name="connsiteX11" fmla="*/ 3317572 w 3510561"/>
                <a:gd name="connsiteY11" fmla="*/ 248129 h 2628326"/>
                <a:gd name="connsiteX12" fmla="*/ 2642111 w 3510561"/>
                <a:gd name="connsiteY12" fmla="*/ 45950 h 2628326"/>
                <a:gd name="connsiteX13" fmla="*/ 1603646 w 3510561"/>
                <a:gd name="connsiteY13" fmla="*/ 87304 h 2628326"/>
                <a:gd name="connsiteX14" fmla="*/ 1125769 w 3510561"/>
                <a:gd name="connsiteY14" fmla="*/ 13785 h 2628326"/>
                <a:gd name="connsiteX15" fmla="*/ 565182 w 3510561"/>
                <a:gd name="connsiteY15" fmla="*/ 0 h 2628326"/>
                <a:gd name="connsiteX0" fmla="*/ 565182 w 3510561"/>
                <a:gd name="connsiteY0" fmla="*/ 13603 h 2641929"/>
                <a:gd name="connsiteX1" fmla="*/ 68925 w 3510561"/>
                <a:gd name="connsiteY1" fmla="*/ 514455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68925 w 3510561"/>
                <a:gd name="connsiteY1" fmla="*/ 514455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5685 w 3510561"/>
                <a:gd name="connsiteY2" fmla="*/ 117613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5685 w 3510561"/>
                <a:gd name="connsiteY2" fmla="*/ 117613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85546 w 3530925"/>
                <a:gd name="connsiteY0" fmla="*/ 13603 h 2641929"/>
                <a:gd name="connsiteX1" fmla="*/ 80099 w 3530925"/>
                <a:gd name="connsiteY1" fmla="*/ 546620 h 2641929"/>
                <a:gd name="connsiteX2" fmla="*/ 126049 w 3530925"/>
                <a:gd name="connsiteY2" fmla="*/ 1176132 h 2641929"/>
                <a:gd name="connsiteX3" fmla="*/ 20364 w 3530925"/>
                <a:gd name="connsiteY3" fmla="*/ 1778073 h 2641929"/>
                <a:gd name="connsiteX4" fmla="*/ 121454 w 3530925"/>
                <a:gd name="connsiteY4" fmla="*/ 2439750 h 2641929"/>
                <a:gd name="connsiteX5" fmla="*/ 865840 w 3530925"/>
                <a:gd name="connsiteY5" fmla="*/ 2499484 h 2641929"/>
                <a:gd name="connsiteX6" fmla="*/ 2202977 w 3530925"/>
                <a:gd name="connsiteY6" fmla="*/ 2435155 h 2641929"/>
                <a:gd name="connsiteX7" fmla="*/ 3020883 w 3530925"/>
                <a:gd name="connsiteY7" fmla="*/ 2641929 h 2641929"/>
                <a:gd name="connsiteX8" fmla="*/ 3530925 w 3530925"/>
                <a:gd name="connsiteY8" fmla="*/ 2210001 h 2641929"/>
                <a:gd name="connsiteX9" fmla="*/ 3434431 w 3530925"/>
                <a:gd name="connsiteY9" fmla="*/ 1516160 h 2641929"/>
                <a:gd name="connsiteX10" fmla="*/ 3526330 w 3530925"/>
                <a:gd name="connsiteY10" fmla="*/ 849888 h 2641929"/>
                <a:gd name="connsiteX11" fmla="*/ 3337936 w 3530925"/>
                <a:gd name="connsiteY11" fmla="*/ 261732 h 2641929"/>
                <a:gd name="connsiteX12" fmla="*/ 2662475 w 3530925"/>
                <a:gd name="connsiteY12" fmla="*/ 59553 h 2641929"/>
                <a:gd name="connsiteX13" fmla="*/ 1624010 w 3530925"/>
                <a:gd name="connsiteY13" fmla="*/ 100907 h 2641929"/>
                <a:gd name="connsiteX14" fmla="*/ 1146133 w 3530925"/>
                <a:gd name="connsiteY14" fmla="*/ 27388 h 2641929"/>
                <a:gd name="connsiteX15" fmla="*/ 585546 w 3530925"/>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41086"/>
                <a:gd name="connsiteY0" fmla="*/ 13603 h 2641929"/>
                <a:gd name="connsiteX1" fmla="*/ 89127 w 3541086"/>
                <a:gd name="connsiteY1" fmla="*/ 546620 h 2641929"/>
                <a:gd name="connsiteX2" fmla="*/ 135077 w 3541086"/>
                <a:gd name="connsiteY2" fmla="*/ 1176132 h 2641929"/>
                <a:gd name="connsiteX3" fmla="*/ 29392 w 3541086"/>
                <a:gd name="connsiteY3" fmla="*/ 1778073 h 2641929"/>
                <a:gd name="connsiteX4" fmla="*/ 130482 w 3541086"/>
                <a:gd name="connsiteY4" fmla="*/ 2439750 h 2641929"/>
                <a:gd name="connsiteX5" fmla="*/ 874868 w 3541086"/>
                <a:gd name="connsiteY5" fmla="*/ 2499484 h 2641929"/>
                <a:gd name="connsiteX6" fmla="*/ 2212005 w 3541086"/>
                <a:gd name="connsiteY6" fmla="*/ 2435155 h 2641929"/>
                <a:gd name="connsiteX7" fmla="*/ 3029911 w 3541086"/>
                <a:gd name="connsiteY7" fmla="*/ 2641929 h 2641929"/>
                <a:gd name="connsiteX8" fmla="*/ 3539953 w 3541086"/>
                <a:gd name="connsiteY8" fmla="*/ 2210001 h 2641929"/>
                <a:gd name="connsiteX9" fmla="*/ 3443459 w 3541086"/>
                <a:gd name="connsiteY9" fmla="*/ 1516160 h 2641929"/>
                <a:gd name="connsiteX10" fmla="*/ 3535358 w 3541086"/>
                <a:gd name="connsiteY10" fmla="*/ 849888 h 2641929"/>
                <a:gd name="connsiteX11" fmla="*/ 3346964 w 3541086"/>
                <a:gd name="connsiteY11" fmla="*/ 261732 h 2641929"/>
                <a:gd name="connsiteX12" fmla="*/ 2671503 w 3541086"/>
                <a:gd name="connsiteY12" fmla="*/ 59553 h 2641929"/>
                <a:gd name="connsiteX13" fmla="*/ 1633038 w 3541086"/>
                <a:gd name="connsiteY13" fmla="*/ 100907 h 2641929"/>
                <a:gd name="connsiteX14" fmla="*/ 1155161 w 3541086"/>
                <a:gd name="connsiteY14" fmla="*/ 27388 h 2641929"/>
                <a:gd name="connsiteX15" fmla="*/ 594574 w 3541086"/>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1504"/>
                <a:gd name="connsiteY0" fmla="*/ 13603 h 2641929"/>
                <a:gd name="connsiteX1" fmla="*/ 89127 w 3541504"/>
                <a:gd name="connsiteY1" fmla="*/ 546620 h 2641929"/>
                <a:gd name="connsiteX2" fmla="*/ 135077 w 3541504"/>
                <a:gd name="connsiteY2" fmla="*/ 1176132 h 2641929"/>
                <a:gd name="connsiteX3" fmla="*/ 29392 w 3541504"/>
                <a:gd name="connsiteY3" fmla="*/ 1778073 h 2641929"/>
                <a:gd name="connsiteX4" fmla="*/ 130482 w 3541504"/>
                <a:gd name="connsiteY4" fmla="*/ 2439750 h 2641929"/>
                <a:gd name="connsiteX5" fmla="*/ 874868 w 3541504"/>
                <a:gd name="connsiteY5" fmla="*/ 2499484 h 2641929"/>
                <a:gd name="connsiteX6" fmla="*/ 2212005 w 3541504"/>
                <a:gd name="connsiteY6" fmla="*/ 2435155 h 2641929"/>
                <a:gd name="connsiteX7" fmla="*/ 3029911 w 3541504"/>
                <a:gd name="connsiteY7" fmla="*/ 2641929 h 2641929"/>
                <a:gd name="connsiteX8" fmla="*/ 3539953 w 3541504"/>
                <a:gd name="connsiteY8" fmla="*/ 2210001 h 2641929"/>
                <a:gd name="connsiteX9" fmla="*/ 3443459 w 3541504"/>
                <a:gd name="connsiteY9" fmla="*/ 1516160 h 2641929"/>
                <a:gd name="connsiteX10" fmla="*/ 3535358 w 3541504"/>
                <a:gd name="connsiteY10" fmla="*/ 849888 h 2641929"/>
                <a:gd name="connsiteX11" fmla="*/ 3346964 w 3541504"/>
                <a:gd name="connsiteY11" fmla="*/ 261732 h 2641929"/>
                <a:gd name="connsiteX12" fmla="*/ 2671503 w 3541504"/>
                <a:gd name="connsiteY12" fmla="*/ 59553 h 2641929"/>
                <a:gd name="connsiteX13" fmla="*/ 1633038 w 3541504"/>
                <a:gd name="connsiteY13" fmla="*/ 100907 h 2641929"/>
                <a:gd name="connsiteX14" fmla="*/ 1155161 w 3541504"/>
                <a:gd name="connsiteY14" fmla="*/ 27388 h 2641929"/>
                <a:gd name="connsiteX15" fmla="*/ 594574 w 3541504"/>
                <a:gd name="connsiteY15" fmla="*/ 13603 h 2641929"/>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155161 w 3541504"/>
                <a:gd name="connsiteY14" fmla="*/ 36210 h 2650751"/>
                <a:gd name="connsiteX15" fmla="*/ 594574 w 3541504"/>
                <a:gd name="connsiteY15"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155161 w 3541504"/>
                <a:gd name="connsiteY14" fmla="*/ 36210 h 2650751"/>
                <a:gd name="connsiteX15" fmla="*/ 594574 w 3541504"/>
                <a:gd name="connsiteY15"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35102 h 2663428"/>
                <a:gd name="connsiteX1" fmla="*/ 89127 w 3541504"/>
                <a:gd name="connsiteY1" fmla="*/ 568119 h 2663428"/>
                <a:gd name="connsiteX2" fmla="*/ 135077 w 3541504"/>
                <a:gd name="connsiteY2" fmla="*/ 1197631 h 2663428"/>
                <a:gd name="connsiteX3" fmla="*/ 29392 w 3541504"/>
                <a:gd name="connsiteY3" fmla="*/ 1799572 h 2663428"/>
                <a:gd name="connsiteX4" fmla="*/ 130482 w 3541504"/>
                <a:gd name="connsiteY4" fmla="*/ 2461249 h 2663428"/>
                <a:gd name="connsiteX5" fmla="*/ 874868 w 3541504"/>
                <a:gd name="connsiteY5" fmla="*/ 2520983 h 2663428"/>
                <a:gd name="connsiteX6" fmla="*/ 2212005 w 3541504"/>
                <a:gd name="connsiteY6" fmla="*/ 2456654 h 2663428"/>
                <a:gd name="connsiteX7" fmla="*/ 3029911 w 3541504"/>
                <a:gd name="connsiteY7" fmla="*/ 2663428 h 2663428"/>
                <a:gd name="connsiteX8" fmla="*/ 3539953 w 3541504"/>
                <a:gd name="connsiteY8" fmla="*/ 2231500 h 2663428"/>
                <a:gd name="connsiteX9" fmla="*/ 3443459 w 3541504"/>
                <a:gd name="connsiteY9" fmla="*/ 1537659 h 2663428"/>
                <a:gd name="connsiteX10" fmla="*/ 3535358 w 3541504"/>
                <a:gd name="connsiteY10" fmla="*/ 871387 h 2663428"/>
                <a:gd name="connsiteX11" fmla="*/ 3346964 w 3541504"/>
                <a:gd name="connsiteY11" fmla="*/ 283231 h 2663428"/>
                <a:gd name="connsiteX12" fmla="*/ 2671503 w 3541504"/>
                <a:gd name="connsiteY12" fmla="*/ 81052 h 2663428"/>
                <a:gd name="connsiteX13" fmla="*/ 1775483 w 3541504"/>
                <a:gd name="connsiteY13" fmla="*/ 117811 h 2663428"/>
                <a:gd name="connsiteX14" fmla="*/ 1453833 w 3541504"/>
                <a:gd name="connsiteY14" fmla="*/ 99433 h 2663428"/>
                <a:gd name="connsiteX15" fmla="*/ 1155161 w 3541504"/>
                <a:gd name="connsiteY15" fmla="*/ 48887 h 2663428"/>
                <a:gd name="connsiteX16" fmla="*/ 594574 w 3541504"/>
                <a:gd name="connsiteY16" fmla="*/ 35102 h 2663428"/>
                <a:gd name="connsiteX0" fmla="*/ 594574 w 3541504"/>
                <a:gd name="connsiteY0" fmla="*/ 35102 h 2663428"/>
                <a:gd name="connsiteX1" fmla="*/ 89127 w 3541504"/>
                <a:gd name="connsiteY1" fmla="*/ 568119 h 2663428"/>
                <a:gd name="connsiteX2" fmla="*/ 135077 w 3541504"/>
                <a:gd name="connsiteY2" fmla="*/ 1197631 h 2663428"/>
                <a:gd name="connsiteX3" fmla="*/ 29392 w 3541504"/>
                <a:gd name="connsiteY3" fmla="*/ 1799572 h 2663428"/>
                <a:gd name="connsiteX4" fmla="*/ 130482 w 3541504"/>
                <a:gd name="connsiteY4" fmla="*/ 2461249 h 2663428"/>
                <a:gd name="connsiteX5" fmla="*/ 874868 w 3541504"/>
                <a:gd name="connsiteY5" fmla="*/ 2520983 h 2663428"/>
                <a:gd name="connsiteX6" fmla="*/ 2212005 w 3541504"/>
                <a:gd name="connsiteY6" fmla="*/ 2456654 h 2663428"/>
                <a:gd name="connsiteX7" fmla="*/ 3029911 w 3541504"/>
                <a:gd name="connsiteY7" fmla="*/ 2663428 h 2663428"/>
                <a:gd name="connsiteX8" fmla="*/ 3539953 w 3541504"/>
                <a:gd name="connsiteY8" fmla="*/ 2231500 h 2663428"/>
                <a:gd name="connsiteX9" fmla="*/ 3443459 w 3541504"/>
                <a:gd name="connsiteY9" fmla="*/ 1537659 h 2663428"/>
                <a:gd name="connsiteX10" fmla="*/ 3535358 w 3541504"/>
                <a:gd name="connsiteY10" fmla="*/ 871387 h 2663428"/>
                <a:gd name="connsiteX11" fmla="*/ 3346964 w 3541504"/>
                <a:gd name="connsiteY11" fmla="*/ 283231 h 2663428"/>
                <a:gd name="connsiteX12" fmla="*/ 2671503 w 3541504"/>
                <a:gd name="connsiteY12" fmla="*/ 81052 h 2663428"/>
                <a:gd name="connsiteX13" fmla="*/ 1775483 w 3541504"/>
                <a:gd name="connsiteY13" fmla="*/ 117811 h 2663428"/>
                <a:gd name="connsiteX14" fmla="*/ 1453833 w 3541504"/>
                <a:gd name="connsiteY14" fmla="*/ 99433 h 2663428"/>
                <a:gd name="connsiteX15" fmla="*/ 1155161 w 3541504"/>
                <a:gd name="connsiteY15" fmla="*/ 48887 h 2663428"/>
                <a:gd name="connsiteX16" fmla="*/ 594574 w 3541504"/>
                <a:gd name="connsiteY16" fmla="*/ 35102 h 2663428"/>
                <a:gd name="connsiteX0" fmla="*/ 557814 w 3541504"/>
                <a:gd name="connsiteY0" fmla="*/ 51674 h 2647835"/>
                <a:gd name="connsiteX1" fmla="*/ 89127 w 3541504"/>
                <a:gd name="connsiteY1" fmla="*/ 552526 h 2647835"/>
                <a:gd name="connsiteX2" fmla="*/ 135077 w 3541504"/>
                <a:gd name="connsiteY2" fmla="*/ 1182038 h 2647835"/>
                <a:gd name="connsiteX3" fmla="*/ 29392 w 3541504"/>
                <a:gd name="connsiteY3" fmla="*/ 1783979 h 2647835"/>
                <a:gd name="connsiteX4" fmla="*/ 130482 w 3541504"/>
                <a:gd name="connsiteY4" fmla="*/ 2445656 h 2647835"/>
                <a:gd name="connsiteX5" fmla="*/ 874868 w 3541504"/>
                <a:gd name="connsiteY5" fmla="*/ 2505390 h 2647835"/>
                <a:gd name="connsiteX6" fmla="*/ 2212005 w 3541504"/>
                <a:gd name="connsiteY6" fmla="*/ 2441061 h 2647835"/>
                <a:gd name="connsiteX7" fmla="*/ 3029911 w 3541504"/>
                <a:gd name="connsiteY7" fmla="*/ 2647835 h 2647835"/>
                <a:gd name="connsiteX8" fmla="*/ 3539953 w 3541504"/>
                <a:gd name="connsiteY8" fmla="*/ 2215907 h 2647835"/>
                <a:gd name="connsiteX9" fmla="*/ 3443459 w 3541504"/>
                <a:gd name="connsiteY9" fmla="*/ 1522066 h 2647835"/>
                <a:gd name="connsiteX10" fmla="*/ 3535358 w 3541504"/>
                <a:gd name="connsiteY10" fmla="*/ 855794 h 2647835"/>
                <a:gd name="connsiteX11" fmla="*/ 3346964 w 3541504"/>
                <a:gd name="connsiteY11" fmla="*/ 267638 h 2647835"/>
                <a:gd name="connsiteX12" fmla="*/ 2671503 w 3541504"/>
                <a:gd name="connsiteY12" fmla="*/ 65459 h 2647835"/>
                <a:gd name="connsiteX13" fmla="*/ 1775483 w 3541504"/>
                <a:gd name="connsiteY13" fmla="*/ 102218 h 2647835"/>
                <a:gd name="connsiteX14" fmla="*/ 1453833 w 3541504"/>
                <a:gd name="connsiteY14" fmla="*/ 83840 h 2647835"/>
                <a:gd name="connsiteX15" fmla="*/ 1155161 w 3541504"/>
                <a:gd name="connsiteY15" fmla="*/ 33294 h 2647835"/>
                <a:gd name="connsiteX16" fmla="*/ 557814 w 3541504"/>
                <a:gd name="connsiteY16" fmla="*/ 51674 h 2647835"/>
                <a:gd name="connsiteX0" fmla="*/ 557814 w 3541504"/>
                <a:gd name="connsiteY0" fmla="*/ 50295 h 2646456"/>
                <a:gd name="connsiteX1" fmla="*/ 89127 w 3541504"/>
                <a:gd name="connsiteY1" fmla="*/ 551147 h 2646456"/>
                <a:gd name="connsiteX2" fmla="*/ 135077 w 3541504"/>
                <a:gd name="connsiteY2" fmla="*/ 1180659 h 2646456"/>
                <a:gd name="connsiteX3" fmla="*/ 29392 w 3541504"/>
                <a:gd name="connsiteY3" fmla="*/ 1782600 h 2646456"/>
                <a:gd name="connsiteX4" fmla="*/ 130482 w 3541504"/>
                <a:gd name="connsiteY4" fmla="*/ 2444277 h 2646456"/>
                <a:gd name="connsiteX5" fmla="*/ 874868 w 3541504"/>
                <a:gd name="connsiteY5" fmla="*/ 2504011 h 2646456"/>
                <a:gd name="connsiteX6" fmla="*/ 2212005 w 3541504"/>
                <a:gd name="connsiteY6" fmla="*/ 2439682 h 2646456"/>
                <a:gd name="connsiteX7" fmla="*/ 3029911 w 3541504"/>
                <a:gd name="connsiteY7" fmla="*/ 2646456 h 2646456"/>
                <a:gd name="connsiteX8" fmla="*/ 3539953 w 3541504"/>
                <a:gd name="connsiteY8" fmla="*/ 2214528 h 2646456"/>
                <a:gd name="connsiteX9" fmla="*/ 3443459 w 3541504"/>
                <a:gd name="connsiteY9" fmla="*/ 1520687 h 2646456"/>
                <a:gd name="connsiteX10" fmla="*/ 3535358 w 3541504"/>
                <a:gd name="connsiteY10" fmla="*/ 854415 h 2646456"/>
                <a:gd name="connsiteX11" fmla="*/ 3346964 w 3541504"/>
                <a:gd name="connsiteY11" fmla="*/ 266259 h 2646456"/>
                <a:gd name="connsiteX12" fmla="*/ 2671503 w 3541504"/>
                <a:gd name="connsiteY12" fmla="*/ 64080 h 2646456"/>
                <a:gd name="connsiteX13" fmla="*/ 1775483 w 3541504"/>
                <a:gd name="connsiteY13" fmla="*/ 100839 h 2646456"/>
                <a:gd name="connsiteX14" fmla="*/ 1453833 w 3541504"/>
                <a:gd name="connsiteY14" fmla="*/ 82461 h 2646456"/>
                <a:gd name="connsiteX15" fmla="*/ 1155161 w 3541504"/>
                <a:gd name="connsiteY15" fmla="*/ 31915 h 2646456"/>
                <a:gd name="connsiteX16" fmla="*/ 557814 w 3541504"/>
                <a:gd name="connsiteY16" fmla="*/ 50295 h 2646456"/>
                <a:gd name="connsiteX0" fmla="*/ 576194 w 3541504"/>
                <a:gd name="connsiteY0" fmla="*/ 39650 h 2654191"/>
                <a:gd name="connsiteX1" fmla="*/ 89127 w 3541504"/>
                <a:gd name="connsiteY1" fmla="*/ 558882 h 2654191"/>
                <a:gd name="connsiteX2" fmla="*/ 135077 w 3541504"/>
                <a:gd name="connsiteY2" fmla="*/ 1188394 h 2654191"/>
                <a:gd name="connsiteX3" fmla="*/ 29392 w 3541504"/>
                <a:gd name="connsiteY3" fmla="*/ 1790335 h 2654191"/>
                <a:gd name="connsiteX4" fmla="*/ 130482 w 3541504"/>
                <a:gd name="connsiteY4" fmla="*/ 2452012 h 2654191"/>
                <a:gd name="connsiteX5" fmla="*/ 874868 w 3541504"/>
                <a:gd name="connsiteY5" fmla="*/ 2511746 h 2654191"/>
                <a:gd name="connsiteX6" fmla="*/ 2212005 w 3541504"/>
                <a:gd name="connsiteY6" fmla="*/ 2447417 h 2654191"/>
                <a:gd name="connsiteX7" fmla="*/ 3029911 w 3541504"/>
                <a:gd name="connsiteY7" fmla="*/ 2654191 h 2654191"/>
                <a:gd name="connsiteX8" fmla="*/ 3539953 w 3541504"/>
                <a:gd name="connsiteY8" fmla="*/ 2222263 h 2654191"/>
                <a:gd name="connsiteX9" fmla="*/ 3443459 w 3541504"/>
                <a:gd name="connsiteY9" fmla="*/ 1528422 h 2654191"/>
                <a:gd name="connsiteX10" fmla="*/ 3535358 w 3541504"/>
                <a:gd name="connsiteY10" fmla="*/ 862150 h 2654191"/>
                <a:gd name="connsiteX11" fmla="*/ 3346964 w 3541504"/>
                <a:gd name="connsiteY11" fmla="*/ 273994 h 2654191"/>
                <a:gd name="connsiteX12" fmla="*/ 2671503 w 3541504"/>
                <a:gd name="connsiteY12" fmla="*/ 71815 h 2654191"/>
                <a:gd name="connsiteX13" fmla="*/ 1775483 w 3541504"/>
                <a:gd name="connsiteY13" fmla="*/ 108574 h 2654191"/>
                <a:gd name="connsiteX14" fmla="*/ 1453833 w 3541504"/>
                <a:gd name="connsiteY14" fmla="*/ 90196 h 2654191"/>
                <a:gd name="connsiteX15" fmla="*/ 1155161 w 3541504"/>
                <a:gd name="connsiteY15" fmla="*/ 39650 h 2654191"/>
                <a:gd name="connsiteX16" fmla="*/ 576194 w 3541504"/>
                <a:gd name="connsiteY16" fmla="*/ 39650 h 2654191"/>
                <a:gd name="connsiteX0" fmla="*/ 576194 w 3541504"/>
                <a:gd name="connsiteY0" fmla="*/ 33288 h 2647829"/>
                <a:gd name="connsiteX1" fmla="*/ 89127 w 3541504"/>
                <a:gd name="connsiteY1" fmla="*/ 552520 h 2647829"/>
                <a:gd name="connsiteX2" fmla="*/ 135077 w 3541504"/>
                <a:gd name="connsiteY2" fmla="*/ 1182032 h 2647829"/>
                <a:gd name="connsiteX3" fmla="*/ 29392 w 3541504"/>
                <a:gd name="connsiteY3" fmla="*/ 1783973 h 2647829"/>
                <a:gd name="connsiteX4" fmla="*/ 130482 w 3541504"/>
                <a:gd name="connsiteY4" fmla="*/ 2445650 h 2647829"/>
                <a:gd name="connsiteX5" fmla="*/ 874868 w 3541504"/>
                <a:gd name="connsiteY5" fmla="*/ 2505384 h 2647829"/>
                <a:gd name="connsiteX6" fmla="*/ 2212005 w 3541504"/>
                <a:gd name="connsiteY6" fmla="*/ 2441055 h 2647829"/>
                <a:gd name="connsiteX7" fmla="*/ 3029911 w 3541504"/>
                <a:gd name="connsiteY7" fmla="*/ 2647829 h 2647829"/>
                <a:gd name="connsiteX8" fmla="*/ 3539953 w 3541504"/>
                <a:gd name="connsiteY8" fmla="*/ 2215901 h 2647829"/>
                <a:gd name="connsiteX9" fmla="*/ 3443459 w 3541504"/>
                <a:gd name="connsiteY9" fmla="*/ 1522060 h 2647829"/>
                <a:gd name="connsiteX10" fmla="*/ 3535358 w 3541504"/>
                <a:gd name="connsiteY10" fmla="*/ 855788 h 2647829"/>
                <a:gd name="connsiteX11" fmla="*/ 3346964 w 3541504"/>
                <a:gd name="connsiteY11" fmla="*/ 267632 h 2647829"/>
                <a:gd name="connsiteX12" fmla="*/ 2671503 w 3541504"/>
                <a:gd name="connsiteY12" fmla="*/ 65453 h 2647829"/>
                <a:gd name="connsiteX13" fmla="*/ 1775483 w 3541504"/>
                <a:gd name="connsiteY13" fmla="*/ 102212 h 2647829"/>
                <a:gd name="connsiteX14" fmla="*/ 1453833 w 3541504"/>
                <a:gd name="connsiteY14" fmla="*/ 83834 h 2647829"/>
                <a:gd name="connsiteX15" fmla="*/ 1155161 w 3541504"/>
                <a:gd name="connsiteY15" fmla="*/ 33288 h 2647829"/>
                <a:gd name="connsiteX16" fmla="*/ 576194 w 3541504"/>
                <a:gd name="connsiteY16" fmla="*/ 33288 h 2647829"/>
                <a:gd name="connsiteX0" fmla="*/ 576194 w 3541504"/>
                <a:gd name="connsiteY0" fmla="*/ 33288 h 2647829"/>
                <a:gd name="connsiteX1" fmla="*/ 89127 w 3541504"/>
                <a:gd name="connsiteY1" fmla="*/ 552520 h 2647829"/>
                <a:gd name="connsiteX2" fmla="*/ 135077 w 3541504"/>
                <a:gd name="connsiteY2" fmla="*/ 1182032 h 2647829"/>
                <a:gd name="connsiteX3" fmla="*/ 29392 w 3541504"/>
                <a:gd name="connsiteY3" fmla="*/ 1783973 h 2647829"/>
                <a:gd name="connsiteX4" fmla="*/ 130482 w 3541504"/>
                <a:gd name="connsiteY4" fmla="*/ 2445650 h 2647829"/>
                <a:gd name="connsiteX5" fmla="*/ 874868 w 3541504"/>
                <a:gd name="connsiteY5" fmla="*/ 2505384 h 2647829"/>
                <a:gd name="connsiteX6" fmla="*/ 2212005 w 3541504"/>
                <a:gd name="connsiteY6" fmla="*/ 2441055 h 2647829"/>
                <a:gd name="connsiteX7" fmla="*/ 3029911 w 3541504"/>
                <a:gd name="connsiteY7" fmla="*/ 2647829 h 2647829"/>
                <a:gd name="connsiteX8" fmla="*/ 3539953 w 3541504"/>
                <a:gd name="connsiteY8" fmla="*/ 2215901 h 2647829"/>
                <a:gd name="connsiteX9" fmla="*/ 3443459 w 3541504"/>
                <a:gd name="connsiteY9" fmla="*/ 1522060 h 2647829"/>
                <a:gd name="connsiteX10" fmla="*/ 3535358 w 3541504"/>
                <a:gd name="connsiteY10" fmla="*/ 855788 h 2647829"/>
                <a:gd name="connsiteX11" fmla="*/ 3346964 w 3541504"/>
                <a:gd name="connsiteY11" fmla="*/ 267632 h 2647829"/>
                <a:gd name="connsiteX12" fmla="*/ 2671503 w 3541504"/>
                <a:gd name="connsiteY12" fmla="*/ 65453 h 2647829"/>
                <a:gd name="connsiteX13" fmla="*/ 1775483 w 3541504"/>
                <a:gd name="connsiteY13" fmla="*/ 102212 h 2647829"/>
                <a:gd name="connsiteX14" fmla="*/ 1453833 w 3541504"/>
                <a:gd name="connsiteY14" fmla="*/ 83834 h 2647829"/>
                <a:gd name="connsiteX15" fmla="*/ 1155161 w 3541504"/>
                <a:gd name="connsiteY15" fmla="*/ 33288 h 2647829"/>
                <a:gd name="connsiteX16" fmla="*/ 576194 w 354150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39281 w 3545874"/>
                <a:gd name="connsiteY8" fmla="*/ 2251614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57966 w 3545874"/>
                <a:gd name="connsiteY9" fmla="*/ 1532315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57966 w 3545874"/>
                <a:gd name="connsiteY9" fmla="*/ 1532315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57966 w 3545874"/>
                <a:gd name="connsiteY9" fmla="*/ 1532315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59554"/>
                <a:gd name="connsiteY0" fmla="*/ 33288 h 2663134"/>
                <a:gd name="connsiteX1" fmla="*/ 93497 w 3559554"/>
                <a:gd name="connsiteY1" fmla="*/ 552520 h 2663134"/>
                <a:gd name="connsiteX2" fmla="*/ 139447 w 3559554"/>
                <a:gd name="connsiteY2" fmla="*/ 1182032 h 2663134"/>
                <a:gd name="connsiteX3" fmla="*/ 33762 w 3559554"/>
                <a:gd name="connsiteY3" fmla="*/ 1783973 h 2663134"/>
                <a:gd name="connsiteX4" fmla="*/ 134852 w 3559554"/>
                <a:gd name="connsiteY4" fmla="*/ 2445650 h 2663134"/>
                <a:gd name="connsiteX5" fmla="*/ 919580 w 3559554"/>
                <a:gd name="connsiteY5" fmla="*/ 2525792 h 2663134"/>
                <a:gd name="connsiteX6" fmla="*/ 2246630 w 3559554"/>
                <a:gd name="connsiteY6" fmla="*/ 2471666 h 2663134"/>
                <a:gd name="connsiteX7" fmla="*/ 3079666 w 3559554"/>
                <a:gd name="connsiteY7" fmla="*/ 2663134 h 2663134"/>
                <a:gd name="connsiteX8" fmla="*/ 3559554 w 3559554"/>
                <a:gd name="connsiteY8" fmla="*/ 2248196 h 2663134"/>
                <a:gd name="connsiteX9" fmla="*/ 3457966 w 3559554"/>
                <a:gd name="connsiteY9" fmla="*/ 1532315 h 2663134"/>
                <a:gd name="connsiteX10" fmla="*/ 3539728 w 3559554"/>
                <a:gd name="connsiteY10" fmla="*/ 855788 h 2663134"/>
                <a:gd name="connsiteX11" fmla="*/ 3351334 w 3559554"/>
                <a:gd name="connsiteY11" fmla="*/ 267632 h 2663134"/>
                <a:gd name="connsiteX12" fmla="*/ 2675873 w 3559554"/>
                <a:gd name="connsiteY12" fmla="*/ 65453 h 2663134"/>
                <a:gd name="connsiteX13" fmla="*/ 1779853 w 3559554"/>
                <a:gd name="connsiteY13" fmla="*/ 102212 h 2663134"/>
                <a:gd name="connsiteX14" fmla="*/ 1458203 w 3559554"/>
                <a:gd name="connsiteY14" fmla="*/ 83834 h 2663134"/>
                <a:gd name="connsiteX15" fmla="*/ 1159531 w 3559554"/>
                <a:gd name="connsiteY15" fmla="*/ 33288 h 2663134"/>
                <a:gd name="connsiteX16" fmla="*/ 580564 w 3559554"/>
                <a:gd name="connsiteY16" fmla="*/ 33288 h 266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59554" h="2663134">
                  <a:moveTo>
                    <a:pt x="580564" y="33288"/>
                  </a:moveTo>
                  <a:cubicBezTo>
                    <a:pt x="148636" y="168074"/>
                    <a:pt x="139447" y="353404"/>
                    <a:pt x="93497" y="552520"/>
                  </a:cubicBezTo>
                  <a:cubicBezTo>
                    <a:pt x="70522" y="797586"/>
                    <a:pt x="144042" y="904801"/>
                    <a:pt x="139447" y="1182032"/>
                  </a:cubicBezTo>
                  <a:cubicBezTo>
                    <a:pt x="101155" y="1600175"/>
                    <a:pt x="67459" y="1558819"/>
                    <a:pt x="33762" y="1783973"/>
                  </a:cubicBezTo>
                  <a:cubicBezTo>
                    <a:pt x="-38225" y="2179141"/>
                    <a:pt x="9255" y="2298610"/>
                    <a:pt x="134852" y="2445650"/>
                  </a:cubicBezTo>
                  <a:cubicBezTo>
                    <a:pt x="346221" y="2617196"/>
                    <a:pt x="568028" y="2632953"/>
                    <a:pt x="919580" y="2525792"/>
                  </a:cubicBezTo>
                  <a:cubicBezTo>
                    <a:pt x="1764938" y="2303184"/>
                    <a:pt x="1935963" y="2417564"/>
                    <a:pt x="2246630" y="2471666"/>
                  </a:cubicBezTo>
                  <a:cubicBezTo>
                    <a:pt x="2747436" y="2606440"/>
                    <a:pt x="2889741" y="2653944"/>
                    <a:pt x="3079666" y="2663134"/>
                  </a:cubicBezTo>
                  <a:cubicBezTo>
                    <a:pt x="3575923" y="2601868"/>
                    <a:pt x="3536579" y="2304868"/>
                    <a:pt x="3559554" y="2248196"/>
                  </a:cubicBezTo>
                  <a:cubicBezTo>
                    <a:pt x="3559554" y="2016916"/>
                    <a:pt x="3459722" y="1708901"/>
                    <a:pt x="3457966" y="1532315"/>
                  </a:cubicBezTo>
                  <a:cubicBezTo>
                    <a:pt x="3469542" y="1192551"/>
                    <a:pt x="3509095" y="1077879"/>
                    <a:pt x="3539728" y="855788"/>
                  </a:cubicBezTo>
                  <a:cubicBezTo>
                    <a:pt x="3578020" y="457557"/>
                    <a:pt x="3427917" y="348810"/>
                    <a:pt x="3351334" y="267632"/>
                  </a:cubicBezTo>
                  <a:cubicBezTo>
                    <a:pt x="3103206" y="71580"/>
                    <a:pt x="2919407" y="82302"/>
                    <a:pt x="2675873" y="65453"/>
                  </a:cubicBezTo>
                  <a:cubicBezTo>
                    <a:pt x="2329718" y="79238"/>
                    <a:pt x="2433871" y="88427"/>
                    <a:pt x="1779853" y="102212"/>
                  </a:cubicBezTo>
                  <a:cubicBezTo>
                    <a:pt x="1703270" y="99149"/>
                    <a:pt x="1502621" y="91492"/>
                    <a:pt x="1458203" y="83834"/>
                  </a:cubicBezTo>
                  <a:lnTo>
                    <a:pt x="1159531" y="33288"/>
                  </a:lnTo>
                  <a:cubicBezTo>
                    <a:pt x="816440" y="-21852"/>
                    <a:pt x="772021" y="1123"/>
                    <a:pt x="580564" y="33288"/>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矩形 62"/>
          <p:cNvSpPr/>
          <p:nvPr/>
        </p:nvSpPr>
        <p:spPr>
          <a:xfrm>
            <a:off x="4157007" y="4515356"/>
            <a:ext cx="3877985" cy="584775"/>
          </a:xfrm>
          <a:prstGeom prst="rect">
            <a:avLst/>
          </a:prstGeom>
        </p:spPr>
        <p:txBody>
          <a:bodyPr wrap="none">
            <a:spAutoFit/>
          </a:bodyPr>
          <a:lstStyle/>
          <a:p>
            <a:r>
              <a:rPr lang="zh-CN" altLang="en-US" sz="3200" dirty="0">
                <a:solidFill>
                  <a:srgbClr val="0B4C29"/>
                </a:solidFill>
                <a:latin typeface="迷你简少儿" panose="03000509000000000000" pitchFamily="65" charset="-122"/>
                <a:ea typeface="迷你简少儿" panose="03000509000000000000" pitchFamily="65" charset="-122"/>
              </a:rPr>
              <a:t>夏令营训练项目展示</a:t>
            </a:r>
          </a:p>
        </p:txBody>
      </p:sp>
      <p:pic>
        <p:nvPicPr>
          <p:cNvPr id="64" name="图片 63"/>
          <p:cNvPicPr>
            <a:picLocks noChangeAspect="1"/>
          </p:cNvPicPr>
          <p:nvPr/>
        </p:nvPicPr>
        <p:blipFill rotWithShape="1">
          <a:blip r:embed="rId5"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65" name="图片 64"/>
          <p:cNvPicPr>
            <a:picLocks noChangeAspect="1"/>
          </p:cNvPicPr>
          <p:nvPr/>
        </p:nvPicPr>
        <p:blipFill rotWithShape="1">
          <a:blip r:embed="rId6"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66" name="图片 6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67" name="组合 66"/>
          <p:cNvGrpSpPr/>
          <p:nvPr/>
        </p:nvGrpSpPr>
        <p:grpSpPr>
          <a:xfrm>
            <a:off x="1267" y="4423720"/>
            <a:ext cx="12215448" cy="2445422"/>
            <a:chOff x="-23447" y="4479679"/>
            <a:chExt cx="12215448" cy="2387174"/>
          </a:xfrm>
        </p:grpSpPr>
        <p:pic>
          <p:nvPicPr>
            <p:cNvPr id="68" name="图片 67"/>
            <p:cNvPicPr>
              <a:picLocks noChangeAspect="1"/>
            </p:cNvPicPr>
            <p:nvPr/>
          </p:nvPicPr>
          <p:blipFill rotWithShape="1">
            <a:blip r:embed="rId8"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69" name="图片 6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70" name="图片 6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71" name="图片 7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72" name="图片 7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spTree>
    <p:extLst>
      <p:ext uri="{BB962C8B-B14F-4D97-AF65-F5344CB8AC3E}">
        <p14:creationId xmlns:p14="http://schemas.microsoft.com/office/powerpoint/2010/main" val="288041386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anim calcmode="lin" valueType="num">
                                      <p:cBhvr>
                                        <p:cTn id="8" dur="1000" fill="hold"/>
                                        <p:tgtEl>
                                          <p:spTgt spid="67"/>
                                        </p:tgtEl>
                                        <p:attrNameLst>
                                          <p:attrName>ppt_x</p:attrName>
                                        </p:attrNameLst>
                                      </p:cBhvr>
                                      <p:tavLst>
                                        <p:tav tm="0">
                                          <p:val>
                                            <p:strVal val="#ppt_x"/>
                                          </p:val>
                                        </p:tav>
                                        <p:tav tm="100000">
                                          <p:val>
                                            <p:strVal val="#ppt_x"/>
                                          </p:val>
                                        </p:tav>
                                      </p:tavLst>
                                    </p:anim>
                                    <p:anim calcmode="lin" valueType="num">
                                      <p:cBhvr>
                                        <p:cTn id="9" dur="1000" fill="hold"/>
                                        <p:tgtEl>
                                          <p:spTgt spid="6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1000"/>
                                        <p:tgtEl>
                                          <p:spTgt spid="66"/>
                                        </p:tgtEl>
                                      </p:cBhvr>
                                    </p:animEffect>
                                    <p:anim calcmode="lin" valueType="num">
                                      <p:cBhvr>
                                        <p:cTn id="13" dur="1000" fill="hold"/>
                                        <p:tgtEl>
                                          <p:spTgt spid="66"/>
                                        </p:tgtEl>
                                        <p:attrNameLst>
                                          <p:attrName>ppt_x</p:attrName>
                                        </p:attrNameLst>
                                      </p:cBhvr>
                                      <p:tavLst>
                                        <p:tav tm="0">
                                          <p:val>
                                            <p:strVal val="#ppt_x"/>
                                          </p:val>
                                        </p:tav>
                                        <p:tav tm="100000">
                                          <p:val>
                                            <p:strVal val="#ppt_x"/>
                                          </p:val>
                                        </p:tav>
                                      </p:tavLst>
                                    </p:anim>
                                    <p:anim calcmode="lin" valueType="num">
                                      <p:cBhvr>
                                        <p:cTn id="14" dur="1000" fill="hold"/>
                                        <p:tgtEl>
                                          <p:spTgt spid="6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65"/>
                                        </p:tgtEl>
                                        <p:attrNameLst>
                                          <p:attrName>style.visibility</p:attrName>
                                        </p:attrNameLst>
                                      </p:cBhvr>
                                      <p:to>
                                        <p:strVal val="visible"/>
                                      </p:to>
                                    </p:set>
                                    <p:animEffect transition="in" filter="fade">
                                      <p:cBhvr>
                                        <p:cTn id="17" dur="1000"/>
                                        <p:tgtEl>
                                          <p:spTgt spid="65"/>
                                        </p:tgtEl>
                                      </p:cBhvr>
                                    </p:animEffect>
                                    <p:anim calcmode="lin" valueType="num">
                                      <p:cBhvr>
                                        <p:cTn id="18" dur="1000" fill="hold"/>
                                        <p:tgtEl>
                                          <p:spTgt spid="65"/>
                                        </p:tgtEl>
                                        <p:attrNameLst>
                                          <p:attrName>ppt_x</p:attrName>
                                        </p:attrNameLst>
                                      </p:cBhvr>
                                      <p:tavLst>
                                        <p:tav tm="0">
                                          <p:val>
                                            <p:strVal val="#ppt_x"/>
                                          </p:val>
                                        </p:tav>
                                        <p:tav tm="100000">
                                          <p:val>
                                            <p:strVal val="#ppt_x"/>
                                          </p:val>
                                        </p:tav>
                                      </p:tavLst>
                                    </p:anim>
                                    <p:anim calcmode="lin" valueType="num">
                                      <p:cBhvr>
                                        <p:cTn id="19" dur="1000" fill="hold"/>
                                        <p:tgtEl>
                                          <p:spTgt spid="6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64"/>
                                        </p:tgtEl>
                                        <p:attrNameLst>
                                          <p:attrName>style.visibility</p:attrName>
                                        </p:attrNameLst>
                                      </p:cBhvr>
                                      <p:to>
                                        <p:strVal val="visible"/>
                                      </p:to>
                                    </p:set>
                                    <p:animEffect transition="in" filter="fade">
                                      <p:cBhvr>
                                        <p:cTn id="22" dur="1000"/>
                                        <p:tgtEl>
                                          <p:spTgt spid="64"/>
                                        </p:tgtEl>
                                      </p:cBhvr>
                                    </p:animEffect>
                                    <p:anim calcmode="lin" valueType="num">
                                      <p:cBhvr>
                                        <p:cTn id="23" dur="1000" fill="hold"/>
                                        <p:tgtEl>
                                          <p:spTgt spid="64"/>
                                        </p:tgtEl>
                                        <p:attrNameLst>
                                          <p:attrName>ppt_x</p:attrName>
                                        </p:attrNameLst>
                                      </p:cBhvr>
                                      <p:tavLst>
                                        <p:tav tm="0">
                                          <p:val>
                                            <p:strVal val="#ppt_x"/>
                                          </p:val>
                                        </p:tav>
                                        <p:tav tm="100000">
                                          <p:val>
                                            <p:strVal val="#ppt_x"/>
                                          </p:val>
                                        </p:tav>
                                      </p:tavLst>
                                    </p:anim>
                                    <p:anim calcmode="lin" valueType="num">
                                      <p:cBhvr>
                                        <p:cTn id="24" dur="1000" fill="hold"/>
                                        <p:tgtEl>
                                          <p:spTgt spid="64"/>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72"/>
                                        </p:tgtEl>
                                        <p:attrNameLst>
                                          <p:attrName>style.visibility</p:attrName>
                                        </p:attrNameLst>
                                      </p:cBhvr>
                                      <p:to>
                                        <p:strVal val="visible"/>
                                      </p:to>
                                    </p:set>
                                    <p:animEffect transition="in" filter="wipe(down)">
                                      <p:cBhvr>
                                        <p:cTn id="27" dur="500"/>
                                        <p:tgtEl>
                                          <p:spTgt spid="72"/>
                                        </p:tgtEl>
                                      </p:cBhvr>
                                    </p:animEffect>
                                  </p:childTnLst>
                                </p:cTn>
                              </p:par>
                              <p:par>
                                <p:cTn id="28" presetID="55" presetClass="entr" presetSubtype="0" fill="hold" nodeType="withEffect">
                                  <p:stCondLst>
                                    <p:cond delay="200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strVal val="#ppt_w*0.70"/>
                                          </p:val>
                                        </p:tav>
                                        <p:tav tm="100000">
                                          <p:val>
                                            <p:strVal val="#ppt_w"/>
                                          </p:val>
                                        </p:tav>
                                      </p:tavLst>
                                    </p:anim>
                                    <p:anim calcmode="lin" valueType="num">
                                      <p:cBhvr>
                                        <p:cTn id="31" dur="1000" fill="hold"/>
                                        <p:tgtEl>
                                          <p:spTgt spid="12"/>
                                        </p:tgtEl>
                                        <p:attrNameLst>
                                          <p:attrName>ppt_h</p:attrName>
                                        </p:attrNameLst>
                                      </p:cBhvr>
                                      <p:tavLst>
                                        <p:tav tm="0">
                                          <p:val>
                                            <p:strVal val="#ppt_h"/>
                                          </p:val>
                                        </p:tav>
                                        <p:tav tm="100000">
                                          <p:val>
                                            <p:strVal val="#ppt_h"/>
                                          </p:val>
                                        </p:tav>
                                      </p:tavLst>
                                    </p:anim>
                                    <p:animEffect transition="in" filter="fade">
                                      <p:cBhvr>
                                        <p:cTn id="32" dur="1000"/>
                                        <p:tgtEl>
                                          <p:spTgt spid="12"/>
                                        </p:tgtEl>
                                      </p:cBhvr>
                                    </p:animEffect>
                                  </p:childTnLst>
                                </p:cTn>
                              </p:par>
                              <p:par>
                                <p:cTn id="33" presetID="55" presetClass="entr" presetSubtype="0" fill="hold" nodeType="withEffect">
                                  <p:stCondLst>
                                    <p:cond delay="200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000" fill="hold"/>
                                        <p:tgtEl>
                                          <p:spTgt spid="11"/>
                                        </p:tgtEl>
                                        <p:attrNameLst>
                                          <p:attrName>ppt_w</p:attrName>
                                        </p:attrNameLst>
                                      </p:cBhvr>
                                      <p:tavLst>
                                        <p:tav tm="0">
                                          <p:val>
                                            <p:strVal val="#ppt_w*0.70"/>
                                          </p:val>
                                        </p:tav>
                                        <p:tav tm="100000">
                                          <p:val>
                                            <p:strVal val="#ppt_w"/>
                                          </p:val>
                                        </p:tav>
                                      </p:tavLst>
                                    </p:anim>
                                    <p:anim calcmode="lin" valueType="num">
                                      <p:cBhvr>
                                        <p:cTn id="36" dur="1000" fill="hold"/>
                                        <p:tgtEl>
                                          <p:spTgt spid="11"/>
                                        </p:tgtEl>
                                        <p:attrNameLst>
                                          <p:attrName>ppt_h</p:attrName>
                                        </p:attrNameLst>
                                      </p:cBhvr>
                                      <p:tavLst>
                                        <p:tav tm="0">
                                          <p:val>
                                            <p:strVal val="#ppt_h"/>
                                          </p:val>
                                        </p:tav>
                                        <p:tav tm="100000">
                                          <p:val>
                                            <p:strVal val="#ppt_h"/>
                                          </p:val>
                                        </p:tav>
                                      </p:tavLst>
                                    </p:anim>
                                    <p:animEffect transition="in" filter="fade">
                                      <p:cBhvr>
                                        <p:cTn id="37" dur="1000"/>
                                        <p:tgtEl>
                                          <p:spTgt spid="11"/>
                                        </p:tgtEl>
                                      </p:cBhvr>
                                    </p:animEffect>
                                  </p:childTnLst>
                                </p:cTn>
                              </p:par>
                              <p:par>
                                <p:cTn id="38" presetID="25" presetClass="entr" presetSubtype="0" fill="hold" grpId="0" nodeType="withEffect">
                                  <p:stCondLst>
                                    <p:cond delay="2500"/>
                                  </p:stCondLst>
                                  <p:childTnLst>
                                    <p:set>
                                      <p:cBhvr>
                                        <p:cTn id="39" dur="1" fill="hold">
                                          <p:stCondLst>
                                            <p:cond delay="0"/>
                                          </p:stCondLst>
                                        </p:cTn>
                                        <p:tgtEl>
                                          <p:spTgt spid="63"/>
                                        </p:tgtEl>
                                        <p:attrNameLst>
                                          <p:attrName>style.visibility</p:attrName>
                                        </p:attrNameLst>
                                      </p:cBhvr>
                                      <p:to>
                                        <p:strVal val="visible"/>
                                      </p:to>
                                    </p:set>
                                    <p:anim calcmode="lin" valueType="num">
                                      <p:cBhvr>
                                        <p:cTn id="40" dur="500" decel="50000" fill="hold">
                                          <p:stCondLst>
                                            <p:cond delay="0"/>
                                          </p:stCondLst>
                                        </p:cTn>
                                        <p:tgtEl>
                                          <p:spTgt spid="63"/>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63"/>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63"/>
                                        </p:tgtEl>
                                        <p:attrNameLst>
                                          <p:attrName>ppt_w</p:attrName>
                                        </p:attrNameLst>
                                      </p:cBhvr>
                                      <p:tavLst>
                                        <p:tav tm="0">
                                          <p:val>
                                            <p:strVal val="#ppt_w*.05"/>
                                          </p:val>
                                        </p:tav>
                                        <p:tav tm="100000">
                                          <p:val>
                                            <p:strVal val="#ppt_w"/>
                                          </p:val>
                                        </p:tav>
                                      </p:tavLst>
                                    </p:anim>
                                    <p:anim calcmode="lin" valueType="num">
                                      <p:cBhvr>
                                        <p:cTn id="43" dur="1000" fill="hold"/>
                                        <p:tgtEl>
                                          <p:spTgt spid="63"/>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63"/>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63"/>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63"/>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558815" y="1113057"/>
            <a:ext cx="2586330" cy="2962884"/>
            <a:chOff x="2040139" y="1247887"/>
            <a:chExt cx="2338223" cy="2678654"/>
          </a:xfrm>
        </p:grpSpPr>
        <p:sp>
          <p:nvSpPr>
            <p:cNvPr id="14" name="任意多边形 13"/>
            <p:cNvSpPr/>
            <p:nvPr/>
          </p:nvSpPr>
          <p:spPr>
            <a:xfrm>
              <a:off x="2040139" y="1247887"/>
              <a:ext cx="2338223" cy="2678654"/>
            </a:xfrm>
            <a:custGeom>
              <a:avLst/>
              <a:gdLst>
                <a:gd name="connsiteX0" fmla="*/ 0 w 2323651"/>
                <a:gd name="connsiteY0" fmla="*/ 182880 h 2678654"/>
                <a:gd name="connsiteX1" fmla="*/ 279698 w 2323651"/>
                <a:gd name="connsiteY1" fmla="*/ 1775012 h 2678654"/>
                <a:gd name="connsiteX2" fmla="*/ 365760 w 2323651"/>
                <a:gd name="connsiteY2" fmla="*/ 2678654 h 2678654"/>
                <a:gd name="connsiteX3" fmla="*/ 2173044 w 2323651"/>
                <a:gd name="connsiteY3" fmla="*/ 2614108 h 2678654"/>
                <a:gd name="connsiteX4" fmla="*/ 2259105 w 2323651"/>
                <a:gd name="connsiteY4" fmla="*/ 1043492 h 2678654"/>
                <a:gd name="connsiteX5" fmla="*/ 2323651 w 2323651"/>
                <a:gd name="connsiteY5" fmla="*/ 0 h 2678654"/>
                <a:gd name="connsiteX6" fmla="*/ 0 w 2323651"/>
                <a:gd name="connsiteY6" fmla="*/ 182880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8223" h="2678654">
                  <a:moveTo>
                    <a:pt x="0" y="204738"/>
                  </a:moveTo>
                  <a:cubicBezTo>
                    <a:pt x="167308" y="844740"/>
                    <a:pt x="116033" y="734277"/>
                    <a:pt x="265126" y="1691222"/>
                  </a:cubicBezTo>
                  <a:lnTo>
                    <a:pt x="380332" y="2678654"/>
                  </a:lnTo>
                  <a:cubicBezTo>
                    <a:pt x="929329" y="2612208"/>
                    <a:pt x="1522042" y="2604051"/>
                    <a:pt x="2158472" y="2621394"/>
                  </a:cubicBezTo>
                  <a:cubicBezTo>
                    <a:pt x="2196874" y="2095427"/>
                    <a:pt x="2227989" y="1605889"/>
                    <a:pt x="2273677" y="1043492"/>
                  </a:cubicBezTo>
                  <a:lnTo>
                    <a:pt x="2338223" y="0"/>
                  </a:lnTo>
                  <a:cubicBezTo>
                    <a:pt x="1664463" y="170251"/>
                    <a:pt x="1107280" y="263998"/>
                    <a:pt x="0" y="204738"/>
                  </a:cubicBezTo>
                  <a:close/>
                </a:path>
              </a:pathLst>
            </a:custGeom>
            <a:solidFill>
              <a:srgbClr val="F9E999"/>
            </a:solid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2207674" y="1454365"/>
              <a:ext cx="1996983" cy="2279739"/>
            </a:xfrm>
            <a:custGeom>
              <a:avLst/>
              <a:gdLst>
                <a:gd name="connsiteX0" fmla="*/ 0 w 2323651"/>
                <a:gd name="connsiteY0" fmla="*/ 182880 h 2678654"/>
                <a:gd name="connsiteX1" fmla="*/ 279698 w 2323651"/>
                <a:gd name="connsiteY1" fmla="*/ 1775012 h 2678654"/>
                <a:gd name="connsiteX2" fmla="*/ 365760 w 2323651"/>
                <a:gd name="connsiteY2" fmla="*/ 2678654 h 2678654"/>
                <a:gd name="connsiteX3" fmla="*/ 2173044 w 2323651"/>
                <a:gd name="connsiteY3" fmla="*/ 2614108 h 2678654"/>
                <a:gd name="connsiteX4" fmla="*/ 2259105 w 2323651"/>
                <a:gd name="connsiteY4" fmla="*/ 1043492 h 2678654"/>
                <a:gd name="connsiteX5" fmla="*/ 2323651 w 2323651"/>
                <a:gd name="connsiteY5" fmla="*/ 0 h 2678654"/>
                <a:gd name="connsiteX6" fmla="*/ 0 w 2323651"/>
                <a:gd name="connsiteY6" fmla="*/ 182880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8223" h="2678654">
                  <a:moveTo>
                    <a:pt x="0" y="204738"/>
                  </a:moveTo>
                  <a:cubicBezTo>
                    <a:pt x="167308" y="844740"/>
                    <a:pt x="116033" y="734277"/>
                    <a:pt x="265126" y="1691222"/>
                  </a:cubicBezTo>
                  <a:lnTo>
                    <a:pt x="380332" y="2678654"/>
                  </a:lnTo>
                  <a:cubicBezTo>
                    <a:pt x="929329" y="2612208"/>
                    <a:pt x="1522042" y="2604051"/>
                    <a:pt x="2158472" y="2621394"/>
                  </a:cubicBezTo>
                  <a:cubicBezTo>
                    <a:pt x="2196874" y="2095427"/>
                    <a:pt x="2227989" y="1605889"/>
                    <a:pt x="2273677" y="1043492"/>
                  </a:cubicBezTo>
                  <a:lnTo>
                    <a:pt x="2338223" y="0"/>
                  </a:lnTo>
                  <a:cubicBezTo>
                    <a:pt x="1664463" y="170251"/>
                    <a:pt x="1107280" y="263998"/>
                    <a:pt x="0" y="204738"/>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flipV="1">
            <a:off x="4891317" y="1202152"/>
            <a:ext cx="2586330" cy="2962884"/>
            <a:chOff x="2040139" y="1247887"/>
            <a:chExt cx="2338223" cy="2678654"/>
          </a:xfrm>
        </p:grpSpPr>
        <p:sp>
          <p:nvSpPr>
            <p:cNvPr id="65" name="任意多边形 64"/>
            <p:cNvSpPr/>
            <p:nvPr/>
          </p:nvSpPr>
          <p:spPr>
            <a:xfrm>
              <a:off x="2040139" y="1247887"/>
              <a:ext cx="2338223" cy="2678654"/>
            </a:xfrm>
            <a:custGeom>
              <a:avLst/>
              <a:gdLst>
                <a:gd name="connsiteX0" fmla="*/ 0 w 2323651"/>
                <a:gd name="connsiteY0" fmla="*/ 182880 h 2678654"/>
                <a:gd name="connsiteX1" fmla="*/ 279698 w 2323651"/>
                <a:gd name="connsiteY1" fmla="*/ 1775012 h 2678654"/>
                <a:gd name="connsiteX2" fmla="*/ 365760 w 2323651"/>
                <a:gd name="connsiteY2" fmla="*/ 2678654 h 2678654"/>
                <a:gd name="connsiteX3" fmla="*/ 2173044 w 2323651"/>
                <a:gd name="connsiteY3" fmla="*/ 2614108 h 2678654"/>
                <a:gd name="connsiteX4" fmla="*/ 2259105 w 2323651"/>
                <a:gd name="connsiteY4" fmla="*/ 1043492 h 2678654"/>
                <a:gd name="connsiteX5" fmla="*/ 2323651 w 2323651"/>
                <a:gd name="connsiteY5" fmla="*/ 0 h 2678654"/>
                <a:gd name="connsiteX6" fmla="*/ 0 w 2323651"/>
                <a:gd name="connsiteY6" fmla="*/ 182880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8223" h="2678654">
                  <a:moveTo>
                    <a:pt x="0" y="204738"/>
                  </a:moveTo>
                  <a:cubicBezTo>
                    <a:pt x="167308" y="844740"/>
                    <a:pt x="116033" y="734277"/>
                    <a:pt x="265126" y="1691222"/>
                  </a:cubicBezTo>
                  <a:lnTo>
                    <a:pt x="380332" y="2678654"/>
                  </a:lnTo>
                  <a:cubicBezTo>
                    <a:pt x="929329" y="2612208"/>
                    <a:pt x="1522042" y="2604051"/>
                    <a:pt x="2158472" y="2621394"/>
                  </a:cubicBezTo>
                  <a:cubicBezTo>
                    <a:pt x="2196874" y="2095427"/>
                    <a:pt x="2227989" y="1605889"/>
                    <a:pt x="2273677" y="1043492"/>
                  </a:cubicBezTo>
                  <a:lnTo>
                    <a:pt x="2338223" y="0"/>
                  </a:lnTo>
                  <a:cubicBezTo>
                    <a:pt x="1664463" y="170251"/>
                    <a:pt x="1107280" y="263998"/>
                    <a:pt x="0" y="204738"/>
                  </a:cubicBezTo>
                  <a:close/>
                </a:path>
              </a:pathLst>
            </a:custGeom>
            <a:solidFill>
              <a:srgbClr val="F9E999"/>
            </a:solid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a:off x="2207674" y="1454365"/>
              <a:ext cx="1996983" cy="2279739"/>
            </a:xfrm>
            <a:custGeom>
              <a:avLst/>
              <a:gdLst>
                <a:gd name="connsiteX0" fmla="*/ 0 w 2323651"/>
                <a:gd name="connsiteY0" fmla="*/ 182880 h 2678654"/>
                <a:gd name="connsiteX1" fmla="*/ 279698 w 2323651"/>
                <a:gd name="connsiteY1" fmla="*/ 1775012 h 2678654"/>
                <a:gd name="connsiteX2" fmla="*/ 365760 w 2323651"/>
                <a:gd name="connsiteY2" fmla="*/ 2678654 h 2678654"/>
                <a:gd name="connsiteX3" fmla="*/ 2173044 w 2323651"/>
                <a:gd name="connsiteY3" fmla="*/ 2614108 h 2678654"/>
                <a:gd name="connsiteX4" fmla="*/ 2259105 w 2323651"/>
                <a:gd name="connsiteY4" fmla="*/ 1043492 h 2678654"/>
                <a:gd name="connsiteX5" fmla="*/ 2323651 w 2323651"/>
                <a:gd name="connsiteY5" fmla="*/ 0 h 2678654"/>
                <a:gd name="connsiteX6" fmla="*/ 0 w 2323651"/>
                <a:gd name="connsiteY6" fmla="*/ 182880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8223" h="2678654">
                  <a:moveTo>
                    <a:pt x="0" y="204738"/>
                  </a:moveTo>
                  <a:cubicBezTo>
                    <a:pt x="167308" y="844740"/>
                    <a:pt x="116033" y="734277"/>
                    <a:pt x="265126" y="1691222"/>
                  </a:cubicBezTo>
                  <a:lnTo>
                    <a:pt x="380332" y="2678654"/>
                  </a:lnTo>
                  <a:cubicBezTo>
                    <a:pt x="929329" y="2612208"/>
                    <a:pt x="1522042" y="2604051"/>
                    <a:pt x="2158472" y="2621394"/>
                  </a:cubicBezTo>
                  <a:cubicBezTo>
                    <a:pt x="2196874" y="2095427"/>
                    <a:pt x="2227989" y="1605889"/>
                    <a:pt x="2273677" y="1043492"/>
                  </a:cubicBezTo>
                  <a:lnTo>
                    <a:pt x="2338223" y="0"/>
                  </a:lnTo>
                  <a:cubicBezTo>
                    <a:pt x="1664463" y="170251"/>
                    <a:pt x="1107280" y="263998"/>
                    <a:pt x="0" y="204738"/>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a:off x="8187729" y="1105292"/>
            <a:ext cx="2586330" cy="2962884"/>
            <a:chOff x="2040139" y="1247887"/>
            <a:chExt cx="2338223" cy="2678654"/>
          </a:xfrm>
        </p:grpSpPr>
        <p:sp>
          <p:nvSpPr>
            <p:cNvPr id="68" name="任意多边形 67"/>
            <p:cNvSpPr/>
            <p:nvPr/>
          </p:nvSpPr>
          <p:spPr>
            <a:xfrm>
              <a:off x="2040139" y="1247887"/>
              <a:ext cx="2338223" cy="2678654"/>
            </a:xfrm>
            <a:custGeom>
              <a:avLst/>
              <a:gdLst>
                <a:gd name="connsiteX0" fmla="*/ 0 w 2323651"/>
                <a:gd name="connsiteY0" fmla="*/ 182880 h 2678654"/>
                <a:gd name="connsiteX1" fmla="*/ 279698 w 2323651"/>
                <a:gd name="connsiteY1" fmla="*/ 1775012 h 2678654"/>
                <a:gd name="connsiteX2" fmla="*/ 365760 w 2323651"/>
                <a:gd name="connsiteY2" fmla="*/ 2678654 h 2678654"/>
                <a:gd name="connsiteX3" fmla="*/ 2173044 w 2323651"/>
                <a:gd name="connsiteY3" fmla="*/ 2614108 h 2678654"/>
                <a:gd name="connsiteX4" fmla="*/ 2259105 w 2323651"/>
                <a:gd name="connsiteY4" fmla="*/ 1043492 h 2678654"/>
                <a:gd name="connsiteX5" fmla="*/ 2323651 w 2323651"/>
                <a:gd name="connsiteY5" fmla="*/ 0 h 2678654"/>
                <a:gd name="connsiteX6" fmla="*/ 0 w 2323651"/>
                <a:gd name="connsiteY6" fmla="*/ 182880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8223" h="2678654">
                  <a:moveTo>
                    <a:pt x="0" y="204738"/>
                  </a:moveTo>
                  <a:cubicBezTo>
                    <a:pt x="167308" y="844740"/>
                    <a:pt x="116033" y="734277"/>
                    <a:pt x="265126" y="1691222"/>
                  </a:cubicBezTo>
                  <a:lnTo>
                    <a:pt x="380332" y="2678654"/>
                  </a:lnTo>
                  <a:cubicBezTo>
                    <a:pt x="929329" y="2612208"/>
                    <a:pt x="1522042" y="2604051"/>
                    <a:pt x="2158472" y="2621394"/>
                  </a:cubicBezTo>
                  <a:cubicBezTo>
                    <a:pt x="2196874" y="2095427"/>
                    <a:pt x="2227989" y="1605889"/>
                    <a:pt x="2273677" y="1043492"/>
                  </a:cubicBezTo>
                  <a:lnTo>
                    <a:pt x="2338223" y="0"/>
                  </a:lnTo>
                  <a:cubicBezTo>
                    <a:pt x="1664463" y="170251"/>
                    <a:pt x="1107280" y="263998"/>
                    <a:pt x="0" y="204738"/>
                  </a:cubicBezTo>
                  <a:close/>
                </a:path>
              </a:pathLst>
            </a:custGeom>
            <a:solidFill>
              <a:srgbClr val="F9E999"/>
            </a:solid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a:off x="2207674" y="1454365"/>
              <a:ext cx="1996983" cy="2279739"/>
            </a:xfrm>
            <a:custGeom>
              <a:avLst/>
              <a:gdLst>
                <a:gd name="connsiteX0" fmla="*/ 0 w 2323651"/>
                <a:gd name="connsiteY0" fmla="*/ 182880 h 2678654"/>
                <a:gd name="connsiteX1" fmla="*/ 279698 w 2323651"/>
                <a:gd name="connsiteY1" fmla="*/ 1775012 h 2678654"/>
                <a:gd name="connsiteX2" fmla="*/ 365760 w 2323651"/>
                <a:gd name="connsiteY2" fmla="*/ 2678654 h 2678654"/>
                <a:gd name="connsiteX3" fmla="*/ 2173044 w 2323651"/>
                <a:gd name="connsiteY3" fmla="*/ 2614108 h 2678654"/>
                <a:gd name="connsiteX4" fmla="*/ 2259105 w 2323651"/>
                <a:gd name="connsiteY4" fmla="*/ 1043492 h 2678654"/>
                <a:gd name="connsiteX5" fmla="*/ 2323651 w 2323651"/>
                <a:gd name="connsiteY5" fmla="*/ 0 h 2678654"/>
                <a:gd name="connsiteX6" fmla="*/ 0 w 2323651"/>
                <a:gd name="connsiteY6" fmla="*/ 182880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94270 w 2338223"/>
                <a:gd name="connsiteY1" fmla="*/ 177501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87616 w 2338223"/>
                <a:gd name="connsiteY3" fmla="*/ 2614108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 name="connsiteX0" fmla="*/ 0 w 2338223"/>
                <a:gd name="connsiteY0" fmla="*/ 204738 h 2678654"/>
                <a:gd name="connsiteX1" fmla="*/ 265126 w 2338223"/>
                <a:gd name="connsiteY1" fmla="*/ 1691222 h 2678654"/>
                <a:gd name="connsiteX2" fmla="*/ 380332 w 2338223"/>
                <a:gd name="connsiteY2" fmla="*/ 2678654 h 2678654"/>
                <a:gd name="connsiteX3" fmla="*/ 2158472 w 2338223"/>
                <a:gd name="connsiteY3" fmla="*/ 2621394 h 2678654"/>
                <a:gd name="connsiteX4" fmla="*/ 2273677 w 2338223"/>
                <a:gd name="connsiteY4" fmla="*/ 1043492 h 2678654"/>
                <a:gd name="connsiteX5" fmla="*/ 2338223 w 2338223"/>
                <a:gd name="connsiteY5" fmla="*/ 0 h 2678654"/>
                <a:gd name="connsiteX6" fmla="*/ 0 w 2338223"/>
                <a:gd name="connsiteY6" fmla="*/ 204738 h 2678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8223" h="2678654">
                  <a:moveTo>
                    <a:pt x="0" y="204738"/>
                  </a:moveTo>
                  <a:cubicBezTo>
                    <a:pt x="167308" y="844740"/>
                    <a:pt x="116033" y="734277"/>
                    <a:pt x="265126" y="1691222"/>
                  </a:cubicBezTo>
                  <a:lnTo>
                    <a:pt x="380332" y="2678654"/>
                  </a:lnTo>
                  <a:cubicBezTo>
                    <a:pt x="929329" y="2612208"/>
                    <a:pt x="1522042" y="2604051"/>
                    <a:pt x="2158472" y="2621394"/>
                  </a:cubicBezTo>
                  <a:cubicBezTo>
                    <a:pt x="2196874" y="2095427"/>
                    <a:pt x="2227989" y="1605889"/>
                    <a:pt x="2273677" y="1043492"/>
                  </a:cubicBezTo>
                  <a:lnTo>
                    <a:pt x="2338223" y="0"/>
                  </a:lnTo>
                  <a:cubicBezTo>
                    <a:pt x="1664463" y="170251"/>
                    <a:pt x="1107280" y="263998"/>
                    <a:pt x="0" y="204738"/>
                  </a:cubicBez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矩形 69"/>
          <p:cNvSpPr/>
          <p:nvPr/>
        </p:nvSpPr>
        <p:spPr>
          <a:xfrm>
            <a:off x="4157007" y="4640441"/>
            <a:ext cx="3877985" cy="584775"/>
          </a:xfrm>
          <a:prstGeom prst="rect">
            <a:avLst/>
          </a:prstGeom>
        </p:spPr>
        <p:txBody>
          <a:bodyPr wrap="none">
            <a:spAutoFit/>
          </a:bodyPr>
          <a:lstStyle/>
          <a:p>
            <a:r>
              <a:rPr lang="zh-CN" altLang="en-US" sz="3200" dirty="0">
                <a:solidFill>
                  <a:srgbClr val="0B4C29"/>
                </a:solidFill>
                <a:latin typeface="迷你简少儿" panose="03000509000000000000" pitchFamily="65" charset="-122"/>
                <a:ea typeface="迷你简少儿" panose="03000509000000000000" pitchFamily="65" charset="-122"/>
              </a:rPr>
              <a:t>夏令营训练项目展示</a:t>
            </a:r>
          </a:p>
        </p:txBody>
      </p:sp>
      <p:pic>
        <p:nvPicPr>
          <p:cNvPr id="20" name="图片 19"/>
          <p:cNvPicPr>
            <a:picLocks noChangeAspect="1"/>
          </p:cNvPicPr>
          <p:nvPr/>
        </p:nvPicPr>
        <p:blipFill rotWithShape="1">
          <a:blip r:embed="rId6"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21" name="图片 20"/>
          <p:cNvPicPr>
            <a:picLocks noChangeAspect="1"/>
          </p:cNvPicPr>
          <p:nvPr/>
        </p:nvPicPr>
        <p:blipFill rotWithShape="1">
          <a:blip r:embed="rId7"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22" name="图片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23" name="组合 22"/>
          <p:cNvGrpSpPr/>
          <p:nvPr/>
        </p:nvGrpSpPr>
        <p:grpSpPr>
          <a:xfrm>
            <a:off x="1267" y="4423720"/>
            <a:ext cx="12215448" cy="2445422"/>
            <a:chOff x="-23447" y="4479679"/>
            <a:chExt cx="12215448" cy="2387174"/>
          </a:xfrm>
        </p:grpSpPr>
        <p:pic>
          <p:nvPicPr>
            <p:cNvPr id="24" name="图片 23"/>
            <p:cNvPicPr>
              <a:picLocks noChangeAspect="1"/>
            </p:cNvPicPr>
            <p:nvPr/>
          </p:nvPicPr>
          <p:blipFill rotWithShape="1">
            <a:blip r:embed="rId9"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25" name="图片 2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26" name="图片 2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27" name="图片 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28" name="图片 2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spTree>
    <p:extLst>
      <p:ext uri="{BB962C8B-B14F-4D97-AF65-F5344CB8AC3E}">
        <p14:creationId xmlns:p14="http://schemas.microsoft.com/office/powerpoint/2010/main" val="356365445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28"/>
                                        </p:tgtEl>
                                        <p:attrNameLst>
                                          <p:attrName>style.visibility</p:attrName>
                                        </p:attrNameLst>
                                      </p:cBhvr>
                                      <p:to>
                                        <p:strVal val="visible"/>
                                      </p:to>
                                    </p:set>
                                    <p:animEffect transition="in" filter="wipe(down)">
                                      <p:cBhvr>
                                        <p:cTn id="27" dur="500"/>
                                        <p:tgtEl>
                                          <p:spTgt spid="28"/>
                                        </p:tgtEl>
                                      </p:cBhvr>
                                    </p:animEffect>
                                  </p:childTnLst>
                                </p:cTn>
                              </p:par>
                              <p:par>
                                <p:cTn id="28" presetID="42" presetClass="entr" presetSubtype="0" fill="hold" nodeType="withEffect">
                                  <p:stCondLst>
                                    <p:cond delay="200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200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1000"/>
                                        <p:tgtEl>
                                          <p:spTgt spid="67"/>
                                        </p:tgtEl>
                                      </p:cBhvr>
                                    </p:animEffect>
                                    <p:anim calcmode="lin" valueType="num">
                                      <p:cBhvr>
                                        <p:cTn id="36" dur="1000" fill="hold"/>
                                        <p:tgtEl>
                                          <p:spTgt spid="67"/>
                                        </p:tgtEl>
                                        <p:attrNameLst>
                                          <p:attrName>ppt_x</p:attrName>
                                        </p:attrNameLst>
                                      </p:cBhvr>
                                      <p:tavLst>
                                        <p:tav tm="0">
                                          <p:val>
                                            <p:strVal val="#ppt_x"/>
                                          </p:val>
                                        </p:tav>
                                        <p:tav tm="100000">
                                          <p:val>
                                            <p:strVal val="#ppt_x"/>
                                          </p:val>
                                        </p:tav>
                                      </p:tavLst>
                                    </p:anim>
                                    <p:anim calcmode="lin" valueType="num">
                                      <p:cBhvr>
                                        <p:cTn id="37" dur="1000" fill="hold"/>
                                        <p:tgtEl>
                                          <p:spTgt spid="67"/>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250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1000"/>
                                        <p:tgtEl>
                                          <p:spTgt spid="64"/>
                                        </p:tgtEl>
                                      </p:cBhvr>
                                    </p:animEffect>
                                    <p:anim calcmode="lin" valueType="num">
                                      <p:cBhvr>
                                        <p:cTn id="41" dur="1000" fill="hold"/>
                                        <p:tgtEl>
                                          <p:spTgt spid="64"/>
                                        </p:tgtEl>
                                        <p:attrNameLst>
                                          <p:attrName>ppt_x</p:attrName>
                                        </p:attrNameLst>
                                      </p:cBhvr>
                                      <p:tavLst>
                                        <p:tav tm="0">
                                          <p:val>
                                            <p:strVal val="#ppt_x"/>
                                          </p:val>
                                        </p:tav>
                                        <p:tav tm="100000">
                                          <p:val>
                                            <p:strVal val="#ppt_x"/>
                                          </p:val>
                                        </p:tav>
                                      </p:tavLst>
                                    </p:anim>
                                    <p:anim calcmode="lin" valueType="num">
                                      <p:cBhvr>
                                        <p:cTn id="42" dur="1000" fill="hold"/>
                                        <p:tgtEl>
                                          <p:spTgt spid="64"/>
                                        </p:tgtEl>
                                        <p:attrNameLst>
                                          <p:attrName>ppt_y</p:attrName>
                                        </p:attrNameLst>
                                      </p:cBhvr>
                                      <p:tavLst>
                                        <p:tav tm="0">
                                          <p:val>
                                            <p:strVal val="#ppt_y-.1"/>
                                          </p:val>
                                        </p:tav>
                                        <p:tav tm="100000">
                                          <p:val>
                                            <p:strVal val="#ppt_y"/>
                                          </p:val>
                                        </p:tav>
                                      </p:tavLst>
                                    </p:anim>
                                  </p:childTnLst>
                                </p:cTn>
                              </p:par>
                              <p:par>
                                <p:cTn id="43" presetID="16" presetClass="entr" presetSubtype="21" fill="hold" grpId="0" nodeType="withEffect">
                                  <p:stCondLst>
                                    <p:cond delay="2500"/>
                                  </p:stCondLst>
                                  <p:childTnLst>
                                    <p:set>
                                      <p:cBhvr>
                                        <p:cTn id="44" dur="1" fill="hold">
                                          <p:stCondLst>
                                            <p:cond delay="0"/>
                                          </p:stCondLst>
                                        </p:cTn>
                                        <p:tgtEl>
                                          <p:spTgt spid="70"/>
                                        </p:tgtEl>
                                        <p:attrNameLst>
                                          <p:attrName>style.visibility</p:attrName>
                                        </p:attrNameLst>
                                      </p:cBhvr>
                                      <p:to>
                                        <p:strVal val="visible"/>
                                      </p:to>
                                    </p:set>
                                    <p:animEffect transition="in" filter="barn(inVertical)">
                                      <p:cBhvr>
                                        <p:cTn id="45"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2001115" y="2165032"/>
            <a:ext cx="1015663" cy="1669688"/>
          </a:xfrm>
          <a:prstGeom prst="rect">
            <a:avLst/>
          </a:prstGeom>
        </p:spPr>
        <p:txBody>
          <a:bodyPr vert="eaVert" wrap="none">
            <a:spAutoFit/>
          </a:bodyPr>
          <a:lstStyle/>
          <a:p>
            <a:r>
              <a:rPr lang="zh-CN" altLang="en-US" sz="5400" dirty="0">
                <a:solidFill>
                  <a:srgbClr val="0B4C29"/>
                </a:solidFill>
                <a:latin typeface="迷你简少儿" panose="03000509000000000000" pitchFamily="65" charset="-122"/>
                <a:ea typeface="迷你简少儿" panose="03000509000000000000" pitchFamily="65" charset="-122"/>
              </a:rPr>
              <a:t>目 录</a:t>
            </a:r>
          </a:p>
        </p:txBody>
      </p:sp>
      <p:grpSp>
        <p:nvGrpSpPr>
          <p:cNvPr id="2" name="组合 1"/>
          <p:cNvGrpSpPr/>
          <p:nvPr/>
        </p:nvGrpSpPr>
        <p:grpSpPr>
          <a:xfrm>
            <a:off x="4831606" y="1093109"/>
            <a:ext cx="3475461" cy="705365"/>
            <a:chOff x="4831606" y="1259090"/>
            <a:chExt cx="3475461" cy="705365"/>
          </a:xfrm>
        </p:grpSpPr>
        <p:sp>
          <p:nvSpPr>
            <p:cNvPr id="18" name="任意多边形 17"/>
            <p:cNvSpPr/>
            <p:nvPr/>
          </p:nvSpPr>
          <p:spPr>
            <a:xfrm>
              <a:off x="4831606" y="1259090"/>
              <a:ext cx="3475461" cy="705365"/>
            </a:xfrm>
            <a:custGeom>
              <a:avLst/>
              <a:gdLst>
                <a:gd name="connsiteX0" fmla="*/ 954593 w 3627455"/>
                <a:gd name="connsiteY0" fmla="*/ 0 h 884255"/>
                <a:gd name="connsiteX1" fmla="*/ 0 w 3627455"/>
                <a:gd name="connsiteY1" fmla="*/ 311499 h 884255"/>
                <a:gd name="connsiteX2" fmla="*/ 100483 w 3627455"/>
                <a:gd name="connsiteY2" fmla="*/ 773723 h 884255"/>
                <a:gd name="connsiteX3" fmla="*/ 773723 w 3627455"/>
                <a:gd name="connsiteY3" fmla="*/ 884255 h 884255"/>
                <a:gd name="connsiteX4" fmla="*/ 2552281 w 3627455"/>
                <a:gd name="connsiteY4" fmla="*/ 864158 h 884255"/>
                <a:gd name="connsiteX5" fmla="*/ 3275762 w 3627455"/>
                <a:gd name="connsiteY5" fmla="*/ 844061 h 884255"/>
                <a:gd name="connsiteX6" fmla="*/ 3627455 w 3627455"/>
                <a:gd name="connsiteY6" fmla="*/ 582804 h 884255"/>
                <a:gd name="connsiteX7" fmla="*/ 3195375 w 3627455"/>
                <a:gd name="connsiteY7" fmla="*/ 70338 h 884255"/>
                <a:gd name="connsiteX8" fmla="*/ 954593 w 3627455"/>
                <a:gd name="connsiteY8" fmla="*/ 0 h 884255"/>
                <a:gd name="connsiteX0" fmla="*/ 954593 w 3627455"/>
                <a:gd name="connsiteY0" fmla="*/ 0 h 884255"/>
                <a:gd name="connsiteX1" fmla="*/ 0 w 3627455"/>
                <a:gd name="connsiteY1" fmla="*/ 311499 h 884255"/>
                <a:gd name="connsiteX2" fmla="*/ 100483 w 3627455"/>
                <a:gd name="connsiteY2" fmla="*/ 773723 h 884255"/>
                <a:gd name="connsiteX3" fmla="*/ 773723 w 3627455"/>
                <a:gd name="connsiteY3" fmla="*/ 884255 h 884255"/>
                <a:gd name="connsiteX4" fmla="*/ 2552281 w 3627455"/>
                <a:gd name="connsiteY4" fmla="*/ 864158 h 884255"/>
                <a:gd name="connsiteX5" fmla="*/ 3275762 w 3627455"/>
                <a:gd name="connsiteY5" fmla="*/ 844061 h 884255"/>
                <a:gd name="connsiteX6" fmla="*/ 3627455 w 3627455"/>
                <a:gd name="connsiteY6" fmla="*/ 582804 h 884255"/>
                <a:gd name="connsiteX7" fmla="*/ 3195375 w 3627455"/>
                <a:gd name="connsiteY7" fmla="*/ 70338 h 884255"/>
                <a:gd name="connsiteX8" fmla="*/ 954593 w 3627455"/>
                <a:gd name="connsiteY8" fmla="*/ 0 h 884255"/>
                <a:gd name="connsiteX0" fmla="*/ 954593 w 3627455"/>
                <a:gd name="connsiteY0" fmla="*/ 0 h 884255"/>
                <a:gd name="connsiteX1" fmla="*/ 0 w 3627455"/>
                <a:gd name="connsiteY1" fmla="*/ 311499 h 884255"/>
                <a:gd name="connsiteX2" fmla="*/ 100483 w 3627455"/>
                <a:gd name="connsiteY2" fmla="*/ 773723 h 884255"/>
                <a:gd name="connsiteX3" fmla="*/ 773723 w 3627455"/>
                <a:gd name="connsiteY3" fmla="*/ 884255 h 884255"/>
                <a:gd name="connsiteX4" fmla="*/ 2552281 w 3627455"/>
                <a:gd name="connsiteY4" fmla="*/ 864158 h 884255"/>
                <a:gd name="connsiteX5" fmla="*/ 3275762 w 3627455"/>
                <a:gd name="connsiteY5" fmla="*/ 844061 h 884255"/>
                <a:gd name="connsiteX6" fmla="*/ 3627455 w 3627455"/>
                <a:gd name="connsiteY6" fmla="*/ 582804 h 884255"/>
                <a:gd name="connsiteX7" fmla="*/ 3195375 w 3627455"/>
                <a:gd name="connsiteY7" fmla="*/ 70338 h 884255"/>
                <a:gd name="connsiteX8" fmla="*/ 954593 w 3627455"/>
                <a:gd name="connsiteY8" fmla="*/ 0 h 884255"/>
                <a:gd name="connsiteX0" fmla="*/ 977340 w 3650202"/>
                <a:gd name="connsiteY0" fmla="*/ 0 h 884255"/>
                <a:gd name="connsiteX1" fmla="*/ 22747 w 3650202"/>
                <a:gd name="connsiteY1" fmla="*/ 311499 h 884255"/>
                <a:gd name="connsiteX2" fmla="*/ 123230 w 3650202"/>
                <a:gd name="connsiteY2" fmla="*/ 773723 h 884255"/>
                <a:gd name="connsiteX3" fmla="*/ 796470 w 3650202"/>
                <a:gd name="connsiteY3" fmla="*/ 884255 h 884255"/>
                <a:gd name="connsiteX4" fmla="*/ 2575028 w 3650202"/>
                <a:gd name="connsiteY4" fmla="*/ 864158 h 884255"/>
                <a:gd name="connsiteX5" fmla="*/ 3298509 w 3650202"/>
                <a:gd name="connsiteY5" fmla="*/ 844061 h 884255"/>
                <a:gd name="connsiteX6" fmla="*/ 3650202 w 3650202"/>
                <a:gd name="connsiteY6" fmla="*/ 582804 h 884255"/>
                <a:gd name="connsiteX7" fmla="*/ 3218122 w 3650202"/>
                <a:gd name="connsiteY7" fmla="*/ 70338 h 884255"/>
                <a:gd name="connsiteX8" fmla="*/ 977340 w 3650202"/>
                <a:gd name="connsiteY8" fmla="*/ 0 h 884255"/>
                <a:gd name="connsiteX0" fmla="*/ 972614 w 3645476"/>
                <a:gd name="connsiteY0" fmla="*/ 0 h 884255"/>
                <a:gd name="connsiteX1" fmla="*/ 18021 w 3645476"/>
                <a:gd name="connsiteY1" fmla="*/ 311499 h 884255"/>
                <a:gd name="connsiteX2" fmla="*/ 172030 w 3645476"/>
                <a:gd name="connsiteY2" fmla="*/ 791565 h 884255"/>
                <a:gd name="connsiteX3" fmla="*/ 791744 w 3645476"/>
                <a:gd name="connsiteY3" fmla="*/ 884255 h 884255"/>
                <a:gd name="connsiteX4" fmla="*/ 2570302 w 3645476"/>
                <a:gd name="connsiteY4" fmla="*/ 864158 h 884255"/>
                <a:gd name="connsiteX5" fmla="*/ 3293783 w 3645476"/>
                <a:gd name="connsiteY5" fmla="*/ 844061 h 884255"/>
                <a:gd name="connsiteX6" fmla="*/ 3645476 w 3645476"/>
                <a:gd name="connsiteY6" fmla="*/ 582804 h 884255"/>
                <a:gd name="connsiteX7" fmla="*/ 3213396 w 3645476"/>
                <a:gd name="connsiteY7" fmla="*/ 70338 h 884255"/>
                <a:gd name="connsiteX8" fmla="*/ 972614 w 3645476"/>
                <a:gd name="connsiteY8" fmla="*/ 0 h 884255"/>
                <a:gd name="connsiteX0" fmla="*/ 984532 w 3657394"/>
                <a:gd name="connsiteY0" fmla="*/ 0 h 884255"/>
                <a:gd name="connsiteX1" fmla="*/ 29939 w 3657394"/>
                <a:gd name="connsiteY1" fmla="*/ 311499 h 884255"/>
                <a:gd name="connsiteX2" fmla="*/ 183948 w 3657394"/>
                <a:gd name="connsiteY2" fmla="*/ 791565 h 884255"/>
                <a:gd name="connsiteX3" fmla="*/ 803662 w 3657394"/>
                <a:gd name="connsiteY3" fmla="*/ 884255 h 884255"/>
                <a:gd name="connsiteX4" fmla="*/ 2582220 w 3657394"/>
                <a:gd name="connsiteY4" fmla="*/ 864158 h 884255"/>
                <a:gd name="connsiteX5" fmla="*/ 3305701 w 3657394"/>
                <a:gd name="connsiteY5" fmla="*/ 844061 h 884255"/>
                <a:gd name="connsiteX6" fmla="*/ 3657394 w 3657394"/>
                <a:gd name="connsiteY6" fmla="*/ 582804 h 884255"/>
                <a:gd name="connsiteX7" fmla="*/ 3225314 w 3657394"/>
                <a:gd name="connsiteY7" fmla="*/ 70338 h 884255"/>
                <a:gd name="connsiteX8" fmla="*/ 984532 w 3657394"/>
                <a:gd name="connsiteY8" fmla="*/ 0 h 884255"/>
                <a:gd name="connsiteX0" fmla="*/ 984532 w 3657394"/>
                <a:gd name="connsiteY0" fmla="*/ 0 h 884255"/>
                <a:gd name="connsiteX1" fmla="*/ 29939 w 3657394"/>
                <a:gd name="connsiteY1" fmla="*/ 311499 h 884255"/>
                <a:gd name="connsiteX2" fmla="*/ 183948 w 3657394"/>
                <a:gd name="connsiteY2" fmla="*/ 791565 h 884255"/>
                <a:gd name="connsiteX3" fmla="*/ 803662 w 3657394"/>
                <a:gd name="connsiteY3" fmla="*/ 884255 h 884255"/>
                <a:gd name="connsiteX4" fmla="*/ 2582220 w 3657394"/>
                <a:gd name="connsiteY4" fmla="*/ 864158 h 884255"/>
                <a:gd name="connsiteX5" fmla="*/ 3305701 w 3657394"/>
                <a:gd name="connsiteY5" fmla="*/ 844061 h 884255"/>
                <a:gd name="connsiteX6" fmla="*/ 3657394 w 3657394"/>
                <a:gd name="connsiteY6" fmla="*/ 582804 h 884255"/>
                <a:gd name="connsiteX7" fmla="*/ 3225314 w 3657394"/>
                <a:gd name="connsiteY7" fmla="*/ 70338 h 884255"/>
                <a:gd name="connsiteX8" fmla="*/ 984532 w 3657394"/>
                <a:gd name="connsiteY8" fmla="*/ 0 h 884255"/>
                <a:gd name="connsiteX0" fmla="*/ 984532 w 3657394"/>
                <a:gd name="connsiteY0" fmla="*/ 0 h 906558"/>
                <a:gd name="connsiteX1" fmla="*/ 29939 w 3657394"/>
                <a:gd name="connsiteY1" fmla="*/ 311499 h 906558"/>
                <a:gd name="connsiteX2" fmla="*/ 183948 w 3657394"/>
                <a:gd name="connsiteY2" fmla="*/ 791565 h 906558"/>
                <a:gd name="connsiteX3" fmla="*/ 910713 w 3657394"/>
                <a:gd name="connsiteY3" fmla="*/ 906558 h 906558"/>
                <a:gd name="connsiteX4" fmla="*/ 2582220 w 3657394"/>
                <a:gd name="connsiteY4" fmla="*/ 864158 h 906558"/>
                <a:gd name="connsiteX5" fmla="*/ 3305701 w 3657394"/>
                <a:gd name="connsiteY5" fmla="*/ 844061 h 906558"/>
                <a:gd name="connsiteX6" fmla="*/ 3657394 w 3657394"/>
                <a:gd name="connsiteY6" fmla="*/ 582804 h 906558"/>
                <a:gd name="connsiteX7" fmla="*/ 3225314 w 3657394"/>
                <a:gd name="connsiteY7" fmla="*/ 70338 h 906558"/>
                <a:gd name="connsiteX8" fmla="*/ 984532 w 3657394"/>
                <a:gd name="connsiteY8" fmla="*/ 0 h 906558"/>
                <a:gd name="connsiteX0" fmla="*/ 984532 w 3657394"/>
                <a:gd name="connsiteY0" fmla="*/ 0 h 906558"/>
                <a:gd name="connsiteX1" fmla="*/ 29939 w 3657394"/>
                <a:gd name="connsiteY1" fmla="*/ 311499 h 906558"/>
                <a:gd name="connsiteX2" fmla="*/ 183948 w 3657394"/>
                <a:gd name="connsiteY2" fmla="*/ 791565 h 906558"/>
                <a:gd name="connsiteX3" fmla="*/ 910713 w 3657394"/>
                <a:gd name="connsiteY3" fmla="*/ 906558 h 906558"/>
                <a:gd name="connsiteX4" fmla="*/ 2582220 w 3657394"/>
                <a:gd name="connsiteY4" fmla="*/ 864158 h 906558"/>
                <a:gd name="connsiteX5" fmla="*/ 3305701 w 3657394"/>
                <a:gd name="connsiteY5" fmla="*/ 844061 h 906558"/>
                <a:gd name="connsiteX6" fmla="*/ 3657394 w 3657394"/>
                <a:gd name="connsiteY6" fmla="*/ 582804 h 906558"/>
                <a:gd name="connsiteX7" fmla="*/ 3225314 w 3657394"/>
                <a:gd name="connsiteY7" fmla="*/ 70338 h 906558"/>
                <a:gd name="connsiteX8" fmla="*/ 984532 w 3657394"/>
                <a:gd name="connsiteY8" fmla="*/ 0 h 906558"/>
                <a:gd name="connsiteX0" fmla="*/ 981093 w 3653955"/>
                <a:gd name="connsiteY0" fmla="*/ 0 h 906558"/>
                <a:gd name="connsiteX1" fmla="*/ 26500 w 3653955"/>
                <a:gd name="connsiteY1" fmla="*/ 311499 h 906558"/>
                <a:gd name="connsiteX2" fmla="*/ 202811 w 3653955"/>
                <a:gd name="connsiteY2" fmla="*/ 791565 h 906558"/>
                <a:gd name="connsiteX3" fmla="*/ 907274 w 3653955"/>
                <a:gd name="connsiteY3" fmla="*/ 906558 h 906558"/>
                <a:gd name="connsiteX4" fmla="*/ 2578781 w 3653955"/>
                <a:gd name="connsiteY4" fmla="*/ 864158 h 906558"/>
                <a:gd name="connsiteX5" fmla="*/ 3302262 w 3653955"/>
                <a:gd name="connsiteY5" fmla="*/ 844061 h 906558"/>
                <a:gd name="connsiteX6" fmla="*/ 3653955 w 3653955"/>
                <a:gd name="connsiteY6" fmla="*/ 582804 h 906558"/>
                <a:gd name="connsiteX7" fmla="*/ 3221875 w 3653955"/>
                <a:gd name="connsiteY7" fmla="*/ 70338 h 906558"/>
                <a:gd name="connsiteX8" fmla="*/ 981093 w 3653955"/>
                <a:gd name="connsiteY8" fmla="*/ 0 h 906558"/>
                <a:gd name="connsiteX0" fmla="*/ 981093 w 3653955"/>
                <a:gd name="connsiteY0" fmla="*/ 0 h 906558"/>
                <a:gd name="connsiteX1" fmla="*/ 26500 w 3653955"/>
                <a:gd name="connsiteY1" fmla="*/ 311499 h 906558"/>
                <a:gd name="connsiteX2" fmla="*/ 202811 w 3653955"/>
                <a:gd name="connsiteY2" fmla="*/ 791565 h 906558"/>
                <a:gd name="connsiteX3" fmla="*/ 907274 w 3653955"/>
                <a:gd name="connsiteY3" fmla="*/ 906558 h 906558"/>
                <a:gd name="connsiteX4" fmla="*/ 2578781 w 3653955"/>
                <a:gd name="connsiteY4" fmla="*/ 864158 h 906558"/>
                <a:gd name="connsiteX5" fmla="*/ 3302262 w 3653955"/>
                <a:gd name="connsiteY5" fmla="*/ 844061 h 906558"/>
                <a:gd name="connsiteX6" fmla="*/ 3653955 w 3653955"/>
                <a:gd name="connsiteY6" fmla="*/ 582804 h 906558"/>
                <a:gd name="connsiteX7" fmla="*/ 3221875 w 3653955"/>
                <a:gd name="connsiteY7" fmla="*/ 70338 h 906558"/>
                <a:gd name="connsiteX8" fmla="*/ 981093 w 3653955"/>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6676 w 3651850"/>
                <a:gd name="connsiteY4" fmla="*/ 864158 h 906558"/>
                <a:gd name="connsiteX5" fmla="*/ 3300157 w 3651850"/>
                <a:gd name="connsiteY5" fmla="*/ 844061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2216 w 3651850"/>
                <a:gd name="connsiteY4" fmla="*/ 864158 h 906558"/>
                <a:gd name="connsiteX5" fmla="*/ 3300157 w 3651850"/>
                <a:gd name="connsiteY5" fmla="*/ 844061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2216 w 3651850"/>
                <a:gd name="connsiteY4" fmla="*/ 864158 h 906558"/>
                <a:gd name="connsiteX5" fmla="*/ 3309078 w 3651850"/>
                <a:gd name="connsiteY5" fmla="*/ 826219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2216 w 3651850"/>
                <a:gd name="connsiteY4" fmla="*/ 864158 h 906558"/>
                <a:gd name="connsiteX5" fmla="*/ 3309078 w 3651850"/>
                <a:gd name="connsiteY5" fmla="*/ 826219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2216 w 3651850"/>
                <a:gd name="connsiteY4" fmla="*/ 864158 h 906558"/>
                <a:gd name="connsiteX5" fmla="*/ 3309078 w 3651850"/>
                <a:gd name="connsiteY5" fmla="*/ 826219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6462"/>
                <a:gd name="connsiteY0" fmla="*/ 0 h 906558"/>
                <a:gd name="connsiteX1" fmla="*/ 24395 w 3656462"/>
                <a:gd name="connsiteY1" fmla="*/ 311499 h 906558"/>
                <a:gd name="connsiteX2" fmla="*/ 200706 w 3656462"/>
                <a:gd name="connsiteY2" fmla="*/ 791565 h 906558"/>
                <a:gd name="connsiteX3" fmla="*/ 905169 w 3656462"/>
                <a:gd name="connsiteY3" fmla="*/ 906558 h 906558"/>
                <a:gd name="connsiteX4" fmla="*/ 2572216 w 3656462"/>
                <a:gd name="connsiteY4" fmla="*/ 864158 h 906558"/>
                <a:gd name="connsiteX5" fmla="*/ 3309078 w 3656462"/>
                <a:gd name="connsiteY5" fmla="*/ 826219 h 906558"/>
                <a:gd name="connsiteX6" fmla="*/ 3651850 w 3656462"/>
                <a:gd name="connsiteY6" fmla="*/ 582804 h 906558"/>
                <a:gd name="connsiteX7" fmla="*/ 3219770 w 3656462"/>
                <a:gd name="connsiteY7" fmla="*/ 70338 h 906558"/>
                <a:gd name="connsiteX8" fmla="*/ 978988 w 3656462"/>
                <a:gd name="connsiteY8" fmla="*/ 0 h 906558"/>
                <a:gd name="connsiteX0" fmla="*/ 978988 w 3656686"/>
                <a:gd name="connsiteY0" fmla="*/ 0 h 906558"/>
                <a:gd name="connsiteX1" fmla="*/ 24395 w 3656686"/>
                <a:gd name="connsiteY1" fmla="*/ 311499 h 906558"/>
                <a:gd name="connsiteX2" fmla="*/ 200706 w 3656686"/>
                <a:gd name="connsiteY2" fmla="*/ 791565 h 906558"/>
                <a:gd name="connsiteX3" fmla="*/ 905169 w 3656686"/>
                <a:gd name="connsiteY3" fmla="*/ 906558 h 906558"/>
                <a:gd name="connsiteX4" fmla="*/ 2572216 w 3656686"/>
                <a:gd name="connsiteY4" fmla="*/ 864158 h 906558"/>
                <a:gd name="connsiteX5" fmla="*/ 3309078 w 3656686"/>
                <a:gd name="connsiteY5" fmla="*/ 826219 h 906558"/>
                <a:gd name="connsiteX6" fmla="*/ 3651850 w 3656686"/>
                <a:gd name="connsiteY6" fmla="*/ 582804 h 906558"/>
                <a:gd name="connsiteX7" fmla="*/ 3219770 w 3656686"/>
                <a:gd name="connsiteY7" fmla="*/ 70338 h 906558"/>
                <a:gd name="connsiteX8" fmla="*/ 978988 w 3656686"/>
                <a:gd name="connsiteY8" fmla="*/ 0 h 906558"/>
                <a:gd name="connsiteX0" fmla="*/ 978988 w 3656686"/>
                <a:gd name="connsiteY0" fmla="*/ 1647 h 908205"/>
                <a:gd name="connsiteX1" fmla="*/ 24395 w 3656686"/>
                <a:gd name="connsiteY1" fmla="*/ 313146 h 908205"/>
                <a:gd name="connsiteX2" fmla="*/ 200706 w 3656686"/>
                <a:gd name="connsiteY2" fmla="*/ 793212 h 908205"/>
                <a:gd name="connsiteX3" fmla="*/ 905169 w 3656686"/>
                <a:gd name="connsiteY3" fmla="*/ 908205 h 908205"/>
                <a:gd name="connsiteX4" fmla="*/ 2572216 w 3656686"/>
                <a:gd name="connsiteY4" fmla="*/ 865805 h 908205"/>
                <a:gd name="connsiteX5" fmla="*/ 3309078 w 3656686"/>
                <a:gd name="connsiteY5" fmla="*/ 827866 h 908205"/>
                <a:gd name="connsiteX6" fmla="*/ 3651850 w 3656686"/>
                <a:gd name="connsiteY6" fmla="*/ 584451 h 908205"/>
                <a:gd name="connsiteX7" fmla="*/ 3219770 w 3656686"/>
                <a:gd name="connsiteY7" fmla="*/ 71985 h 908205"/>
                <a:gd name="connsiteX8" fmla="*/ 978988 w 3656686"/>
                <a:gd name="connsiteY8" fmla="*/ 1647 h 908205"/>
                <a:gd name="connsiteX0" fmla="*/ 978988 w 3655881"/>
                <a:gd name="connsiteY0" fmla="*/ 1647 h 908205"/>
                <a:gd name="connsiteX1" fmla="*/ 24395 w 3655881"/>
                <a:gd name="connsiteY1" fmla="*/ 313146 h 908205"/>
                <a:gd name="connsiteX2" fmla="*/ 200706 w 3655881"/>
                <a:gd name="connsiteY2" fmla="*/ 793212 h 908205"/>
                <a:gd name="connsiteX3" fmla="*/ 905169 w 3655881"/>
                <a:gd name="connsiteY3" fmla="*/ 908205 h 908205"/>
                <a:gd name="connsiteX4" fmla="*/ 2572216 w 3655881"/>
                <a:gd name="connsiteY4" fmla="*/ 865805 h 908205"/>
                <a:gd name="connsiteX5" fmla="*/ 3309078 w 3655881"/>
                <a:gd name="connsiteY5" fmla="*/ 827866 h 908205"/>
                <a:gd name="connsiteX6" fmla="*/ 3651850 w 3655881"/>
                <a:gd name="connsiteY6" fmla="*/ 584451 h 908205"/>
                <a:gd name="connsiteX7" fmla="*/ 3148403 w 3655881"/>
                <a:gd name="connsiteY7" fmla="*/ 71985 h 908205"/>
                <a:gd name="connsiteX8" fmla="*/ 978988 w 3655881"/>
                <a:gd name="connsiteY8" fmla="*/ 1647 h 908205"/>
                <a:gd name="connsiteX0" fmla="*/ 978988 w 3655685"/>
                <a:gd name="connsiteY0" fmla="*/ 1647 h 908205"/>
                <a:gd name="connsiteX1" fmla="*/ 24395 w 3655685"/>
                <a:gd name="connsiteY1" fmla="*/ 313146 h 908205"/>
                <a:gd name="connsiteX2" fmla="*/ 200706 w 3655685"/>
                <a:gd name="connsiteY2" fmla="*/ 793212 h 908205"/>
                <a:gd name="connsiteX3" fmla="*/ 905169 w 3655685"/>
                <a:gd name="connsiteY3" fmla="*/ 908205 h 908205"/>
                <a:gd name="connsiteX4" fmla="*/ 2572216 w 3655685"/>
                <a:gd name="connsiteY4" fmla="*/ 865805 h 908205"/>
                <a:gd name="connsiteX5" fmla="*/ 3309078 w 3655685"/>
                <a:gd name="connsiteY5" fmla="*/ 827866 h 908205"/>
                <a:gd name="connsiteX6" fmla="*/ 3651850 w 3655685"/>
                <a:gd name="connsiteY6" fmla="*/ 584451 h 908205"/>
                <a:gd name="connsiteX7" fmla="*/ 3148403 w 3655685"/>
                <a:gd name="connsiteY7" fmla="*/ 71985 h 908205"/>
                <a:gd name="connsiteX8" fmla="*/ 978988 w 3655685"/>
                <a:gd name="connsiteY8" fmla="*/ 1647 h 908205"/>
                <a:gd name="connsiteX0" fmla="*/ 978988 w 3655685"/>
                <a:gd name="connsiteY0" fmla="*/ 1647 h 908205"/>
                <a:gd name="connsiteX1" fmla="*/ 24395 w 3655685"/>
                <a:gd name="connsiteY1" fmla="*/ 313146 h 908205"/>
                <a:gd name="connsiteX2" fmla="*/ 200706 w 3655685"/>
                <a:gd name="connsiteY2" fmla="*/ 793212 h 908205"/>
                <a:gd name="connsiteX3" fmla="*/ 905169 w 3655685"/>
                <a:gd name="connsiteY3" fmla="*/ 908205 h 908205"/>
                <a:gd name="connsiteX4" fmla="*/ 2572216 w 3655685"/>
                <a:gd name="connsiteY4" fmla="*/ 865805 h 908205"/>
                <a:gd name="connsiteX5" fmla="*/ 3309078 w 3655685"/>
                <a:gd name="connsiteY5" fmla="*/ 827866 h 908205"/>
                <a:gd name="connsiteX6" fmla="*/ 3651850 w 3655685"/>
                <a:gd name="connsiteY6" fmla="*/ 584451 h 908205"/>
                <a:gd name="connsiteX7" fmla="*/ 3148403 w 3655685"/>
                <a:gd name="connsiteY7" fmla="*/ 71985 h 908205"/>
                <a:gd name="connsiteX8" fmla="*/ 978988 w 3655685"/>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2216 w 3657072"/>
                <a:gd name="connsiteY4" fmla="*/ 865805 h 908205"/>
                <a:gd name="connsiteX5" fmla="*/ 3309078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2216 w 3657072"/>
                <a:gd name="connsiteY4" fmla="*/ 865805 h 908205"/>
                <a:gd name="connsiteX5" fmla="*/ 3309078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309078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309078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228789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228789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228789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2216 w 3657072"/>
                <a:gd name="connsiteY4" fmla="*/ 865805 h 908205"/>
                <a:gd name="connsiteX5" fmla="*/ 3228789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6677 w 3657072"/>
                <a:gd name="connsiteY4" fmla="*/ 879187 h 908205"/>
                <a:gd name="connsiteX5" fmla="*/ 3228789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6677 w 3657072"/>
                <a:gd name="connsiteY4" fmla="*/ 879187 h 908205"/>
                <a:gd name="connsiteX5" fmla="*/ 3228789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57072"/>
                <a:gd name="connsiteY0" fmla="*/ 1647 h 899284"/>
                <a:gd name="connsiteX1" fmla="*/ 24395 w 3657072"/>
                <a:gd name="connsiteY1" fmla="*/ 313146 h 899284"/>
                <a:gd name="connsiteX2" fmla="*/ 200706 w 3657072"/>
                <a:gd name="connsiteY2" fmla="*/ 793212 h 899284"/>
                <a:gd name="connsiteX3" fmla="*/ 1083588 w 3657072"/>
                <a:gd name="connsiteY3" fmla="*/ 899284 h 899284"/>
                <a:gd name="connsiteX4" fmla="*/ 2576677 w 3657072"/>
                <a:gd name="connsiteY4" fmla="*/ 879187 h 899284"/>
                <a:gd name="connsiteX5" fmla="*/ 3228789 w 3657072"/>
                <a:gd name="connsiteY5" fmla="*/ 827866 h 899284"/>
                <a:gd name="connsiteX6" fmla="*/ 3651850 w 3657072"/>
                <a:gd name="connsiteY6" fmla="*/ 584451 h 899284"/>
                <a:gd name="connsiteX7" fmla="*/ 3148403 w 3657072"/>
                <a:gd name="connsiteY7" fmla="*/ 71985 h 899284"/>
                <a:gd name="connsiteX8" fmla="*/ 978988 w 3657072"/>
                <a:gd name="connsiteY8" fmla="*/ 1647 h 899284"/>
                <a:gd name="connsiteX0" fmla="*/ 989969 w 3668053"/>
                <a:gd name="connsiteY0" fmla="*/ 1647 h 899284"/>
                <a:gd name="connsiteX1" fmla="*/ 35376 w 3668053"/>
                <a:gd name="connsiteY1" fmla="*/ 313146 h 899284"/>
                <a:gd name="connsiteX2" fmla="*/ 211687 w 3668053"/>
                <a:gd name="connsiteY2" fmla="*/ 793212 h 899284"/>
                <a:gd name="connsiteX3" fmla="*/ 1094569 w 3668053"/>
                <a:gd name="connsiteY3" fmla="*/ 899284 h 899284"/>
                <a:gd name="connsiteX4" fmla="*/ 2587658 w 3668053"/>
                <a:gd name="connsiteY4" fmla="*/ 879187 h 899284"/>
                <a:gd name="connsiteX5" fmla="*/ 3239770 w 3668053"/>
                <a:gd name="connsiteY5" fmla="*/ 827866 h 899284"/>
                <a:gd name="connsiteX6" fmla="*/ 3662831 w 3668053"/>
                <a:gd name="connsiteY6" fmla="*/ 584451 h 899284"/>
                <a:gd name="connsiteX7" fmla="*/ 3159384 w 3668053"/>
                <a:gd name="connsiteY7" fmla="*/ 71985 h 899284"/>
                <a:gd name="connsiteX8" fmla="*/ 989969 w 3668053"/>
                <a:gd name="connsiteY8" fmla="*/ 1647 h 899284"/>
                <a:gd name="connsiteX0" fmla="*/ 989969 w 3668053"/>
                <a:gd name="connsiteY0" fmla="*/ 1647 h 899284"/>
                <a:gd name="connsiteX1" fmla="*/ 35376 w 3668053"/>
                <a:gd name="connsiteY1" fmla="*/ 313146 h 899284"/>
                <a:gd name="connsiteX2" fmla="*/ 211687 w 3668053"/>
                <a:gd name="connsiteY2" fmla="*/ 793212 h 899284"/>
                <a:gd name="connsiteX3" fmla="*/ 1094569 w 3668053"/>
                <a:gd name="connsiteY3" fmla="*/ 899284 h 899284"/>
                <a:gd name="connsiteX4" fmla="*/ 2587658 w 3668053"/>
                <a:gd name="connsiteY4" fmla="*/ 879187 h 899284"/>
                <a:gd name="connsiteX5" fmla="*/ 3239770 w 3668053"/>
                <a:gd name="connsiteY5" fmla="*/ 827866 h 899284"/>
                <a:gd name="connsiteX6" fmla="*/ 3662831 w 3668053"/>
                <a:gd name="connsiteY6" fmla="*/ 584451 h 899284"/>
                <a:gd name="connsiteX7" fmla="*/ 3159384 w 3668053"/>
                <a:gd name="connsiteY7" fmla="*/ 71985 h 899284"/>
                <a:gd name="connsiteX8" fmla="*/ 989969 w 3668053"/>
                <a:gd name="connsiteY8" fmla="*/ 1647 h 899284"/>
                <a:gd name="connsiteX0" fmla="*/ 1019970 w 3668053"/>
                <a:gd name="connsiteY0" fmla="*/ 14003 h 890354"/>
                <a:gd name="connsiteX1" fmla="*/ 35376 w 3668053"/>
                <a:gd name="connsiteY1" fmla="*/ 304216 h 890354"/>
                <a:gd name="connsiteX2" fmla="*/ 211687 w 3668053"/>
                <a:gd name="connsiteY2" fmla="*/ 784282 h 890354"/>
                <a:gd name="connsiteX3" fmla="*/ 1094569 w 3668053"/>
                <a:gd name="connsiteY3" fmla="*/ 890354 h 890354"/>
                <a:gd name="connsiteX4" fmla="*/ 2587658 w 3668053"/>
                <a:gd name="connsiteY4" fmla="*/ 870257 h 890354"/>
                <a:gd name="connsiteX5" fmla="*/ 3239770 w 3668053"/>
                <a:gd name="connsiteY5" fmla="*/ 818936 h 890354"/>
                <a:gd name="connsiteX6" fmla="*/ 3662831 w 3668053"/>
                <a:gd name="connsiteY6" fmla="*/ 575521 h 890354"/>
                <a:gd name="connsiteX7" fmla="*/ 3159384 w 3668053"/>
                <a:gd name="connsiteY7" fmla="*/ 63055 h 890354"/>
                <a:gd name="connsiteX8" fmla="*/ 1019970 w 3668053"/>
                <a:gd name="connsiteY8" fmla="*/ 14003 h 890354"/>
                <a:gd name="connsiteX0" fmla="*/ 1019970 w 3668053"/>
                <a:gd name="connsiteY0" fmla="*/ 14003 h 870257"/>
                <a:gd name="connsiteX1" fmla="*/ 35376 w 3668053"/>
                <a:gd name="connsiteY1" fmla="*/ 304216 h 870257"/>
                <a:gd name="connsiteX2" fmla="*/ 211687 w 3668053"/>
                <a:gd name="connsiteY2" fmla="*/ 784282 h 870257"/>
                <a:gd name="connsiteX3" fmla="*/ 1129569 w 3668053"/>
                <a:gd name="connsiteY3" fmla="*/ 840687 h 870257"/>
                <a:gd name="connsiteX4" fmla="*/ 2587658 w 3668053"/>
                <a:gd name="connsiteY4" fmla="*/ 870257 h 870257"/>
                <a:gd name="connsiteX5" fmla="*/ 3239770 w 3668053"/>
                <a:gd name="connsiteY5" fmla="*/ 818936 h 870257"/>
                <a:gd name="connsiteX6" fmla="*/ 3662831 w 3668053"/>
                <a:gd name="connsiteY6" fmla="*/ 575521 h 870257"/>
                <a:gd name="connsiteX7" fmla="*/ 3159384 w 3668053"/>
                <a:gd name="connsiteY7" fmla="*/ 63055 h 870257"/>
                <a:gd name="connsiteX8" fmla="*/ 1019970 w 3668053"/>
                <a:gd name="connsiteY8" fmla="*/ 14003 h 87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8053" h="870257">
                  <a:moveTo>
                    <a:pt x="1019970" y="14003"/>
                  </a:moveTo>
                  <a:cubicBezTo>
                    <a:pt x="166513" y="55389"/>
                    <a:pt x="112708" y="178081"/>
                    <a:pt x="35376" y="304216"/>
                  </a:cubicBezTo>
                  <a:cubicBezTo>
                    <a:pt x="-42642" y="529659"/>
                    <a:pt x="5060" y="681098"/>
                    <a:pt x="211687" y="784282"/>
                  </a:cubicBezTo>
                  <a:cubicBezTo>
                    <a:pt x="541389" y="901544"/>
                    <a:pt x="989906" y="836553"/>
                    <a:pt x="1129569" y="840687"/>
                  </a:cubicBezTo>
                  <a:lnTo>
                    <a:pt x="2587658" y="870257"/>
                  </a:lnTo>
                  <a:lnTo>
                    <a:pt x="3239770" y="818936"/>
                  </a:lnTo>
                  <a:cubicBezTo>
                    <a:pt x="3572590" y="800245"/>
                    <a:pt x="3646706" y="661119"/>
                    <a:pt x="3662831" y="575521"/>
                  </a:cubicBezTo>
                  <a:cubicBezTo>
                    <a:pt x="3719525" y="261963"/>
                    <a:pt x="3298950" y="91142"/>
                    <a:pt x="3159384" y="63055"/>
                  </a:cubicBezTo>
                  <a:cubicBezTo>
                    <a:pt x="1761226" y="-58521"/>
                    <a:pt x="1766897" y="37449"/>
                    <a:pt x="1019970" y="14003"/>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5451081" y="1319385"/>
              <a:ext cx="2236510" cy="584775"/>
            </a:xfrm>
            <a:prstGeom prst="rect">
              <a:avLst/>
            </a:prstGeom>
          </p:spPr>
          <p:txBody>
            <a:bodyPr wrap="none">
              <a:spAutoFit/>
            </a:bodyPr>
            <a:lstStyle/>
            <a:p>
              <a:r>
                <a:rPr lang="zh-CN" altLang="en-US" sz="3200" dirty="0">
                  <a:solidFill>
                    <a:schemeClr val="bg1"/>
                  </a:solidFill>
                  <a:latin typeface="迷你简少儿" panose="03000509000000000000" pitchFamily="65" charset="-122"/>
                  <a:ea typeface="迷你简少儿" panose="03000509000000000000" pitchFamily="65" charset="-122"/>
                </a:rPr>
                <a:t>夏令营概述</a:t>
              </a:r>
            </a:p>
          </p:txBody>
        </p:sp>
      </p:grpSp>
      <p:grpSp>
        <p:nvGrpSpPr>
          <p:cNvPr id="13" name="组合 12"/>
          <p:cNvGrpSpPr/>
          <p:nvPr/>
        </p:nvGrpSpPr>
        <p:grpSpPr>
          <a:xfrm>
            <a:off x="4831606" y="2096796"/>
            <a:ext cx="3475461" cy="705365"/>
            <a:chOff x="4831606" y="2262777"/>
            <a:chExt cx="3475461" cy="705365"/>
          </a:xfrm>
        </p:grpSpPr>
        <p:sp>
          <p:nvSpPr>
            <p:cNvPr id="48" name="任意多边形 47"/>
            <p:cNvSpPr/>
            <p:nvPr/>
          </p:nvSpPr>
          <p:spPr>
            <a:xfrm>
              <a:off x="4831606" y="2262777"/>
              <a:ext cx="3475461" cy="705365"/>
            </a:xfrm>
            <a:custGeom>
              <a:avLst/>
              <a:gdLst>
                <a:gd name="connsiteX0" fmla="*/ 954593 w 3627455"/>
                <a:gd name="connsiteY0" fmla="*/ 0 h 884255"/>
                <a:gd name="connsiteX1" fmla="*/ 0 w 3627455"/>
                <a:gd name="connsiteY1" fmla="*/ 311499 h 884255"/>
                <a:gd name="connsiteX2" fmla="*/ 100483 w 3627455"/>
                <a:gd name="connsiteY2" fmla="*/ 773723 h 884255"/>
                <a:gd name="connsiteX3" fmla="*/ 773723 w 3627455"/>
                <a:gd name="connsiteY3" fmla="*/ 884255 h 884255"/>
                <a:gd name="connsiteX4" fmla="*/ 2552281 w 3627455"/>
                <a:gd name="connsiteY4" fmla="*/ 864158 h 884255"/>
                <a:gd name="connsiteX5" fmla="*/ 3275762 w 3627455"/>
                <a:gd name="connsiteY5" fmla="*/ 844061 h 884255"/>
                <a:gd name="connsiteX6" fmla="*/ 3627455 w 3627455"/>
                <a:gd name="connsiteY6" fmla="*/ 582804 h 884255"/>
                <a:gd name="connsiteX7" fmla="*/ 3195375 w 3627455"/>
                <a:gd name="connsiteY7" fmla="*/ 70338 h 884255"/>
                <a:gd name="connsiteX8" fmla="*/ 954593 w 3627455"/>
                <a:gd name="connsiteY8" fmla="*/ 0 h 884255"/>
                <a:gd name="connsiteX0" fmla="*/ 954593 w 3627455"/>
                <a:gd name="connsiteY0" fmla="*/ 0 h 884255"/>
                <a:gd name="connsiteX1" fmla="*/ 0 w 3627455"/>
                <a:gd name="connsiteY1" fmla="*/ 311499 h 884255"/>
                <a:gd name="connsiteX2" fmla="*/ 100483 w 3627455"/>
                <a:gd name="connsiteY2" fmla="*/ 773723 h 884255"/>
                <a:gd name="connsiteX3" fmla="*/ 773723 w 3627455"/>
                <a:gd name="connsiteY3" fmla="*/ 884255 h 884255"/>
                <a:gd name="connsiteX4" fmla="*/ 2552281 w 3627455"/>
                <a:gd name="connsiteY4" fmla="*/ 864158 h 884255"/>
                <a:gd name="connsiteX5" fmla="*/ 3275762 w 3627455"/>
                <a:gd name="connsiteY5" fmla="*/ 844061 h 884255"/>
                <a:gd name="connsiteX6" fmla="*/ 3627455 w 3627455"/>
                <a:gd name="connsiteY6" fmla="*/ 582804 h 884255"/>
                <a:gd name="connsiteX7" fmla="*/ 3195375 w 3627455"/>
                <a:gd name="connsiteY7" fmla="*/ 70338 h 884255"/>
                <a:gd name="connsiteX8" fmla="*/ 954593 w 3627455"/>
                <a:gd name="connsiteY8" fmla="*/ 0 h 884255"/>
                <a:gd name="connsiteX0" fmla="*/ 954593 w 3627455"/>
                <a:gd name="connsiteY0" fmla="*/ 0 h 884255"/>
                <a:gd name="connsiteX1" fmla="*/ 0 w 3627455"/>
                <a:gd name="connsiteY1" fmla="*/ 311499 h 884255"/>
                <a:gd name="connsiteX2" fmla="*/ 100483 w 3627455"/>
                <a:gd name="connsiteY2" fmla="*/ 773723 h 884255"/>
                <a:gd name="connsiteX3" fmla="*/ 773723 w 3627455"/>
                <a:gd name="connsiteY3" fmla="*/ 884255 h 884255"/>
                <a:gd name="connsiteX4" fmla="*/ 2552281 w 3627455"/>
                <a:gd name="connsiteY4" fmla="*/ 864158 h 884255"/>
                <a:gd name="connsiteX5" fmla="*/ 3275762 w 3627455"/>
                <a:gd name="connsiteY5" fmla="*/ 844061 h 884255"/>
                <a:gd name="connsiteX6" fmla="*/ 3627455 w 3627455"/>
                <a:gd name="connsiteY6" fmla="*/ 582804 h 884255"/>
                <a:gd name="connsiteX7" fmla="*/ 3195375 w 3627455"/>
                <a:gd name="connsiteY7" fmla="*/ 70338 h 884255"/>
                <a:gd name="connsiteX8" fmla="*/ 954593 w 3627455"/>
                <a:gd name="connsiteY8" fmla="*/ 0 h 884255"/>
                <a:gd name="connsiteX0" fmla="*/ 977340 w 3650202"/>
                <a:gd name="connsiteY0" fmla="*/ 0 h 884255"/>
                <a:gd name="connsiteX1" fmla="*/ 22747 w 3650202"/>
                <a:gd name="connsiteY1" fmla="*/ 311499 h 884255"/>
                <a:gd name="connsiteX2" fmla="*/ 123230 w 3650202"/>
                <a:gd name="connsiteY2" fmla="*/ 773723 h 884255"/>
                <a:gd name="connsiteX3" fmla="*/ 796470 w 3650202"/>
                <a:gd name="connsiteY3" fmla="*/ 884255 h 884255"/>
                <a:gd name="connsiteX4" fmla="*/ 2575028 w 3650202"/>
                <a:gd name="connsiteY4" fmla="*/ 864158 h 884255"/>
                <a:gd name="connsiteX5" fmla="*/ 3298509 w 3650202"/>
                <a:gd name="connsiteY5" fmla="*/ 844061 h 884255"/>
                <a:gd name="connsiteX6" fmla="*/ 3650202 w 3650202"/>
                <a:gd name="connsiteY6" fmla="*/ 582804 h 884255"/>
                <a:gd name="connsiteX7" fmla="*/ 3218122 w 3650202"/>
                <a:gd name="connsiteY7" fmla="*/ 70338 h 884255"/>
                <a:gd name="connsiteX8" fmla="*/ 977340 w 3650202"/>
                <a:gd name="connsiteY8" fmla="*/ 0 h 884255"/>
                <a:gd name="connsiteX0" fmla="*/ 972614 w 3645476"/>
                <a:gd name="connsiteY0" fmla="*/ 0 h 884255"/>
                <a:gd name="connsiteX1" fmla="*/ 18021 w 3645476"/>
                <a:gd name="connsiteY1" fmla="*/ 311499 h 884255"/>
                <a:gd name="connsiteX2" fmla="*/ 172030 w 3645476"/>
                <a:gd name="connsiteY2" fmla="*/ 791565 h 884255"/>
                <a:gd name="connsiteX3" fmla="*/ 791744 w 3645476"/>
                <a:gd name="connsiteY3" fmla="*/ 884255 h 884255"/>
                <a:gd name="connsiteX4" fmla="*/ 2570302 w 3645476"/>
                <a:gd name="connsiteY4" fmla="*/ 864158 h 884255"/>
                <a:gd name="connsiteX5" fmla="*/ 3293783 w 3645476"/>
                <a:gd name="connsiteY5" fmla="*/ 844061 h 884255"/>
                <a:gd name="connsiteX6" fmla="*/ 3645476 w 3645476"/>
                <a:gd name="connsiteY6" fmla="*/ 582804 h 884255"/>
                <a:gd name="connsiteX7" fmla="*/ 3213396 w 3645476"/>
                <a:gd name="connsiteY7" fmla="*/ 70338 h 884255"/>
                <a:gd name="connsiteX8" fmla="*/ 972614 w 3645476"/>
                <a:gd name="connsiteY8" fmla="*/ 0 h 884255"/>
                <a:gd name="connsiteX0" fmla="*/ 984532 w 3657394"/>
                <a:gd name="connsiteY0" fmla="*/ 0 h 884255"/>
                <a:gd name="connsiteX1" fmla="*/ 29939 w 3657394"/>
                <a:gd name="connsiteY1" fmla="*/ 311499 h 884255"/>
                <a:gd name="connsiteX2" fmla="*/ 183948 w 3657394"/>
                <a:gd name="connsiteY2" fmla="*/ 791565 h 884255"/>
                <a:gd name="connsiteX3" fmla="*/ 803662 w 3657394"/>
                <a:gd name="connsiteY3" fmla="*/ 884255 h 884255"/>
                <a:gd name="connsiteX4" fmla="*/ 2582220 w 3657394"/>
                <a:gd name="connsiteY4" fmla="*/ 864158 h 884255"/>
                <a:gd name="connsiteX5" fmla="*/ 3305701 w 3657394"/>
                <a:gd name="connsiteY5" fmla="*/ 844061 h 884255"/>
                <a:gd name="connsiteX6" fmla="*/ 3657394 w 3657394"/>
                <a:gd name="connsiteY6" fmla="*/ 582804 h 884255"/>
                <a:gd name="connsiteX7" fmla="*/ 3225314 w 3657394"/>
                <a:gd name="connsiteY7" fmla="*/ 70338 h 884255"/>
                <a:gd name="connsiteX8" fmla="*/ 984532 w 3657394"/>
                <a:gd name="connsiteY8" fmla="*/ 0 h 884255"/>
                <a:gd name="connsiteX0" fmla="*/ 984532 w 3657394"/>
                <a:gd name="connsiteY0" fmla="*/ 0 h 884255"/>
                <a:gd name="connsiteX1" fmla="*/ 29939 w 3657394"/>
                <a:gd name="connsiteY1" fmla="*/ 311499 h 884255"/>
                <a:gd name="connsiteX2" fmla="*/ 183948 w 3657394"/>
                <a:gd name="connsiteY2" fmla="*/ 791565 h 884255"/>
                <a:gd name="connsiteX3" fmla="*/ 803662 w 3657394"/>
                <a:gd name="connsiteY3" fmla="*/ 884255 h 884255"/>
                <a:gd name="connsiteX4" fmla="*/ 2582220 w 3657394"/>
                <a:gd name="connsiteY4" fmla="*/ 864158 h 884255"/>
                <a:gd name="connsiteX5" fmla="*/ 3305701 w 3657394"/>
                <a:gd name="connsiteY5" fmla="*/ 844061 h 884255"/>
                <a:gd name="connsiteX6" fmla="*/ 3657394 w 3657394"/>
                <a:gd name="connsiteY6" fmla="*/ 582804 h 884255"/>
                <a:gd name="connsiteX7" fmla="*/ 3225314 w 3657394"/>
                <a:gd name="connsiteY7" fmla="*/ 70338 h 884255"/>
                <a:gd name="connsiteX8" fmla="*/ 984532 w 3657394"/>
                <a:gd name="connsiteY8" fmla="*/ 0 h 884255"/>
                <a:gd name="connsiteX0" fmla="*/ 984532 w 3657394"/>
                <a:gd name="connsiteY0" fmla="*/ 0 h 906558"/>
                <a:gd name="connsiteX1" fmla="*/ 29939 w 3657394"/>
                <a:gd name="connsiteY1" fmla="*/ 311499 h 906558"/>
                <a:gd name="connsiteX2" fmla="*/ 183948 w 3657394"/>
                <a:gd name="connsiteY2" fmla="*/ 791565 h 906558"/>
                <a:gd name="connsiteX3" fmla="*/ 910713 w 3657394"/>
                <a:gd name="connsiteY3" fmla="*/ 906558 h 906558"/>
                <a:gd name="connsiteX4" fmla="*/ 2582220 w 3657394"/>
                <a:gd name="connsiteY4" fmla="*/ 864158 h 906558"/>
                <a:gd name="connsiteX5" fmla="*/ 3305701 w 3657394"/>
                <a:gd name="connsiteY5" fmla="*/ 844061 h 906558"/>
                <a:gd name="connsiteX6" fmla="*/ 3657394 w 3657394"/>
                <a:gd name="connsiteY6" fmla="*/ 582804 h 906558"/>
                <a:gd name="connsiteX7" fmla="*/ 3225314 w 3657394"/>
                <a:gd name="connsiteY7" fmla="*/ 70338 h 906558"/>
                <a:gd name="connsiteX8" fmla="*/ 984532 w 3657394"/>
                <a:gd name="connsiteY8" fmla="*/ 0 h 906558"/>
                <a:gd name="connsiteX0" fmla="*/ 984532 w 3657394"/>
                <a:gd name="connsiteY0" fmla="*/ 0 h 906558"/>
                <a:gd name="connsiteX1" fmla="*/ 29939 w 3657394"/>
                <a:gd name="connsiteY1" fmla="*/ 311499 h 906558"/>
                <a:gd name="connsiteX2" fmla="*/ 183948 w 3657394"/>
                <a:gd name="connsiteY2" fmla="*/ 791565 h 906558"/>
                <a:gd name="connsiteX3" fmla="*/ 910713 w 3657394"/>
                <a:gd name="connsiteY3" fmla="*/ 906558 h 906558"/>
                <a:gd name="connsiteX4" fmla="*/ 2582220 w 3657394"/>
                <a:gd name="connsiteY4" fmla="*/ 864158 h 906558"/>
                <a:gd name="connsiteX5" fmla="*/ 3305701 w 3657394"/>
                <a:gd name="connsiteY5" fmla="*/ 844061 h 906558"/>
                <a:gd name="connsiteX6" fmla="*/ 3657394 w 3657394"/>
                <a:gd name="connsiteY6" fmla="*/ 582804 h 906558"/>
                <a:gd name="connsiteX7" fmla="*/ 3225314 w 3657394"/>
                <a:gd name="connsiteY7" fmla="*/ 70338 h 906558"/>
                <a:gd name="connsiteX8" fmla="*/ 984532 w 3657394"/>
                <a:gd name="connsiteY8" fmla="*/ 0 h 906558"/>
                <a:gd name="connsiteX0" fmla="*/ 981093 w 3653955"/>
                <a:gd name="connsiteY0" fmla="*/ 0 h 906558"/>
                <a:gd name="connsiteX1" fmla="*/ 26500 w 3653955"/>
                <a:gd name="connsiteY1" fmla="*/ 311499 h 906558"/>
                <a:gd name="connsiteX2" fmla="*/ 202811 w 3653955"/>
                <a:gd name="connsiteY2" fmla="*/ 791565 h 906558"/>
                <a:gd name="connsiteX3" fmla="*/ 907274 w 3653955"/>
                <a:gd name="connsiteY3" fmla="*/ 906558 h 906558"/>
                <a:gd name="connsiteX4" fmla="*/ 2578781 w 3653955"/>
                <a:gd name="connsiteY4" fmla="*/ 864158 h 906558"/>
                <a:gd name="connsiteX5" fmla="*/ 3302262 w 3653955"/>
                <a:gd name="connsiteY5" fmla="*/ 844061 h 906558"/>
                <a:gd name="connsiteX6" fmla="*/ 3653955 w 3653955"/>
                <a:gd name="connsiteY6" fmla="*/ 582804 h 906558"/>
                <a:gd name="connsiteX7" fmla="*/ 3221875 w 3653955"/>
                <a:gd name="connsiteY7" fmla="*/ 70338 h 906558"/>
                <a:gd name="connsiteX8" fmla="*/ 981093 w 3653955"/>
                <a:gd name="connsiteY8" fmla="*/ 0 h 906558"/>
                <a:gd name="connsiteX0" fmla="*/ 981093 w 3653955"/>
                <a:gd name="connsiteY0" fmla="*/ 0 h 906558"/>
                <a:gd name="connsiteX1" fmla="*/ 26500 w 3653955"/>
                <a:gd name="connsiteY1" fmla="*/ 311499 h 906558"/>
                <a:gd name="connsiteX2" fmla="*/ 202811 w 3653955"/>
                <a:gd name="connsiteY2" fmla="*/ 791565 h 906558"/>
                <a:gd name="connsiteX3" fmla="*/ 907274 w 3653955"/>
                <a:gd name="connsiteY3" fmla="*/ 906558 h 906558"/>
                <a:gd name="connsiteX4" fmla="*/ 2578781 w 3653955"/>
                <a:gd name="connsiteY4" fmla="*/ 864158 h 906558"/>
                <a:gd name="connsiteX5" fmla="*/ 3302262 w 3653955"/>
                <a:gd name="connsiteY5" fmla="*/ 844061 h 906558"/>
                <a:gd name="connsiteX6" fmla="*/ 3653955 w 3653955"/>
                <a:gd name="connsiteY6" fmla="*/ 582804 h 906558"/>
                <a:gd name="connsiteX7" fmla="*/ 3221875 w 3653955"/>
                <a:gd name="connsiteY7" fmla="*/ 70338 h 906558"/>
                <a:gd name="connsiteX8" fmla="*/ 981093 w 3653955"/>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6676 w 3651850"/>
                <a:gd name="connsiteY4" fmla="*/ 864158 h 906558"/>
                <a:gd name="connsiteX5" fmla="*/ 3300157 w 3651850"/>
                <a:gd name="connsiteY5" fmla="*/ 844061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2216 w 3651850"/>
                <a:gd name="connsiteY4" fmla="*/ 864158 h 906558"/>
                <a:gd name="connsiteX5" fmla="*/ 3300157 w 3651850"/>
                <a:gd name="connsiteY5" fmla="*/ 844061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2216 w 3651850"/>
                <a:gd name="connsiteY4" fmla="*/ 864158 h 906558"/>
                <a:gd name="connsiteX5" fmla="*/ 3309078 w 3651850"/>
                <a:gd name="connsiteY5" fmla="*/ 826219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2216 w 3651850"/>
                <a:gd name="connsiteY4" fmla="*/ 864158 h 906558"/>
                <a:gd name="connsiteX5" fmla="*/ 3309078 w 3651850"/>
                <a:gd name="connsiteY5" fmla="*/ 826219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2216 w 3651850"/>
                <a:gd name="connsiteY4" fmla="*/ 864158 h 906558"/>
                <a:gd name="connsiteX5" fmla="*/ 3309078 w 3651850"/>
                <a:gd name="connsiteY5" fmla="*/ 826219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6462"/>
                <a:gd name="connsiteY0" fmla="*/ 0 h 906558"/>
                <a:gd name="connsiteX1" fmla="*/ 24395 w 3656462"/>
                <a:gd name="connsiteY1" fmla="*/ 311499 h 906558"/>
                <a:gd name="connsiteX2" fmla="*/ 200706 w 3656462"/>
                <a:gd name="connsiteY2" fmla="*/ 791565 h 906558"/>
                <a:gd name="connsiteX3" fmla="*/ 905169 w 3656462"/>
                <a:gd name="connsiteY3" fmla="*/ 906558 h 906558"/>
                <a:gd name="connsiteX4" fmla="*/ 2572216 w 3656462"/>
                <a:gd name="connsiteY4" fmla="*/ 864158 h 906558"/>
                <a:gd name="connsiteX5" fmla="*/ 3309078 w 3656462"/>
                <a:gd name="connsiteY5" fmla="*/ 826219 h 906558"/>
                <a:gd name="connsiteX6" fmla="*/ 3651850 w 3656462"/>
                <a:gd name="connsiteY6" fmla="*/ 582804 h 906558"/>
                <a:gd name="connsiteX7" fmla="*/ 3219770 w 3656462"/>
                <a:gd name="connsiteY7" fmla="*/ 70338 h 906558"/>
                <a:gd name="connsiteX8" fmla="*/ 978988 w 3656462"/>
                <a:gd name="connsiteY8" fmla="*/ 0 h 906558"/>
                <a:gd name="connsiteX0" fmla="*/ 978988 w 3656686"/>
                <a:gd name="connsiteY0" fmla="*/ 0 h 906558"/>
                <a:gd name="connsiteX1" fmla="*/ 24395 w 3656686"/>
                <a:gd name="connsiteY1" fmla="*/ 311499 h 906558"/>
                <a:gd name="connsiteX2" fmla="*/ 200706 w 3656686"/>
                <a:gd name="connsiteY2" fmla="*/ 791565 h 906558"/>
                <a:gd name="connsiteX3" fmla="*/ 905169 w 3656686"/>
                <a:gd name="connsiteY3" fmla="*/ 906558 h 906558"/>
                <a:gd name="connsiteX4" fmla="*/ 2572216 w 3656686"/>
                <a:gd name="connsiteY4" fmla="*/ 864158 h 906558"/>
                <a:gd name="connsiteX5" fmla="*/ 3309078 w 3656686"/>
                <a:gd name="connsiteY5" fmla="*/ 826219 h 906558"/>
                <a:gd name="connsiteX6" fmla="*/ 3651850 w 3656686"/>
                <a:gd name="connsiteY6" fmla="*/ 582804 h 906558"/>
                <a:gd name="connsiteX7" fmla="*/ 3219770 w 3656686"/>
                <a:gd name="connsiteY7" fmla="*/ 70338 h 906558"/>
                <a:gd name="connsiteX8" fmla="*/ 978988 w 3656686"/>
                <a:gd name="connsiteY8" fmla="*/ 0 h 906558"/>
                <a:gd name="connsiteX0" fmla="*/ 978988 w 3656686"/>
                <a:gd name="connsiteY0" fmla="*/ 1647 h 908205"/>
                <a:gd name="connsiteX1" fmla="*/ 24395 w 3656686"/>
                <a:gd name="connsiteY1" fmla="*/ 313146 h 908205"/>
                <a:gd name="connsiteX2" fmla="*/ 200706 w 3656686"/>
                <a:gd name="connsiteY2" fmla="*/ 793212 h 908205"/>
                <a:gd name="connsiteX3" fmla="*/ 905169 w 3656686"/>
                <a:gd name="connsiteY3" fmla="*/ 908205 h 908205"/>
                <a:gd name="connsiteX4" fmla="*/ 2572216 w 3656686"/>
                <a:gd name="connsiteY4" fmla="*/ 865805 h 908205"/>
                <a:gd name="connsiteX5" fmla="*/ 3309078 w 3656686"/>
                <a:gd name="connsiteY5" fmla="*/ 827866 h 908205"/>
                <a:gd name="connsiteX6" fmla="*/ 3651850 w 3656686"/>
                <a:gd name="connsiteY6" fmla="*/ 584451 h 908205"/>
                <a:gd name="connsiteX7" fmla="*/ 3219770 w 3656686"/>
                <a:gd name="connsiteY7" fmla="*/ 71985 h 908205"/>
                <a:gd name="connsiteX8" fmla="*/ 978988 w 3656686"/>
                <a:gd name="connsiteY8" fmla="*/ 1647 h 908205"/>
                <a:gd name="connsiteX0" fmla="*/ 978988 w 3655881"/>
                <a:gd name="connsiteY0" fmla="*/ 1647 h 908205"/>
                <a:gd name="connsiteX1" fmla="*/ 24395 w 3655881"/>
                <a:gd name="connsiteY1" fmla="*/ 313146 h 908205"/>
                <a:gd name="connsiteX2" fmla="*/ 200706 w 3655881"/>
                <a:gd name="connsiteY2" fmla="*/ 793212 h 908205"/>
                <a:gd name="connsiteX3" fmla="*/ 905169 w 3655881"/>
                <a:gd name="connsiteY3" fmla="*/ 908205 h 908205"/>
                <a:gd name="connsiteX4" fmla="*/ 2572216 w 3655881"/>
                <a:gd name="connsiteY4" fmla="*/ 865805 h 908205"/>
                <a:gd name="connsiteX5" fmla="*/ 3309078 w 3655881"/>
                <a:gd name="connsiteY5" fmla="*/ 827866 h 908205"/>
                <a:gd name="connsiteX6" fmla="*/ 3651850 w 3655881"/>
                <a:gd name="connsiteY6" fmla="*/ 584451 h 908205"/>
                <a:gd name="connsiteX7" fmla="*/ 3148403 w 3655881"/>
                <a:gd name="connsiteY7" fmla="*/ 71985 h 908205"/>
                <a:gd name="connsiteX8" fmla="*/ 978988 w 3655881"/>
                <a:gd name="connsiteY8" fmla="*/ 1647 h 908205"/>
                <a:gd name="connsiteX0" fmla="*/ 978988 w 3655685"/>
                <a:gd name="connsiteY0" fmla="*/ 1647 h 908205"/>
                <a:gd name="connsiteX1" fmla="*/ 24395 w 3655685"/>
                <a:gd name="connsiteY1" fmla="*/ 313146 h 908205"/>
                <a:gd name="connsiteX2" fmla="*/ 200706 w 3655685"/>
                <a:gd name="connsiteY2" fmla="*/ 793212 h 908205"/>
                <a:gd name="connsiteX3" fmla="*/ 905169 w 3655685"/>
                <a:gd name="connsiteY3" fmla="*/ 908205 h 908205"/>
                <a:gd name="connsiteX4" fmla="*/ 2572216 w 3655685"/>
                <a:gd name="connsiteY4" fmla="*/ 865805 h 908205"/>
                <a:gd name="connsiteX5" fmla="*/ 3309078 w 3655685"/>
                <a:gd name="connsiteY5" fmla="*/ 827866 h 908205"/>
                <a:gd name="connsiteX6" fmla="*/ 3651850 w 3655685"/>
                <a:gd name="connsiteY6" fmla="*/ 584451 h 908205"/>
                <a:gd name="connsiteX7" fmla="*/ 3148403 w 3655685"/>
                <a:gd name="connsiteY7" fmla="*/ 71985 h 908205"/>
                <a:gd name="connsiteX8" fmla="*/ 978988 w 3655685"/>
                <a:gd name="connsiteY8" fmla="*/ 1647 h 908205"/>
                <a:gd name="connsiteX0" fmla="*/ 978988 w 3655685"/>
                <a:gd name="connsiteY0" fmla="*/ 1647 h 908205"/>
                <a:gd name="connsiteX1" fmla="*/ 24395 w 3655685"/>
                <a:gd name="connsiteY1" fmla="*/ 313146 h 908205"/>
                <a:gd name="connsiteX2" fmla="*/ 200706 w 3655685"/>
                <a:gd name="connsiteY2" fmla="*/ 793212 h 908205"/>
                <a:gd name="connsiteX3" fmla="*/ 905169 w 3655685"/>
                <a:gd name="connsiteY3" fmla="*/ 908205 h 908205"/>
                <a:gd name="connsiteX4" fmla="*/ 2572216 w 3655685"/>
                <a:gd name="connsiteY4" fmla="*/ 865805 h 908205"/>
                <a:gd name="connsiteX5" fmla="*/ 3309078 w 3655685"/>
                <a:gd name="connsiteY5" fmla="*/ 827866 h 908205"/>
                <a:gd name="connsiteX6" fmla="*/ 3651850 w 3655685"/>
                <a:gd name="connsiteY6" fmla="*/ 584451 h 908205"/>
                <a:gd name="connsiteX7" fmla="*/ 3148403 w 3655685"/>
                <a:gd name="connsiteY7" fmla="*/ 71985 h 908205"/>
                <a:gd name="connsiteX8" fmla="*/ 978988 w 3655685"/>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2216 w 3657072"/>
                <a:gd name="connsiteY4" fmla="*/ 865805 h 908205"/>
                <a:gd name="connsiteX5" fmla="*/ 3309078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2216 w 3657072"/>
                <a:gd name="connsiteY4" fmla="*/ 865805 h 908205"/>
                <a:gd name="connsiteX5" fmla="*/ 3309078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309078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309078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228789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228789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228789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2216 w 3657072"/>
                <a:gd name="connsiteY4" fmla="*/ 865805 h 908205"/>
                <a:gd name="connsiteX5" fmla="*/ 3228789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6677 w 3657072"/>
                <a:gd name="connsiteY4" fmla="*/ 879187 h 908205"/>
                <a:gd name="connsiteX5" fmla="*/ 3228789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6677 w 3657072"/>
                <a:gd name="connsiteY4" fmla="*/ 879187 h 908205"/>
                <a:gd name="connsiteX5" fmla="*/ 3228789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57072"/>
                <a:gd name="connsiteY0" fmla="*/ 1647 h 899284"/>
                <a:gd name="connsiteX1" fmla="*/ 24395 w 3657072"/>
                <a:gd name="connsiteY1" fmla="*/ 313146 h 899284"/>
                <a:gd name="connsiteX2" fmla="*/ 200706 w 3657072"/>
                <a:gd name="connsiteY2" fmla="*/ 793212 h 899284"/>
                <a:gd name="connsiteX3" fmla="*/ 1083588 w 3657072"/>
                <a:gd name="connsiteY3" fmla="*/ 899284 h 899284"/>
                <a:gd name="connsiteX4" fmla="*/ 2576677 w 3657072"/>
                <a:gd name="connsiteY4" fmla="*/ 879187 h 899284"/>
                <a:gd name="connsiteX5" fmla="*/ 3228789 w 3657072"/>
                <a:gd name="connsiteY5" fmla="*/ 827866 h 899284"/>
                <a:gd name="connsiteX6" fmla="*/ 3651850 w 3657072"/>
                <a:gd name="connsiteY6" fmla="*/ 584451 h 899284"/>
                <a:gd name="connsiteX7" fmla="*/ 3148403 w 3657072"/>
                <a:gd name="connsiteY7" fmla="*/ 71985 h 899284"/>
                <a:gd name="connsiteX8" fmla="*/ 978988 w 3657072"/>
                <a:gd name="connsiteY8" fmla="*/ 1647 h 899284"/>
                <a:gd name="connsiteX0" fmla="*/ 989969 w 3668053"/>
                <a:gd name="connsiteY0" fmla="*/ 1647 h 899284"/>
                <a:gd name="connsiteX1" fmla="*/ 35376 w 3668053"/>
                <a:gd name="connsiteY1" fmla="*/ 313146 h 899284"/>
                <a:gd name="connsiteX2" fmla="*/ 211687 w 3668053"/>
                <a:gd name="connsiteY2" fmla="*/ 793212 h 899284"/>
                <a:gd name="connsiteX3" fmla="*/ 1094569 w 3668053"/>
                <a:gd name="connsiteY3" fmla="*/ 899284 h 899284"/>
                <a:gd name="connsiteX4" fmla="*/ 2587658 w 3668053"/>
                <a:gd name="connsiteY4" fmla="*/ 879187 h 899284"/>
                <a:gd name="connsiteX5" fmla="*/ 3239770 w 3668053"/>
                <a:gd name="connsiteY5" fmla="*/ 827866 h 899284"/>
                <a:gd name="connsiteX6" fmla="*/ 3662831 w 3668053"/>
                <a:gd name="connsiteY6" fmla="*/ 584451 h 899284"/>
                <a:gd name="connsiteX7" fmla="*/ 3159384 w 3668053"/>
                <a:gd name="connsiteY7" fmla="*/ 71985 h 899284"/>
                <a:gd name="connsiteX8" fmla="*/ 989969 w 3668053"/>
                <a:gd name="connsiteY8" fmla="*/ 1647 h 899284"/>
                <a:gd name="connsiteX0" fmla="*/ 989969 w 3668053"/>
                <a:gd name="connsiteY0" fmla="*/ 1647 h 899284"/>
                <a:gd name="connsiteX1" fmla="*/ 35376 w 3668053"/>
                <a:gd name="connsiteY1" fmla="*/ 313146 h 899284"/>
                <a:gd name="connsiteX2" fmla="*/ 211687 w 3668053"/>
                <a:gd name="connsiteY2" fmla="*/ 793212 h 899284"/>
                <a:gd name="connsiteX3" fmla="*/ 1094569 w 3668053"/>
                <a:gd name="connsiteY3" fmla="*/ 899284 h 899284"/>
                <a:gd name="connsiteX4" fmla="*/ 2587658 w 3668053"/>
                <a:gd name="connsiteY4" fmla="*/ 879187 h 899284"/>
                <a:gd name="connsiteX5" fmla="*/ 3239770 w 3668053"/>
                <a:gd name="connsiteY5" fmla="*/ 827866 h 899284"/>
                <a:gd name="connsiteX6" fmla="*/ 3662831 w 3668053"/>
                <a:gd name="connsiteY6" fmla="*/ 584451 h 899284"/>
                <a:gd name="connsiteX7" fmla="*/ 3159384 w 3668053"/>
                <a:gd name="connsiteY7" fmla="*/ 71985 h 899284"/>
                <a:gd name="connsiteX8" fmla="*/ 989969 w 3668053"/>
                <a:gd name="connsiteY8" fmla="*/ 1647 h 899284"/>
                <a:gd name="connsiteX0" fmla="*/ 1019970 w 3668053"/>
                <a:gd name="connsiteY0" fmla="*/ 14003 h 890354"/>
                <a:gd name="connsiteX1" fmla="*/ 35376 w 3668053"/>
                <a:gd name="connsiteY1" fmla="*/ 304216 h 890354"/>
                <a:gd name="connsiteX2" fmla="*/ 211687 w 3668053"/>
                <a:gd name="connsiteY2" fmla="*/ 784282 h 890354"/>
                <a:gd name="connsiteX3" fmla="*/ 1094569 w 3668053"/>
                <a:gd name="connsiteY3" fmla="*/ 890354 h 890354"/>
                <a:gd name="connsiteX4" fmla="*/ 2587658 w 3668053"/>
                <a:gd name="connsiteY4" fmla="*/ 870257 h 890354"/>
                <a:gd name="connsiteX5" fmla="*/ 3239770 w 3668053"/>
                <a:gd name="connsiteY5" fmla="*/ 818936 h 890354"/>
                <a:gd name="connsiteX6" fmla="*/ 3662831 w 3668053"/>
                <a:gd name="connsiteY6" fmla="*/ 575521 h 890354"/>
                <a:gd name="connsiteX7" fmla="*/ 3159384 w 3668053"/>
                <a:gd name="connsiteY7" fmla="*/ 63055 h 890354"/>
                <a:gd name="connsiteX8" fmla="*/ 1019970 w 3668053"/>
                <a:gd name="connsiteY8" fmla="*/ 14003 h 890354"/>
                <a:gd name="connsiteX0" fmla="*/ 1019970 w 3668053"/>
                <a:gd name="connsiteY0" fmla="*/ 14003 h 870257"/>
                <a:gd name="connsiteX1" fmla="*/ 35376 w 3668053"/>
                <a:gd name="connsiteY1" fmla="*/ 304216 h 870257"/>
                <a:gd name="connsiteX2" fmla="*/ 211687 w 3668053"/>
                <a:gd name="connsiteY2" fmla="*/ 784282 h 870257"/>
                <a:gd name="connsiteX3" fmla="*/ 1129569 w 3668053"/>
                <a:gd name="connsiteY3" fmla="*/ 840687 h 870257"/>
                <a:gd name="connsiteX4" fmla="*/ 2587658 w 3668053"/>
                <a:gd name="connsiteY4" fmla="*/ 870257 h 870257"/>
                <a:gd name="connsiteX5" fmla="*/ 3239770 w 3668053"/>
                <a:gd name="connsiteY5" fmla="*/ 818936 h 870257"/>
                <a:gd name="connsiteX6" fmla="*/ 3662831 w 3668053"/>
                <a:gd name="connsiteY6" fmla="*/ 575521 h 870257"/>
                <a:gd name="connsiteX7" fmla="*/ 3159384 w 3668053"/>
                <a:gd name="connsiteY7" fmla="*/ 63055 h 870257"/>
                <a:gd name="connsiteX8" fmla="*/ 1019970 w 3668053"/>
                <a:gd name="connsiteY8" fmla="*/ 14003 h 87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8053" h="870257">
                  <a:moveTo>
                    <a:pt x="1019970" y="14003"/>
                  </a:moveTo>
                  <a:cubicBezTo>
                    <a:pt x="166513" y="55389"/>
                    <a:pt x="112708" y="178081"/>
                    <a:pt x="35376" y="304216"/>
                  </a:cubicBezTo>
                  <a:cubicBezTo>
                    <a:pt x="-42642" y="529659"/>
                    <a:pt x="5060" y="681098"/>
                    <a:pt x="211687" y="784282"/>
                  </a:cubicBezTo>
                  <a:cubicBezTo>
                    <a:pt x="541389" y="901544"/>
                    <a:pt x="989906" y="836553"/>
                    <a:pt x="1129569" y="840687"/>
                  </a:cubicBezTo>
                  <a:lnTo>
                    <a:pt x="2587658" y="870257"/>
                  </a:lnTo>
                  <a:lnTo>
                    <a:pt x="3239770" y="818936"/>
                  </a:lnTo>
                  <a:cubicBezTo>
                    <a:pt x="3572590" y="800245"/>
                    <a:pt x="3646706" y="661119"/>
                    <a:pt x="3662831" y="575521"/>
                  </a:cubicBezTo>
                  <a:cubicBezTo>
                    <a:pt x="3719525" y="261963"/>
                    <a:pt x="3298950" y="91142"/>
                    <a:pt x="3159384" y="63055"/>
                  </a:cubicBezTo>
                  <a:cubicBezTo>
                    <a:pt x="1761226" y="-58521"/>
                    <a:pt x="1766897" y="37449"/>
                    <a:pt x="1019970" y="14003"/>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5656266" y="2323072"/>
              <a:ext cx="1826141" cy="584775"/>
            </a:xfrm>
            <a:prstGeom prst="rect">
              <a:avLst/>
            </a:prstGeom>
          </p:spPr>
          <p:txBody>
            <a:bodyPr wrap="none">
              <a:spAutoFit/>
            </a:bodyPr>
            <a:lstStyle/>
            <a:p>
              <a:r>
                <a:rPr lang="zh-CN" altLang="en-US" sz="3200" dirty="0">
                  <a:solidFill>
                    <a:schemeClr val="bg1"/>
                  </a:solidFill>
                  <a:latin typeface="迷你简少儿" panose="03000509000000000000" pitchFamily="65" charset="-122"/>
                  <a:ea typeface="迷你简少儿" panose="03000509000000000000" pitchFamily="65" charset="-122"/>
                </a:rPr>
                <a:t>注意事项</a:t>
              </a:r>
            </a:p>
          </p:txBody>
        </p:sp>
      </p:grpSp>
      <p:grpSp>
        <p:nvGrpSpPr>
          <p:cNvPr id="14" name="组合 13"/>
          <p:cNvGrpSpPr/>
          <p:nvPr/>
        </p:nvGrpSpPr>
        <p:grpSpPr>
          <a:xfrm>
            <a:off x="4831606" y="3065126"/>
            <a:ext cx="3475461" cy="705365"/>
            <a:chOff x="4831606" y="3231107"/>
            <a:chExt cx="3475461" cy="705365"/>
          </a:xfrm>
        </p:grpSpPr>
        <p:sp>
          <p:nvSpPr>
            <p:cNvPr id="50" name="任意多边形 49"/>
            <p:cNvSpPr/>
            <p:nvPr/>
          </p:nvSpPr>
          <p:spPr>
            <a:xfrm>
              <a:off x="4831606" y="3231107"/>
              <a:ext cx="3475461" cy="705365"/>
            </a:xfrm>
            <a:custGeom>
              <a:avLst/>
              <a:gdLst>
                <a:gd name="connsiteX0" fmla="*/ 954593 w 3627455"/>
                <a:gd name="connsiteY0" fmla="*/ 0 h 884255"/>
                <a:gd name="connsiteX1" fmla="*/ 0 w 3627455"/>
                <a:gd name="connsiteY1" fmla="*/ 311499 h 884255"/>
                <a:gd name="connsiteX2" fmla="*/ 100483 w 3627455"/>
                <a:gd name="connsiteY2" fmla="*/ 773723 h 884255"/>
                <a:gd name="connsiteX3" fmla="*/ 773723 w 3627455"/>
                <a:gd name="connsiteY3" fmla="*/ 884255 h 884255"/>
                <a:gd name="connsiteX4" fmla="*/ 2552281 w 3627455"/>
                <a:gd name="connsiteY4" fmla="*/ 864158 h 884255"/>
                <a:gd name="connsiteX5" fmla="*/ 3275762 w 3627455"/>
                <a:gd name="connsiteY5" fmla="*/ 844061 h 884255"/>
                <a:gd name="connsiteX6" fmla="*/ 3627455 w 3627455"/>
                <a:gd name="connsiteY6" fmla="*/ 582804 h 884255"/>
                <a:gd name="connsiteX7" fmla="*/ 3195375 w 3627455"/>
                <a:gd name="connsiteY7" fmla="*/ 70338 h 884255"/>
                <a:gd name="connsiteX8" fmla="*/ 954593 w 3627455"/>
                <a:gd name="connsiteY8" fmla="*/ 0 h 884255"/>
                <a:gd name="connsiteX0" fmla="*/ 954593 w 3627455"/>
                <a:gd name="connsiteY0" fmla="*/ 0 h 884255"/>
                <a:gd name="connsiteX1" fmla="*/ 0 w 3627455"/>
                <a:gd name="connsiteY1" fmla="*/ 311499 h 884255"/>
                <a:gd name="connsiteX2" fmla="*/ 100483 w 3627455"/>
                <a:gd name="connsiteY2" fmla="*/ 773723 h 884255"/>
                <a:gd name="connsiteX3" fmla="*/ 773723 w 3627455"/>
                <a:gd name="connsiteY3" fmla="*/ 884255 h 884255"/>
                <a:gd name="connsiteX4" fmla="*/ 2552281 w 3627455"/>
                <a:gd name="connsiteY4" fmla="*/ 864158 h 884255"/>
                <a:gd name="connsiteX5" fmla="*/ 3275762 w 3627455"/>
                <a:gd name="connsiteY5" fmla="*/ 844061 h 884255"/>
                <a:gd name="connsiteX6" fmla="*/ 3627455 w 3627455"/>
                <a:gd name="connsiteY6" fmla="*/ 582804 h 884255"/>
                <a:gd name="connsiteX7" fmla="*/ 3195375 w 3627455"/>
                <a:gd name="connsiteY7" fmla="*/ 70338 h 884255"/>
                <a:gd name="connsiteX8" fmla="*/ 954593 w 3627455"/>
                <a:gd name="connsiteY8" fmla="*/ 0 h 884255"/>
                <a:gd name="connsiteX0" fmla="*/ 954593 w 3627455"/>
                <a:gd name="connsiteY0" fmla="*/ 0 h 884255"/>
                <a:gd name="connsiteX1" fmla="*/ 0 w 3627455"/>
                <a:gd name="connsiteY1" fmla="*/ 311499 h 884255"/>
                <a:gd name="connsiteX2" fmla="*/ 100483 w 3627455"/>
                <a:gd name="connsiteY2" fmla="*/ 773723 h 884255"/>
                <a:gd name="connsiteX3" fmla="*/ 773723 w 3627455"/>
                <a:gd name="connsiteY3" fmla="*/ 884255 h 884255"/>
                <a:gd name="connsiteX4" fmla="*/ 2552281 w 3627455"/>
                <a:gd name="connsiteY4" fmla="*/ 864158 h 884255"/>
                <a:gd name="connsiteX5" fmla="*/ 3275762 w 3627455"/>
                <a:gd name="connsiteY5" fmla="*/ 844061 h 884255"/>
                <a:gd name="connsiteX6" fmla="*/ 3627455 w 3627455"/>
                <a:gd name="connsiteY6" fmla="*/ 582804 h 884255"/>
                <a:gd name="connsiteX7" fmla="*/ 3195375 w 3627455"/>
                <a:gd name="connsiteY7" fmla="*/ 70338 h 884255"/>
                <a:gd name="connsiteX8" fmla="*/ 954593 w 3627455"/>
                <a:gd name="connsiteY8" fmla="*/ 0 h 884255"/>
                <a:gd name="connsiteX0" fmla="*/ 977340 w 3650202"/>
                <a:gd name="connsiteY0" fmla="*/ 0 h 884255"/>
                <a:gd name="connsiteX1" fmla="*/ 22747 w 3650202"/>
                <a:gd name="connsiteY1" fmla="*/ 311499 h 884255"/>
                <a:gd name="connsiteX2" fmla="*/ 123230 w 3650202"/>
                <a:gd name="connsiteY2" fmla="*/ 773723 h 884255"/>
                <a:gd name="connsiteX3" fmla="*/ 796470 w 3650202"/>
                <a:gd name="connsiteY3" fmla="*/ 884255 h 884255"/>
                <a:gd name="connsiteX4" fmla="*/ 2575028 w 3650202"/>
                <a:gd name="connsiteY4" fmla="*/ 864158 h 884255"/>
                <a:gd name="connsiteX5" fmla="*/ 3298509 w 3650202"/>
                <a:gd name="connsiteY5" fmla="*/ 844061 h 884255"/>
                <a:gd name="connsiteX6" fmla="*/ 3650202 w 3650202"/>
                <a:gd name="connsiteY6" fmla="*/ 582804 h 884255"/>
                <a:gd name="connsiteX7" fmla="*/ 3218122 w 3650202"/>
                <a:gd name="connsiteY7" fmla="*/ 70338 h 884255"/>
                <a:gd name="connsiteX8" fmla="*/ 977340 w 3650202"/>
                <a:gd name="connsiteY8" fmla="*/ 0 h 884255"/>
                <a:gd name="connsiteX0" fmla="*/ 972614 w 3645476"/>
                <a:gd name="connsiteY0" fmla="*/ 0 h 884255"/>
                <a:gd name="connsiteX1" fmla="*/ 18021 w 3645476"/>
                <a:gd name="connsiteY1" fmla="*/ 311499 h 884255"/>
                <a:gd name="connsiteX2" fmla="*/ 172030 w 3645476"/>
                <a:gd name="connsiteY2" fmla="*/ 791565 h 884255"/>
                <a:gd name="connsiteX3" fmla="*/ 791744 w 3645476"/>
                <a:gd name="connsiteY3" fmla="*/ 884255 h 884255"/>
                <a:gd name="connsiteX4" fmla="*/ 2570302 w 3645476"/>
                <a:gd name="connsiteY4" fmla="*/ 864158 h 884255"/>
                <a:gd name="connsiteX5" fmla="*/ 3293783 w 3645476"/>
                <a:gd name="connsiteY5" fmla="*/ 844061 h 884255"/>
                <a:gd name="connsiteX6" fmla="*/ 3645476 w 3645476"/>
                <a:gd name="connsiteY6" fmla="*/ 582804 h 884255"/>
                <a:gd name="connsiteX7" fmla="*/ 3213396 w 3645476"/>
                <a:gd name="connsiteY7" fmla="*/ 70338 h 884255"/>
                <a:gd name="connsiteX8" fmla="*/ 972614 w 3645476"/>
                <a:gd name="connsiteY8" fmla="*/ 0 h 884255"/>
                <a:gd name="connsiteX0" fmla="*/ 984532 w 3657394"/>
                <a:gd name="connsiteY0" fmla="*/ 0 h 884255"/>
                <a:gd name="connsiteX1" fmla="*/ 29939 w 3657394"/>
                <a:gd name="connsiteY1" fmla="*/ 311499 h 884255"/>
                <a:gd name="connsiteX2" fmla="*/ 183948 w 3657394"/>
                <a:gd name="connsiteY2" fmla="*/ 791565 h 884255"/>
                <a:gd name="connsiteX3" fmla="*/ 803662 w 3657394"/>
                <a:gd name="connsiteY3" fmla="*/ 884255 h 884255"/>
                <a:gd name="connsiteX4" fmla="*/ 2582220 w 3657394"/>
                <a:gd name="connsiteY4" fmla="*/ 864158 h 884255"/>
                <a:gd name="connsiteX5" fmla="*/ 3305701 w 3657394"/>
                <a:gd name="connsiteY5" fmla="*/ 844061 h 884255"/>
                <a:gd name="connsiteX6" fmla="*/ 3657394 w 3657394"/>
                <a:gd name="connsiteY6" fmla="*/ 582804 h 884255"/>
                <a:gd name="connsiteX7" fmla="*/ 3225314 w 3657394"/>
                <a:gd name="connsiteY7" fmla="*/ 70338 h 884255"/>
                <a:gd name="connsiteX8" fmla="*/ 984532 w 3657394"/>
                <a:gd name="connsiteY8" fmla="*/ 0 h 884255"/>
                <a:gd name="connsiteX0" fmla="*/ 984532 w 3657394"/>
                <a:gd name="connsiteY0" fmla="*/ 0 h 884255"/>
                <a:gd name="connsiteX1" fmla="*/ 29939 w 3657394"/>
                <a:gd name="connsiteY1" fmla="*/ 311499 h 884255"/>
                <a:gd name="connsiteX2" fmla="*/ 183948 w 3657394"/>
                <a:gd name="connsiteY2" fmla="*/ 791565 h 884255"/>
                <a:gd name="connsiteX3" fmla="*/ 803662 w 3657394"/>
                <a:gd name="connsiteY3" fmla="*/ 884255 h 884255"/>
                <a:gd name="connsiteX4" fmla="*/ 2582220 w 3657394"/>
                <a:gd name="connsiteY4" fmla="*/ 864158 h 884255"/>
                <a:gd name="connsiteX5" fmla="*/ 3305701 w 3657394"/>
                <a:gd name="connsiteY5" fmla="*/ 844061 h 884255"/>
                <a:gd name="connsiteX6" fmla="*/ 3657394 w 3657394"/>
                <a:gd name="connsiteY6" fmla="*/ 582804 h 884255"/>
                <a:gd name="connsiteX7" fmla="*/ 3225314 w 3657394"/>
                <a:gd name="connsiteY7" fmla="*/ 70338 h 884255"/>
                <a:gd name="connsiteX8" fmla="*/ 984532 w 3657394"/>
                <a:gd name="connsiteY8" fmla="*/ 0 h 884255"/>
                <a:gd name="connsiteX0" fmla="*/ 984532 w 3657394"/>
                <a:gd name="connsiteY0" fmla="*/ 0 h 906558"/>
                <a:gd name="connsiteX1" fmla="*/ 29939 w 3657394"/>
                <a:gd name="connsiteY1" fmla="*/ 311499 h 906558"/>
                <a:gd name="connsiteX2" fmla="*/ 183948 w 3657394"/>
                <a:gd name="connsiteY2" fmla="*/ 791565 h 906558"/>
                <a:gd name="connsiteX3" fmla="*/ 910713 w 3657394"/>
                <a:gd name="connsiteY3" fmla="*/ 906558 h 906558"/>
                <a:gd name="connsiteX4" fmla="*/ 2582220 w 3657394"/>
                <a:gd name="connsiteY4" fmla="*/ 864158 h 906558"/>
                <a:gd name="connsiteX5" fmla="*/ 3305701 w 3657394"/>
                <a:gd name="connsiteY5" fmla="*/ 844061 h 906558"/>
                <a:gd name="connsiteX6" fmla="*/ 3657394 w 3657394"/>
                <a:gd name="connsiteY6" fmla="*/ 582804 h 906558"/>
                <a:gd name="connsiteX7" fmla="*/ 3225314 w 3657394"/>
                <a:gd name="connsiteY7" fmla="*/ 70338 h 906558"/>
                <a:gd name="connsiteX8" fmla="*/ 984532 w 3657394"/>
                <a:gd name="connsiteY8" fmla="*/ 0 h 906558"/>
                <a:gd name="connsiteX0" fmla="*/ 984532 w 3657394"/>
                <a:gd name="connsiteY0" fmla="*/ 0 h 906558"/>
                <a:gd name="connsiteX1" fmla="*/ 29939 w 3657394"/>
                <a:gd name="connsiteY1" fmla="*/ 311499 h 906558"/>
                <a:gd name="connsiteX2" fmla="*/ 183948 w 3657394"/>
                <a:gd name="connsiteY2" fmla="*/ 791565 h 906558"/>
                <a:gd name="connsiteX3" fmla="*/ 910713 w 3657394"/>
                <a:gd name="connsiteY3" fmla="*/ 906558 h 906558"/>
                <a:gd name="connsiteX4" fmla="*/ 2582220 w 3657394"/>
                <a:gd name="connsiteY4" fmla="*/ 864158 h 906558"/>
                <a:gd name="connsiteX5" fmla="*/ 3305701 w 3657394"/>
                <a:gd name="connsiteY5" fmla="*/ 844061 h 906558"/>
                <a:gd name="connsiteX6" fmla="*/ 3657394 w 3657394"/>
                <a:gd name="connsiteY6" fmla="*/ 582804 h 906558"/>
                <a:gd name="connsiteX7" fmla="*/ 3225314 w 3657394"/>
                <a:gd name="connsiteY7" fmla="*/ 70338 h 906558"/>
                <a:gd name="connsiteX8" fmla="*/ 984532 w 3657394"/>
                <a:gd name="connsiteY8" fmla="*/ 0 h 906558"/>
                <a:gd name="connsiteX0" fmla="*/ 981093 w 3653955"/>
                <a:gd name="connsiteY0" fmla="*/ 0 h 906558"/>
                <a:gd name="connsiteX1" fmla="*/ 26500 w 3653955"/>
                <a:gd name="connsiteY1" fmla="*/ 311499 h 906558"/>
                <a:gd name="connsiteX2" fmla="*/ 202811 w 3653955"/>
                <a:gd name="connsiteY2" fmla="*/ 791565 h 906558"/>
                <a:gd name="connsiteX3" fmla="*/ 907274 w 3653955"/>
                <a:gd name="connsiteY3" fmla="*/ 906558 h 906558"/>
                <a:gd name="connsiteX4" fmla="*/ 2578781 w 3653955"/>
                <a:gd name="connsiteY4" fmla="*/ 864158 h 906558"/>
                <a:gd name="connsiteX5" fmla="*/ 3302262 w 3653955"/>
                <a:gd name="connsiteY5" fmla="*/ 844061 h 906558"/>
                <a:gd name="connsiteX6" fmla="*/ 3653955 w 3653955"/>
                <a:gd name="connsiteY6" fmla="*/ 582804 h 906558"/>
                <a:gd name="connsiteX7" fmla="*/ 3221875 w 3653955"/>
                <a:gd name="connsiteY7" fmla="*/ 70338 h 906558"/>
                <a:gd name="connsiteX8" fmla="*/ 981093 w 3653955"/>
                <a:gd name="connsiteY8" fmla="*/ 0 h 906558"/>
                <a:gd name="connsiteX0" fmla="*/ 981093 w 3653955"/>
                <a:gd name="connsiteY0" fmla="*/ 0 h 906558"/>
                <a:gd name="connsiteX1" fmla="*/ 26500 w 3653955"/>
                <a:gd name="connsiteY1" fmla="*/ 311499 h 906558"/>
                <a:gd name="connsiteX2" fmla="*/ 202811 w 3653955"/>
                <a:gd name="connsiteY2" fmla="*/ 791565 h 906558"/>
                <a:gd name="connsiteX3" fmla="*/ 907274 w 3653955"/>
                <a:gd name="connsiteY3" fmla="*/ 906558 h 906558"/>
                <a:gd name="connsiteX4" fmla="*/ 2578781 w 3653955"/>
                <a:gd name="connsiteY4" fmla="*/ 864158 h 906558"/>
                <a:gd name="connsiteX5" fmla="*/ 3302262 w 3653955"/>
                <a:gd name="connsiteY5" fmla="*/ 844061 h 906558"/>
                <a:gd name="connsiteX6" fmla="*/ 3653955 w 3653955"/>
                <a:gd name="connsiteY6" fmla="*/ 582804 h 906558"/>
                <a:gd name="connsiteX7" fmla="*/ 3221875 w 3653955"/>
                <a:gd name="connsiteY7" fmla="*/ 70338 h 906558"/>
                <a:gd name="connsiteX8" fmla="*/ 981093 w 3653955"/>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6676 w 3651850"/>
                <a:gd name="connsiteY4" fmla="*/ 864158 h 906558"/>
                <a:gd name="connsiteX5" fmla="*/ 3300157 w 3651850"/>
                <a:gd name="connsiteY5" fmla="*/ 844061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2216 w 3651850"/>
                <a:gd name="connsiteY4" fmla="*/ 864158 h 906558"/>
                <a:gd name="connsiteX5" fmla="*/ 3300157 w 3651850"/>
                <a:gd name="connsiteY5" fmla="*/ 844061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2216 w 3651850"/>
                <a:gd name="connsiteY4" fmla="*/ 864158 h 906558"/>
                <a:gd name="connsiteX5" fmla="*/ 3309078 w 3651850"/>
                <a:gd name="connsiteY5" fmla="*/ 826219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2216 w 3651850"/>
                <a:gd name="connsiteY4" fmla="*/ 864158 h 906558"/>
                <a:gd name="connsiteX5" fmla="*/ 3309078 w 3651850"/>
                <a:gd name="connsiteY5" fmla="*/ 826219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2216 w 3651850"/>
                <a:gd name="connsiteY4" fmla="*/ 864158 h 906558"/>
                <a:gd name="connsiteX5" fmla="*/ 3309078 w 3651850"/>
                <a:gd name="connsiteY5" fmla="*/ 826219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6462"/>
                <a:gd name="connsiteY0" fmla="*/ 0 h 906558"/>
                <a:gd name="connsiteX1" fmla="*/ 24395 w 3656462"/>
                <a:gd name="connsiteY1" fmla="*/ 311499 h 906558"/>
                <a:gd name="connsiteX2" fmla="*/ 200706 w 3656462"/>
                <a:gd name="connsiteY2" fmla="*/ 791565 h 906558"/>
                <a:gd name="connsiteX3" fmla="*/ 905169 w 3656462"/>
                <a:gd name="connsiteY3" fmla="*/ 906558 h 906558"/>
                <a:gd name="connsiteX4" fmla="*/ 2572216 w 3656462"/>
                <a:gd name="connsiteY4" fmla="*/ 864158 h 906558"/>
                <a:gd name="connsiteX5" fmla="*/ 3309078 w 3656462"/>
                <a:gd name="connsiteY5" fmla="*/ 826219 h 906558"/>
                <a:gd name="connsiteX6" fmla="*/ 3651850 w 3656462"/>
                <a:gd name="connsiteY6" fmla="*/ 582804 h 906558"/>
                <a:gd name="connsiteX7" fmla="*/ 3219770 w 3656462"/>
                <a:gd name="connsiteY7" fmla="*/ 70338 h 906558"/>
                <a:gd name="connsiteX8" fmla="*/ 978988 w 3656462"/>
                <a:gd name="connsiteY8" fmla="*/ 0 h 906558"/>
                <a:gd name="connsiteX0" fmla="*/ 978988 w 3656686"/>
                <a:gd name="connsiteY0" fmla="*/ 0 h 906558"/>
                <a:gd name="connsiteX1" fmla="*/ 24395 w 3656686"/>
                <a:gd name="connsiteY1" fmla="*/ 311499 h 906558"/>
                <a:gd name="connsiteX2" fmla="*/ 200706 w 3656686"/>
                <a:gd name="connsiteY2" fmla="*/ 791565 h 906558"/>
                <a:gd name="connsiteX3" fmla="*/ 905169 w 3656686"/>
                <a:gd name="connsiteY3" fmla="*/ 906558 h 906558"/>
                <a:gd name="connsiteX4" fmla="*/ 2572216 w 3656686"/>
                <a:gd name="connsiteY4" fmla="*/ 864158 h 906558"/>
                <a:gd name="connsiteX5" fmla="*/ 3309078 w 3656686"/>
                <a:gd name="connsiteY5" fmla="*/ 826219 h 906558"/>
                <a:gd name="connsiteX6" fmla="*/ 3651850 w 3656686"/>
                <a:gd name="connsiteY6" fmla="*/ 582804 h 906558"/>
                <a:gd name="connsiteX7" fmla="*/ 3219770 w 3656686"/>
                <a:gd name="connsiteY7" fmla="*/ 70338 h 906558"/>
                <a:gd name="connsiteX8" fmla="*/ 978988 w 3656686"/>
                <a:gd name="connsiteY8" fmla="*/ 0 h 906558"/>
                <a:gd name="connsiteX0" fmla="*/ 978988 w 3656686"/>
                <a:gd name="connsiteY0" fmla="*/ 1647 h 908205"/>
                <a:gd name="connsiteX1" fmla="*/ 24395 w 3656686"/>
                <a:gd name="connsiteY1" fmla="*/ 313146 h 908205"/>
                <a:gd name="connsiteX2" fmla="*/ 200706 w 3656686"/>
                <a:gd name="connsiteY2" fmla="*/ 793212 h 908205"/>
                <a:gd name="connsiteX3" fmla="*/ 905169 w 3656686"/>
                <a:gd name="connsiteY3" fmla="*/ 908205 h 908205"/>
                <a:gd name="connsiteX4" fmla="*/ 2572216 w 3656686"/>
                <a:gd name="connsiteY4" fmla="*/ 865805 h 908205"/>
                <a:gd name="connsiteX5" fmla="*/ 3309078 w 3656686"/>
                <a:gd name="connsiteY5" fmla="*/ 827866 h 908205"/>
                <a:gd name="connsiteX6" fmla="*/ 3651850 w 3656686"/>
                <a:gd name="connsiteY6" fmla="*/ 584451 h 908205"/>
                <a:gd name="connsiteX7" fmla="*/ 3219770 w 3656686"/>
                <a:gd name="connsiteY7" fmla="*/ 71985 h 908205"/>
                <a:gd name="connsiteX8" fmla="*/ 978988 w 3656686"/>
                <a:gd name="connsiteY8" fmla="*/ 1647 h 908205"/>
                <a:gd name="connsiteX0" fmla="*/ 978988 w 3655881"/>
                <a:gd name="connsiteY0" fmla="*/ 1647 h 908205"/>
                <a:gd name="connsiteX1" fmla="*/ 24395 w 3655881"/>
                <a:gd name="connsiteY1" fmla="*/ 313146 h 908205"/>
                <a:gd name="connsiteX2" fmla="*/ 200706 w 3655881"/>
                <a:gd name="connsiteY2" fmla="*/ 793212 h 908205"/>
                <a:gd name="connsiteX3" fmla="*/ 905169 w 3655881"/>
                <a:gd name="connsiteY3" fmla="*/ 908205 h 908205"/>
                <a:gd name="connsiteX4" fmla="*/ 2572216 w 3655881"/>
                <a:gd name="connsiteY4" fmla="*/ 865805 h 908205"/>
                <a:gd name="connsiteX5" fmla="*/ 3309078 w 3655881"/>
                <a:gd name="connsiteY5" fmla="*/ 827866 h 908205"/>
                <a:gd name="connsiteX6" fmla="*/ 3651850 w 3655881"/>
                <a:gd name="connsiteY6" fmla="*/ 584451 h 908205"/>
                <a:gd name="connsiteX7" fmla="*/ 3148403 w 3655881"/>
                <a:gd name="connsiteY7" fmla="*/ 71985 h 908205"/>
                <a:gd name="connsiteX8" fmla="*/ 978988 w 3655881"/>
                <a:gd name="connsiteY8" fmla="*/ 1647 h 908205"/>
                <a:gd name="connsiteX0" fmla="*/ 978988 w 3655685"/>
                <a:gd name="connsiteY0" fmla="*/ 1647 h 908205"/>
                <a:gd name="connsiteX1" fmla="*/ 24395 w 3655685"/>
                <a:gd name="connsiteY1" fmla="*/ 313146 h 908205"/>
                <a:gd name="connsiteX2" fmla="*/ 200706 w 3655685"/>
                <a:gd name="connsiteY2" fmla="*/ 793212 h 908205"/>
                <a:gd name="connsiteX3" fmla="*/ 905169 w 3655685"/>
                <a:gd name="connsiteY3" fmla="*/ 908205 h 908205"/>
                <a:gd name="connsiteX4" fmla="*/ 2572216 w 3655685"/>
                <a:gd name="connsiteY4" fmla="*/ 865805 h 908205"/>
                <a:gd name="connsiteX5" fmla="*/ 3309078 w 3655685"/>
                <a:gd name="connsiteY5" fmla="*/ 827866 h 908205"/>
                <a:gd name="connsiteX6" fmla="*/ 3651850 w 3655685"/>
                <a:gd name="connsiteY6" fmla="*/ 584451 h 908205"/>
                <a:gd name="connsiteX7" fmla="*/ 3148403 w 3655685"/>
                <a:gd name="connsiteY7" fmla="*/ 71985 h 908205"/>
                <a:gd name="connsiteX8" fmla="*/ 978988 w 3655685"/>
                <a:gd name="connsiteY8" fmla="*/ 1647 h 908205"/>
                <a:gd name="connsiteX0" fmla="*/ 978988 w 3655685"/>
                <a:gd name="connsiteY0" fmla="*/ 1647 h 908205"/>
                <a:gd name="connsiteX1" fmla="*/ 24395 w 3655685"/>
                <a:gd name="connsiteY1" fmla="*/ 313146 h 908205"/>
                <a:gd name="connsiteX2" fmla="*/ 200706 w 3655685"/>
                <a:gd name="connsiteY2" fmla="*/ 793212 h 908205"/>
                <a:gd name="connsiteX3" fmla="*/ 905169 w 3655685"/>
                <a:gd name="connsiteY3" fmla="*/ 908205 h 908205"/>
                <a:gd name="connsiteX4" fmla="*/ 2572216 w 3655685"/>
                <a:gd name="connsiteY4" fmla="*/ 865805 h 908205"/>
                <a:gd name="connsiteX5" fmla="*/ 3309078 w 3655685"/>
                <a:gd name="connsiteY5" fmla="*/ 827866 h 908205"/>
                <a:gd name="connsiteX6" fmla="*/ 3651850 w 3655685"/>
                <a:gd name="connsiteY6" fmla="*/ 584451 h 908205"/>
                <a:gd name="connsiteX7" fmla="*/ 3148403 w 3655685"/>
                <a:gd name="connsiteY7" fmla="*/ 71985 h 908205"/>
                <a:gd name="connsiteX8" fmla="*/ 978988 w 3655685"/>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2216 w 3657072"/>
                <a:gd name="connsiteY4" fmla="*/ 865805 h 908205"/>
                <a:gd name="connsiteX5" fmla="*/ 3309078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2216 w 3657072"/>
                <a:gd name="connsiteY4" fmla="*/ 865805 h 908205"/>
                <a:gd name="connsiteX5" fmla="*/ 3309078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309078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309078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228789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228789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228789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2216 w 3657072"/>
                <a:gd name="connsiteY4" fmla="*/ 865805 h 908205"/>
                <a:gd name="connsiteX5" fmla="*/ 3228789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6677 w 3657072"/>
                <a:gd name="connsiteY4" fmla="*/ 879187 h 908205"/>
                <a:gd name="connsiteX5" fmla="*/ 3228789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6677 w 3657072"/>
                <a:gd name="connsiteY4" fmla="*/ 879187 h 908205"/>
                <a:gd name="connsiteX5" fmla="*/ 3228789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57072"/>
                <a:gd name="connsiteY0" fmla="*/ 1647 h 899284"/>
                <a:gd name="connsiteX1" fmla="*/ 24395 w 3657072"/>
                <a:gd name="connsiteY1" fmla="*/ 313146 h 899284"/>
                <a:gd name="connsiteX2" fmla="*/ 200706 w 3657072"/>
                <a:gd name="connsiteY2" fmla="*/ 793212 h 899284"/>
                <a:gd name="connsiteX3" fmla="*/ 1083588 w 3657072"/>
                <a:gd name="connsiteY3" fmla="*/ 899284 h 899284"/>
                <a:gd name="connsiteX4" fmla="*/ 2576677 w 3657072"/>
                <a:gd name="connsiteY4" fmla="*/ 879187 h 899284"/>
                <a:gd name="connsiteX5" fmla="*/ 3228789 w 3657072"/>
                <a:gd name="connsiteY5" fmla="*/ 827866 h 899284"/>
                <a:gd name="connsiteX6" fmla="*/ 3651850 w 3657072"/>
                <a:gd name="connsiteY6" fmla="*/ 584451 h 899284"/>
                <a:gd name="connsiteX7" fmla="*/ 3148403 w 3657072"/>
                <a:gd name="connsiteY7" fmla="*/ 71985 h 899284"/>
                <a:gd name="connsiteX8" fmla="*/ 978988 w 3657072"/>
                <a:gd name="connsiteY8" fmla="*/ 1647 h 899284"/>
                <a:gd name="connsiteX0" fmla="*/ 989969 w 3668053"/>
                <a:gd name="connsiteY0" fmla="*/ 1647 h 899284"/>
                <a:gd name="connsiteX1" fmla="*/ 35376 w 3668053"/>
                <a:gd name="connsiteY1" fmla="*/ 313146 h 899284"/>
                <a:gd name="connsiteX2" fmla="*/ 211687 w 3668053"/>
                <a:gd name="connsiteY2" fmla="*/ 793212 h 899284"/>
                <a:gd name="connsiteX3" fmla="*/ 1094569 w 3668053"/>
                <a:gd name="connsiteY3" fmla="*/ 899284 h 899284"/>
                <a:gd name="connsiteX4" fmla="*/ 2587658 w 3668053"/>
                <a:gd name="connsiteY4" fmla="*/ 879187 h 899284"/>
                <a:gd name="connsiteX5" fmla="*/ 3239770 w 3668053"/>
                <a:gd name="connsiteY5" fmla="*/ 827866 h 899284"/>
                <a:gd name="connsiteX6" fmla="*/ 3662831 w 3668053"/>
                <a:gd name="connsiteY6" fmla="*/ 584451 h 899284"/>
                <a:gd name="connsiteX7" fmla="*/ 3159384 w 3668053"/>
                <a:gd name="connsiteY7" fmla="*/ 71985 h 899284"/>
                <a:gd name="connsiteX8" fmla="*/ 989969 w 3668053"/>
                <a:gd name="connsiteY8" fmla="*/ 1647 h 899284"/>
                <a:gd name="connsiteX0" fmla="*/ 989969 w 3668053"/>
                <a:gd name="connsiteY0" fmla="*/ 1647 h 899284"/>
                <a:gd name="connsiteX1" fmla="*/ 35376 w 3668053"/>
                <a:gd name="connsiteY1" fmla="*/ 313146 h 899284"/>
                <a:gd name="connsiteX2" fmla="*/ 211687 w 3668053"/>
                <a:gd name="connsiteY2" fmla="*/ 793212 h 899284"/>
                <a:gd name="connsiteX3" fmla="*/ 1094569 w 3668053"/>
                <a:gd name="connsiteY3" fmla="*/ 899284 h 899284"/>
                <a:gd name="connsiteX4" fmla="*/ 2587658 w 3668053"/>
                <a:gd name="connsiteY4" fmla="*/ 879187 h 899284"/>
                <a:gd name="connsiteX5" fmla="*/ 3239770 w 3668053"/>
                <a:gd name="connsiteY5" fmla="*/ 827866 h 899284"/>
                <a:gd name="connsiteX6" fmla="*/ 3662831 w 3668053"/>
                <a:gd name="connsiteY6" fmla="*/ 584451 h 899284"/>
                <a:gd name="connsiteX7" fmla="*/ 3159384 w 3668053"/>
                <a:gd name="connsiteY7" fmla="*/ 71985 h 899284"/>
                <a:gd name="connsiteX8" fmla="*/ 989969 w 3668053"/>
                <a:gd name="connsiteY8" fmla="*/ 1647 h 899284"/>
                <a:gd name="connsiteX0" fmla="*/ 1019970 w 3668053"/>
                <a:gd name="connsiteY0" fmla="*/ 14003 h 890354"/>
                <a:gd name="connsiteX1" fmla="*/ 35376 w 3668053"/>
                <a:gd name="connsiteY1" fmla="*/ 304216 h 890354"/>
                <a:gd name="connsiteX2" fmla="*/ 211687 w 3668053"/>
                <a:gd name="connsiteY2" fmla="*/ 784282 h 890354"/>
                <a:gd name="connsiteX3" fmla="*/ 1094569 w 3668053"/>
                <a:gd name="connsiteY3" fmla="*/ 890354 h 890354"/>
                <a:gd name="connsiteX4" fmla="*/ 2587658 w 3668053"/>
                <a:gd name="connsiteY4" fmla="*/ 870257 h 890354"/>
                <a:gd name="connsiteX5" fmla="*/ 3239770 w 3668053"/>
                <a:gd name="connsiteY5" fmla="*/ 818936 h 890354"/>
                <a:gd name="connsiteX6" fmla="*/ 3662831 w 3668053"/>
                <a:gd name="connsiteY6" fmla="*/ 575521 h 890354"/>
                <a:gd name="connsiteX7" fmla="*/ 3159384 w 3668053"/>
                <a:gd name="connsiteY7" fmla="*/ 63055 h 890354"/>
                <a:gd name="connsiteX8" fmla="*/ 1019970 w 3668053"/>
                <a:gd name="connsiteY8" fmla="*/ 14003 h 890354"/>
                <a:gd name="connsiteX0" fmla="*/ 1019970 w 3668053"/>
                <a:gd name="connsiteY0" fmla="*/ 14003 h 870257"/>
                <a:gd name="connsiteX1" fmla="*/ 35376 w 3668053"/>
                <a:gd name="connsiteY1" fmla="*/ 304216 h 870257"/>
                <a:gd name="connsiteX2" fmla="*/ 211687 w 3668053"/>
                <a:gd name="connsiteY2" fmla="*/ 784282 h 870257"/>
                <a:gd name="connsiteX3" fmla="*/ 1129569 w 3668053"/>
                <a:gd name="connsiteY3" fmla="*/ 840687 h 870257"/>
                <a:gd name="connsiteX4" fmla="*/ 2587658 w 3668053"/>
                <a:gd name="connsiteY4" fmla="*/ 870257 h 870257"/>
                <a:gd name="connsiteX5" fmla="*/ 3239770 w 3668053"/>
                <a:gd name="connsiteY5" fmla="*/ 818936 h 870257"/>
                <a:gd name="connsiteX6" fmla="*/ 3662831 w 3668053"/>
                <a:gd name="connsiteY6" fmla="*/ 575521 h 870257"/>
                <a:gd name="connsiteX7" fmla="*/ 3159384 w 3668053"/>
                <a:gd name="connsiteY7" fmla="*/ 63055 h 870257"/>
                <a:gd name="connsiteX8" fmla="*/ 1019970 w 3668053"/>
                <a:gd name="connsiteY8" fmla="*/ 14003 h 87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8053" h="870257">
                  <a:moveTo>
                    <a:pt x="1019970" y="14003"/>
                  </a:moveTo>
                  <a:cubicBezTo>
                    <a:pt x="166513" y="55389"/>
                    <a:pt x="112708" y="178081"/>
                    <a:pt x="35376" y="304216"/>
                  </a:cubicBezTo>
                  <a:cubicBezTo>
                    <a:pt x="-42642" y="529659"/>
                    <a:pt x="5060" y="681098"/>
                    <a:pt x="211687" y="784282"/>
                  </a:cubicBezTo>
                  <a:cubicBezTo>
                    <a:pt x="541389" y="901544"/>
                    <a:pt x="989906" y="836553"/>
                    <a:pt x="1129569" y="840687"/>
                  </a:cubicBezTo>
                  <a:lnTo>
                    <a:pt x="2587658" y="870257"/>
                  </a:lnTo>
                  <a:lnTo>
                    <a:pt x="3239770" y="818936"/>
                  </a:lnTo>
                  <a:cubicBezTo>
                    <a:pt x="3572590" y="800245"/>
                    <a:pt x="3646706" y="661119"/>
                    <a:pt x="3662831" y="575521"/>
                  </a:cubicBezTo>
                  <a:cubicBezTo>
                    <a:pt x="3719525" y="261963"/>
                    <a:pt x="3298950" y="91142"/>
                    <a:pt x="3159384" y="63055"/>
                  </a:cubicBezTo>
                  <a:cubicBezTo>
                    <a:pt x="1761226" y="-58521"/>
                    <a:pt x="1766897" y="37449"/>
                    <a:pt x="1019970" y="14003"/>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5656266" y="3291402"/>
              <a:ext cx="1826141" cy="584775"/>
            </a:xfrm>
            <a:prstGeom prst="rect">
              <a:avLst/>
            </a:prstGeom>
          </p:spPr>
          <p:txBody>
            <a:bodyPr wrap="none">
              <a:spAutoFit/>
            </a:bodyPr>
            <a:lstStyle/>
            <a:p>
              <a:r>
                <a:rPr lang="zh-CN" altLang="en-US" sz="3200" dirty="0">
                  <a:solidFill>
                    <a:schemeClr val="bg1"/>
                  </a:solidFill>
                  <a:latin typeface="迷你简少儿" panose="03000509000000000000" pitchFamily="65" charset="-122"/>
                  <a:ea typeface="迷你简少儿" panose="03000509000000000000" pitchFamily="65" charset="-122"/>
                </a:rPr>
                <a:t>安全保障</a:t>
              </a:r>
            </a:p>
          </p:txBody>
        </p:sp>
      </p:grpSp>
      <p:grpSp>
        <p:nvGrpSpPr>
          <p:cNvPr id="16" name="组合 15"/>
          <p:cNvGrpSpPr/>
          <p:nvPr/>
        </p:nvGrpSpPr>
        <p:grpSpPr>
          <a:xfrm>
            <a:off x="4831606" y="4056120"/>
            <a:ext cx="3475461" cy="705365"/>
            <a:chOff x="4831606" y="4222101"/>
            <a:chExt cx="3475461" cy="705365"/>
          </a:xfrm>
        </p:grpSpPr>
        <p:sp>
          <p:nvSpPr>
            <p:cNvPr id="52" name="任意多边形 51"/>
            <p:cNvSpPr/>
            <p:nvPr/>
          </p:nvSpPr>
          <p:spPr>
            <a:xfrm>
              <a:off x="4831606" y="4222101"/>
              <a:ext cx="3475461" cy="705365"/>
            </a:xfrm>
            <a:custGeom>
              <a:avLst/>
              <a:gdLst>
                <a:gd name="connsiteX0" fmla="*/ 954593 w 3627455"/>
                <a:gd name="connsiteY0" fmla="*/ 0 h 884255"/>
                <a:gd name="connsiteX1" fmla="*/ 0 w 3627455"/>
                <a:gd name="connsiteY1" fmla="*/ 311499 h 884255"/>
                <a:gd name="connsiteX2" fmla="*/ 100483 w 3627455"/>
                <a:gd name="connsiteY2" fmla="*/ 773723 h 884255"/>
                <a:gd name="connsiteX3" fmla="*/ 773723 w 3627455"/>
                <a:gd name="connsiteY3" fmla="*/ 884255 h 884255"/>
                <a:gd name="connsiteX4" fmla="*/ 2552281 w 3627455"/>
                <a:gd name="connsiteY4" fmla="*/ 864158 h 884255"/>
                <a:gd name="connsiteX5" fmla="*/ 3275762 w 3627455"/>
                <a:gd name="connsiteY5" fmla="*/ 844061 h 884255"/>
                <a:gd name="connsiteX6" fmla="*/ 3627455 w 3627455"/>
                <a:gd name="connsiteY6" fmla="*/ 582804 h 884255"/>
                <a:gd name="connsiteX7" fmla="*/ 3195375 w 3627455"/>
                <a:gd name="connsiteY7" fmla="*/ 70338 h 884255"/>
                <a:gd name="connsiteX8" fmla="*/ 954593 w 3627455"/>
                <a:gd name="connsiteY8" fmla="*/ 0 h 884255"/>
                <a:gd name="connsiteX0" fmla="*/ 954593 w 3627455"/>
                <a:gd name="connsiteY0" fmla="*/ 0 h 884255"/>
                <a:gd name="connsiteX1" fmla="*/ 0 w 3627455"/>
                <a:gd name="connsiteY1" fmla="*/ 311499 h 884255"/>
                <a:gd name="connsiteX2" fmla="*/ 100483 w 3627455"/>
                <a:gd name="connsiteY2" fmla="*/ 773723 h 884255"/>
                <a:gd name="connsiteX3" fmla="*/ 773723 w 3627455"/>
                <a:gd name="connsiteY3" fmla="*/ 884255 h 884255"/>
                <a:gd name="connsiteX4" fmla="*/ 2552281 w 3627455"/>
                <a:gd name="connsiteY4" fmla="*/ 864158 h 884255"/>
                <a:gd name="connsiteX5" fmla="*/ 3275762 w 3627455"/>
                <a:gd name="connsiteY5" fmla="*/ 844061 h 884255"/>
                <a:gd name="connsiteX6" fmla="*/ 3627455 w 3627455"/>
                <a:gd name="connsiteY6" fmla="*/ 582804 h 884255"/>
                <a:gd name="connsiteX7" fmla="*/ 3195375 w 3627455"/>
                <a:gd name="connsiteY7" fmla="*/ 70338 h 884255"/>
                <a:gd name="connsiteX8" fmla="*/ 954593 w 3627455"/>
                <a:gd name="connsiteY8" fmla="*/ 0 h 884255"/>
                <a:gd name="connsiteX0" fmla="*/ 954593 w 3627455"/>
                <a:gd name="connsiteY0" fmla="*/ 0 h 884255"/>
                <a:gd name="connsiteX1" fmla="*/ 0 w 3627455"/>
                <a:gd name="connsiteY1" fmla="*/ 311499 h 884255"/>
                <a:gd name="connsiteX2" fmla="*/ 100483 w 3627455"/>
                <a:gd name="connsiteY2" fmla="*/ 773723 h 884255"/>
                <a:gd name="connsiteX3" fmla="*/ 773723 w 3627455"/>
                <a:gd name="connsiteY3" fmla="*/ 884255 h 884255"/>
                <a:gd name="connsiteX4" fmla="*/ 2552281 w 3627455"/>
                <a:gd name="connsiteY4" fmla="*/ 864158 h 884255"/>
                <a:gd name="connsiteX5" fmla="*/ 3275762 w 3627455"/>
                <a:gd name="connsiteY5" fmla="*/ 844061 h 884255"/>
                <a:gd name="connsiteX6" fmla="*/ 3627455 w 3627455"/>
                <a:gd name="connsiteY6" fmla="*/ 582804 h 884255"/>
                <a:gd name="connsiteX7" fmla="*/ 3195375 w 3627455"/>
                <a:gd name="connsiteY7" fmla="*/ 70338 h 884255"/>
                <a:gd name="connsiteX8" fmla="*/ 954593 w 3627455"/>
                <a:gd name="connsiteY8" fmla="*/ 0 h 884255"/>
                <a:gd name="connsiteX0" fmla="*/ 977340 w 3650202"/>
                <a:gd name="connsiteY0" fmla="*/ 0 h 884255"/>
                <a:gd name="connsiteX1" fmla="*/ 22747 w 3650202"/>
                <a:gd name="connsiteY1" fmla="*/ 311499 h 884255"/>
                <a:gd name="connsiteX2" fmla="*/ 123230 w 3650202"/>
                <a:gd name="connsiteY2" fmla="*/ 773723 h 884255"/>
                <a:gd name="connsiteX3" fmla="*/ 796470 w 3650202"/>
                <a:gd name="connsiteY3" fmla="*/ 884255 h 884255"/>
                <a:gd name="connsiteX4" fmla="*/ 2575028 w 3650202"/>
                <a:gd name="connsiteY4" fmla="*/ 864158 h 884255"/>
                <a:gd name="connsiteX5" fmla="*/ 3298509 w 3650202"/>
                <a:gd name="connsiteY5" fmla="*/ 844061 h 884255"/>
                <a:gd name="connsiteX6" fmla="*/ 3650202 w 3650202"/>
                <a:gd name="connsiteY6" fmla="*/ 582804 h 884255"/>
                <a:gd name="connsiteX7" fmla="*/ 3218122 w 3650202"/>
                <a:gd name="connsiteY7" fmla="*/ 70338 h 884255"/>
                <a:gd name="connsiteX8" fmla="*/ 977340 w 3650202"/>
                <a:gd name="connsiteY8" fmla="*/ 0 h 884255"/>
                <a:gd name="connsiteX0" fmla="*/ 972614 w 3645476"/>
                <a:gd name="connsiteY0" fmla="*/ 0 h 884255"/>
                <a:gd name="connsiteX1" fmla="*/ 18021 w 3645476"/>
                <a:gd name="connsiteY1" fmla="*/ 311499 h 884255"/>
                <a:gd name="connsiteX2" fmla="*/ 172030 w 3645476"/>
                <a:gd name="connsiteY2" fmla="*/ 791565 h 884255"/>
                <a:gd name="connsiteX3" fmla="*/ 791744 w 3645476"/>
                <a:gd name="connsiteY3" fmla="*/ 884255 h 884255"/>
                <a:gd name="connsiteX4" fmla="*/ 2570302 w 3645476"/>
                <a:gd name="connsiteY4" fmla="*/ 864158 h 884255"/>
                <a:gd name="connsiteX5" fmla="*/ 3293783 w 3645476"/>
                <a:gd name="connsiteY5" fmla="*/ 844061 h 884255"/>
                <a:gd name="connsiteX6" fmla="*/ 3645476 w 3645476"/>
                <a:gd name="connsiteY6" fmla="*/ 582804 h 884255"/>
                <a:gd name="connsiteX7" fmla="*/ 3213396 w 3645476"/>
                <a:gd name="connsiteY7" fmla="*/ 70338 h 884255"/>
                <a:gd name="connsiteX8" fmla="*/ 972614 w 3645476"/>
                <a:gd name="connsiteY8" fmla="*/ 0 h 884255"/>
                <a:gd name="connsiteX0" fmla="*/ 984532 w 3657394"/>
                <a:gd name="connsiteY0" fmla="*/ 0 h 884255"/>
                <a:gd name="connsiteX1" fmla="*/ 29939 w 3657394"/>
                <a:gd name="connsiteY1" fmla="*/ 311499 h 884255"/>
                <a:gd name="connsiteX2" fmla="*/ 183948 w 3657394"/>
                <a:gd name="connsiteY2" fmla="*/ 791565 h 884255"/>
                <a:gd name="connsiteX3" fmla="*/ 803662 w 3657394"/>
                <a:gd name="connsiteY3" fmla="*/ 884255 h 884255"/>
                <a:gd name="connsiteX4" fmla="*/ 2582220 w 3657394"/>
                <a:gd name="connsiteY4" fmla="*/ 864158 h 884255"/>
                <a:gd name="connsiteX5" fmla="*/ 3305701 w 3657394"/>
                <a:gd name="connsiteY5" fmla="*/ 844061 h 884255"/>
                <a:gd name="connsiteX6" fmla="*/ 3657394 w 3657394"/>
                <a:gd name="connsiteY6" fmla="*/ 582804 h 884255"/>
                <a:gd name="connsiteX7" fmla="*/ 3225314 w 3657394"/>
                <a:gd name="connsiteY7" fmla="*/ 70338 h 884255"/>
                <a:gd name="connsiteX8" fmla="*/ 984532 w 3657394"/>
                <a:gd name="connsiteY8" fmla="*/ 0 h 884255"/>
                <a:gd name="connsiteX0" fmla="*/ 984532 w 3657394"/>
                <a:gd name="connsiteY0" fmla="*/ 0 h 884255"/>
                <a:gd name="connsiteX1" fmla="*/ 29939 w 3657394"/>
                <a:gd name="connsiteY1" fmla="*/ 311499 h 884255"/>
                <a:gd name="connsiteX2" fmla="*/ 183948 w 3657394"/>
                <a:gd name="connsiteY2" fmla="*/ 791565 h 884255"/>
                <a:gd name="connsiteX3" fmla="*/ 803662 w 3657394"/>
                <a:gd name="connsiteY3" fmla="*/ 884255 h 884255"/>
                <a:gd name="connsiteX4" fmla="*/ 2582220 w 3657394"/>
                <a:gd name="connsiteY4" fmla="*/ 864158 h 884255"/>
                <a:gd name="connsiteX5" fmla="*/ 3305701 w 3657394"/>
                <a:gd name="connsiteY5" fmla="*/ 844061 h 884255"/>
                <a:gd name="connsiteX6" fmla="*/ 3657394 w 3657394"/>
                <a:gd name="connsiteY6" fmla="*/ 582804 h 884255"/>
                <a:gd name="connsiteX7" fmla="*/ 3225314 w 3657394"/>
                <a:gd name="connsiteY7" fmla="*/ 70338 h 884255"/>
                <a:gd name="connsiteX8" fmla="*/ 984532 w 3657394"/>
                <a:gd name="connsiteY8" fmla="*/ 0 h 884255"/>
                <a:gd name="connsiteX0" fmla="*/ 984532 w 3657394"/>
                <a:gd name="connsiteY0" fmla="*/ 0 h 906558"/>
                <a:gd name="connsiteX1" fmla="*/ 29939 w 3657394"/>
                <a:gd name="connsiteY1" fmla="*/ 311499 h 906558"/>
                <a:gd name="connsiteX2" fmla="*/ 183948 w 3657394"/>
                <a:gd name="connsiteY2" fmla="*/ 791565 h 906558"/>
                <a:gd name="connsiteX3" fmla="*/ 910713 w 3657394"/>
                <a:gd name="connsiteY3" fmla="*/ 906558 h 906558"/>
                <a:gd name="connsiteX4" fmla="*/ 2582220 w 3657394"/>
                <a:gd name="connsiteY4" fmla="*/ 864158 h 906558"/>
                <a:gd name="connsiteX5" fmla="*/ 3305701 w 3657394"/>
                <a:gd name="connsiteY5" fmla="*/ 844061 h 906558"/>
                <a:gd name="connsiteX6" fmla="*/ 3657394 w 3657394"/>
                <a:gd name="connsiteY6" fmla="*/ 582804 h 906558"/>
                <a:gd name="connsiteX7" fmla="*/ 3225314 w 3657394"/>
                <a:gd name="connsiteY7" fmla="*/ 70338 h 906558"/>
                <a:gd name="connsiteX8" fmla="*/ 984532 w 3657394"/>
                <a:gd name="connsiteY8" fmla="*/ 0 h 906558"/>
                <a:gd name="connsiteX0" fmla="*/ 984532 w 3657394"/>
                <a:gd name="connsiteY0" fmla="*/ 0 h 906558"/>
                <a:gd name="connsiteX1" fmla="*/ 29939 w 3657394"/>
                <a:gd name="connsiteY1" fmla="*/ 311499 h 906558"/>
                <a:gd name="connsiteX2" fmla="*/ 183948 w 3657394"/>
                <a:gd name="connsiteY2" fmla="*/ 791565 h 906558"/>
                <a:gd name="connsiteX3" fmla="*/ 910713 w 3657394"/>
                <a:gd name="connsiteY3" fmla="*/ 906558 h 906558"/>
                <a:gd name="connsiteX4" fmla="*/ 2582220 w 3657394"/>
                <a:gd name="connsiteY4" fmla="*/ 864158 h 906558"/>
                <a:gd name="connsiteX5" fmla="*/ 3305701 w 3657394"/>
                <a:gd name="connsiteY5" fmla="*/ 844061 h 906558"/>
                <a:gd name="connsiteX6" fmla="*/ 3657394 w 3657394"/>
                <a:gd name="connsiteY6" fmla="*/ 582804 h 906558"/>
                <a:gd name="connsiteX7" fmla="*/ 3225314 w 3657394"/>
                <a:gd name="connsiteY7" fmla="*/ 70338 h 906558"/>
                <a:gd name="connsiteX8" fmla="*/ 984532 w 3657394"/>
                <a:gd name="connsiteY8" fmla="*/ 0 h 906558"/>
                <a:gd name="connsiteX0" fmla="*/ 981093 w 3653955"/>
                <a:gd name="connsiteY0" fmla="*/ 0 h 906558"/>
                <a:gd name="connsiteX1" fmla="*/ 26500 w 3653955"/>
                <a:gd name="connsiteY1" fmla="*/ 311499 h 906558"/>
                <a:gd name="connsiteX2" fmla="*/ 202811 w 3653955"/>
                <a:gd name="connsiteY2" fmla="*/ 791565 h 906558"/>
                <a:gd name="connsiteX3" fmla="*/ 907274 w 3653955"/>
                <a:gd name="connsiteY3" fmla="*/ 906558 h 906558"/>
                <a:gd name="connsiteX4" fmla="*/ 2578781 w 3653955"/>
                <a:gd name="connsiteY4" fmla="*/ 864158 h 906558"/>
                <a:gd name="connsiteX5" fmla="*/ 3302262 w 3653955"/>
                <a:gd name="connsiteY5" fmla="*/ 844061 h 906558"/>
                <a:gd name="connsiteX6" fmla="*/ 3653955 w 3653955"/>
                <a:gd name="connsiteY6" fmla="*/ 582804 h 906558"/>
                <a:gd name="connsiteX7" fmla="*/ 3221875 w 3653955"/>
                <a:gd name="connsiteY7" fmla="*/ 70338 h 906558"/>
                <a:gd name="connsiteX8" fmla="*/ 981093 w 3653955"/>
                <a:gd name="connsiteY8" fmla="*/ 0 h 906558"/>
                <a:gd name="connsiteX0" fmla="*/ 981093 w 3653955"/>
                <a:gd name="connsiteY0" fmla="*/ 0 h 906558"/>
                <a:gd name="connsiteX1" fmla="*/ 26500 w 3653955"/>
                <a:gd name="connsiteY1" fmla="*/ 311499 h 906558"/>
                <a:gd name="connsiteX2" fmla="*/ 202811 w 3653955"/>
                <a:gd name="connsiteY2" fmla="*/ 791565 h 906558"/>
                <a:gd name="connsiteX3" fmla="*/ 907274 w 3653955"/>
                <a:gd name="connsiteY3" fmla="*/ 906558 h 906558"/>
                <a:gd name="connsiteX4" fmla="*/ 2578781 w 3653955"/>
                <a:gd name="connsiteY4" fmla="*/ 864158 h 906558"/>
                <a:gd name="connsiteX5" fmla="*/ 3302262 w 3653955"/>
                <a:gd name="connsiteY5" fmla="*/ 844061 h 906558"/>
                <a:gd name="connsiteX6" fmla="*/ 3653955 w 3653955"/>
                <a:gd name="connsiteY6" fmla="*/ 582804 h 906558"/>
                <a:gd name="connsiteX7" fmla="*/ 3221875 w 3653955"/>
                <a:gd name="connsiteY7" fmla="*/ 70338 h 906558"/>
                <a:gd name="connsiteX8" fmla="*/ 981093 w 3653955"/>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6676 w 3651850"/>
                <a:gd name="connsiteY4" fmla="*/ 864158 h 906558"/>
                <a:gd name="connsiteX5" fmla="*/ 3300157 w 3651850"/>
                <a:gd name="connsiteY5" fmla="*/ 844061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2216 w 3651850"/>
                <a:gd name="connsiteY4" fmla="*/ 864158 h 906558"/>
                <a:gd name="connsiteX5" fmla="*/ 3300157 w 3651850"/>
                <a:gd name="connsiteY5" fmla="*/ 844061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2216 w 3651850"/>
                <a:gd name="connsiteY4" fmla="*/ 864158 h 906558"/>
                <a:gd name="connsiteX5" fmla="*/ 3309078 w 3651850"/>
                <a:gd name="connsiteY5" fmla="*/ 826219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2216 w 3651850"/>
                <a:gd name="connsiteY4" fmla="*/ 864158 h 906558"/>
                <a:gd name="connsiteX5" fmla="*/ 3309078 w 3651850"/>
                <a:gd name="connsiteY5" fmla="*/ 826219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1850"/>
                <a:gd name="connsiteY0" fmla="*/ 0 h 906558"/>
                <a:gd name="connsiteX1" fmla="*/ 24395 w 3651850"/>
                <a:gd name="connsiteY1" fmla="*/ 311499 h 906558"/>
                <a:gd name="connsiteX2" fmla="*/ 200706 w 3651850"/>
                <a:gd name="connsiteY2" fmla="*/ 791565 h 906558"/>
                <a:gd name="connsiteX3" fmla="*/ 905169 w 3651850"/>
                <a:gd name="connsiteY3" fmla="*/ 906558 h 906558"/>
                <a:gd name="connsiteX4" fmla="*/ 2572216 w 3651850"/>
                <a:gd name="connsiteY4" fmla="*/ 864158 h 906558"/>
                <a:gd name="connsiteX5" fmla="*/ 3309078 w 3651850"/>
                <a:gd name="connsiteY5" fmla="*/ 826219 h 906558"/>
                <a:gd name="connsiteX6" fmla="*/ 3651850 w 3651850"/>
                <a:gd name="connsiteY6" fmla="*/ 582804 h 906558"/>
                <a:gd name="connsiteX7" fmla="*/ 3219770 w 3651850"/>
                <a:gd name="connsiteY7" fmla="*/ 70338 h 906558"/>
                <a:gd name="connsiteX8" fmla="*/ 978988 w 3651850"/>
                <a:gd name="connsiteY8" fmla="*/ 0 h 906558"/>
                <a:gd name="connsiteX0" fmla="*/ 978988 w 3656462"/>
                <a:gd name="connsiteY0" fmla="*/ 0 h 906558"/>
                <a:gd name="connsiteX1" fmla="*/ 24395 w 3656462"/>
                <a:gd name="connsiteY1" fmla="*/ 311499 h 906558"/>
                <a:gd name="connsiteX2" fmla="*/ 200706 w 3656462"/>
                <a:gd name="connsiteY2" fmla="*/ 791565 h 906558"/>
                <a:gd name="connsiteX3" fmla="*/ 905169 w 3656462"/>
                <a:gd name="connsiteY3" fmla="*/ 906558 h 906558"/>
                <a:gd name="connsiteX4" fmla="*/ 2572216 w 3656462"/>
                <a:gd name="connsiteY4" fmla="*/ 864158 h 906558"/>
                <a:gd name="connsiteX5" fmla="*/ 3309078 w 3656462"/>
                <a:gd name="connsiteY5" fmla="*/ 826219 h 906558"/>
                <a:gd name="connsiteX6" fmla="*/ 3651850 w 3656462"/>
                <a:gd name="connsiteY6" fmla="*/ 582804 h 906558"/>
                <a:gd name="connsiteX7" fmla="*/ 3219770 w 3656462"/>
                <a:gd name="connsiteY7" fmla="*/ 70338 h 906558"/>
                <a:gd name="connsiteX8" fmla="*/ 978988 w 3656462"/>
                <a:gd name="connsiteY8" fmla="*/ 0 h 906558"/>
                <a:gd name="connsiteX0" fmla="*/ 978988 w 3656686"/>
                <a:gd name="connsiteY0" fmla="*/ 0 h 906558"/>
                <a:gd name="connsiteX1" fmla="*/ 24395 w 3656686"/>
                <a:gd name="connsiteY1" fmla="*/ 311499 h 906558"/>
                <a:gd name="connsiteX2" fmla="*/ 200706 w 3656686"/>
                <a:gd name="connsiteY2" fmla="*/ 791565 h 906558"/>
                <a:gd name="connsiteX3" fmla="*/ 905169 w 3656686"/>
                <a:gd name="connsiteY3" fmla="*/ 906558 h 906558"/>
                <a:gd name="connsiteX4" fmla="*/ 2572216 w 3656686"/>
                <a:gd name="connsiteY4" fmla="*/ 864158 h 906558"/>
                <a:gd name="connsiteX5" fmla="*/ 3309078 w 3656686"/>
                <a:gd name="connsiteY5" fmla="*/ 826219 h 906558"/>
                <a:gd name="connsiteX6" fmla="*/ 3651850 w 3656686"/>
                <a:gd name="connsiteY6" fmla="*/ 582804 h 906558"/>
                <a:gd name="connsiteX7" fmla="*/ 3219770 w 3656686"/>
                <a:gd name="connsiteY7" fmla="*/ 70338 h 906558"/>
                <a:gd name="connsiteX8" fmla="*/ 978988 w 3656686"/>
                <a:gd name="connsiteY8" fmla="*/ 0 h 906558"/>
                <a:gd name="connsiteX0" fmla="*/ 978988 w 3656686"/>
                <a:gd name="connsiteY0" fmla="*/ 1647 h 908205"/>
                <a:gd name="connsiteX1" fmla="*/ 24395 w 3656686"/>
                <a:gd name="connsiteY1" fmla="*/ 313146 h 908205"/>
                <a:gd name="connsiteX2" fmla="*/ 200706 w 3656686"/>
                <a:gd name="connsiteY2" fmla="*/ 793212 h 908205"/>
                <a:gd name="connsiteX3" fmla="*/ 905169 w 3656686"/>
                <a:gd name="connsiteY3" fmla="*/ 908205 h 908205"/>
                <a:gd name="connsiteX4" fmla="*/ 2572216 w 3656686"/>
                <a:gd name="connsiteY4" fmla="*/ 865805 h 908205"/>
                <a:gd name="connsiteX5" fmla="*/ 3309078 w 3656686"/>
                <a:gd name="connsiteY5" fmla="*/ 827866 h 908205"/>
                <a:gd name="connsiteX6" fmla="*/ 3651850 w 3656686"/>
                <a:gd name="connsiteY6" fmla="*/ 584451 h 908205"/>
                <a:gd name="connsiteX7" fmla="*/ 3219770 w 3656686"/>
                <a:gd name="connsiteY7" fmla="*/ 71985 h 908205"/>
                <a:gd name="connsiteX8" fmla="*/ 978988 w 3656686"/>
                <a:gd name="connsiteY8" fmla="*/ 1647 h 908205"/>
                <a:gd name="connsiteX0" fmla="*/ 978988 w 3655881"/>
                <a:gd name="connsiteY0" fmla="*/ 1647 h 908205"/>
                <a:gd name="connsiteX1" fmla="*/ 24395 w 3655881"/>
                <a:gd name="connsiteY1" fmla="*/ 313146 h 908205"/>
                <a:gd name="connsiteX2" fmla="*/ 200706 w 3655881"/>
                <a:gd name="connsiteY2" fmla="*/ 793212 h 908205"/>
                <a:gd name="connsiteX3" fmla="*/ 905169 w 3655881"/>
                <a:gd name="connsiteY3" fmla="*/ 908205 h 908205"/>
                <a:gd name="connsiteX4" fmla="*/ 2572216 w 3655881"/>
                <a:gd name="connsiteY4" fmla="*/ 865805 h 908205"/>
                <a:gd name="connsiteX5" fmla="*/ 3309078 w 3655881"/>
                <a:gd name="connsiteY5" fmla="*/ 827866 h 908205"/>
                <a:gd name="connsiteX6" fmla="*/ 3651850 w 3655881"/>
                <a:gd name="connsiteY6" fmla="*/ 584451 h 908205"/>
                <a:gd name="connsiteX7" fmla="*/ 3148403 w 3655881"/>
                <a:gd name="connsiteY7" fmla="*/ 71985 h 908205"/>
                <a:gd name="connsiteX8" fmla="*/ 978988 w 3655881"/>
                <a:gd name="connsiteY8" fmla="*/ 1647 h 908205"/>
                <a:gd name="connsiteX0" fmla="*/ 978988 w 3655685"/>
                <a:gd name="connsiteY0" fmla="*/ 1647 h 908205"/>
                <a:gd name="connsiteX1" fmla="*/ 24395 w 3655685"/>
                <a:gd name="connsiteY1" fmla="*/ 313146 h 908205"/>
                <a:gd name="connsiteX2" fmla="*/ 200706 w 3655685"/>
                <a:gd name="connsiteY2" fmla="*/ 793212 h 908205"/>
                <a:gd name="connsiteX3" fmla="*/ 905169 w 3655685"/>
                <a:gd name="connsiteY3" fmla="*/ 908205 h 908205"/>
                <a:gd name="connsiteX4" fmla="*/ 2572216 w 3655685"/>
                <a:gd name="connsiteY4" fmla="*/ 865805 h 908205"/>
                <a:gd name="connsiteX5" fmla="*/ 3309078 w 3655685"/>
                <a:gd name="connsiteY5" fmla="*/ 827866 h 908205"/>
                <a:gd name="connsiteX6" fmla="*/ 3651850 w 3655685"/>
                <a:gd name="connsiteY6" fmla="*/ 584451 h 908205"/>
                <a:gd name="connsiteX7" fmla="*/ 3148403 w 3655685"/>
                <a:gd name="connsiteY7" fmla="*/ 71985 h 908205"/>
                <a:gd name="connsiteX8" fmla="*/ 978988 w 3655685"/>
                <a:gd name="connsiteY8" fmla="*/ 1647 h 908205"/>
                <a:gd name="connsiteX0" fmla="*/ 978988 w 3655685"/>
                <a:gd name="connsiteY0" fmla="*/ 1647 h 908205"/>
                <a:gd name="connsiteX1" fmla="*/ 24395 w 3655685"/>
                <a:gd name="connsiteY1" fmla="*/ 313146 h 908205"/>
                <a:gd name="connsiteX2" fmla="*/ 200706 w 3655685"/>
                <a:gd name="connsiteY2" fmla="*/ 793212 h 908205"/>
                <a:gd name="connsiteX3" fmla="*/ 905169 w 3655685"/>
                <a:gd name="connsiteY3" fmla="*/ 908205 h 908205"/>
                <a:gd name="connsiteX4" fmla="*/ 2572216 w 3655685"/>
                <a:gd name="connsiteY4" fmla="*/ 865805 h 908205"/>
                <a:gd name="connsiteX5" fmla="*/ 3309078 w 3655685"/>
                <a:gd name="connsiteY5" fmla="*/ 827866 h 908205"/>
                <a:gd name="connsiteX6" fmla="*/ 3651850 w 3655685"/>
                <a:gd name="connsiteY6" fmla="*/ 584451 h 908205"/>
                <a:gd name="connsiteX7" fmla="*/ 3148403 w 3655685"/>
                <a:gd name="connsiteY7" fmla="*/ 71985 h 908205"/>
                <a:gd name="connsiteX8" fmla="*/ 978988 w 3655685"/>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2216 w 3657072"/>
                <a:gd name="connsiteY4" fmla="*/ 865805 h 908205"/>
                <a:gd name="connsiteX5" fmla="*/ 3309078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2216 w 3657072"/>
                <a:gd name="connsiteY4" fmla="*/ 865805 h 908205"/>
                <a:gd name="connsiteX5" fmla="*/ 3309078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309078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309078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228789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228789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62142"/>
                <a:gd name="connsiteY0" fmla="*/ 1647 h 908205"/>
                <a:gd name="connsiteX1" fmla="*/ 24395 w 3662142"/>
                <a:gd name="connsiteY1" fmla="*/ 313146 h 908205"/>
                <a:gd name="connsiteX2" fmla="*/ 200706 w 3662142"/>
                <a:gd name="connsiteY2" fmla="*/ 793212 h 908205"/>
                <a:gd name="connsiteX3" fmla="*/ 905169 w 3662142"/>
                <a:gd name="connsiteY3" fmla="*/ 908205 h 908205"/>
                <a:gd name="connsiteX4" fmla="*/ 2572216 w 3662142"/>
                <a:gd name="connsiteY4" fmla="*/ 865805 h 908205"/>
                <a:gd name="connsiteX5" fmla="*/ 3228789 w 3662142"/>
                <a:gd name="connsiteY5" fmla="*/ 827866 h 908205"/>
                <a:gd name="connsiteX6" fmla="*/ 3651850 w 3662142"/>
                <a:gd name="connsiteY6" fmla="*/ 584451 h 908205"/>
                <a:gd name="connsiteX7" fmla="*/ 3148403 w 3662142"/>
                <a:gd name="connsiteY7" fmla="*/ 71985 h 908205"/>
                <a:gd name="connsiteX8" fmla="*/ 978988 w 3662142"/>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2216 w 3657072"/>
                <a:gd name="connsiteY4" fmla="*/ 865805 h 908205"/>
                <a:gd name="connsiteX5" fmla="*/ 3228789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6677 w 3657072"/>
                <a:gd name="connsiteY4" fmla="*/ 879187 h 908205"/>
                <a:gd name="connsiteX5" fmla="*/ 3228789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57072"/>
                <a:gd name="connsiteY0" fmla="*/ 1647 h 908205"/>
                <a:gd name="connsiteX1" fmla="*/ 24395 w 3657072"/>
                <a:gd name="connsiteY1" fmla="*/ 313146 h 908205"/>
                <a:gd name="connsiteX2" fmla="*/ 200706 w 3657072"/>
                <a:gd name="connsiteY2" fmla="*/ 793212 h 908205"/>
                <a:gd name="connsiteX3" fmla="*/ 905169 w 3657072"/>
                <a:gd name="connsiteY3" fmla="*/ 908205 h 908205"/>
                <a:gd name="connsiteX4" fmla="*/ 2576677 w 3657072"/>
                <a:gd name="connsiteY4" fmla="*/ 879187 h 908205"/>
                <a:gd name="connsiteX5" fmla="*/ 3228789 w 3657072"/>
                <a:gd name="connsiteY5" fmla="*/ 827866 h 908205"/>
                <a:gd name="connsiteX6" fmla="*/ 3651850 w 3657072"/>
                <a:gd name="connsiteY6" fmla="*/ 584451 h 908205"/>
                <a:gd name="connsiteX7" fmla="*/ 3148403 w 3657072"/>
                <a:gd name="connsiteY7" fmla="*/ 71985 h 908205"/>
                <a:gd name="connsiteX8" fmla="*/ 978988 w 3657072"/>
                <a:gd name="connsiteY8" fmla="*/ 1647 h 908205"/>
                <a:gd name="connsiteX0" fmla="*/ 978988 w 3657072"/>
                <a:gd name="connsiteY0" fmla="*/ 1647 h 899284"/>
                <a:gd name="connsiteX1" fmla="*/ 24395 w 3657072"/>
                <a:gd name="connsiteY1" fmla="*/ 313146 h 899284"/>
                <a:gd name="connsiteX2" fmla="*/ 200706 w 3657072"/>
                <a:gd name="connsiteY2" fmla="*/ 793212 h 899284"/>
                <a:gd name="connsiteX3" fmla="*/ 1083588 w 3657072"/>
                <a:gd name="connsiteY3" fmla="*/ 899284 h 899284"/>
                <a:gd name="connsiteX4" fmla="*/ 2576677 w 3657072"/>
                <a:gd name="connsiteY4" fmla="*/ 879187 h 899284"/>
                <a:gd name="connsiteX5" fmla="*/ 3228789 w 3657072"/>
                <a:gd name="connsiteY5" fmla="*/ 827866 h 899284"/>
                <a:gd name="connsiteX6" fmla="*/ 3651850 w 3657072"/>
                <a:gd name="connsiteY6" fmla="*/ 584451 h 899284"/>
                <a:gd name="connsiteX7" fmla="*/ 3148403 w 3657072"/>
                <a:gd name="connsiteY7" fmla="*/ 71985 h 899284"/>
                <a:gd name="connsiteX8" fmla="*/ 978988 w 3657072"/>
                <a:gd name="connsiteY8" fmla="*/ 1647 h 899284"/>
                <a:gd name="connsiteX0" fmla="*/ 989969 w 3668053"/>
                <a:gd name="connsiteY0" fmla="*/ 1647 h 899284"/>
                <a:gd name="connsiteX1" fmla="*/ 35376 w 3668053"/>
                <a:gd name="connsiteY1" fmla="*/ 313146 h 899284"/>
                <a:gd name="connsiteX2" fmla="*/ 211687 w 3668053"/>
                <a:gd name="connsiteY2" fmla="*/ 793212 h 899284"/>
                <a:gd name="connsiteX3" fmla="*/ 1094569 w 3668053"/>
                <a:gd name="connsiteY3" fmla="*/ 899284 h 899284"/>
                <a:gd name="connsiteX4" fmla="*/ 2587658 w 3668053"/>
                <a:gd name="connsiteY4" fmla="*/ 879187 h 899284"/>
                <a:gd name="connsiteX5" fmla="*/ 3239770 w 3668053"/>
                <a:gd name="connsiteY5" fmla="*/ 827866 h 899284"/>
                <a:gd name="connsiteX6" fmla="*/ 3662831 w 3668053"/>
                <a:gd name="connsiteY6" fmla="*/ 584451 h 899284"/>
                <a:gd name="connsiteX7" fmla="*/ 3159384 w 3668053"/>
                <a:gd name="connsiteY7" fmla="*/ 71985 h 899284"/>
                <a:gd name="connsiteX8" fmla="*/ 989969 w 3668053"/>
                <a:gd name="connsiteY8" fmla="*/ 1647 h 899284"/>
                <a:gd name="connsiteX0" fmla="*/ 989969 w 3668053"/>
                <a:gd name="connsiteY0" fmla="*/ 1647 h 899284"/>
                <a:gd name="connsiteX1" fmla="*/ 35376 w 3668053"/>
                <a:gd name="connsiteY1" fmla="*/ 313146 h 899284"/>
                <a:gd name="connsiteX2" fmla="*/ 211687 w 3668053"/>
                <a:gd name="connsiteY2" fmla="*/ 793212 h 899284"/>
                <a:gd name="connsiteX3" fmla="*/ 1094569 w 3668053"/>
                <a:gd name="connsiteY3" fmla="*/ 899284 h 899284"/>
                <a:gd name="connsiteX4" fmla="*/ 2587658 w 3668053"/>
                <a:gd name="connsiteY4" fmla="*/ 879187 h 899284"/>
                <a:gd name="connsiteX5" fmla="*/ 3239770 w 3668053"/>
                <a:gd name="connsiteY5" fmla="*/ 827866 h 899284"/>
                <a:gd name="connsiteX6" fmla="*/ 3662831 w 3668053"/>
                <a:gd name="connsiteY6" fmla="*/ 584451 h 899284"/>
                <a:gd name="connsiteX7" fmla="*/ 3159384 w 3668053"/>
                <a:gd name="connsiteY7" fmla="*/ 71985 h 899284"/>
                <a:gd name="connsiteX8" fmla="*/ 989969 w 3668053"/>
                <a:gd name="connsiteY8" fmla="*/ 1647 h 899284"/>
                <a:gd name="connsiteX0" fmla="*/ 1019970 w 3668053"/>
                <a:gd name="connsiteY0" fmla="*/ 14003 h 890354"/>
                <a:gd name="connsiteX1" fmla="*/ 35376 w 3668053"/>
                <a:gd name="connsiteY1" fmla="*/ 304216 h 890354"/>
                <a:gd name="connsiteX2" fmla="*/ 211687 w 3668053"/>
                <a:gd name="connsiteY2" fmla="*/ 784282 h 890354"/>
                <a:gd name="connsiteX3" fmla="*/ 1094569 w 3668053"/>
                <a:gd name="connsiteY3" fmla="*/ 890354 h 890354"/>
                <a:gd name="connsiteX4" fmla="*/ 2587658 w 3668053"/>
                <a:gd name="connsiteY4" fmla="*/ 870257 h 890354"/>
                <a:gd name="connsiteX5" fmla="*/ 3239770 w 3668053"/>
                <a:gd name="connsiteY5" fmla="*/ 818936 h 890354"/>
                <a:gd name="connsiteX6" fmla="*/ 3662831 w 3668053"/>
                <a:gd name="connsiteY6" fmla="*/ 575521 h 890354"/>
                <a:gd name="connsiteX7" fmla="*/ 3159384 w 3668053"/>
                <a:gd name="connsiteY7" fmla="*/ 63055 h 890354"/>
                <a:gd name="connsiteX8" fmla="*/ 1019970 w 3668053"/>
                <a:gd name="connsiteY8" fmla="*/ 14003 h 890354"/>
                <a:gd name="connsiteX0" fmla="*/ 1019970 w 3668053"/>
                <a:gd name="connsiteY0" fmla="*/ 14003 h 870257"/>
                <a:gd name="connsiteX1" fmla="*/ 35376 w 3668053"/>
                <a:gd name="connsiteY1" fmla="*/ 304216 h 870257"/>
                <a:gd name="connsiteX2" fmla="*/ 211687 w 3668053"/>
                <a:gd name="connsiteY2" fmla="*/ 784282 h 870257"/>
                <a:gd name="connsiteX3" fmla="*/ 1129569 w 3668053"/>
                <a:gd name="connsiteY3" fmla="*/ 840687 h 870257"/>
                <a:gd name="connsiteX4" fmla="*/ 2587658 w 3668053"/>
                <a:gd name="connsiteY4" fmla="*/ 870257 h 870257"/>
                <a:gd name="connsiteX5" fmla="*/ 3239770 w 3668053"/>
                <a:gd name="connsiteY5" fmla="*/ 818936 h 870257"/>
                <a:gd name="connsiteX6" fmla="*/ 3662831 w 3668053"/>
                <a:gd name="connsiteY6" fmla="*/ 575521 h 870257"/>
                <a:gd name="connsiteX7" fmla="*/ 3159384 w 3668053"/>
                <a:gd name="connsiteY7" fmla="*/ 63055 h 870257"/>
                <a:gd name="connsiteX8" fmla="*/ 1019970 w 3668053"/>
                <a:gd name="connsiteY8" fmla="*/ 14003 h 87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8053" h="870257">
                  <a:moveTo>
                    <a:pt x="1019970" y="14003"/>
                  </a:moveTo>
                  <a:cubicBezTo>
                    <a:pt x="166513" y="55389"/>
                    <a:pt x="112708" y="178081"/>
                    <a:pt x="35376" y="304216"/>
                  </a:cubicBezTo>
                  <a:cubicBezTo>
                    <a:pt x="-42642" y="529659"/>
                    <a:pt x="5060" y="681098"/>
                    <a:pt x="211687" y="784282"/>
                  </a:cubicBezTo>
                  <a:cubicBezTo>
                    <a:pt x="541389" y="901544"/>
                    <a:pt x="989906" y="836553"/>
                    <a:pt x="1129569" y="840687"/>
                  </a:cubicBezTo>
                  <a:lnTo>
                    <a:pt x="2587658" y="870257"/>
                  </a:lnTo>
                  <a:lnTo>
                    <a:pt x="3239770" y="818936"/>
                  </a:lnTo>
                  <a:cubicBezTo>
                    <a:pt x="3572590" y="800245"/>
                    <a:pt x="3646706" y="661119"/>
                    <a:pt x="3662831" y="575521"/>
                  </a:cubicBezTo>
                  <a:cubicBezTo>
                    <a:pt x="3719525" y="261963"/>
                    <a:pt x="3298950" y="91142"/>
                    <a:pt x="3159384" y="63055"/>
                  </a:cubicBezTo>
                  <a:cubicBezTo>
                    <a:pt x="1761226" y="-58521"/>
                    <a:pt x="1766897" y="37449"/>
                    <a:pt x="1019970" y="14003"/>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5656266" y="4282396"/>
              <a:ext cx="1826141" cy="584775"/>
            </a:xfrm>
            <a:prstGeom prst="rect">
              <a:avLst/>
            </a:prstGeom>
          </p:spPr>
          <p:txBody>
            <a:bodyPr wrap="none">
              <a:spAutoFit/>
            </a:bodyPr>
            <a:lstStyle/>
            <a:p>
              <a:r>
                <a:rPr lang="zh-CN" altLang="en-US" sz="3200" dirty="0">
                  <a:solidFill>
                    <a:schemeClr val="bg1"/>
                  </a:solidFill>
                  <a:latin typeface="迷你简少儿" panose="03000509000000000000" pitchFamily="65" charset="-122"/>
                  <a:ea typeface="迷你简少儿" panose="03000509000000000000" pitchFamily="65" charset="-122"/>
                </a:rPr>
                <a:t>日程安排</a:t>
              </a:r>
            </a:p>
          </p:txBody>
        </p:sp>
      </p:grpSp>
      <p:grpSp>
        <p:nvGrpSpPr>
          <p:cNvPr id="26" name="组合 25"/>
          <p:cNvGrpSpPr/>
          <p:nvPr/>
        </p:nvGrpSpPr>
        <p:grpSpPr>
          <a:xfrm>
            <a:off x="3501173" y="888186"/>
            <a:ext cx="859812" cy="1015663"/>
            <a:chOff x="3501173" y="1109252"/>
            <a:chExt cx="859812" cy="1015663"/>
          </a:xfrm>
        </p:grpSpPr>
        <p:grpSp>
          <p:nvGrpSpPr>
            <p:cNvPr id="15" name="组合 14"/>
            <p:cNvGrpSpPr/>
            <p:nvPr/>
          </p:nvGrpSpPr>
          <p:grpSpPr>
            <a:xfrm>
              <a:off x="3501173" y="1314175"/>
              <a:ext cx="859812" cy="739839"/>
              <a:chOff x="2543860" y="2062277"/>
              <a:chExt cx="2156327" cy="1855446"/>
            </a:xfrm>
          </p:grpSpPr>
          <p:sp>
            <p:nvSpPr>
              <p:cNvPr id="11" name="任意多边形 10"/>
              <p:cNvSpPr/>
              <p:nvPr/>
            </p:nvSpPr>
            <p:spPr>
              <a:xfrm>
                <a:off x="2543860" y="2062277"/>
                <a:ext cx="2156327" cy="1855446"/>
              </a:xfrm>
              <a:custGeom>
                <a:avLst/>
                <a:gdLst>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2006221 w 2147561"/>
                  <a:gd name="connsiteY12" fmla="*/ 1252182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1995985 w 2147561"/>
                  <a:gd name="connsiteY12" fmla="*/ 1313597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70589"/>
                  <a:gd name="connsiteX1" fmla="*/ 436729 w 2147446"/>
                  <a:gd name="connsiteY1" fmla="*/ 269543 h 1870589"/>
                  <a:gd name="connsiteX2" fmla="*/ 283191 w 2147446"/>
                  <a:gd name="connsiteY2" fmla="*/ 580030 h 1870589"/>
                  <a:gd name="connsiteX3" fmla="*/ 0 w 2147446"/>
                  <a:gd name="connsiteY3" fmla="*/ 887105 h 1870589"/>
                  <a:gd name="connsiteX4" fmla="*/ 160361 w 2147446"/>
                  <a:gd name="connsiteY4" fmla="*/ 1228299 h 1870589"/>
                  <a:gd name="connsiteX5" fmla="*/ 429905 w 2147446"/>
                  <a:gd name="connsiteY5" fmla="*/ 1402308 h 1870589"/>
                  <a:gd name="connsiteX6" fmla="*/ 484496 w 2147446"/>
                  <a:gd name="connsiteY6" fmla="*/ 1757149 h 1870589"/>
                  <a:gd name="connsiteX7" fmla="*/ 719920 w 2147446"/>
                  <a:gd name="connsiteY7" fmla="*/ 1869743 h 1870589"/>
                  <a:gd name="connsiteX8" fmla="*/ 1115705 w 2147446"/>
                  <a:gd name="connsiteY8" fmla="*/ 1760561 h 1870589"/>
                  <a:gd name="connsiteX9" fmla="*/ 1603612 w 2147446"/>
                  <a:gd name="connsiteY9" fmla="*/ 1821976 h 1870589"/>
                  <a:gd name="connsiteX10" fmla="*/ 1934570 w 2147446"/>
                  <a:gd name="connsiteY10" fmla="*/ 1777621 h 1870589"/>
                  <a:gd name="connsiteX11" fmla="*/ 2023281 w 2147446"/>
                  <a:gd name="connsiteY11" fmla="*/ 1572905 h 1870589"/>
                  <a:gd name="connsiteX12" fmla="*/ 1995985 w 2147446"/>
                  <a:gd name="connsiteY12" fmla="*/ 1313597 h 1870589"/>
                  <a:gd name="connsiteX13" fmla="*/ 2057399 w 2147446"/>
                  <a:gd name="connsiteY13" fmla="*/ 1204415 h 1870589"/>
                  <a:gd name="connsiteX14" fmla="*/ 2146111 w 2147446"/>
                  <a:gd name="connsiteY14" fmla="*/ 1037230 h 1870589"/>
                  <a:gd name="connsiteX15" fmla="*/ 2006222 w 2147446"/>
                  <a:gd name="connsiteY15" fmla="*/ 730155 h 1870589"/>
                  <a:gd name="connsiteX16" fmla="*/ 1897039 w 2147446"/>
                  <a:gd name="connsiteY16" fmla="*/ 573206 h 1870589"/>
                  <a:gd name="connsiteX17" fmla="*/ 1914099 w 2147446"/>
                  <a:gd name="connsiteY17" fmla="*/ 249072 h 1870589"/>
                  <a:gd name="connsiteX18" fmla="*/ 1685499 w 2147446"/>
                  <a:gd name="connsiteY18" fmla="*/ 27296 h 1870589"/>
                  <a:gd name="connsiteX19" fmla="*/ 1299949 w 2147446"/>
                  <a:gd name="connsiteY19" fmla="*/ 112594 h 1870589"/>
                  <a:gd name="connsiteX20" fmla="*/ 1033818 w 2147446"/>
                  <a:gd name="connsiteY20" fmla="*/ 119418 h 1870589"/>
                  <a:gd name="connsiteX21" fmla="*/ 781335 w 2147446"/>
                  <a:gd name="connsiteY21" fmla="*/ 0 h 1870589"/>
                  <a:gd name="connsiteX0" fmla="*/ 781335 w 2147446"/>
                  <a:gd name="connsiteY0" fmla="*/ 0 h 1870817"/>
                  <a:gd name="connsiteX1" fmla="*/ 436729 w 2147446"/>
                  <a:gd name="connsiteY1" fmla="*/ 269543 h 1870817"/>
                  <a:gd name="connsiteX2" fmla="*/ 283191 w 2147446"/>
                  <a:gd name="connsiteY2" fmla="*/ 580030 h 1870817"/>
                  <a:gd name="connsiteX3" fmla="*/ 0 w 2147446"/>
                  <a:gd name="connsiteY3" fmla="*/ 887105 h 1870817"/>
                  <a:gd name="connsiteX4" fmla="*/ 160361 w 2147446"/>
                  <a:gd name="connsiteY4" fmla="*/ 1228299 h 1870817"/>
                  <a:gd name="connsiteX5" fmla="*/ 429905 w 2147446"/>
                  <a:gd name="connsiteY5" fmla="*/ 1402308 h 1870817"/>
                  <a:gd name="connsiteX6" fmla="*/ 484496 w 2147446"/>
                  <a:gd name="connsiteY6" fmla="*/ 1757149 h 1870817"/>
                  <a:gd name="connsiteX7" fmla="*/ 719920 w 2147446"/>
                  <a:gd name="connsiteY7" fmla="*/ 1869743 h 1870817"/>
                  <a:gd name="connsiteX8" fmla="*/ 1115705 w 2147446"/>
                  <a:gd name="connsiteY8" fmla="*/ 1760561 h 1870817"/>
                  <a:gd name="connsiteX9" fmla="*/ 1603612 w 2147446"/>
                  <a:gd name="connsiteY9" fmla="*/ 1821976 h 1870817"/>
                  <a:gd name="connsiteX10" fmla="*/ 1934570 w 2147446"/>
                  <a:gd name="connsiteY10" fmla="*/ 1777621 h 1870817"/>
                  <a:gd name="connsiteX11" fmla="*/ 2023281 w 2147446"/>
                  <a:gd name="connsiteY11" fmla="*/ 1572905 h 1870817"/>
                  <a:gd name="connsiteX12" fmla="*/ 1995985 w 2147446"/>
                  <a:gd name="connsiteY12" fmla="*/ 1313597 h 1870817"/>
                  <a:gd name="connsiteX13" fmla="*/ 2057399 w 2147446"/>
                  <a:gd name="connsiteY13" fmla="*/ 1204415 h 1870817"/>
                  <a:gd name="connsiteX14" fmla="*/ 2146111 w 2147446"/>
                  <a:gd name="connsiteY14" fmla="*/ 1037230 h 1870817"/>
                  <a:gd name="connsiteX15" fmla="*/ 2006222 w 2147446"/>
                  <a:gd name="connsiteY15" fmla="*/ 730155 h 1870817"/>
                  <a:gd name="connsiteX16" fmla="*/ 1897039 w 2147446"/>
                  <a:gd name="connsiteY16" fmla="*/ 573206 h 1870817"/>
                  <a:gd name="connsiteX17" fmla="*/ 1914099 w 2147446"/>
                  <a:gd name="connsiteY17" fmla="*/ 249072 h 1870817"/>
                  <a:gd name="connsiteX18" fmla="*/ 1685499 w 2147446"/>
                  <a:gd name="connsiteY18" fmla="*/ 27296 h 1870817"/>
                  <a:gd name="connsiteX19" fmla="*/ 1299949 w 2147446"/>
                  <a:gd name="connsiteY19" fmla="*/ 112594 h 1870817"/>
                  <a:gd name="connsiteX20" fmla="*/ 1033818 w 2147446"/>
                  <a:gd name="connsiteY20" fmla="*/ 119418 h 1870817"/>
                  <a:gd name="connsiteX21" fmla="*/ 781335 w 2147446"/>
                  <a:gd name="connsiteY21" fmla="*/ 0 h 1870817"/>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8660"/>
                  <a:gd name="connsiteX1" fmla="*/ 445610 w 2156327"/>
                  <a:gd name="connsiteY1" fmla="*/ 269543 h 1878660"/>
                  <a:gd name="connsiteX2" fmla="*/ 292072 w 2156327"/>
                  <a:gd name="connsiteY2" fmla="*/ 580030 h 1878660"/>
                  <a:gd name="connsiteX3" fmla="*/ 8881 w 2156327"/>
                  <a:gd name="connsiteY3" fmla="*/ 887105 h 1878660"/>
                  <a:gd name="connsiteX4" fmla="*/ 169242 w 2156327"/>
                  <a:gd name="connsiteY4" fmla="*/ 1228299 h 1878660"/>
                  <a:gd name="connsiteX5" fmla="*/ 449022 w 2156327"/>
                  <a:gd name="connsiteY5" fmla="*/ 1439839 h 1878660"/>
                  <a:gd name="connsiteX6" fmla="*/ 483141 w 2156327"/>
                  <a:gd name="connsiteY6" fmla="*/ 1702558 h 1878660"/>
                  <a:gd name="connsiteX7" fmla="*/ 728801 w 2156327"/>
                  <a:gd name="connsiteY7" fmla="*/ 1869743 h 1878660"/>
                  <a:gd name="connsiteX8" fmla="*/ 1124586 w 2156327"/>
                  <a:gd name="connsiteY8" fmla="*/ 1760561 h 1878660"/>
                  <a:gd name="connsiteX9" fmla="*/ 1612493 w 2156327"/>
                  <a:gd name="connsiteY9" fmla="*/ 1821976 h 1878660"/>
                  <a:gd name="connsiteX10" fmla="*/ 1943451 w 2156327"/>
                  <a:gd name="connsiteY10" fmla="*/ 1777621 h 1878660"/>
                  <a:gd name="connsiteX11" fmla="*/ 2032162 w 2156327"/>
                  <a:gd name="connsiteY11" fmla="*/ 1572905 h 1878660"/>
                  <a:gd name="connsiteX12" fmla="*/ 2004866 w 2156327"/>
                  <a:gd name="connsiteY12" fmla="*/ 1313597 h 1878660"/>
                  <a:gd name="connsiteX13" fmla="*/ 2066280 w 2156327"/>
                  <a:gd name="connsiteY13" fmla="*/ 1204415 h 1878660"/>
                  <a:gd name="connsiteX14" fmla="*/ 2154992 w 2156327"/>
                  <a:gd name="connsiteY14" fmla="*/ 1037230 h 1878660"/>
                  <a:gd name="connsiteX15" fmla="*/ 2015103 w 2156327"/>
                  <a:gd name="connsiteY15" fmla="*/ 730155 h 1878660"/>
                  <a:gd name="connsiteX16" fmla="*/ 1905920 w 2156327"/>
                  <a:gd name="connsiteY16" fmla="*/ 573206 h 1878660"/>
                  <a:gd name="connsiteX17" fmla="*/ 1922980 w 2156327"/>
                  <a:gd name="connsiteY17" fmla="*/ 249072 h 1878660"/>
                  <a:gd name="connsiteX18" fmla="*/ 1694380 w 2156327"/>
                  <a:gd name="connsiteY18" fmla="*/ 27296 h 1878660"/>
                  <a:gd name="connsiteX19" fmla="*/ 1308830 w 2156327"/>
                  <a:gd name="connsiteY19" fmla="*/ 112594 h 1878660"/>
                  <a:gd name="connsiteX20" fmla="*/ 1042699 w 2156327"/>
                  <a:gd name="connsiteY20" fmla="*/ 119418 h 1878660"/>
                  <a:gd name="connsiteX21" fmla="*/ 790216 w 2156327"/>
                  <a:gd name="connsiteY21" fmla="*/ 0 h 1878660"/>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52434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4586 w 2156327"/>
                  <a:gd name="connsiteY8" fmla="*/ 1750325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56327" h="1855446">
                    <a:moveTo>
                      <a:pt x="779980" y="0"/>
                    </a:moveTo>
                    <a:cubicBezTo>
                      <a:pt x="568439" y="44354"/>
                      <a:pt x="510437" y="177421"/>
                      <a:pt x="452434" y="259307"/>
                    </a:cubicBezTo>
                    <a:cubicBezTo>
                      <a:pt x="380783" y="369627"/>
                      <a:pt x="428550" y="398059"/>
                      <a:pt x="292072" y="569794"/>
                    </a:cubicBezTo>
                    <a:cubicBezTo>
                      <a:pt x="197675" y="672152"/>
                      <a:pt x="52100" y="726743"/>
                      <a:pt x="8881" y="876869"/>
                    </a:cubicBezTo>
                    <a:cubicBezTo>
                      <a:pt x="-9316" y="956480"/>
                      <a:pt x="-17277" y="1025858"/>
                      <a:pt x="169242" y="1218063"/>
                    </a:cubicBezTo>
                    <a:cubicBezTo>
                      <a:pt x="347800" y="1351128"/>
                      <a:pt x="386469" y="1269241"/>
                      <a:pt x="449022" y="1429603"/>
                    </a:cubicBezTo>
                    <a:cubicBezTo>
                      <a:pt x="463807" y="1556982"/>
                      <a:pt x="468356" y="1592239"/>
                      <a:pt x="483141" y="1692322"/>
                    </a:cubicBezTo>
                    <a:cubicBezTo>
                      <a:pt x="507025" y="1750324"/>
                      <a:pt x="565027" y="1893628"/>
                      <a:pt x="749272" y="1845860"/>
                    </a:cubicBezTo>
                    <a:cubicBezTo>
                      <a:pt x="881200" y="1809466"/>
                      <a:pt x="861511" y="1749824"/>
                      <a:pt x="1121920" y="1734329"/>
                    </a:cubicBezTo>
                    <a:lnTo>
                      <a:pt x="1622729" y="1808328"/>
                    </a:lnTo>
                    <a:cubicBezTo>
                      <a:pt x="1787639" y="1812877"/>
                      <a:pt x="1825354" y="1840564"/>
                      <a:pt x="1943451" y="1767385"/>
                    </a:cubicBezTo>
                    <a:cubicBezTo>
                      <a:pt x="2027611" y="1688910"/>
                      <a:pt x="2019652" y="1651380"/>
                      <a:pt x="2032162" y="1562669"/>
                    </a:cubicBezTo>
                    <a:cubicBezTo>
                      <a:pt x="2023063" y="1442113"/>
                      <a:pt x="2010553" y="1406857"/>
                      <a:pt x="2004866" y="1303361"/>
                    </a:cubicBezTo>
                    <a:cubicBezTo>
                      <a:pt x="2012827" y="1238534"/>
                      <a:pt x="2042965" y="1230004"/>
                      <a:pt x="2066280" y="1194179"/>
                    </a:cubicBezTo>
                    <a:cubicBezTo>
                      <a:pt x="2089595" y="1158354"/>
                      <a:pt x="2141803" y="1115954"/>
                      <a:pt x="2154992" y="1026994"/>
                    </a:cubicBezTo>
                    <a:cubicBezTo>
                      <a:pt x="2159541" y="904372"/>
                      <a:pt x="2160680" y="870045"/>
                      <a:pt x="2015103" y="719919"/>
                    </a:cubicBezTo>
                    <a:cubicBezTo>
                      <a:pt x="1913882" y="647132"/>
                      <a:pt x="1921843" y="649405"/>
                      <a:pt x="1905920" y="562970"/>
                    </a:cubicBezTo>
                    <a:lnTo>
                      <a:pt x="1922980" y="238836"/>
                    </a:lnTo>
                    <a:cubicBezTo>
                      <a:pt x="1912744" y="143302"/>
                      <a:pt x="1830857" y="61415"/>
                      <a:pt x="1680732" y="20472"/>
                    </a:cubicBezTo>
                    <a:cubicBezTo>
                      <a:pt x="1571550" y="9099"/>
                      <a:pt x="1462367" y="48904"/>
                      <a:pt x="1329301" y="98946"/>
                    </a:cubicBezTo>
                    <a:cubicBezTo>
                      <a:pt x="1254239" y="121693"/>
                      <a:pt x="1159441" y="146249"/>
                      <a:pt x="1042699" y="109182"/>
                    </a:cubicBezTo>
                    <a:cubicBezTo>
                      <a:pt x="956263" y="70513"/>
                      <a:pt x="924420" y="7961"/>
                      <a:pt x="779980" y="0"/>
                    </a:cubicBezTo>
                    <a:close/>
                  </a:path>
                </a:pathLst>
              </a:custGeom>
              <a:solidFill>
                <a:srgbClr val="FFCC6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2673502" y="2193210"/>
                <a:ext cx="1895696" cy="1605443"/>
              </a:xfrm>
              <a:custGeom>
                <a:avLst/>
                <a:gdLst>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2006221 w 2147561"/>
                  <a:gd name="connsiteY12" fmla="*/ 1252182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1995985 w 2147561"/>
                  <a:gd name="connsiteY12" fmla="*/ 1313597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70589"/>
                  <a:gd name="connsiteX1" fmla="*/ 436729 w 2147446"/>
                  <a:gd name="connsiteY1" fmla="*/ 269543 h 1870589"/>
                  <a:gd name="connsiteX2" fmla="*/ 283191 w 2147446"/>
                  <a:gd name="connsiteY2" fmla="*/ 580030 h 1870589"/>
                  <a:gd name="connsiteX3" fmla="*/ 0 w 2147446"/>
                  <a:gd name="connsiteY3" fmla="*/ 887105 h 1870589"/>
                  <a:gd name="connsiteX4" fmla="*/ 160361 w 2147446"/>
                  <a:gd name="connsiteY4" fmla="*/ 1228299 h 1870589"/>
                  <a:gd name="connsiteX5" fmla="*/ 429905 w 2147446"/>
                  <a:gd name="connsiteY5" fmla="*/ 1402308 h 1870589"/>
                  <a:gd name="connsiteX6" fmla="*/ 484496 w 2147446"/>
                  <a:gd name="connsiteY6" fmla="*/ 1757149 h 1870589"/>
                  <a:gd name="connsiteX7" fmla="*/ 719920 w 2147446"/>
                  <a:gd name="connsiteY7" fmla="*/ 1869743 h 1870589"/>
                  <a:gd name="connsiteX8" fmla="*/ 1115705 w 2147446"/>
                  <a:gd name="connsiteY8" fmla="*/ 1760561 h 1870589"/>
                  <a:gd name="connsiteX9" fmla="*/ 1603612 w 2147446"/>
                  <a:gd name="connsiteY9" fmla="*/ 1821976 h 1870589"/>
                  <a:gd name="connsiteX10" fmla="*/ 1934570 w 2147446"/>
                  <a:gd name="connsiteY10" fmla="*/ 1777621 h 1870589"/>
                  <a:gd name="connsiteX11" fmla="*/ 2023281 w 2147446"/>
                  <a:gd name="connsiteY11" fmla="*/ 1572905 h 1870589"/>
                  <a:gd name="connsiteX12" fmla="*/ 1995985 w 2147446"/>
                  <a:gd name="connsiteY12" fmla="*/ 1313597 h 1870589"/>
                  <a:gd name="connsiteX13" fmla="*/ 2057399 w 2147446"/>
                  <a:gd name="connsiteY13" fmla="*/ 1204415 h 1870589"/>
                  <a:gd name="connsiteX14" fmla="*/ 2146111 w 2147446"/>
                  <a:gd name="connsiteY14" fmla="*/ 1037230 h 1870589"/>
                  <a:gd name="connsiteX15" fmla="*/ 2006222 w 2147446"/>
                  <a:gd name="connsiteY15" fmla="*/ 730155 h 1870589"/>
                  <a:gd name="connsiteX16" fmla="*/ 1897039 w 2147446"/>
                  <a:gd name="connsiteY16" fmla="*/ 573206 h 1870589"/>
                  <a:gd name="connsiteX17" fmla="*/ 1914099 w 2147446"/>
                  <a:gd name="connsiteY17" fmla="*/ 249072 h 1870589"/>
                  <a:gd name="connsiteX18" fmla="*/ 1685499 w 2147446"/>
                  <a:gd name="connsiteY18" fmla="*/ 27296 h 1870589"/>
                  <a:gd name="connsiteX19" fmla="*/ 1299949 w 2147446"/>
                  <a:gd name="connsiteY19" fmla="*/ 112594 h 1870589"/>
                  <a:gd name="connsiteX20" fmla="*/ 1033818 w 2147446"/>
                  <a:gd name="connsiteY20" fmla="*/ 119418 h 1870589"/>
                  <a:gd name="connsiteX21" fmla="*/ 781335 w 2147446"/>
                  <a:gd name="connsiteY21" fmla="*/ 0 h 1870589"/>
                  <a:gd name="connsiteX0" fmla="*/ 781335 w 2147446"/>
                  <a:gd name="connsiteY0" fmla="*/ 0 h 1870817"/>
                  <a:gd name="connsiteX1" fmla="*/ 436729 w 2147446"/>
                  <a:gd name="connsiteY1" fmla="*/ 269543 h 1870817"/>
                  <a:gd name="connsiteX2" fmla="*/ 283191 w 2147446"/>
                  <a:gd name="connsiteY2" fmla="*/ 580030 h 1870817"/>
                  <a:gd name="connsiteX3" fmla="*/ 0 w 2147446"/>
                  <a:gd name="connsiteY3" fmla="*/ 887105 h 1870817"/>
                  <a:gd name="connsiteX4" fmla="*/ 160361 w 2147446"/>
                  <a:gd name="connsiteY4" fmla="*/ 1228299 h 1870817"/>
                  <a:gd name="connsiteX5" fmla="*/ 429905 w 2147446"/>
                  <a:gd name="connsiteY5" fmla="*/ 1402308 h 1870817"/>
                  <a:gd name="connsiteX6" fmla="*/ 484496 w 2147446"/>
                  <a:gd name="connsiteY6" fmla="*/ 1757149 h 1870817"/>
                  <a:gd name="connsiteX7" fmla="*/ 719920 w 2147446"/>
                  <a:gd name="connsiteY7" fmla="*/ 1869743 h 1870817"/>
                  <a:gd name="connsiteX8" fmla="*/ 1115705 w 2147446"/>
                  <a:gd name="connsiteY8" fmla="*/ 1760561 h 1870817"/>
                  <a:gd name="connsiteX9" fmla="*/ 1603612 w 2147446"/>
                  <a:gd name="connsiteY9" fmla="*/ 1821976 h 1870817"/>
                  <a:gd name="connsiteX10" fmla="*/ 1934570 w 2147446"/>
                  <a:gd name="connsiteY10" fmla="*/ 1777621 h 1870817"/>
                  <a:gd name="connsiteX11" fmla="*/ 2023281 w 2147446"/>
                  <a:gd name="connsiteY11" fmla="*/ 1572905 h 1870817"/>
                  <a:gd name="connsiteX12" fmla="*/ 1995985 w 2147446"/>
                  <a:gd name="connsiteY12" fmla="*/ 1313597 h 1870817"/>
                  <a:gd name="connsiteX13" fmla="*/ 2057399 w 2147446"/>
                  <a:gd name="connsiteY13" fmla="*/ 1204415 h 1870817"/>
                  <a:gd name="connsiteX14" fmla="*/ 2146111 w 2147446"/>
                  <a:gd name="connsiteY14" fmla="*/ 1037230 h 1870817"/>
                  <a:gd name="connsiteX15" fmla="*/ 2006222 w 2147446"/>
                  <a:gd name="connsiteY15" fmla="*/ 730155 h 1870817"/>
                  <a:gd name="connsiteX16" fmla="*/ 1897039 w 2147446"/>
                  <a:gd name="connsiteY16" fmla="*/ 573206 h 1870817"/>
                  <a:gd name="connsiteX17" fmla="*/ 1914099 w 2147446"/>
                  <a:gd name="connsiteY17" fmla="*/ 249072 h 1870817"/>
                  <a:gd name="connsiteX18" fmla="*/ 1685499 w 2147446"/>
                  <a:gd name="connsiteY18" fmla="*/ 27296 h 1870817"/>
                  <a:gd name="connsiteX19" fmla="*/ 1299949 w 2147446"/>
                  <a:gd name="connsiteY19" fmla="*/ 112594 h 1870817"/>
                  <a:gd name="connsiteX20" fmla="*/ 1033818 w 2147446"/>
                  <a:gd name="connsiteY20" fmla="*/ 119418 h 1870817"/>
                  <a:gd name="connsiteX21" fmla="*/ 781335 w 2147446"/>
                  <a:gd name="connsiteY21" fmla="*/ 0 h 1870817"/>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8660"/>
                  <a:gd name="connsiteX1" fmla="*/ 445610 w 2156327"/>
                  <a:gd name="connsiteY1" fmla="*/ 269543 h 1878660"/>
                  <a:gd name="connsiteX2" fmla="*/ 292072 w 2156327"/>
                  <a:gd name="connsiteY2" fmla="*/ 580030 h 1878660"/>
                  <a:gd name="connsiteX3" fmla="*/ 8881 w 2156327"/>
                  <a:gd name="connsiteY3" fmla="*/ 887105 h 1878660"/>
                  <a:gd name="connsiteX4" fmla="*/ 169242 w 2156327"/>
                  <a:gd name="connsiteY4" fmla="*/ 1228299 h 1878660"/>
                  <a:gd name="connsiteX5" fmla="*/ 449022 w 2156327"/>
                  <a:gd name="connsiteY5" fmla="*/ 1439839 h 1878660"/>
                  <a:gd name="connsiteX6" fmla="*/ 483141 w 2156327"/>
                  <a:gd name="connsiteY6" fmla="*/ 1702558 h 1878660"/>
                  <a:gd name="connsiteX7" fmla="*/ 728801 w 2156327"/>
                  <a:gd name="connsiteY7" fmla="*/ 1869743 h 1878660"/>
                  <a:gd name="connsiteX8" fmla="*/ 1124586 w 2156327"/>
                  <a:gd name="connsiteY8" fmla="*/ 1760561 h 1878660"/>
                  <a:gd name="connsiteX9" fmla="*/ 1612493 w 2156327"/>
                  <a:gd name="connsiteY9" fmla="*/ 1821976 h 1878660"/>
                  <a:gd name="connsiteX10" fmla="*/ 1943451 w 2156327"/>
                  <a:gd name="connsiteY10" fmla="*/ 1777621 h 1878660"/>
                  <a:gd name="connsiteX11" fmla="*/ 2032162 w 2156327"/>
                  <a:gd name="connsiteY11" fmla="*/ 1572905 h 1878660"/>
                  <a:gd name="connsiteX12" fmla="*/ 2004866 w 2156327"/>
                  <a:gd name="connsiteY12" fmla="*/ 1313597 h 1878660"/>
                  <a:gd name="connsiteX13" fmla="*/ 2066280 w 2156327"/>
                  <a:gd name="connsiteY13" fmla="*/ 1204415 h 1878660"/>
                  <a:gd name="connsiteX14" fmla="*/ 2154992 w 2156327"/>
                  <a:gd name="connsiteY14" fmla="*/ 1037230 h 1878660"/>
                  <a:gd name="connsiteX15" fmla="*/ 2015103 w 2156327"/>
                  <a:gd name="connsiteY15" fmla="*/ 730155 h 1878660"/>
                  <a:gd name="connsiteX16" fmla="*/ 1905920 w 2156327"/>
                  <a:gd name="connsiteY16" fmla="*/ 573206 h 1878660"/>
                  <a:gd name="connsiteX17" fmla="*/ 1922980 w 2156327"/>
                  <a:gd name="connsiteY17" fmla="*/ 249072 h 1878660"/>
                  <a:gd name="connsiteX18" fmla="*/ 1694380 w 2156327"/>
                  <a:gd name="connsiteY18" fmla="*/ 27296 h 1878660"/>
                  <a:gd name="connsiteX19" fmla="*/ 1308830 w 2156327"/>
                  <a:gd name="connsiteY19" fmla="*/ 112594 h 1878660"/>
                  <a:gd name="connsiteX20" fmla="*/ 1042699 w 2156327"/>
                  <a:gd name="connsiteY20" fmla="*/ 119418 h 1878660"/>
                  <a:gd name="connsiteX21" fmla="*/ 790216 w 2156327"/>
                  <a:gd name="connsiteY21" fmla="*/ 0 h 1878660"/>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52434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4586 w 2156327"/>
                  <a:gd name="connsiteY8" fmla="*/ 1750325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37505 h 1892951"/>
                  <a:gd name="connsiteX1" fmla="*/ 452434 w 2156327"/>
                  <a:gd name="connsiteY1" fmla="*/ 296812 h 1892951"/>
                  <a:gd name="connsiteX2" fmla="*/ 292072 w 2156327"/>
                  <a:gd name="connsiteY2" fmla="*/ 607299 h 1892951"/>
                  <a:gd name="connsiteX3" fmla="*/ 8881 w 2156327"/>
                  <a:gd name="connsiteY3" fmla="*/ 914374 h 1892951"/>
                  <a:gd name="connsiteX4" fmla="*/ 169242 w 2156327"/>
                  <a:gd name="connsiteY4" fmla="*/ 1255568 h 1892951"/>
                  <a:gd name="connsiteX5" fmla="*/ 449022 w 2156327"/>
                  <a:gd name="connsiteY5" fmla="*/ 1467108 h 1892951"/>
                  <a:gd name="connsiteX6" fmla="*/ 483141 w 2156327"/>
                  <a:gd name="connsiteY6" fmla="*/ 1729827 h 1892951"/>
                  <a:gd name="connsiteX7" fmla="*/ 749272 w 2156327"/>
                  <a:gd name="connsiteY7" fmla="*/ 1883365 h 1892951"/>
                  <a:gd name="connsiteX8" fmla="*/ 1124586 w 2156327"/>
                  <a:gd name="connsiteY8" fmla="*/ 1787830 h 1892951"/>
                  <a:gd name="connsiteX9" fmla="*/ 1622729 w 2156327"/>
                  <a:gd name="connsiteY9" fmla="*/ 1845833 h 1892951"/>
                  <a:gd name="connsiteX10" fmla="*/ 1943451 w 2156327"/>
                  <a:gd name="connsiteY10" fmla="*/ 1804890 h 1892951"/>
                  <a:gd name="connsiteX11" fmla="*/ 2032162 w 2156327"/>
                  <a:gd name="connsiteY11" fmla="*/ 1600174 h 1892951"/>
                  <a:gd name="connsiteX12" fmla="*/ 2004866 w 2156327"/>
                  <a:gd name="connsiteY12" fmla="*/ 1340866 h 1892951"/>
                  <a:gd name="connsiteX13" fmla="*/ 2066280 w 2156327"/>
                  <a:gd name="connsiteY13" fmla="*/ 1231684 h 1892951"/>
                  <a:gd name="connsiteX14" fmla="*/ 2154992 w 2156327"/>
                  <a:gd name="connsiteY14" fmla="*/ 1064499 h 1892951"/>
                  <a:gd name="connsiteX15" fmla="*/ 2015103 w 2156327"/>
                  <a:gd name="connsiteY15" fmla="*/ 757424 h 1892951"/>
                  <a:gd name="connsiteX16" fmla="*/ 1905920 w 2156327"/>
                  <a:gd name="connsiteY16" fmla="*/ 600475 h 1892951"/>
                  <a:gd name="connsiteX17" fmla="*/ 1922980 w 2156327"/>
                  <a:gd name="connsiteY17" fmla="*/ 276341 h 1892951"/>
                  <a:gd name="connsiteX18" fmla="*/ 1692348 w 2156327"/>
                  <a:gd name="connsiteY18" fmla="*/ 920 h 1892951"/>
                  <a:gd name="connsiteX19" fmla="*/ 1329301 w 2156327"/>
                  <a:gd name="connsiteY19" fmla="*/ 136451 h 1892951"/>
                  <a:gd name="connsiteX20" fmla="*/ 1042699 w 2156327"/>
                  <a:gd name="connsiteY20" fmla="*/ 146687 h 1892951"/>
                  <a:gd name="connsiteX21" fmla="*/ 779980 w 2156327"/>
                  <a:gd name="connsiteY21" fmla="*/ 37505 h 1892951"/>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42699 w 2156327"/>
                  <a:gd name="connsiteY20" fmla="*/ 147348 h 1893612"/>
                  <a:gd name="connsiteX21" fmla="*/ 779980 w 2156327"/>
                  <a:gd name="connsiteY21" fmla="*/ 38166 h 1893612"/>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79980 w 2156327"/>
                  <a:gd name="connsiteY21" fmla="*/ 38166 h 1893612"/>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79980 w 2156327"/>
                  <a:gd name="connsiteY21" fmla="*/ 38166 h 1893612"/>
                  <a:gd name="connsiteX0" fmla="*/ 764492 w 2156327"/>
                  <a:gd name="connsiteY0" fmla="*/ 62619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64492 w 2156327"/>
                  <a:gd name="connsiteY0" fmla="*/ 62619 h 1893612"/>
                  <a:gd name="connsiteX1" fmla="*/ 452434 w 2156327"/>
                  <a:gd name="connsiteY1" fmla="*/ 301549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64492 w 2156327"/>
                  <a:gd name="connsiteY0" fmla="*/ 62619 h 1893612"/>
                  <a:gd name="connsiteX1" fmla="*/ 452434 w 2156327"/>
                  <a:gd name="connsiteY1" fmla="*/ 301549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46382 w 2138217"/>
                  <a:gd name="connsiteY0" fmla="*/ 62619 h 1893612"/>
                  <a:gd name="connsiteX1" fmla="*/ 434324 w 2138217"/>
                  <a:gd name="connsiteY1" fmla="*/ 301549 h 1893612"/>
                  <a:gd name="connsiteX2" fmla="*/ 273962 w 2138217"/>
                  <a:gd name="connsiteY2" fmla="*/ 607960 h 1893612"/>
                  <a:gd name="connsiteX3" fmla="*/ 14002 w 2138217"/>
                  <a:gd name="connsiteY3" fmla="*/ 890582 h 1893612"/>
                  <a:gd name="connsiteX4" fmla="*/ 151132 w 2138217"/>
                  <a:gd name="connsiteY4" fmla="*/ 1256229 h 1893612"/>
                  <a:gd name="connsiteX5" fmla="*/ 430912 w 2138217"/>
                  <a:gd name="connsiteY5" fmla="*/ 1467769 h 1893612"/>
                  <a:gd name="connsiteX6" fmla="*/ 465031 w 2138217"/>
                  <a:gd name="connsiteY6" fmla="*/ 1730488 h 1893612"/>
                  <a:gd name="connsiteX7" fmla="*/ 731162 w 2138217"/>
                  <a:gd name="connsiteY7" fmla="*/ 1884026 h 1893612"/>
                  <a:gd name="connsiteX8" fmla="*/ 1106476 w 2138217"/>
                  <a:gd name="connsiteY8" fmla="*/ 1788491 h 1893612"/>
                  <a:gd name="connsiteX9" fmla="*/ 1604619 w 2138217"/>
                  <a:gd name="connsiteY9" fmla="*/ 1846494 h 1893612"/>
                  <a:gd name="connsiteX10" fmla="*/ 1925341 w 2138217"/>
                  <a:gd name="connsiteY10" fmla="*/ 1805551 h 1893612"/>
                  <a:gd name="connsiteX11" fmla="*/ 2014052 w 2138217"/>
                  <a:gd name="connsiteY11" fmla="*/ 1600835 h 1893612"/>
                  <a:gd name="connsiteX12" fmla="*/ 1986756 w 2138217"/>
                  <a:gd name="connsiteY12" fmla="*/ 1341527 h 1893612"/>
                  <a:gd name="connsiteX13" fmla="*/ 2048170 w 2138217"/>
                  <a:gd name="connsiteY13" fmla="*/ 1232345 h 1893612"/>
                  <a:gd name="connsiteX14" fmla="*/ 2136882 w 2138217"/>
                  <a:gd name="connsiteY14" fmla="*/ 1065160 h 1893612"/>
                  <a:gd name="connsiteX15" fmla="*/ 1996993 w 2138217"/>
                  <a:gd name="connsiteY15" fmla="*/ 758085 h 1893612"/>
                  <a:gd name="connsiteX16" fmla="*/ 1887810 w 2138217"/>
                  <a:gd name="connsiteY16" fmla="*/ 601136 h 1893612"/>
                  <a:gd name="connsiteX17" fmla="*/ 1904870 w 2138217"/>
                  <a:gd name="connsiteY17" fmla="*/ 277002 h 1893612"/>
                  <a:gd name="connsiteX18" fmla="*/ 1674238 w 2138217"/>
                  <a:gd name="connsiteY18" fmla="*/ 1581 h 1893612"/>
                  <a:gd name="connsiteX19" fmla="*/ 1342165 w 2138217"/>
                  <a:gd name="connsiteY19" fmla="*/ 92279 h 1893612"/>
                  <a:gd name="connsiteX20" fmla="*/ 1055563 w 2138217"/>
                  <a:gd name="connsiteY20" fmla="*/ 126970 h 1893612"/>
                  <a:gd name="connsiteX21" fmla="*/ 746382 w 2138217"/>
                  <a:gd name="connsiteY21" fmla="*/ 62619 h 1893612"/>
                  <a:gd name="connsiteX0" fmla="*/ 741262 w 2133097"/>
                  <a:gd name="connsiteY0" fmla="*/ 62619 h 1893612"/>
                  <a:gd name="connsiteX1" fmla="*/ 429204 w 2133097"/>
                  <a:gd name="connsiteY1" fmla="*/ 301549 h 1893612"/>
                  <a:gd name="connsiteX2" fmla="*/ 268842 w 2133097"/>
                  <a:gd name="connsiteY2" fmla="*/ 607960 h 1893612"/>
                  <a:gd name="connsiteX3" fmla="*/ 8882 w 2133097"/>
                  <a:gd name="connsiteY3" fmla="*/ 890582 h 1893612"/>
                  <a:gd name="connsiteX4" fmla="*/ 169242 w 2133097"/>
                  <a:gd name="connsiteY4" fmla="*/ 1239927 h 1893612"/>
                  <a:gd name="connsiteX5" fmla="*/ 425792 w 2133097"/>
                  <a:gd name="connsiteY5" fmla="*/ 1467769 h 1893612"/>
                  <a:gd name="connsiteX6" fmla="*/ 459911 w 2133097"/>
                  <a:gd name="connsiteY6" fmla="*/ 1730488 h 1893612"/>
                  <a:gd name="connsiteX7" fmla="*/ 726042 w 2133097"/>
                  <a:gd name="connsiteY7" fmla="*/ 1884026 h 1893612"/>
                  <a:gd name="connsiteX8" fmla="*/ 1101356 w 2133097"/>
                  <a:gd name="connsiteY8" fmla="*/ 1788491 h 1893612"/>
                  <a:gd name="connsiteX9" fmla="*/ 1599499 w 2133097"/>
                  <a:gd name="connsiteY9" fmla="*/ 1846494 h 1893612"/>
                  <a:gd name="connsiteX10" fmla="*/ 1920221 w 2133097"/>
                  <a:gd name="connsiteY10" fmla="*/ 1805551 h 1893612"/>
                  <a:gd name="connsiteX11" fmla="*/ 2008932 w 2133097"/>
                  <a:gd name="connsiteY11" fmla="*/ 1600835 h 1893612"/>
                  <a:gd name="connsiteX12" fmla="*/ 1981636 w 2133097"/>
                  <a:gd name="connsiteY12" fmla="*/ 1341527 h 1893612"/>
                  <a:gd name="connsiteX13" fmla="*/ 2043050 w 2133097"/>
                  <a:gd name="connsiteY13" fmla="*/ 1232345 h 1893612"/>
                  <a:gd name="connsiteX14" fmla="*/ 2131762 w 2133097"/>
                  <a:gd name="connsiteY14" fmla="*/ 1065160 h 1893612"/>
                  <a:gd name="connsiteX15" fmla="*/ 1991873 w 2133097"/>
                  <a:gd name="connsiteY15" fmla="*/ 758085 h 1893612"/>
                  <a:gd name="connsiteX16" fmla="*/ 1882690 w 2133097"/>
                  <a:gd name="connsiteY16" fmla="*/ 601136 h 1893612"/>
                  <a:gd name="connsiteX17" fmla="*/ 1899750 w 2133097"/>
                  <a:gd name="connsiteY17" fmla="*/ 277002 h 1893612"/>
                  <a:gd name="connsiteX18" fmla="*/ 1669118 w 2133097"/>
                  <a:gd name="connsiteY18" fmla="*/ 1581 h 1893612"/>
                  <a:gd name="connsiteX19" fmla="*/ 1337045 w 2133097"/>
                  <a:gd name="connsiteY19" fmla="*/ 92279 h 1893612"/>
                  <a:gd name="connsiteX20" fmla="*/ 1050443 w 2133097"/>
                  <a:gd name="connsiteY20" fmla="*/ 126970 h 1893612"/>
                  <a:gd name="connsiteX21" fmla="*/ 741262 w 2133097"/>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37688 w 2144993"/>
                  <a:gd name="connsiteY5" fmla="*/ 1467769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53175 w 2144993"/>
                  <a:gd name="connsiteY5" fmla="*/ 1492223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53175 w 2144993"/>
                  <a:gd name="connsiteY5" fmla="*/ 1492223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952641"/>
                  <a:gd name="connsiteX1" fmla="*/ 441100 w 2144993"/>
                  <a:gd name="connsiteY1" fmla="*/ 301549 h 1952641"/>
                  <a:gd name="connsiteX2" fmla="*/ 280738 w 2144993"/>
                  <a:gd name="connsiteY2" fmla="*/ 607960 h 1952641"/>
                  <a:gd name="connsiteX3" fmla="*/ 20778 w 2144993"/>
                  <a:gd name="connsiteY3" fmla="*/ 890582 h 1952641"/>
                  <a:gd name="connsiteX4" fmla="*/ 181138 w 2144993"/>
                  <a:gd name="connsiteY4" fmla="*/ 1239927 h 1952641"/>
                  <a:gd name="connsiteX5" fmla="*/ 453175 w 2144993"/>
                  <a:gd name="connsiteY5" fmla="*/ 1492223 h 1952641"/>
                  <a:gd name="connsiteX6" fmla="*/ 471807 w 2144993"/>
                  <a:gd name="connsiteY6" fmla="*/ 1730488 h 1952641"/>
                  <a:gd name="connsiteX7" fmla="*/ 737938 w 2144993"/>
                  <a:gd name="connsiteY7" fmla="*/ 1884026 h 1952641"/>
                  <a:gd name="connsiteX8" fmla="*/ 1113252 w 2144993"/>
                  <a:gd name="connsiteY8" fmla="*/ 1788491 h 1952641"/>
                  <a:gd name="connsiteX9" fmla="*/ 1665599 w 2144993"/>
                  <a:gd name="connsiteY9" fmla="*/ 1952458 h 1952641"/>
                  <a:gd name="connsiteX10" fmla="*/ 1932117 w 2144993"/>
                  <a:gd name="connsiteY10" fmla="*/ 1805551 h 1952641"/>
                  <a:gd name="connsiteX11" fmla="*/ 2020828 w 2144993"/>
                  <a:gd name="connsiteY11" fmla="*/ 1600835 h 1952641"/>
                  <a:gd name="connsiteX12" fmla="*/ 1993532 w 2144993"/>
                  <a:gd name="connsiteY12" fmla="*/ 1341527 h 1952641"/>
                  <a:gd name="connsiteX13" fmla="*/ 2054946 w 2144993"/>
                  <a:gd name="connsiteY13" fmla="*/ 1232345 h 1952641"/>
                  <a:gd name="connsiteX14" fmla="*/ 2143658 w 2144993"/>
                  <a:gd name="connsiteY14" fmla="*/ 1065160 h 1952641"/>
                  <a:gd name="connsiteX15" fmla="*/ 2003769 w 2144993"/>
                  <a:gd name="connsiteY15" fmla="*/ 758085 h 1952641"/>
                  <a:gd name="connsiteX16" fmla="*/ 1894586 w 2144993"/>
                  <a:gd name="connsiteY16" fmla="*/ 601136 h 1952641"/>
                  <a:gd name="connsiteX17" fmla="*/ 1911646 w 2144993"/>
                  <a:gd name="connsiteY17" fmla="*/ 277002 h 1952641"/>
                  <a:gd name="connsiteX18" fmla="*/ 1681014 w 2144993"/>
                  <a:gd name="connsiteY18" fmla="*/ 1581 h 1952641"/>
                  <a:gd name="connsiteX19" fmla="*/ 1348941 w 2144993"/>
                  <a:gd name="connsiteY19" fmla="*/ 92279 h 1952641"/>
                  <a:gd name="connsiteX20" fmla="*/ 1062339 w 2144993"/>
                  <a:gd name="connsiteY20" fmla="*/ 126970 h 1952641"/>
                  <a:gd name="connsiteX21" fmla="*/ 753158 w 2144993"/>
                  <a:gd name="connsiteY21" fmla="*/ 62619 h 1952641"/>
                  <a:gd name="connsiteX0" fmla="*/ 753158 w 2144993"/>
                  <a:gd name="connsiteY0" fmla="*/ 62619 h 1953180"/>
                  <a:gd name="connsiteX1" fmla="*/ 441100 w 2144993"/>
                  <a:gd name="connsiteY1" fmla="*/ 301549 h 1953180"/>
                  <a:gd name="connsiteX2" fmla="*/ 280738 w 2144993"/>
                  <a:gd name="connsiteY2" fmla="*/ 607960 h 1953180"/>
                  <a:gd name="connsiteX3" fmla="*/ 20778 w 2144993"/>
                  <a:gd name="connsiteY3" fmla="*/ 890582 h 1953180"/>
                  <a:gd name="connsiteX4" fmla="*/ 181138 w 2144993"/>
                  <a:gd name="connsiteY4" fmla="*/ 1239927 h 1953180"/>
                  <a:gd name="connsiteX5" fmla="*/ 453175 w 2144993"/>
                  <a:gd name="connsiteY5" fmla="*/ 1492223 h 1953180"/>
                  <a:gd name="connsiteX6" fmla="*/ 471807 w 2144993"/>
                  <a:gd name="connsiteY6" fmla="*/ 1730488 h 1953180"/>
                  <a:gd name="connsiteX7" fmla="*/ 737938 w 2144993"/>
                  <a:gd name="connsiteY7" fmla="*/ 1884026 h 1953180"/>
                  <a:gd name="connsiteX8" fmla="*/ 1113252 w 2144993"/>
                  <a:gd name="connsiteY8" fmla="*/ 1788491 h 1953180"/>
                  <a:gd name="connsiteX9" fmla="*/ 1665599 w 2144993"/>
                  <a:gd name="connsiteY9" fmla="*/ 1952458 h 1953180"/>
                  <a:gd name="connsiteX10" fmla="*/ 1959220 w 2144993"/>
                  <a:gd name="connsiteY10" fmla="*/ 1870760 h 1953180"/>
                  <a:gd name="connsiteX11" fmla="*/ 2020828 w 2144993"/>
                  <a:gd name="connsiteY11" fmla="*/ 1600835 h 1953180"/>
                  <a:gd name="connsiteX12" fmla="*/ 1993532 w 2144993"/>
                  <a:gd name="connsiteY12" fmla="*/ 1341527 h 1953180"/>
                  <a:gd name="connsiteX13" fmla="*/ 2054946 w 2144993"/>
                  <a:gd name="connsiteY13" fmla="*/ 1232345 h 1953180"/>
                  <a:gd name="connsiteX14" fmla="*/ 2143658 w 2144993"/>
                  <a:gd name="connsiteY14" fmla="*/ 1065160 h 1953180"/>
                  <a:gd name="connsiteX15" fmla="*/ 2003769 w 2144993"/>
                  <a:gd name="connsiteY15" fmla="*/ 758085 h 1953180"/>
                  <a:gd name="connsiteX16" fmla="*/ 1894586 w 2144993"/>
                  <a:gd name="connsiteY16" fmla="*/ 601136 h 1953180"/>
                  <a:gd name="connsiteX17" fmla="*/ 1911646 w 2144993"/>
                  <a:gd name="connsiteY17" fmla="*/ 277002 h 1953180"/>
                  <a:gd name="connsiteX18" fmla="*/ 1681014 w 2144993"/>
                  <a:gd name="connsiteY18" fmla="*/ 1581 h 1953180"/>
                  <a:gd name="connsiteX19" fmla="*/ 1348941 w 2144993"/>
                  <a:gd name="connsiteY19" fmla="*/ 92279 h 1953180"/>
                  <a:gd name="connsiteX20" fmla="*/ 1062339 w 2144993"/>
                  <a:gd name="connsiteY20" fmla="*/ 126970 h 1953180"/>
                  <a:gd name="connsiteX21" fmla="*/ 753158 w 2144993"/>
                  <a:gd name="connsiteY21" fmla="*/ 62619 h 1953180"/>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34967"/>
                  <a:gd name="connsiteX1" fmla="*/ 441100 w 2144993"/>
                  <a:gd name="connsiteY1" fmla="*/ 301549 h 1934967"/>
                  <a:gd name="connsiteX2" fmla="*/ 280738 w 2144993"/>
                  <a:gd name="connsiteY2" fmla="*/ 607960 h 1934967"/>
                  <a:gd name="connsiteX3" fmla="*/ 20778 w 2144993"/>
                  <a:gd name="connsiteY3" fmla="*/ 890582 h 1934967"/>
                  <a:gd name="connsiteX4" fmla="*/ 181138 w 2144993"/>
                  <a:gd name="connsiteY4" fmla="*/ 1239927 h 1934967"/>
                  <a:gd name="connsiteX5" fmla="*/ 453175 w 2144993"/>
                  <a:gd name="connsiteY5" fmla="*/ 1492223 h 1934967"/>
                  <a:gd name="connsiteX6" fmla="*/ 471807 w 2144993"/>
                  <a:gd name="connsiteY6" fmla="*/ 1730488 h 1934967"/>
                  <a:gd name="connsiteX7" fmla="*/ 737938 w 2144993"/>
                  <a:gd name="connsiteY7" fmla="*/ 1884026 h 1934967"/>
                  <a:gd name="connsiteX8" fmla="*/ 1113252 w 2144993"/>
                  <a:gd name="connsiteY8" fmla="*/ 1788491 h 1934967"/>
                  <a:gd name="connsiteX9" fmla="*/ 1692826 w 2144993"/>
                  <a:gd name="connsiteY9" fmla="*/ 1933352 h 1934967"/>
                  <a:gd name="connsiteX10" fmla="*/ 1959220 w 2144993"/>
                  <a:gd name="connsiteY10" fmla="*/ 1870760 h 1934967"/>
                  <a:gd name="connsiteX11" fmla="*/ 2020828 w 2144993"/>
                  <a:gd name="connsiteY11" fmla="*/ 1600835 h 1934967"/>
                  <a:gd name="connsiteX12" fmla="*/ 1993532 w 2144993"/>
                  <a:gd name="connsiteY12" fmla="*/ 1341527 h 1934967"/>
                  <a:gd name="connsiteX13" fmla="*/ 2054946 w 2144993"/>
                  <a:gd name="connsiteY13" fmla="*/ 1232345 h 1934967"/>
                  <a:gd name="connsiteX14" fmla="*/ 2143658 w 2144993"/>
                  <a:gd name="connsiteY14" fmla="*/ 1065160 h 1934967"/>
                  <a:gd name="connsiteX15" fmla="*/ 2003769 w 2144993"/>
                  <a:gd name="connsiteY15" fmla="*/ 758085 h 1934967"/>
                  <a:gd name="connsiteX16" fmla="*/ 1894586 w 2144993"/>
                  <a:gd name="connsiteY16" fmla="*/ 601136 h 1934967"/>
                  <a:gd name="connsiteX17" fmla="*/ 1911646 w 2144993"/>
                  <a:gd name="connsiteY17" fmla="*/ 277002 h 1934967"/>
                  <a:gd name="connsiteX18" fmla="*/ 1681014 w 2144993"/>
                  <a:gd name="connsiteY18" fmla="*/ 1581 h 1934967"/>
                  <a:gd name="connsiteX19" fmla="*/ 1348941 w 2144993"/>
                  <a:gd name="connsiteY19" fmla="*/ 92279 h 1934967"/>
                  <a:gd name="connsiteX20" fmla="*/ 1062339 w 2144993"/>
                  <a:gd name="connsiteY20" fmla="*/ 126970 h 1934967"/>
                  <a:gd name="connsiteX21" fmla="*/ 753158 w 2144993"/>
                  <a:gd name="connsiteY21" fmla="*/ 62619 h 1934967"/>
                  <a:gd name="connsiteX0" fmla="*/ 753158 w 2144993"/>
                  <a:gd name="connsiteY0" fmla="*/ 62619 h 1940213"/>
                  <a:gd name="connsiteX1" fmla="*/ 441100 w 2144993"/>
                  <a:gd name="connsiteY1" fmla="*/ 301549 h 1940213"/>
                  <a:gd name="connsiteX2" fmla="*/ 280738 w 2144993"/>
                  <a:gd name="connsiteY2" fmla="*/ 607960 h 1940213"/>
                  <a:gd name="connsiteX3" fmla="*/ 20778 w 2144993"/>
                  <a:gd name="connsiteY3" fmla="*/ 890582 h 1940213"/>
                  <a:gd name="connsiteX4" fmla="*/ 181138 w 2144993"/>
                  <a:gd name="connsiteY4" fmla="*/ 1239927 h 1940213"/>
                  <a:gd name="connsiteX5" fmla="*/ 453175 w 2144993"/>
                  <a:gd name="connsiteY5" fmla="*/ 1492223 h 1940213"/>
                  <a:gd name="connsiteX6" fmla="*/ 471807 w 2144993"/>
                  <a:gd name="connsiteY6" fmla="*/ 1730488 h 1940213"/>
                  <a:gd name="connsiteX7" fmla="*/ 737938 w 2144993"/>
                  <a:gd name="connsiteY7" fmla="*/ 1884026 h 1940213"/>
                  <a:gd name="connsiteX8" fmla="*/ 1113252 w 2144993"/>
                  <a:gd name="connsiteY8" fmla="*/ 1788491 h 1940213"/>
                  <a:gd name="connsiteX9" fmla="*/ 1692826 w 2144993"/>
                  <a:gd name="connsiteY9" fmla="*/ 1933352 h 1940213"/>
                  <a:gd name="connsiteX10" fmla="*/ 1959220 w 2144993"/>
                  <a:gd name="connsiteY10" fmla="*/ 1870760 h 1940213"/>
                  <a:gd name="connsiteX11" fmla="*/ 2020828 w 2144993"/>
                  <a:gd name="connsiteY11" fmla="*/ 1600835 h 1940213"/>
                  <a:gd name="connsiteX12" fmla="*/ 1993532 w 2144993"/>
                  <a:gd name="connsiteY12" fmla="*/ 1341527 h 1940213"/>
                  <a:gd name="connsiteX13" fmla="*/ 2054946 w 2144993"/>
                  <a:gd name="connsiteY13" fmla="*/ 1232345 h 1940213"/>
                  <a:gd name="connsiteX14" fmla="*/ 2143658 w 2144993"/>
                  <a:gd name="connsiteY14" fmla="*/ 1065160 h 1940213"/>
                  <a:gd name="connsiteX15" fmla="*/ 2003769 w 2144993"/>
                  <a:gd name="connsiteY15" fmla="*/ 758085 h 1940213"/>
                  <a:gd name="connsiteX16" fmla="*/ 1894586 w 2144993"/>
                  <a:gd name="connsiteY16" fmla="*/ 601136 h 1940213"/>
                  <a:gd name="connsiteX17" fmla="*/ 1911646 w 2144993"/>
                  <a:gd name="connsiteY17" fmla="*/ 277002 h 1940213"/>
                  <a:gd name="connsiteX18" fmla="*/ 1681014 w 2144993"/>
                  <a:gd name="connsiteY18" fmla="*/ 1581 h 1940213"/>
                  <a:gd name="connsiteX19" fmla="*/ 1348941 w 2144993"/>
                  <a:gd name="connsiteY19" fmla="*/ 92279 h 1940213"/>
                  <a:gd name="connsiteX20" fmla="*/ 1062339 w 2144993"/>
                  <a:gd name="connsiteY20" fmla="*/ 126970 h 1940213"/>
                  <a:gd name="connsiteX21" fmla="*/ 753158 w 2144993"/>
                  <a:gd name="connsiteY21" fmla="*/ 62619 h 1940213"/>
                  <a:gd name="connsiteX0" fmla="*/ 753158 w 2144993"/>
                  <a:gd name="connsiteY0" fmla="*/ 62619 h 1940213"/>
                  <a:gd name="connsiteX1" fmla="*/ 441100 w 2144993"/>
                  <a:gd name="connsiteY1" fmla="*/ 301549 h 1940213"/>
                  <a:gd name="connsiteX2" fmla="*/ 280738 w 2144993"/>
                  <a:gd name="connsiteY2" fmla="*/ 607960 h 1940213"/>
                  <a:gd name="connsiteX3" fmla="*/ 20778 w 2144993"/>
                  <a:gd name="connsiteY3" fmla="*/ 890582 h 1940213"/>
                  <a:gd name="connsiteX4" fmla="*/ 181138 w 2144993"/>
                  <a:gd name="connsiteY4" fmla="*/ 1239927 h 1940213"/>
                  <a:gd name="connsiteX5" fmla="*/ 453175 w 2144993"/>
                  <a:gd name="connsiteY5" fmla="*/ 1492223 h 1940213"/>
                  <a:gd name="connsiteX6" fmla="*/ 471807 w 2144993"/>
                  <a:gd name="connsiteY6" fmla="*/ 1730488 h 1940213"/>
                  <a:gd name="connsiteX7" fmla="*/ 737938 w 2144993"/>
                  <a:gd name="connsiteY7" fmla="*/ 1884026 h 1940213"/>
                  <a:gd name="connsiteX8" fmla="*/ 1113252 w 2144993"/>
                  <a:gd name="connsiteY8" fmla="*/ 1788491 h 1940213"/>
                  <a:gd name="connsiteX9" fmla="*/ 1692826 w 2144993"/>
                  <a:gd name="connsiteY9" fmla="*/ 1933352 h 1940213"/>
                  <a:gd name="connsiteX10" fmla="*/ 1959220 w 2144993"/>
                  <a:gd name="connsiteY10" fmla="*/ 1870760 h 1940213"/>
                  <a:gd name="connsiteX11" fmla="*/ 2020828 w 2144993"/>
                  <a:gd name="connsiteY11" fmla="*/ 1600835 h 1940213"/>
                  <a:gd name="connsiteX12" fmla="*/ 1993532 w 2144993"/>
                  <a:gd name="connsiteY12" fmla="*/ 1341527 h 1940213"/>
                  <a:gd name="connsiteX13" fmla="*/ 2054946 w 2144993"/>
                  <a:gd name="connsiteY13" fmla="*/ 1232345 h 1940213"/>
                  <a:gd name="connsiteX14" fmla="*/ 2143658 w 2144993"/>
                  <a:gd name="connsiteY14" fmla="*/ 1065160 h 1940213"/>
                  <a:gd name="connsiteX15" fmla="*/ 2003769 w 2144993"/>
                  <a:gd name="connsiteY15" fmla="*/ 758085 h 1940213"/>
                  <a:gd name="connsiteX16" fmla="*/ 1894586 w 2144993"/>
                  <a:gd name="connsiteY16" fmla="*/ 601136 h 1940213"/>
                  <a:gd name="connsiteX17" fmla="*/ 1911646 w 2144993"/>
                  <a:gd name="connsiteY17" fmla="*/ 277002 h 1940213"/>
                  <a:gd name="connsiteX18" fmla="*/ 1681014 w 2144993"/>
                  <a:gd name="connsiteY18" fmla="*/ 1581 h 1940213"/>
                  <a:gd name="connsiteX19" fmla="*/ 1348941 w 2144993"/>
                  <a:gd name="connsiteY19" fmla="*/ 92279 h 1940213"/>
                  <a:gd name="connsiteX20" fmla="*/ 1062339 w 2144993"/>
                  <a:gd name="connsiteY20" fmla="*/ 126970 h 1940213"/>
                  <a:gd name="connsiteX21" fmla="*/ 753158 w 2144993"/>
                  <a:gd name="connsiteY21" fmla="*/ 62619 h 1940213"/>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9 w 2144994"/>
                  <a:gd name="connsiteY0" fmla="*/ 62619 h 1917706"/>
                  <a:gd name="connsiteX1" fmla="*/ 441101 w 2144994"/>
                  <a:gd name="connsiteY1" fmla="*/ 301549 h 1917706"/>
                  <a:gd name="connsiteX2" fmla="*/ 280739 w 2144994"/>
                  <a:gd name="connsiteY2" fmla="*/ 607960 h 1917706"/>
                  <a:gd name="connsiteX3" fmla="*/ 20779 w 2144994"/>
                  <a:gd name="connsiteY3" fmla="*/ 890582 h 1917706"/>
                  <a:gd name="connsiteX4" fmla="*/ 181139 w 2144994"/>
                  <a:gd name="connsiteY4" fmla="*/ 1239927 h 1917706"/>
                  <a:gd name="connsiteX5" fmla="*/ 453176 w 2144994"/>
                  <a:gd name="connsiteY5" fmla="*/ 1492223 h 1917706"/>
                  <a:gd name="connsiteX6" fmla="*/ 471808 w 2144994"/>
                  <a:gd name="connsiteY6" fmla="*/ 1730488 h 1917706"/>
                  <a:gd name="connsiteX7" fmla="*/ 737939 w 2144994"/>
                  <a:gd name="connsiteY7" fmla="*/ 1884026 h 1917706"/>
                  <a:gd name="connsiteX8" fmla="*/ 1113253 w 2144994"/>
                  <a:gd name="connsiteY8" fmla="*/ 1788491 h 1917706"/>
                  <a:gd name="connsiteX9" fmla="*/ 1650474 w 2144994"/>
                  <a:gd name="connsiteY9" fmla="*/ 1901508 h 1917706"/>
                  <a:gd name="connsiteX10" fmla="*/ 1959221 w 2144994"/>
                  <a:gd name="connsiteY10" fmla="*/ 1870760 h 1917706"/>
                  <a:gd name="connsiteX11" fmla="*/ 2020829 w 2144994"/>
                  <a:gd name="connsiteY11" fmla="*/ 1600835 h 1917706"/>
                  <a:gd name="connsiteX12" fmla="*/ 1993533 w 2144994"/>
                  <a:gd name="connsiteY12" fmla="*/ 1341527 h 1917706"/>
                  <a:gd name="connsiteX13" fmla="*/ 2054947 w 2144994"/>
                  <a:gd name="connsiteY13" fmla="*/ 1232345 h 1917706"/>
                  <a:gd name="connsiteX14" fmla="*/ 2143659 w 2144994"/>
                  <a:gd name="connsiteY14" fmla="*/ 1065160 h 1917706"/>
                  <a:gd name="connsiteX15" fmla="*/ 2003770 w 2144994"/>
                  <a:gd name="connsiteY15" fmla="*/ 758085 h 1917706"/>
                  <a:gd name="connsiteX16" fmla="*/ 1894587 w 2144994"/>
                  <a:gd name="connsiteY16" fmla="*/ 601136 h 1917706"/>
                  <a:gd name="connsiteX17" fmla="*/ 1911647 w 2144994"/>
                  <a:gd name="connsiteY17" fmla="*/ 277002 h 1917706"/>
                  <a:gd name="connsiteX18" fmla="*/ 1681015 w 2144994"/>
                  <a:gd name="connsiteY18" fmla="*/ 1581 h 1917706"/>
                  <a:gd name="connsiteX19" fmla="*/ 1348942 w 2144994"/>
                  <a:gd name="connsiteY19" fmla="*/ 92279 h 1917706"/>
                  <a:gd name="connsiteX20" fmla="*/ 1062340 w 2144994"/>
                  <a:gd name="connsiteY20" fmla="*/ 126970 h 1917706"/>
                  <a:gd name="connsiteX21" fmla="*/ 753159 w 2144994"/>
                  <a:gd name="connsiteY21" fmla="*/ 62619 h 1917706"/>
                  <a:gd name="connsiteX0" fmla="*/ 753159 w 2144994"/>
                  <a:gd name="connsiteY0" fmla="*/ 62619 h 1917706"/>
                  <a:gd name="connsiteX1" fmla="*/ 441101 w 2144994"/>
                  <a:gd name="connsiteY1" fmla="*/ 301549 h 1917706"/>
                  <a:gd name="connsiteX2" fmla="*/ 280739 w 2144994"/>
                  <a:gd name="connsiteY2" fmla="*/ 607960 h 1917706"/>
                  <a:gd name="connsiteX3" fmla="*/ 20779 w 2144994"/>
                  <a:gd name="connsiteY3" fmla="*/ 890582 h 1917706"/>
                  <a:gd name="connsiteX4" fmla="*/ 181139 w 2144994"/>
                  <a:gd name="connsiteY4" fmla="*/ 1239927 h 1917706"/>
                  <a:gd name="connsiteX5" fmla="*/ 453176 w 2144994"/>
                  <a:gd name="connsiteY5" fmla="*/ 1492223 h 1917706"/>
                  <a:gd name="connsiteX6" fmla="*/ 471808 w 2144994"/>
                  <a:gd name="connsiteY6" fmla="*/ 1730488 h 1917706"/>
                  <a:gd name="connsiteX7" fmla="*/ 737939 w 2144994"/>
                  <a:gd name="connsiteY7" fmla="*/ 1884026 h 1917706"/>
                  <a:gd name="connsiteX8" fmla="*/ 1113253 w 2144994"/>
                  <a:gd name="connsiteY8" fmla="*/ 1788491 h 1917706"/>
                  <a:gd name="connsiteX9" fmla="*/ 1650474 w 2144994"/>
                  <a:gd name="connsiteY9" fmla="*/ 1901508 h 1917706"/>
                  <a:gd name="connsiteX10" fmla="*/ 1959221 w 2144994"/>
                  <a:gd name="connsiteY10" fmla="*/ 1870760 h 1917706"/>
                  <a:gd name="connsiteX11" fmla="*/ 2020829 w 2144994"/>
                  <a:gd name="connsiteY11" fmla="*/ 1600835 h 1917706"/>
                  <a:gd name="connsiteX12" fmla="*/ 1993533 w 2144994"/>
                  <a:gd name="connsiteY12" fmla="*/ 1341527 h 1917706"/>
                  <a:gd name="connsiteX13" fmla="*/ 2054947 w 2144994"/>
                  <a:gd name="connsiteY13" fmla="*/ 1232345 h 1917706"/>
                  <a:gd name="connsiteX14" fmla="*/ 2143659 w 2144994"/>
                  <a:gd name="connsiteY14" fmla="*/ 1065160 h 1917706"/>
                  <a:gd name="connsiteX15" fmla="*/ 2003770 w 2144994"/>
                  <a:gd name="connsiteY15" fmla="*/ 758085 h 1917706"/>
                  <a:gd name="connsiteX16" fmla="*/ 1894587 w 2144994"/>
                  <a:gd name="connsiteY16" fmla="*/ 601136 h 1917706"/>
                  <a:gd name="connsiteX17" fmla="*/ 1911647 w 2144994"/>
                  <a:gd name="connsiteY17" fmla="*/ 277002 h 1917706"/>
                  <a:gd name="connsiteX18" fmla="*/ 1681015 w 2144994"/>
                  <a:gd name="connsiteY18" fmla="*/ 1581 h 1917706"/>
                  <a:gd name="connsiteX19" fmla="*/ 1348942 w 2144994"/>
                  <a:gd name="connsiteY19" fmla="*/ 92279 h 1917706"/>
                  <a:gd name="connsiteX20" fmla="*/ 1062340 w 2144994"/>
                  <a:gd name="connsiteY20" fmla="*/ 126970 h 1917706"/>
                  <a:gd name="connsiteX21" fmla="*/ 753159 w 2144994"/>
                  <a:gd name="connsiteY21" fmla="*/ 62619 h 1917706"/>
                  <a:gd name="connsiteX0" fmla="*/ 759343 w 2151178"/>
                  <a:gd name="connsiteY0" fmla="*/ 62619 h 1917706"/>
                  <a:gd name="connsiteX1" fmla="*/ 447285 w 2151178"/>
                  <a:gd name="connsiteY1" fmla="*/ 301549 h 1917706"/>
                  <a:gd name="connsiteX2" fmla="*/ 286923 w 2151178"/>
                  <a:gd name="connsiteY2" fmla="*/ 607960 h 1917706"/>
                  <a:gd name="connsiteX3" fmla="*/ 17887 w 2151178"/>
                  <a:gd name="connsiteY3" fmla="*/ 881028 h 1917706"/>
                  <a:gd name="connsiteX4" fmla="*/ 187323 w 2151178"/>
                  <a:gd name="connsiteY4" fmla="*/ 1239927 h 1917706"/>
                  <a:gd name="connsiteX5" fmla="*/ 459360 w 2151178"/>
                  <a:gd name="connsiteY5" fmla="*/ 1492223 h 1917706"/>
                  <a:gd name="connsiteX6" fmla="*/ 477992 w 2151178"/>
                  <a:gd name="connsiteY6" fmla="*/ 1730488 h 1917706"/>
                  <a:gd name="connsiteX7" fmla="*/ 744123 w 2151178"/>
                  <a:gd name="connsiteY7" fmla="*/ 1884026 h 1917706"/>
                  <a:gd name="connsiteX8" fmla="*/ 1119437 w 2151178"/>
                  <a:gd name="connsiteY8" fmla="*/ 1788491 h 1917706"/>
                  <a:gd name="connsiteX9" fmla="*/ 1656658 w 2151178"/>
                  <a:gd name="connsiteY9" fmla="*/ 1901508 h 1917706"/>
                  <a:gd name="connsiteX10" fmla="*/ 1965405 w 2151178"/>
                  <a:gd name="connsiteY10" fmla="*/ 1870760 h 1917706"/>
                  <a:gd name="connsiteX11" fmla="*/ 2027013 w 2151178"/>
                  <a:gd name="connsiteY11" fmla="*/ 1600835 h 1917706"/>
                  <a:gd name="connsiteX12" fmla="*/ 1999717 w 2151178"/>
                  <a:gd name="connsiteY12" fmla="*/ 1341527 h 1917706"/>
                  <a:gd name="connsiteX13" fmla="*/ 2061131 w 2151178"/>
                  <a:gd name="connsiteY13" fmla="*/ 1232345 h 1917706"/>
                  <a:gd name="connsiteX14" fmla="*/ 2149843 w 2151178"/>
                  <a:gd name="connsiteY14" fmla="*/ 1065160 h 1917706"/>
                  <a:gd name="connsiteX15" fmla="*/ 2009954 w 2151178"/>
                  <a:gd name="connsiteY15" fmla="*/ 758085 h 1917706"/>
                  <a:gd name="connsiteX16" fmla="*/ 1900771 w 2151178"/>
                  <a:gd name="connsiteY16" fmla="*/ 601136 h 1917706"/>
                  <a:gd name="connsiteX17" fmla="*/ 1917831 w 2151178"/>
                  <a:gd name="connsiteY17" fmla="*/ 277002 h 1917706"/>
                  <a:gd name="connsiteX18" fmla="*/ 1687199 w 2151178"/>
                  <a:gd name="connsiteY18" fmla="*/ 1581 h 1917706"/>
                  <a:gd name="connsiteX19" fmla="*/ 1355126 w 2151178"/>
                  <a:gd name="connsiteY19" fmla="*/ 92279 h 1917706"/>
                  <a:gd name="connsiteX20" fmla="*/ 1068524 w 2151178"/>
                  <a:gd name="connsiteY20" fmla="*/ 126970 h 1917706"/>
                  <a:gd name="connsiteX21" fmla="*/ 759343 w 2151178"/>
                  <a:gd name="connsiteY21" fmla="*/ 62619 h 19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51178" h="1917706">
                    <a:moveTo>
                      <a:pt x="759343" y="62619"/>
                    </a:moveTo>
                    <a:cubicBezTo>
                      <a:pt x="547802" y="106973"/>
                      <a:pt x="505288" y="219663"/>
                      <a:pt x="447285" y="301549"/>
                    </a:cubicBezTo>
                    <a:cubicBezTo>
                      <a:pt x="414353" y="415945"/>
                      <a:pt x="423401" y="436225"/>
                      <a:pt x="286923" y="607960"/>
                    </a:cubicBezTo>
                    <a:cubicBezTo>
                      <a:pt x="192526" y="710318"/>
                      <a:pt x="82282" y="721349"/>
                      <a:pt x="17887" y="881028"/>
                    </a:cubicBezTo>
                    <a:cubicBezTo>
                      <a:pt x="-311" y="928795"/>
                      <a:pt x="-53400" y="1035495"/>
                      <a:pt x="187323" y="1239927"/>
                    </a:cubicBezTo>
                    <a:cubicBezTo>
                      <a:pt x="365881" y="1372992"/>
                      <a:pt x="396807" y="1331861"/>
                      <a:pt x="459360" y="1492223"/>
                    </a:cubicBezTo>
                    <a:cubicBezTo>
                      <a:pt x="481888" y="1652208"/>
                      <a:pt x="463207" y="1630405"/>
                      <a:pt x="477992" y="1730488"/>
                    </a:cubicBezTo>
                    <a:cubicBezTo>
                      <a:pt x="501876" y="1788490"/>
                      <a:pt x="559878" y="1931794"/>
                      <a:pt x="744123" y="1884026"/>
                    </a:cubicBezTo>
                    <a:cubicBezTo>
                      <a:pt x="876051" y="1847632"/>
                      <a:pt x="959937" y="1789174"/>
                      <a:pt x="1119437" y="1788491"/>
                    </a:cubicBezTo>
                    <a:cubicBezTo>
                      <a:pt x="1397333" y="1830409"/>
                      <a:pt x="1496744" y="1865958"/>
                      <a:pt x="1656658" y="1901508"/>
                    </a:cubicBezTo>
                    <a:cubicBezTo>
                      <a:pt x="1809467" y="1918795"/>
                      <a:pt x="1880883" y="1937198"/>
                      <a:pt x="1965405" y="1870760"/>
                    </a:cubicBezTo>
                    <a:cubicBezTo>
                      <a:pt x="2049565" y="1792285"/>
                      <a:pt x="2014503" y="1689546"/>
                      <a:pt x="2027013" y="1600835"/>
                    </a:cubicBezTo>
                    <a:cubicBezTo>
                      <a:pt x="2017914" y="1480279"/>
                      <a:pt x="2005404" y="1445023"/>
                      <a:pt x="1999717" y="1341527"/>
                    </a:cubicBezTo>
                    <a:cubicBezTo>
                      <a:pt x="2007678" y="1276700"/>
                      <a:pt x="2037816" y="1268170"/>
                      <a:pt x="2061131" y="1232345"/>
                    </a:cubicBezTo>
                    <a:cubicBezTo>
                      <a:pt x="2084446" y="1196520"/>
                      <a:pt x="2160647" y="1140791"/>
                      <a:pt x="2149843" y="1065160"/>
                    </a:cubicBezTo>
                    <a:cubicBezTo>
                      <a:pt x="2154392" y="979861"/>
                      <a:pt x="2155531" y="908211"/>
                      <a:pt x="2009954" y="758085"/>
                    </a:cubicBezTo>
                    <a:cubicBezTo>
                      <a:pt x="1908733" y="685298"/>
                      <a:pt x="1916694" y="687571"/>
                      <a:pt x="1900771" y="601136"/>
                    </a:cubicBezTo>
                    <a:lnTo>
                      <a:pt x="1917831" y="277002"/>
                    </a:lnTo>
                    <a:cubicBezTo>
                      <a:pt x="1907595" y="181468"/>
                      <a:pt x="1837324" y="42524"/>
                      <a:pt x="1687199" y="1581"/>
                    </a:cubicBezTo>
                    <a:cubicBezTo>
                      <a:pt x="1578017" y="-9792"/>
                      <a:pt x="1488192" y="42237"/>
                      <a:pt x="1355126" y="92279"/>
                    </a:cubicBezTo>
                    <a:cubicBezTo>
                      <a:pt x="1280064" y="115026"/>
                      <a:pt x="1240935" y="132389"/>
                      <a:pt x="1068524" y="126970"/>
                    </a:cubicBezTo>
                    <a:cubicBezTo>
                      <a:pt x="912509" y="78748"/>
                      <a:pt x="903783" y="70580"/>
                      <a:pt x="759343" y="62619"/>
                    </a:cubicBezTo>
                    <a:close/>
                  </a:path>
                </a:pathLst>
              </a:custGeom>
              <a:solidFill>
                <a:srgbClr val="FF9027"/>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矩形 53"/>
            <p:cNvSpPr/>
            <p:nvPr/>
          </p:nvSpPr>
          <p:spPr>
            <a:xfrm>
              <a:off x="3671981" y="1109252"/>
              <a:ext cx="590226" cy="1015663"/>
            </a:xfrm>
            <a:prstGeom prst="rect">
              <a:avLst/>
            </a:prstGeom>
            <a:effectLst>
              <a:outerShdw blurRad="50800" dist="38100" dir="2700000" algn="tl" rotWithShape="0">
                <a:prstClr val="black">
                  <a:alpha val="40000"/>
                </a:prstClr>
              </a:outerShdw>
            </a:effectLst>
          </p:spPr>
          <p:txBody>
            <a:bodyPr wrap="none">
              <a:spAutoFit/>
            </a:bodyPr>
            <a:lstStyle/>
            <a:p>
              <a:r>
                <a:rPr lang="en-US" altLang="zh-CN" sz="5800" dirty="0">
                  <a:solidFill>
                    <a:schemeClr val="bg1"/>
                  </a:solidFill>
                  <a:latin typeface="迷你简少儿" panose="03000509000000000000" pitchFamily="65" charset="-122"/>
                  <a:ea typeface="迷你简少儿" panose="03000509000000000000" pitchFamily="65" charset="-122"/>
                </a:rPr>
                <a:t>1</a:t>
              </a:r>
              <a:endParaRPr lang="zh-CN" altLang="en-US" sz="5800" dirty="0">
                <a:solidFill>
                  <a:schemeClr val="bg1"/>
                </a:solidFill>
                <a:latin typeface="迷你简少儿" panose="03000509000000000000" pitchFamily="65" charset="-122"/>
                <a:ea typeface="迷你简少儿" panose="03000509000000000000" pitchFamily="65" charset="-122"/>
              </a:endParaRPr>
            </a:p>
          </p:txBody>
        </p:sp>
      </p:grpSp>
      <p:grpSp>
        <p:nvGrpSpPr>
          <p:cNvPr id="23" name="组合 22"/>
          <p:cNvGrpSpPr/>
          <p:nvPr/>
        </p:nvGrpSpPr>
        <p:grpSpPr>
          <a:xfrm>
            <a:off x="3505570" y="1898341"/>
            <a:ext cx="859812" cy="1015663"/>
            <a:chOff x="3505570" y="2064322"/>
            <a:chExt cx="859812" cy="1015663"/>
          </a:xfrm>
        </p:grpSpPr>
        <p:grpSp>
          <p:nvGrpSpPr>
            <p:cNvPr id="36" name="组合 35"/>
            <p:cNvGrpSpPr/>
            <p:nvPr/>
          </p:nvGrpSpPr>
          <p:grpSpPr>
            <a:xfrm>
              <a:off x="3505570" y="2265784"/>
              <a:ext cx="859812" cy="739839"/>
              <a:chOff x="2543860" y="2062277"/>
              <a:chExt cx="2156327" cy="1855446"/>
            </a:xfrm>
          </p:grpSpPr>
          <p:sp>
            <p:nvSpPr>
              <p:cNvPr id="37" name="任意多边形 36"/>
              <p:cNvSpPr/>
              <p:nvPr/>
            </p:nvSpPr>
            <p:spPr>
              <a:xfrm>
                <a:off x="2543860" y="2062277"/>
                <a:ext cx="2156327" cy="1855446"/>
              </a:xfrm>
              <a:custGeom>
                <a:avLst/>
                <a:gdLst>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2006221 w 2147561"/>
                  <a:gd name="connsiteY12" fmla="*/ 1252182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1995985 w 2147561"/>
                  <a:gd name="connsiteY12" fmla="*/ 1313597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70589"/>
                  <a:gd name="connsiteX1" fmla="*/ 436729 w 2147446"/>
                  <a:gd name="connsiteY1" fmla="*/ 269543 h 1870589"/>
                  <a:gd name="connsiteX2" fmla="*/ 283191 w 2147446"/>
                  <a:gd name="connsiteY2" fmla="*/ 580030 h 1870589"/>
                  <a:gd name="connsiteX3" fmla="*/ 0 w 2147446"/>
                  <a:gd name="connsiteY3" fmla="*/ 887105 h 1870589"/>
                  <a:gd name="connsiteX4" fmla="*/ 160361 w 2147446"/>
                  <a:gd name="connsiteY4" fmla="*/ 1228299 h 1870589"/>
                  <a:gd name="connsiteX5" fmla="*/ 429905 w 2147446"/>
                  <a:gd name="connsiteY5" fmla="*/ 1402308 h 1870589"/>
                  <a:gd name="connsiteX6" fmla="*/ 484496 w 2147446"/>
                  <a:gd name="connsiteY6" fmla="*/ 1757149 h 1870589"/>
                  <a:gd name="connsiteX7" fmla="*/ 719920 w 2147446"/>
                  <a:gd name="connsiteY7" fmla="*/ 1869743 h 1870589"/>
                  <a:gd name="connsiteX8" fmla="*/ 1115705 w 2147446"/>
                  <a:gd name="connsiteY8" fmla="*/ 1760561 h 1870589"/>
                  <a:gd name="connsiteX9" fmla="*/ 1603612 w 2147446"/>
                  <a:gd name="connsiteY9" fmla="*/ 1821976 h 1870589"/>
                  <a:gd name="connsiteX10" fmla="*/ 1934570 w 2147446"/>
                  <a:gd name="connsiteY10" fmla="*/ 1777621 h 1870589"/>
                  <a:gd name="connsiteX11" fmla="*/ 2023281 w 2147446"/>
                  <a:gd name="connsiteY11" fmla="*/ 1572905 h 1870589"/>
                  <a:gd name="connsiteX12" fmla="*/ 1995985 w 2147446"/>
                  <a:gd name="connsiteY12" fmla="*/ 1313597 h 1870589"/>
                  <a:gd name="connsiteX13" fmla="*/ 2057399 w 2147446"/>
                  <a:gd name="connsiteY13" fmla="*/ 1204415 h 1870589"/>
                  <a:gd name="connsiteX14" fmla="*/ 2146111 w 2147446"/>
                  <a:gd name="connsiteY14" fmla="*/ 1037230 h 1870589"/>
                  <a:gd name="connsiteX15" fmla="*/ 2006222 w 2147446"/>
                  <a:gd name="connsiteY15" fmla="*/ 730155 h 1870589"/>
                  <a:gd name="connsiteX16" fmla="*/ 1897039 w 2147446"/>
                  <a:gd name="connsiteY16" fmla="*/ 573206 h 1870589"/>
                  <a:gd name="connsiteX17" fmla="*/ 1914099 w 2147446"/>
                  <a:gd name="connsiteY17" fmla="*/ 249072 h 1870589"/>
                  <a:gd name="connsiteX18" fmla="*/ 1685499 w 2147446"/>
                  <a:gd name="connsiteY18" fmla="*/ 27296 h 1870589"/>
                  <a:gd name="connsiteX19" fmla="*/ 1299949 w 2147446"/>
                  <a:gd name="connsiteY19" fmla="*/ 112594 h 1870589"/>
                  <a:gd name="connsiteX20" fmla="*/ 1033818 w 2147446"/>
                  <a:gd name="connsiteY20" fmla="*/ 119418 h 1870589"/>
                  <a:gd name="connsiteX21" fmla="*/ 781335 w 2147446"/>
                  <a:gd name="connsiteY21" fmla="*/ 0 h 1870589"/>
                  <a:gd name="connsiteX0" fmla="*/ 781335 w 2147446"/>
                  <a:gd name="connsiteY0" fmla="*/ 0 h 1870817"/>
                  <a:gd name="connsiteX1" fmla="*/ 436729 w 2147446"/>
                  <a:gd name="connsiteY1" fmla="*/ 269543 h 1870817"/>
                  <a:gd name="connsiteX2" fmla="*/ 283191 w 2147446"/>
                  <a:gd name="connsiteY2" fmla="*/ 580030 h 1870817"/>
                  <a:gd name="connsiteX3" fmla="*/ 0 w 2147446"/>
                  <a:gd name="connsiteY3" fmla="*/ 887105 h 1870817"/>
                  <a:gd name="connsiteX4" fmla="*/ 160361 w 2147446"/>
                  <a:gd name="connsiteY4" fmla="*/ 1228299 h 1870817"/>
                  <a:gd name="connsiteX5" fmla="*/ 429905 w 2147446"/>
                  <a:gd name="connsiteY5" fmla="*/ 1402308 h 1870817"/>
                  <a:gd name="connsiteX6" fmla="*/ 484496 w 2147446"/>
                  <a:gd name="connsiteY6" fmla="*/ 1757149 h 1870817"/>
                  <a:gd name="connsiteX7" fmla="*/ 719920 w 2147446"/>
                  <a:gd name="connsiteY7" fmla="*/ 1869743 h 1870817"/>
                  <a:gd name="connsiteX8" fmla="*/ 1115705 w 2147446"/>
                  <a:gd name="connsiteY8" fmla="*/ 1760561 h 1870817"/>
                  <a:gd name="connsiteX9" fmla="*/ 1603612 w 2147446"/>
                  <a:gd name="connsiteY9" fmla="*/ 1821976 h 1870817"/>
                  <a:gd name="connsiteX10" fmla="*/ 1934570 w 2147446"/>
                  <a:gd name="connsiteY10" fmla="*/ 1777621 h 1870817"/>
                  <a:gd name="connsiteX11" fmla="*/ 2023281 w 2147446"/>
                  <a:gd name="connsiteY11" fmla="*/ 1572905 h 1870817"/>
                  <a:gd name="connsiteX12" fmla="*/ 1995985 w 2147446"/>
                  <a:gd name="connsiteY12" fmla="*/ 1313597 h 1870817"/>
                  <a:gd name="connsiteX13" fmla="*/ 2057399 w 2147446"/>
                  <a:gd name="connsiteY13" fmla="*/ 1204415 h 1870817"/>
                  <a:gd name="connsiteX14" fmla="*/ 2146111 w 2147446"/>
                  <a:gd name="connsiteY14" fmla="*/ 1037230 h 1870817"/>
                  <a:gd name="connsiteX15" fmla="*/ 2006222 w 2147446"/>
                  <a:gd name="connsiteY15" fmla="*/ 730155 h 1870817"/>
                  <a:gd name="connsiteX16" fmla="*/ 1897039 w 2147446"/>
                  <a:gd name="connsiteY16" fmla="*/ 573206 h 1870817"/>
                  <a:gd name="connsiteX17" fmla="*/ 1914099 w 2147446"/>
                  <a:gd name="connsiteY17" fmla="*/ 249072 h 1870817"/>
                  <a:gd name="connsiteX18" fmla="*/ 1685499 w 2147446"/>
                  <a:gd name="connsiteY18" fmla="*/ 27296 h 1870817"/>
                  <a:gd name="connsiteX19" fmla="*/ 1299949 w 2147446"/>
                  <a:gd name="connsiteY19" fmla="*/ 112594 h 1870817"/>
                  <a:gd name="connsiteX20" fmla="*/ 1033818 w 2147446"/>
                  <a:gd name="connsiteY20" fmla="*/ 119418 h 1870817"/>
                  <a:gd name="connsiteX21" fmla="*/ 781335 w 2147446"/>
                  <a:gd name="connsiteY21" fmla="*/ 0 h 1870817"/>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8660"/>
                  <a:gd name="connsiteX1" fmla="*/ 445610 w 2156327"/>
                  <a:gd name="connsiteY1" fmla="*/ 269543 h 1878660"/>
                  <a:gd name="connsiteX2" fmla="*/ 292072 w 2156327"/>
                  <a:gd name="connsiteY2" fmla="*/ 580030 h 1878660"/>
                  <a:gd name="connsiteX3" fmla="*/ 8881 w 2156327"/>
                  <a:gd name="connsiteY3" fmla="*/ 887105 h 1878660"/>
                  <a:gd name="connsiteX4" fmla="*/ 169242 w 2156327"/>
                  <a:gd name="connsiteY4" fmla="*/ 1228299 h 1878660"/>
                  <a:gd name="connsiteX5" fmla="*/ 449022 w 2156327"/>
                  <a:gd name="connsiteY5" fmla="*/ 1439839 h 1878660"/>
                  <a:gd name="connsiteX6" fmla="*/ 483141 w 2156327"/>
                  <a:gd name="connsiteY6" fmla="*/ 1702558 h 1878660"/>
                  <a:gd name="connsiteX7" fmla="*/ 728801 w 2156327"/>
                  <a:gd name="connsiteY7" fmla="*/ 1869743 h 1878660"/>
                  <a:gd name="connsiteX8" fmla="*/ 1124586 w 2156327"/>
                  <a:gd name="connsiteY8" fmla="*/ 1760561 h 1878660"/>
                  <a:gd name="connsiteX9" fmla="*/ 1612493 w 2156327"/>
                  <a:gd name="connsiteY9" fmla="*/ 1821976 h 1878660"/>
                  <a:gd name="connsiteX10" fmla="*/ 1943451 w 2156327"/>
                  <a:gd name="connsiteY10" fmla="*/ 1777621 h 1878660"/>
                  <a:gd name="connsiteX11" fmla="*/ 2032162 w 2156327"/>
                  <a:gd name="connsiteY11" fmla="*/ 1572905 h 1878660"/>
                  <a:gd name="connsiteX12" fmla="*/ 2004866 w 2156327"/>
                  <a:gd name="connsiteY12" fmla="*/ 1313597 h 1878660"/>
                  <a:gd name="connsiteX13" fmla="*/ 2066280 w 2156327"/>
                  <a:gd name="connsiteY13" fmla="*/ 1204415 h 1878660"/>
                  <a:gd name="connsiteX14" fmla="*/ 2154992 w 2156327"/>
                  <a:gd name="connsiteY14" fmla="*/ 1037230 h 1878660"/>
                  <a:gd name="connsiteX15" fmla="*/ 2015103 w 2156327"/>
                  <a:gd name="connsiteY15" fmla="*/ 730155 h 1878660"/>
                  <a:gd name="connsiteX16" fmla="*/ 1905920 w 2156327"/>
                  <a:gd name="connsiteY16" fmla="*/ 573206 h 1878660"/>
                  <a:gd name="connsiteX17" fmla="*/ 1922980 w 2156327"/>
                  <a:gd name="connsiteY17" fmla="*/ 249072 h 1878660"/>
                  <a:gd name="connsiteX18" fmla="*/ 1694380 w 2156327"/>
                  <a:gd name="connsiteY18" fmla="*/ 27296 h 1878660"/>
                  <a:gd name="connsiteX19" fmla="*/ 1308830 w 2156327"/>
                  <a:gd name="connsiteY19" fmla="*/ 112594 h 1878660"/>
                  <a:gd name="connsiteX20" fmla="*/ 1042699 w 2156327"/>
                  <a:gd name="connsiteY20" fmla="*/ 119418 h 1878660"/>
                  <a:gd name="connsiteX21" fmla="*/ 790216 w 2156327"/>
                  <a:gd name="connsiteY21" fmla="*/ 0 h 1878660"/>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52434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4586 w 2156327"/>
                  <a:gd name="connsiteY8" fmla="*/ 1750325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56327" h="1855446">
                    <a:moveTo>
                      <a:pt x="779980" y="0"/>
                    </a:moveTo>
                    <a:cubicBezTo>
                      <a:pt x="568439" y="44354"/>
                      <a:pt x="510437" y="177421"/>
                      <a:pt x="452434" y="259307"/>
                    </a:cubicBezTo>
                    <a:cubicBezTo>
                      <a:pt x="380783" y="369627"/>
                      <a:pt x="428550" y="398059"/>
                      <a:pt x="292072" y="569794"/>
                    </a:cubicBezTo>
                    <a:cubicBezTo>
                      <a:pt x="197675" y="672152"/>
                      <a:pt x="52100" y="726743"/>
                      <a:pt x="8881" y="876869"/>
                    </a:cubicBezTo>
                    <a:cubicBezTo>
                      <a:pt x="-9316" y="956480"/>
                      <a:pt x="-17277" y="1025858"/>
                      <a:pt x="169242" y="1218063"/>
                    </a:cubicBezTo>
                    <a:cubicBezTo>
                      <a:pt x="347800" y="1351128"/>
                      <a:pt x="386469" y="1269241"/>
                      <a:pt x="449022" y="1429603"/>
                    </a:cubicBezTo>
                    <a:cubicBezTo>
                      <a:pt x="463807" y="1556982"/>
                      <a:pt x="468356" y="1592239"/>
                      <a:pt x="483141" y="1692322"/>
                    </a:cubicBezTo>
                    <a:cubicBezTo>
                      <a:pt x="507025" y="1750324"/>
                      <a:pt x="565027" y="1893628"/>
                      <a:pt x="749272" y="1845860"/>
                    </a:cubicBezTo>
                    <a:cubicBezTo>
                      <a:pt x="881200" y="1809466"/>
                      <a:pt x="861511" y="1749824"/>
                      <a:pt x="1121920" y="1734329"/>
                    </a:cubicBezTo>
                    <a:lnTo>
                      <a:pt x="1622729" y="1808328"/>
                    </a:lnTo>
                    <a:cubicBezTo>
                      <a:pt x="1787639" y="1812877"/>
                      <a:pt x="1825354" y="1840564"/>
                      <a:pt x="1943451" y="1767385"/>
                    </a:cubicBezTo>
                    <a:cubicBezTo>
                      <a:pt x="2027611" y="1688910"/>
                      <a:pt x="2019652" y="1651380"/>
                      <a:pt x="2032162" y="1562669"/>
                    </a:cubicBezTo>
                    <a:cubicBezTo>
                      <a:pt x="2023063" y="1442113"/>
                      <a:pt x="2010553" y="1406857"/>
                      <a:pt x="2004866" y="1303361"/>
                    </a:cubicBezTo>
                    <a:cubicBezTo>
                      <a:pt x="2012827" y="1238534"/>
                      <a:pt x="2042965" y="1230004"/>
                      <a:pt x="2066280" y="1194179"/>
                    </a:cubicBezTo>
                    <a:cubicBezTo>
                      <a:pt x="2089595" y="1158354"/>
                      <a:pt x="2141803" y="1115954"/>
                      <a:pt x="2154992" y="1026994"/>
                    </a:cubicBezTo>
                    <a:cubicBezTo>
                      <a:pt x="2159541" y="904372"/>
                      <a:pt x="2160680" y="870045"/>
                      <a:pt x="2015103" y="719919"/>
                    </a:cubicBezTo>
                    <a:cubicBezTo>
                      <a:pt x="1913882" y="647132"/>
                      <a:pt x="1921843" y="649405"/>
                      <a:pt x="1905920" y="562970"/>
                    </a:cubicBezTo>
                    <a:lnTo>
                      <a:pt x="1922980" y="238836"/>
                    </a:lnTo>
                    <a:cubicBezTo>
                      <a:pt x="1912744" y="143302"/>
                      <a:pt x="1830857" y="61415"/>
                      <a:pt x="1680732" y="20472"/>
                    </a:cubicBezTo>
                    <a:cubicBezTo>
                      <a:pt x="1571550" y="9099"/>
                      <a:pt x="1462367" y="48904"/>
                      <a:pt x="1329301" y="98946"/>
                    </a:cubicBezTo>
                    <a:cubicBezTo>
                      <a:pt x="1254239" y="121693"/>
                      <a:pt x="1159441" y="146249"/>
                      <a:pt x="1042699" y="109182"/>
                    </a:cubicBezTo>
                    <a:cubicBezTo>
                      <a:pt x="956263" y="70513"/>
                      <a:pt x="924420" y="7961"/>
                      <a:pt x="779980" y="0"/>
                    </a:cubicBezTo>
                    <a:close/>
                  </a:path>
                </a:pathLst>
              </a:custGeom>
              <a:solidFill>
                <a:srgbClr val="FFCC6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2673502" y="2193210"/>
                <a:ext cx="1895696" cy="1605443"/>
              </a:xfrm>
              <a:custGeom>
                <a:avLst/>
                <a:gdLst>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2006221 w 2147561"/>
                  <a:gd name="connsiteY12" fmla="*/ 1252182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1995985 w 2147561"/>
                  <a:gd name="connsiteY12" fmla="*/ 1313597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70589"/>
                  <a:gd name="connsiteX1" fmla="*/ 436729 w 2147446"/>
                  <a:gd name="connsiteY1" fmla="*/ 269543 h 1870589"/>
                  <a:gd name="connsiteX2" fmla="*/ 283191 w 2147446"/>
                  <a:gd name="connsiteY2" fmla="*/ 580030 h 1870589"/>
                  <a:gd name="connsiteX3" fmla="*/ 0 w 2147446"/>
                  <a:gd name="connsiteY3" fmla="*/ 887105 h 1870589"/>
                  <a:gd name="connsiteX4" fmla="*/ 160361 w 2147446"/>
                  <a:gd name="connsiteY4" fmla="*/ 1228299 h 1870589"/>
                  <a:gd name="connsiteX5" fmla="*/ 429905 w 2147446"/>
                  <a:gd name="connsiteY5" fmla="*/ 1402308 h 1870589"/>
                  <a:gd name="connsiteX6" fmla="*/ 484496 w 2147446"/>
                  <a:gd name="connsiteY6" fmla="*/ 1757149 h 1870589"/>
                  <a:gd name="connsiteX7" fmla="*/ 719920 w 2147446"/>
                  <a:gd name="connsiteY7" fmla="*/ 1869743 h 1870589"/>
                  <a:gd name="connsiteX8" fmla="*/ 1115705 w 2147446"/>
                  <a:gd name="connsiteY8" fmla="*/ 1760561 h 1870589"/>
                  <a:gd name="connsiteX9" fmla="*/ 1603612 w 2147446"/>
                  <a:gd name="connsiteY9" fmla="*/ 1821976 h 1870589"/>
                  <a:gd name="connsiteX10" fmla="*/ 1934570 w 2147446"/>
                  <a:gd name="connsiteY10" fmla="*/ 1777621 h 1870589"/>
                  <a:gd name="connsiteX11" fmla="*/ 2023281 w 2147446"/>
                  <a:gd name="connsiteY11" fmla="*/ 1572905 h 1870589"/>
                  <a:gd name="connsiteX12" fmla="*/ 1995985 w 2147446"/>
                  <a:gd name="connsiteY12" fmla="*/ 1313597 h 1870589"/>
                  <a:gd name="connsiteX13" fmla="*/ 2057399 w 2147446"/>
                  <a:gd name="connsiteY13" fmla="*/ 1204415 h 1870589"/>
                  <a:gd name="connsiteX14" fmla="*/ 2146111 w 2147446"/>
                  <a:gd name="connsiteY14" fmla="*/ 1037230 h 1870589"/>
                  <a:gd name="connsiteX15" fmla="*/ 2006222 w 2147446"/>
                  <a:gd name="connsiteY15" fmla="*/ 730155 h 1870589"/>
                  <a:gd name="connsiteX16" fmla="*/ 1897039 w 2147446"/>
                  <a:gd name="connsiteY16" fmla="*/ 573206 h 1870589"/>
                  <a:gd name="connsiteX17" fmla="*/ 1914099 w 2147446"/>
                  <a:gd name="connsiteY17" fmla="*/ 249072 h 1870589"/>
                  <a:gd name="connsiteX18" fmla="*/ 1685499 w 2147446"/>
                  <a:gd name="connsiteY18" fmla="*/ 27296 h 1870589"/>
                  <a:gd name="connsiteX19" fmla="*/ 1299949 w 2147446"/>
                  <a:gd name="connsiteY19" fmla="*/ 112594 h 1870589"/>
                  <a:gd name="connsiteX20" fmla="*/ 1033818 w 2147446"/>
                  <a:gd name="connsiteY20" fmla="*/ 119418 h 1870589"/>
                  <a:gd name="connsiteX21" fmla="*/ 781335 w 2147446"/>
                  <a:gd name="connsiteY21" fmla="*/ 0 h 1870589"/>
                  <a:gd name="connsiteX0" fmla="*/ 781335 w 2147446"/>
                  <a:gd name="connsiteY0" fmla="*/ 0 h 1870817"/>
                  <a:gd name="connsiteX1" fmla="*/ 436729 w 2147446"/>
                  <a:gd name="connsiteY1" fmla="*/ 269543 h 1870817"/>
                  <a:gd name="connsiteX2" fmla="*/ 283191 w 2147446"/>
                  <a:gd name="connsiteY2" fmla="*/ 580030 h 1870817"/>
                  <a:gd name="connsiteX3" fmla="*/ 0 w 2147446"/>
                  <a:gd name="connsiteY3" fmla="*/ 887105 h 1870817"/>
                  <a:gd name="connsiteX4" fmla="*/ 160361 w 2147446"/>
                  <a:gd name="connsiteY4" fmla="*/ 1228299 h 1870817"/>
                  <a:gd name="connsiteX5" fmla="*/ 429905 w 2147446"/>
                  <a:gd name="connsiteY5" fmla="*/ 1402308 h 1870817"/>
                  <a:gd name="connsiteX6" fmla="*/ 484496 w 2147446"/>
                  <a:gd name="connsiteY6" fmla="*/ 1757149 h 1870817"/>
                  <a:gd name="connsiteX7" fmla="*/ 719920 w 2147446"/>
                  <a:gd name="connsiteY7" fmla="*/ 1869743 h 1870817"/>
                  <a:gd name="connsiteX8" fmla="*/ 1115705 w 2147446"/>
                  <a:gd name="connsiteY8" fmla="*/ 1760561 h 1870817"/>
                  <a:gd name="connsiteX9" fmla="*/ 1603612 w 2147446"/>
                  <a:gd name="connsiteY9" fmla="*/ 1821976 h 1870817"/>
                  <a:gd name="connsiteX10" fmla="*/ 1934570 w 2147446"/>
                  <a:gd name="connsiteY10" fmla="*/ 1777621 h 1870817"/>
                  <a:gd name="connsiteX11" fmla="*/ 2023281 w 2147446"/>
                  <a:gd name="connsiteY11" fmla="*/ 1572905 h 1870817"/>
                  <a:gd name="connsiteX12" fmla="*/ 1995985 w 2147446"/>
                  <a:gd name="connsiteY12" fmla="*/ 1313597 h 1870817"/>
                  <a:gd name="connsiteX13" fmla="*/ 2057399 w 2147446"/>
                  <a:gd name="connsiteY13" fmla="*/ 1204415 h 1870817"/>
                  <a:gd name="connsiteX14" fmla="*/ 2146111 w 2147446"/>
                  <a:gd name="connsiteY14" fmla="*/ 1037230 h 1870817"/>
                  <a:gd name="connsiteX15" fmla="*/ 2006222 w 2147446"/>
                  <a:gd name="connsiteY15" fmla="*/ 730155 h 1870817"/>
                  <a:gd name="connsiteX16" fmla="*/ 1897039 w 2147446"/>
                  <a:gd name="connsiteY16" fmla="*/ 573206 h 1870817"/>
                  <a:gd name="connsiteX17" fmla="*/ 1914099 w 2147446"/>
                  <a:gd name="connsiteY17" fmla="*/ 249072 h 1870817"/>
                  <a:gd name="connsiteX18" fmla="*/ 1685499 w 2147446"/>
                  <a:gd name="connsiteY18" fmla="*/ 27296 h 1870817"/>
                  <a:gd name="connsiteX19" fmla="*/ 1299949 w 2147446"/>
                  <a:gd name="connsiteY19" fmla="*/ 112594 h 1870817"/>
                  <a:gd name="connsiteX20" fmla="*/ 1033818 w 2147446"/>
                  <a:gd name="connsiteY20" fmla="*/ 119418 h 1870817"/>
                  <a:gd name="connsiteX21" fmla="*/ 781335 w 2147446"/>
                  <a:gd name="connsiteY21" fmla="*/ 0 h 1870817"/>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8660"/>
                  <a:gd name="connsiteX1" fmla="*/ 445610 w 2156327"/>
                  <a:gd name="connsiteY1" fmla="*/ 269543 h 1878660"/>
                  <a:gd name="connsiteX2" fmla="*/ 292072 w 2156327"/>
                  <a:gd name="connsiteY2" fmla="*/ 580030 h 1878660"/>
                  <a:gd name="connsiteX3" fmla="*/ 8881 w 2156327"/>
                  <a:gd name="connsiteY3" fmla="*/ 887105 h 1878660"/>
                  <a:gd name="connsiteX4" fmla="*/ 169242 w 2156327"/>
                  <a:gd name="connsiteY4" fmla="*/ 1228299 h 1878660"/>
                  <a:gd name="connsiteX5" fmla="*/ 449022 w 2156327"/>
                  <a:gd name="connsiteY5" fmla="*/ 1439839 h 1878660"/>
                  <a:gd name="connsiteX6" fmla="*/ 483141 w 2156327"/>
                  <a:gd name="connsiteY6" fmla="*/ 1702558 h 1878660"/>
                  <a:gd name="connsiteX7" fmla="*/ 728801 w 2156327"/>
                  <a:gd name="connsiteY7" fmla="*/ 1869743 h 1878660"/>
                  <a:gd name="connsiteX8" fmla="*/ 1124586 w 2156327"/>
                  <a:gd name="connsiteY8" fmla="*/ 1760561 h 1878660"/>
                  <a:gd name="connsiteX9" fmla="*/ 1612493 w 2156327"/>
                  <a:gd name="connsiteY9" fmla="*/ 1821976 h 1878660"/>
                  <a:gd name="connsiteX10" fmla="*/ 1943451 w 2156327"/>
                  <a:gd name="connsiteY10" fmla="*/ 1777621 h 1878660"/>
                  <a:gd name="connsiteX11" fmla="*/ 2032162 w 2156327"/>
                  <a:gd name="connsiteY11" fmla="*/ 1572905 h 1878660"/>
                  <a:gd name="connsiteX12" fmla="*/ 2004866 w 2156327"/>
                  <a:gd name="connsiteY12" fmla="*/ 1313597 h 1878660"/>
                  <a:gd name="connsiteX13" fmla="*/ 2066280 w 2156327"/>
                  <a:gd name="connsiteY13" fmla="*/ 1204415 h 1878660"/>
                  <a:gd name="connsiteX14" fmla="*/ 2154992 w 2156327"/>
                  <a:gd name="connsiteY14" fmla="*/ 1037230 h 1878660"/>
                  <a:gd name="connsiteX15" fmla="*/ 2015103 w 2156327"/>
                  <a:gd name="connsiteY15" fmla="*/ 730155 h 1878660"/>
                  <a:gd name="connsiteX16" fmla="*/ 1905920 w 2156327"/>
                  <a:gd name="connsiteY16" fmla="*/ 573206 h 1878660"/>
                  <a:gd name="connsiteX17" fmla="*/ 1922980 w 2156327"/>
                  <a:gd name="connsiteY17" fmla="*/ 249072 h 1878660"/>
                  <a:gd name="connsiteX18" fmla="*/ 1694380 w 2156327"/>
                  <a:gd name="connsiteY18" fmla="*/ 27296 h 1878660"/>
                  <a:gd name="connsiteX19" fmla="*/ 1308830 w 2156327"/>
                  <a:gd name="connsiteY19" fmla="*/ 112594 h 1878660"/>
                  <a:gd name="connsiteX20" fmla="*/ 1042699 w 2156327"/>
                  <a:gd name="connsiteY20" fmla="*/ 119418 h 1878660"/>
                  <a:gd name="connsiteX21" fmla="*/ 790216 w 2156327"/>
                  <a:gd name="connsiteY21" fmla="*/ 0 h 1878660"/>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52434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4586 w 2156327"/>
                  <a:gd name="connsiteY8" fmla="*/ 1750325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37505 h 1892951"/>
                  <a:gd name="connsiteX1" fmla="*/ 452434 w 2156327"/>
                  <a:gd name="connsiteY1" fmla="*/ 296812 h 1892951"/>
                  <a:gd name="connsiteX2" fmla="*/ 292072 w 2156327"/>
                  <a:gd name="connsiteY2" fmla="*/ 607299 h 1892951"/>
                  <a:gd name="connsiteX3" fmla="*/ 8881 w 2156327"/>
                  <a:gd name="connsiteY3" fmla="*/ 914374 h 1892951"/>
                  <a:gd name="connsiteX4" fmla="*/ 169242 w 2156327"/>
                  <a:gd name="connsiteY4" fmla="*/ 1255568 h 1892951"/>
                  <a:gd name="connsiteX5" fmla="*/ 449022 w 2156327"/>
                  <a:gd name="connsiteY5" fmla="*/ 1467108 h 1892951"/>
                  <a:gd name="connsiteX6" fmla="*/ 483141 w 2156327"/>
                  <a:gd name="connsiteY6" fmla="*/ 1729827 h 1892951"/>
                  <a:gd name="connsiteX7" fmla="*/ 749272 w 2156327"/>
                  <a:gd name="connsiteY7" fmla="*/ 1883365 h 1892951"/>
                  <a:gd name="connsiteX8" fmla="*/ 1124586 w 2156327"/>
                  <a:gd name="connsiteY8" fmla="*/ 1787830 h 1892951"/>
                  <a:gd name="connsiteX9" fmla="*/ 1622729 w 2156327"/>
                  <a:gd name="connsiteY9" fmla="*/ 1845833 h 1892951"/>
                  <a:gd name="connsiteX10" fmla="*/ 1943451 w 2156327"/>
                  <a:gd name="connsiteY10" fmla="*/ 1804890 h 1892951"/>
                  <a:gd name="connsiteX11" fmla="*/ 2032162 w 2156327"/>
                  <a:gd name="connsiteY11" fmla="*/ 1600174 h 1892951"/>
                  <a:gd name="connsiteX12" fmla="*/ 2004866 w 2156327"/>
                  <a:gd name="connsiteY12" fmla="*/ 1340866 h 1892951"/>
                  <a:gd name="connsiteX13" fmla="*/ 2066280 w 2156327"/>
                  <a:gd name="connsiteY13" fmla="*/ 1231684 h 1892951"/>
                  <a:gd name="connsiteX14" fmla="*/ 2154992 w 2156327"/>
                  <a:gd name="connsiteY14" fmla="*/ 1064499 h 1892951"/>
                  <a:gd name="connsiteX15" fmla="*/ 2015103 w 2156327"/>
                  <a:gd name="connsiteY15" fmla="*/ 757424 h 1892951"/>
                  <a:gd name="connsiteX16" fmla="*/ 1905920 w 2156327"/>
                  <a:gd name="connsiteY16" fmla="*/ 600475 h 1892951"/>
                  <a:gd name="connsiteX17" fmla="*/ 1922980 w 2156327"/>
                  <a:gd name="connsiteY17" fmla="*/ 276341 h 1892951"/>
                  <a:gd name="connsiteX18" fmla="*/ 1692348 w 2156327"/>
                  <a:gd name="connsiteY18" fmla="*/ 920 h 1892951"/>
                  <a:gd name="connsiteX19" fmla="*/ 1329301 w 2156327"/>
                  <a:gd name="connsiteY19" fmla="*/ 136451 h 1892951"/>
                  <a:gd name="connsiteX20" fmla="*/ 1042699 w 2156327"/>
                  <a:gd name="connsiteY20" fmla="*/ 146687 h 1892951"/>
                  <a:gd name="connsiteX21" fmla="*/ 779980 w 2156327"/>
                  <a:gd name="connsiteY21" fmla="*/ 37505 h 1892951"/>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42699 w 2156327"/>
                  <a:gd name="connsiteY20" fmla="*/ 147348 h 1893612"/>
                  <a:gd name="connsiteX21" fmla="*/ 779980 w 2156327"/>
                  <a:gd name="connsiteY21" fmla="*/ 38166 h 1893612"/>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79980 w 2156327"/>
                  <a:gd name="connsiteY21" fmla="*/ 38166 h 1893612"/>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79980 w 2156327"/>
                  <a:gd name="connsiteY21" fmla="*/ 38166 h 1893612"/>
                  <a:gd name="connsiteX0" fmla="*/ 764492 w 2156327"/>
                  <a:gd name="connsiteY0" fmla="*/ 62619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64492 w 2156327"/>
                  <a:gd name="connsiteY0" fmla="*/ 62619 h 1893612"/>
                  <a:gd name="connsiteX1" fmla="*/ 452434 w 2156327"/>
                  <a:gd name="connsiteY1" fmla="*/ 301549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64492 w 2156327"/>
                  <a:gd name="connsiteY0" fmla="*/ 62619 h 1893612"/>
                  <a:gd name="connsiteX1" fmla="*/ 452434 w 2156327"/>
                  <a:gd name="connsiteY1" fmla="*/ 301549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46382 w 2138217"/>
                  <a:gd name="connsiteY0" fmla="*/ 62619 h 1893612"/>
                  <a:gd name="connsiteX1" fmla="*/ 434324 w 2138217"/>
                  <a:gd name="connsiteY1" fmla="*/ 301549 h 1893612"/>
                  <a:gd name="connsiteX2" fmla="*/ 273962 w 2138217"/>
                  <a:gd name="connsiteY2" fmla="*/ 607960 h 1893612"/>
                  <a:gd name="connsiteX3" fmla="*/ 14002 w 2138217"/>
                  <a:gd name="connsiteY3" fmla="*/ 890582 h 1893612"/>
                  <a:gd name="connsiteX4" fmla="*/ 151132 w 2138217"/>
                  <a:gd name="connsiteY4" fmla="*/ 1256229 h 1893612"/>
                  <a:gd name="connsiteX5" fmla="*/ 430912 w 2138217"/>
                  <a:gd name="connsiteY5" fmla="*/ 1467769 h 1893612"/>
                  <a:gd name="connsiteX6" fmla="*/ 465031 w 2138217"/>
                  <a:gd name="connsiteY6" fmla="*/ 1730488 h 1893612"/>
                  <a:gd name="connsiteX7" fmla="*/ 731162 w 2138217"/>
                  <a:gd name="connsiteY7" fmla="*/ 1884026 h 1893612"/>
                  <a:gd name="connsiteX8" fmla="*/ 1106476 w 2138217"/>
                  <a:gd name="connsiteY8" fmla="*/ 1788491 h 1893612"/>
                  <a:gd name="connsiteX9" fmla="*/ 1604619 w 2138217"/>
                  <a:gd name="connsiteY9" fmla="*/ 1846494 h 1893612"/>
                  <a:gd name="connsiteX10" fmla="*/ 1925341 w 2138217"/>
                  <a:gd name="connsiteY10" fmla="*/ 1805551 h 1893612"/>
                  <a:gd name="connsiteX11" fmla="*/ 2014052 w 2138217"/>
                  <a:gd name="connsiteY11" fmla="*/ 1600835 h 1893612"/>
                  <a:gd name="connsiteX12" fmla="*/ 1986756 w 2138217"/>
                  <a:gd name="connsiteY12" fmla="*/ 1341527 h 1893612"/>
                  <a:gd name="connsiteX13" fmla="*/ 2048170 w 2138217"/>
                  <a:gd name="connsiteY13" fmla="*/ 1232345 h 1893612"/>
                  <a:gd name="connsiteX14" fmla="*/ 2136882 w 2138217"/>
                  <a:gd name="connsiteY14" fmla="*/ 1065160 h 1893612"/>
                  <a:gd name="connsiteX15" fmla="*/ 1996993 w 2138217"/>
                  <a:gd name="connsiteY15" fmla="*/ 758085 h 1893612"/>
                  <a:gd name="connsiteX16" fmla="*/ 1887810 w 2138217"/>
                  <a:gd name="connsiteY16" fmla="*/ 601136 h 1893612"/>
                  <a:gd name="connsiteX17" fmla="*/ 1904870 w 2138217"/>
                  <a:gd name="connsiteY17" fmla="*/ 277002 h 1893612"/>
                  <a:gd name="connsiteX18" fmla="*/ 1674238 w 2138217"/>
                  <a:gd name="connsiteY18" fmla="*/ 1581 h 1893612"/>
                  <a:gd name="connsiteX19" fmla="*/ 1342165 w 2138217"/>
                  <a:gd name="connsiteY19" fmla="*/ 92279 h 1893612"/>
                  <a:gd name="connsiteX20" fmla="*/ 1055563 w 2138217"/>
                  <a:gd name="connsiteY20" fmla="*/ 126970 h 1893612"/>
                  <a:gd name="connsiteX21" fmla="*/ 746382 w 2138217"/>
                  <a:gd name="connsiteY21" fmla="*/ 62619 h 1893612"/>
                  <a:gd name="connsiteX0" fmla="*/ 741262 w 2133097"/>
                  <a:gd name="connsiteY0" fmla="*/ 62619 h 1893612"/>
                  <a:gd name="connsiteX1" fmla="*/ 429204 w 2133097"/>
                  <a:gd name="connsiteY1" fmla="*/ 301549 h 1893612"/>
                  <a:gd name="connsiteX2" fmla="*/ 268842 w 2133097"/>
                  <a:gd name="connsiteY2" fmla="*/ 607960 h 1893612"/>
                  <a:gd name="connsiteX3" fmla="*/ 8882 w 2133097"/>
                  <a:gd name="connsiteY3" fmla="*/ 890582 h 1893612"/>
                  <a:gd name="connsiteX4" fmla="*/ 169242 w 2133097"/>
                  <a:gd name="connsiteY4" fmla="*/ 1239927 h 1893612"/>
                  <a:gd name="connsiteX5" fmla="*/ 425792 w 2133097"/>
                  <a:gd name="connsiteY5" fmla="*/ 1467769 h 1893612"/>
                  <a:gd name="connsiteX6" fmla="*/ 459911 w 2133097"/>
                  <a:gd name="connsiteY6" fmla="*/ 1730488 h 1893612"/>
                  <a:gd name="connsiteX7" fmla="*/ 726042 w 2133097"/>
                  <a:gd name="connsiteY7" fmla="*/ 1884026 h 1893612"/>
                  <a:gd name="connsiteX8" fmla="*/ 1101356 w 2133097"/>
                  <a:gd name="connsiteY8" fmla="*/ 1788491 h 1893612"/>
                  <a:gd name="connsiteX9" fmla="*/ 1599499 w 2133097"/>
                  <a:gd name="connsiteY9" fmla="*/ 1846494 h 1893612"/>
                  <a:gd name="connsiteX10" fmla="*/ 1920221 w 2133097"/>
                  <a:gd name="connsiteY10" fmla="*/ 1805551 h 1893612"/>
                  <a:gd name="connsiteX11" fmla="*/ 2008932 w 2133097"/>
                  <a:gd name="connsiteY11" fmla="*/ 1600835 h 1893612"/>
                  <a:gd name="connsiteX12" fmla="*/ 1981636 w 2133097"/>
                  <a:gd name="connsiteY12" fmla="*/ 1341527 h 1893612"/>
                  <a:gd name="connsiteX13" fmla="*/ 2043050 w 2133097"/>
                  <a:gd name="connsiteY13" fmla="*/ 1232345 h 1893612"/>
                  <a:gd name="connsiteX14" fmla="*/ 2131762 w 2133097"/>
                  <a:gd name="connsiteY14" fmla="*/ 1065160 h 1893612"/>
                  <a:gd name="connsiteX15" fmla="*/ 1991873 w 2133097"/>
                  <a:gd name="connsiteY15" fmla="*/ 758085 h 1893612"/>
                  <a:gd name="connsiteX16" fmla="*/ 1882690 w 2133097"/>
                  <a:gd name="connsiteY16" fmla="*/ 601136 h 1893612"/>
                  <a:gd name="connsiteX17" fmla="*/ 1899750 w 2133097"/>
                  <a:gd name="connsiteY17" fmla="*/ 277002 h 1893612"/>
                  <a:gd name="connsiteX18" fmla="*/ 1669118 w 2133097"/>
                  <a:gd name="connsiteY18" fmla="*/ 1581 h 1893612"/>
                  <a:gd name="connsiteX19" fmla="*/ 1337045 w 2133097"/>
                  <a:gd name="connsiteY19" fmla="*/ 92279 h 1893612"/>
                  <a:gd name="connsiteX20" fmla="*/ 1050443 w 2133097"/>
                  <a:gd name="connsiteY20" fmla="*/ 126970 h 1893612"/>
                  <a:gd name="connsiteX21" fmla="*/ 741262 w 2133097"/>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37688 w 2144993"/>
                  <a:gd name="connsiteY5" fmla="*/ 1467769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53175 w 2144993"/>
                  <a:gd name="connsiteY5" fmla="*/ 1492223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53175 w 2144993"/>
                  <a:gd name="connsiteY5" fmla="*/ 1492223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952641"/>
                  <a:gd name="connsiteX1" fmla="*/ 441100 w 2144993"/>
                  <a:gd name="connsiteY1" fmla="*/ 301549 h 1952641"/>
                  <a:gd name="connsiteX2" fmla="*/ 280738 w 2144993"/>
                  <a:gd name="connsiteY2" fmla="*/ 607960 h 1952641"/>
                  <a:gd name="connsiteX3" fmla="*/ 20778 w 2144993"/>
                  <a:gd name="connsiteY3" fmla="*/ 890582 h 1952641"/>
                  <a:gd name="connsiteX4" fmla="*/ 181138 w 2144993"/>
                  <a:gd name="connsiteY4" fmla="*/ 1239927 h 1952641"/>
                  <a:gd name="connsiteX5" fmla="*/ 453175 w 2144993"/>
                  <a:gd name="connsiteY5" fmla="*/ 1492223 h 1952641"/>
                  <a:gd name="connsiteX6" fmla="*/ 471807 w 2144993"/>
                  <a:gd name="connsiteY6" fmla="*/ 1730488 h 1952641"/>
                  <a:gd name="connsiteX7" fmla="*/ 737938 w 2144993"/>
                  <a:gd name="connsiteY7" fmla="*/ 1884026 h 1952641"/>
                  <a:gd name="connsiteX8" fmla="*/ 1113252 w 2144993"/>
                  <a:gd name="connsiteY8" fmla="*/ 1788491 h 1952641"/>
                  <a:gd name="connsiteX9" fmla="*/ 1665599 w 2144993"/>
                  <a:gd name="connsiteY9" fmla="*/ 1952458 h 1952641"/>
                  <a:gd name="connsiteX10" fmla="*/ 1932117 w 2144993"/>
                  <a:gd name="connsiteY10" fmla="*/ 1805551 h 1952641"/>
                  <a:gd name="connsiteX11" fmla="*/ 2020828 w 2144993"/>
                  <a:gd name="connsiteY11" fmla="*/ 1600835 h 1952641"/>
                  <a:gd name="connsiteX12" fmla="*/ 1993532 w 2144993"/>
                  <a:gd name="connsiteY12" fmla="*/ 1341527 h 1952641"/>
                  <a:gd name="connsiteX13" fmla="*/ 2054946 w 2144993"/>
                  <a:gd name="connsiteY13" fmla="*/ 1232345 h 1952641"/>
                  <a:gd name="connsiteX14" fmla="*/ 2143658 w 2144993"/>
                  <a:gd name="connsiteY14" fmla="*/ 1065160 h 1952641"/>
                  <a:gd name="connsiteX15" fmla="*/ 2003769 w 2144993"/>
                  <a:gd name="connsiteY15" fmla="*/ 758085 h 1952641"/>
                  <a:gd name="connsiteX16" fmla="*/ 1894586 w 2144993"/>
                  <a:gd name="connsiteY16" fmla="*/ 601136 h 1952641"/>
                  <a:gd name="connsiteX17" fmla="*/ 1911646 w 2144993"/>
                  <a:gd name="connsiteY17" fmla="*/ 277002 h 1952641"/>
                  <a:gd name="connsiteX18" fmla="*/ 1681014 w 2144993"/>
                  <a:gd name="connsiteY18" fmla="*/ 1581 h 1952641"/>
                  <a:gd name="connsiteX19" fmla="*/ 1348941 w 2144993"/>
                  <a:gd name="connsiteY19" fmla="*/ 92279 h 1952641"/>
                  <a:gd name="connsiteX20" fmla="*/ 1062339 w 2144993"/>
                  <a:gd name="connsiteY20" fmla="*/ 126970 h 1952641"/>
                  <a:gd name="connsiteX21" fmla="*/ 753158 w 2144993"/>
                  <a:gd name="connsiteY21" fmla="*/ 62619 h 1952641"/>
                  <a:gd name="connsiteX0" fmla="*/ 753158 w 2144993"/>
                  <a:gd name="connsiteY0" fmla="*/ 62619 h 1953180"/>
                  <a:gd name="connsiteX1" fmla="*/ 441100 w 2144993"/>
                  <a:gd name="connsiteY1" fmla="*/ 301549 h 1953180"/>
                  <a:gd name="connsiteX2" fmla="*/ 280738 w 2144993"/>
                  <a:gd name="connsiteY2" fmla="*/ 607960 h 1953180"/>
                  <a:gd name="connsiteX3" fmla="*/ 20778 w 2144993"/>
                  <a:gd name="connsiteY3" fmla="*/ 890582 h 1953180"/>
                  <a:gd name="connsiteX4" fmla="*/ 181138 w 2144993"/>
                  <a:gd name="connsiteY4" fmla="*/ 1239927 h 1953180"/>
                  <a:gd name="connsiteX5" fmla="*/ 453175 w 2144993"/>
                  <a:gd name="connsiteY5" fmla="*/ 1492223 h 1953180"/>
                  <a:gd name="connsiteX6" fmla="*/ 471807 w 2144993"/>
                  <a:gd name="connsiteY6" fmla="*/ 1730488 h 1953180"/>
                  <a:gd name="connsiteX7" fmla="*/ 737938 w 2144993"/>
                  <a:gd name="connsiteY7" fmla="*/ 1884026 h 1953180"/>
                  <a:gd name="connsiteX8" fmla="*/ 1113252 w 2144993"/>
                  <a:gd name="connsiteY8" fmla="*/ 1788491 h 1953180"/>
                  <a:gd name="connsiteX9" fmla="*/ 1665599 w 2144993"/>
                  <a:gd name="connsiteY9" fmla="*/ 1952458 h 1953180"/>
                  <a:gd name="connsiteX10" fmla="*/ 1959220 w 2144993"/>
                  <a:gd name="connsiteY10" fmla="*/ 1870760 h 1953180"/>
                  <a:gd name="connsiteX11" fmla="*/ 2020828 w 2144993"/>
                  <a:gd name="connsiteY11" fmla="*/ 1600835 h 1953180"/>
                  <a:gd name="connsiteX12" fmla="*/ 1993532 w 2144993"/>
                  <a:gd name="connsiteY12" fmla="*/ 1341527 h 1953180"/>
                  <a:gd name="connsiteX13" fmla="*/ 2054946 w 2144993"/>
                  <a:gd name="connsiteY13" fmla="*/ 1232345 h 1953180"/>
                  <a:gd name="connsiteX14" fmla="*/ 2143658 w 2144993"/>
                  <a:gd name="connsiteY14" fmla="*/ 1065160 h 1953180"/>
                  <a:gd name="connsiteX15" fmla="*/ 2003769 w 2144993"/>
                  <a:gd name="connsiteY15" fmla="*/ 758085 h 1953180"/>
                  <a:gd name="connsiteX16" fmla="*/ 1894586 w 2144993"/>
                  <a:gd name="connsiteY16" fmla="*/ 601136 h 1953180"/>
                  <a:gd name="connsiteX17" fmla="*/ 1911646 w 2144993"/>
                  <a:gd name="connsiteY17" fmla="*/ 277002 h 1953180"/>
                  <a:gd name="connsiteX18" fmla="*/ 1681014 w 2144993"/>
                  <a:gd name="connsiteY18" fmla="*/ 1581 h 1953180"/>
                  <a:gd name="connsiteX19" fmla="*/ 1348941 w 2144993"/>
                  <a:gd name="connsiteY19" fmla="*/ 92279 h 1953180"/>
                  <a:gd name="connsiteX20" fmla="*/ 1062339 w 2144993"/>
                  <a:gd name="connsiteY20" fmla="*/ 126970 h 1953180"/>
                  <a:gd name="connsiteX21" fmla="*/ 753158 w 2144993"/>
                  <a:gd name="connsiteY21" fmla="*/ 62619 h 1953180"/>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34967"/>
                  <a:gd name="connsiteX1" fmla="*/ 441100 w 2144993"/>
                  <a:gd name="connsiteY1" fmla="*/ 301549 h 1934967"/>
                  <a:gd name="connsiteX2" fmla="*/ 280738 w 2144993"/>
                  <a:gd name="connsiteY2" fmla="*/ 607960 h 1934967"/>
                  <a:gd name="connsiteX3" fmla="*/ 20778 w 2144993"/>
                  <a:gd name="connsiteY3" fmla="*/ 890582 h 1934967"/>
                  <a:gd name="connsiteX4" fmla="*/ 181138 w 2144993"/>
                  <a:gd name="connsiteY4" fmla="*/ 1239927 h 1934967"/>
                  <a:gd name="connsiteX5" fmla="*/ 453175 w 2144993"/>
                  <a:gd name="connsiteY5" fmla="*/ 1492223 h 1934967"/>
                  <a:gd name="connsiteX6" fmla="*/ 471807 w 2144993"/>
                  <a:gd name="connsiteY6" fmla="*/ 1730488 h 1934967"/>
                  <a:gd name="connsiteX7" fmla="*/ 737938 w 2144993"/>
                  <a:gd name="connsiteY7" fmla="*/ 1884026 h 1934967"/>
                  <a:gd name="connsiteX8" fmla="*/ 1113252 w 2144993"/>
                  <a:gd name="connsiteY8" fmla="*/ 1788491 h 1934967"/>
                  <a:gd name="connsiteX9" fmla="*/ 1692826 w 2144993"/>
                  <a:gd name="connsiteY9" fmla="*/ 1933352 h 1934967"/>
                  <a:gd name="connsiteX10" fmla="*/ 1959220 w 2144993"/>
                  <a:gd name="connsiteY10" fmla="*/ 1870760 h 1934967"/>
                  <a:gd name="connsiteX11" fmla="*/ 2020828 w 2144993"/>
                  <a:gd name="connsiteY11" fmla="*/ 1600835 h 1934967"/>
                  <a:gd name="connsiteX12" fmla="*/ 1993532 w 2144993"/>
                  <a:gd name="connsiteY12" fmla="*/ 1341527 h 1934967"/>
                  <a:gd name="connsiteX13" fmla="*/ 2054946 w 2144993"/>
                  <a:gd name="connsiteY13" fmla="*/ 1232345 h 1934967"/>
                  <a:gd name="connsiteX14" fmla="*/ 2143658 w 2144993"/>
                  <a:gd name="connsiteY14" fmla="*/ 1065160 h 1934967"/>
                  <a:gd name="connsiteX15" fmla="*/ 2003769 w 2144993"/>
                  <a:gd name="connsiteY15" fmla="*/ 758085 h 1934967"/>
                  <a:gd name="connsiteX16" fmla="*/ 1894586 w 2144993"/>
                  <a:gd name="connsiteY16" fmla="*/ 601136 h 1934967"/>
                  <a:gd name="connsiteX17" fmla="*/ 1911646 w 2144993"/>
                  <a:gd name="connsiteY17" fmla="*/ 277002 h 1934967"/>
                  <a:gd name="connsiteX18" fmla="*/ 1681014 w 2144993"/>
                  <a:gd name="connsiteY18" fmla="*/ 1581 h 1934967"/>
                  <a:gd name="connsiteX19" fmla="*/ 1348941 w 2144993"/>
                  <a:gd name="connsiteY19" fmla="*/ 92279 h 1934967"/>
                  <a:gd name="connsiteX20" fmla="*/ 1062339 w 2144993"/>
                  <a:gd name="connsiteY20" fmla="*/ 126970 h 1934967"/>
                  <a:gd name="connsiteX21" fmla="*/ 753158 w 2144993"/>
                  <a:gd name="connsiteY21" fmla="*/ 62619 h 1934967"/>
                  <a:gd name="connsiteX0" fmla="*/ 753158 w 2144993"/>
                  <a:gd name="connsiteY0" fmla="*/ 62619 h 1940213"/>
                  <a:gd name="connsiteX1" fmla="*/ 441100 w 2144993"/>
                  <a:gd name="connsiteY1" fmla="*/ 301549 h 1940213"/>
                  <a:gd name="connsiteX2" fmla="*/ 280738 w 2144993"/>
                  <a:gd name="connsiteY2" fmla="*/ 607960 h 1940213"/>
                  <a:gd name="connsiteX3" fmla="*/ 20778 w 2144993"/>
                  <a:gd name="connsiteY3" fmla="*/ 890582 h 1940213"/>
                  <a:gd name="connsiteX4" fmla="*/ 181138 w 2144993"/>
                  <a:gd name="connsiteY4" fmla="*/ 1239927 h 1940213"/>
                  <a:gd name="connsiteX5" fmla="*/ 453175 w 2144993"/>
                  <a:gd name="connsiteY5" fmla="*/ 1492223 h 1940213"/>
                  <a:gd name="connsiteX6" fmla="*/ 471807 w 2144993"/>
                  <a:gd name="connsiteY6" fmla="*/ 1730488 h 1940213"/>
                  <a:gd name="connsiteX7" fmla="*/ 737938 w 2144993"/>
                  <a:gd name="connsiteY7" fmla="*/ 1884026 h 1940213"/>
                  <a:gd name="connsiteX8" fmla="*/ 1113252 w 2144993"/>
                  <a:gd name="connsiteY8" fmla="*/ 1788491 h 1940213"/>
                  <a:gd name="connsiteX9" fmla="*/ 1692826 w 2144993"/>
                  <a:gd name="connsiteY9" fmla="*/ 1933352 h 1940213"/>
                  <a:gd name="connsiteX10" fmla="*/ 1959220 w 2144993"/>
                  <a:gd name="connsiteY10" fmla="*/ 1870760 h 1940213"/>
                  <a:gd name="connsiteX11" fmla="*/ 2020828 w 2144993"/>
                  <a:gd name="connsiteY11" fmla="*/ 1600835 h 1940213"/>
                  <a:gd name="connsiteX12" fmla="*/ 1993532 w 2144993"/>
                  <a:gd name="connsiteY12" fmla="*/ 1341527 h 1940213"/>
                  <a:gd name="connsiteX13" fmla="*/ 2054946 w 2144993"/>
                  <a:gd name="connsiteY13" fmla="*/ 1232345 h 1940213"/>
                  <a:gd name="connsiteX14" fmla="*/ 2143658 w 2144993"/>
                  <a:gd name="connsiteY14" fmla="*/ 1065160 h 1940213"/>
                  <a:gd name="connsiteX15" fmla="*/ 2003769 w 2144993"/>
                  <a:gd name="connsiteY15" fmla="*/ 758085 h 1940213"/>
                  <a:gd name="connsiteX16" fmla="*/ 1894586 w 2144993"/>
                  <a:gd name="connsiteY16" fmla="*/ 601136 h 1940213"/>
                  <a:gd name="connsiteX17" fmla="*/ 1911646 w 2144993"/>
                  <a:gd name="connsiteY17" fmla="*/ 277002 h 1940213"/>
                  <a:gd name="connsiteX18" fmla="*/ 1681014 w 2144993"/>
                  <a:gd name="connsiteY18" fmla="*/ 1581 h 1940213"/>
                  <a:gd name="connsiteX19" fmla="*/ 1348941 w 2144993"/>
                  <a:gd name="connsiteY19" fmla="*/ 92279 h 1940213"/>
                  <a:gd name="connsiteX20" fmla="*/ 1062339 w 2144993"/>
                  <a:gd name="connsiteY20" fmla="*/ 126970 h 1940213"/>
                  <a:gd name="connsiteX21" fmla="*/ 753158 w 2144993"/>
                  <a:gd name="connsiteY21" fmla="*/ 62619 h 1940213"/>
                  <a:gd name="connsiteX0" fmla="*/ 753158 w 2144993"/>
                  <a:gd name="connsiteY0" fmla="*/ 62619 h 1940213"/>
                  <a:gd name="connsiteX1" fmla="*/ 441100 w 2144993"/>
                  <a:gd name="connsiteY1" fmla="*/ 301549 h 1940213"/>
                  <a:gd name="connsiteX2" fmla="*/ 280738 w 2144993"/>
                  <a:gd name="connsiteY2" fmla="*/ 607960 h 1940213"/>
                  <a:gd name="connsiteX3" fmla="*/ 20778 w 2144993"/>
                  <a:gd name="connsiteY3" fmla="*/ 890582 h 1940213"/>
                  <a:gd name="connsiteX4" fmla="*/ 181138 w 2144993"/>
                  <a:gd name="connsiteY4" fmla="*/ 1239927 h 1940213"/>
                  <a:gd name="connsiteX5" fmla="*/ 453175 w 2144993"/>
                  <a:gd name="connsiteY5" fmla="*/ 1492223 h 1940213"/>
                  <a:gd name="connsiteX6" fmla="*/ 471807 w 2144993"/>
                  <a:gd name="connsiteY6" fmla="*/ 1730488 h 1940213"/>
                  <a:gd name="connsiteX7" fmla="*/ 737938 w 2144993"/>
                  <a:gd name="connsiteY7" fmla="*/ 1884026 h 1940213"/>
                  <a:gd name="connsiteX8" fmla="*/ 1113252 w 2144993"/>
                  <a:gd name="connsiteY8" fmla="*/ 1788491 h 1940213"/>
                  <a:gd name="connsiteX9" fmla="*/ 1692826 w 2144993"/>
                  <a:gd name="connsiteY9" fmla="*/ 1933352 h 1940213"/>
                  <a:gd name="connsiteX10" fmla="*/ 1959220 w 2144993"/>
                  <a:gd name="connsiteY10" fmla="*/ 1870760 h 1940213"/>
                  <a:gd name="connsiteX11" fmla="*/ 2020828 w 2144993"/>
                  <a:gd name="connsiteY11" fmla="*/ 1600835 h 1940213"/>
                  <a:gd name="connsiteX12" fmla="*/ 1993532 w 2144993"/>
                  <a:gd name="connsiteY12" fmla="*/ 1341527 h 1940213"/>
                  <a:gd name="connsiteX13" fmla="*/ 2054946 w 2144993"/>
                  <a:gd name="connsiteY13" fmla="*/ 1232345 h 1940213"/>
                  <a:gd name="connsiteX14" fmla="*/ 2143658 w 2144993"/>
                  <a:gd name="connsiteY14" fmla="*/ 1065160 h 1940213"/>
                  <a:gd name="connsiteX15" fmla="*/ 2003769 w 2144993"/>
                  <a:gd name="connsiteY15" fmla="*/ 758085 h 1940213"/>
                  <a:gd name="connsiteX16" fmla="*/ 1894586 w 2144993"/>
                  <a:gd name="connsiteY16" fmla="*/ 601136 h 1940213"/>
                  <a:gd name="connsiteX17" fmla="*/ 1911646 w 2144993"/>
                  <a:gd name="connsiteY17" fmla="*/ 277002 h 1940213"/>
                  <a:gd name="connsiteX18" fmla="*/ 1681014 w 2144993"/>
                  <a:gd name="connsiteY18" fmla="*/ 1581 h 1940213"/>
                  <a:gd name="connsiteX19" fmla="*/ 1348941 w 2144993"/>
                  <a:gd name="connsiteY19" fmla="*/ 92279 h 1940213"/>
                  <a:gd name="connsiteX20" fmla="*/ 1062339 w 2144993"/>
                  <a:gd name="connsiteY20" fmla="*/ 126970 h 1940213"/>
                  <a:gd name="connsiteX21" fmla="*/ 753158 w 2144993"/>
                  <a:gd name="connsiteY21" fmla="*/ 62619 h 1940213"/>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9 w 2144994"/>
                  <a:gd name="connsiteY0" fmla="*/ 62619 h 1917706"/>
                  <a:gd name="connsiteX1" fmla="*/ 441101 w 2144994"/>
                  <a:gd name="connsiteY1" fmla="*/ 301549 h 1917706"/>
                  <a:gd name="connsiteX2" fmla="*/ 280739 w 2144994"/>
                  <a:gd name="connsiteY2" fmla="*/ 607960 h 1917706"/>
                  <a:gd name="connsiteX3" fmla="*/ 20779 w 2144994"/>
                  <a:gd name="connsiteY3" fmla="*/ 890582 h 1917706"/>
                  <a:gd name="connsiteX4" fmla="*/ 181139 w 2144994"/>
                  <a:gd name="connsiteY4" fmla="*/ 1239927 h 1917706"/>
                  <a:gd name="connsiteX5" fmla="*/ 453176 w 2144994"/>
                  <a:gd name="connsiteY5" fmla="*/ 1492223 h 1917706"/>
                  <a:gd name="connsiteX6" fmla="*/ 471808 w 2144994"/>
                  <a:gd name="connsiteY6" fmla="*/ 1730488 h 1917706"/>
                  <a:gd name="connsiteX7" fmla="*/ 737939 w 2144994"/>
                  <a:gd name="connsiteY7" fmla="*/ 1884026 h 1917706"/>
                  <a:gd name="connsiteX8" fmla="*/ 1113253 w 2144994"/>
                  <a:gd name="connsiteY8" fmla="*/ 1788491 h 1917706"/>
                  <a:gd name="connsiteX9" fmla="*/ 1650474 w 2144994"/>
                  <a:gd name="connsiteY9" fmla="*/ 1901508 h 1917706"/>
                  <a:gd name="connsiteX10" fmla="*/ 1959221 w 2144994"/>
                  <a:gd name="connsiteY10" fmla="*/ 1870760 h 1917706"/>
                  <a:gd name="connsiteX11" fmla="*/ 2020829 w 2144994"/>
                  <a:gd name="connsiteY11" fmla="*/ 1600835 h 1917706"/>
                  <a:gd name="connsiteX12" fmla="*/ 1993533 w 2144994"/>
                  <a:gd name="connsiteY12" fmla="*/ 1341527 h 1917706"/>
                  <a:gd name="connsiteX13" fmla="*/ 2054947 w 2144994"/>
                  <a:gd name="connsiteY13" fmla="*/ 1232345 h 1917706"/>
                  <a:gd name="connsiteX14" fmla="*/ 2143659 w 2144994"/>
                  <a:gd name="connsiteY14" fmla="*/ 1065160 h 1917706"/>
                  <a:gd name="connsiteX15" fmla="*/ 2003770 w 2144994"/>
                  <a:gd name="connsiteY15" fmla="*/ 758085 h 1917706"/>
                  <a:gd name="connsiteX16" fmla="*/ 1894587 w 2144994"/>
                  <a:gd name="connsiteY16" fmla="*/ 601136 h 1917706"/>
                  <a:gd name="connsiteX17" fmla="*/ 1911647 w 2144994"/>
                  <a:gd name="connsiteY17" fmla="*/ 277002 h 1917706"/>
                  <a:gd name="connsiteX18" fmla="*/ 1681015 w 2144994"/>
                  <a:gd name="connsiteY18" fmla="*/ 1581 h 1917706"/>
                  <a:gd name="connsiteX19" fmla="*/ 1348942 w 2144994"/>
                  <a:gd name="connsiteY19" fmla="*/ 92279 h 1917706"/>
                  <a:gd name="connsiteX20" fmla="*/ 1062340 w 2144994"/>
                  <a:gd name="connsiteY20" fmla="*/ 126970 h 1917706"/>
                  <a:gd name="connsiteX21" fmla="*/ 753159 w 2144994"/>
                  <a:gd name="connsiteY21" fmla="*/ 62619 h 1917706"/>
                  <a:gd name="connsiteX0" fmla="*/ 753159 w 2144994"/>
                  <a:gd name="connsiteY0" fmla="*/ 62619 h 1917706"/>
                  <a:gd name="connsiteX1" fmla="*/ 441101 w 2144994"/>
                  <a:gd name="connsiteY1" fmla="*/ 301549 h 1917706"/>
                  <a:gd name="connsiteX2" fmla="*/ 280739 w 2144994"/>
                  <a:gd name="connsiteY2" fmla="*/ 607960 h 1917706"/>
                  <a:gd name="connsiteX3" fmla="*/ 20779 w 2144994"/>
                  <a:gd name="connsiteY3" fmla="*/ 890582 h 1917706"/>
                  <a:gd name="connsiteX4" fmla="*/ 181139 w 2144994"/>
                  <a:gd name="connsiteY4" fmla="*/ 1239927 h 1917706"/>
                  <a:gd name="connsiteX5" fmla="*/ 453176 w 2144994"/>
                  <a:gd name="connsiteY5" fmla="*/ 1492223 h 1917706"/>
                  <a:gd name="connsiteX6" fmla="*/ 471808 w 2144994"/>
                  <a:gd name="connsiteY6" fmla="*/ 1730488 h 1917706"/>
                  <a:gd name="connsiteX7" fmla="*/ 737939 w 2144994"/>
                  <a:gd name="connsiteY7" fmla="*/ 1884026 h 1917706"/>
                  <a:gd name="connsiteX8" fmla="*/ 1113253 w 2144994"/>
                  <a:gd name="connsiteY8" fmla="*/ 1788491 h 1917706"/>
                  <a:gd name="connsiteX9" fmla="*/ 1650474 w 2144994"/>
                  <a:gd name="connsiteY9" fmla="*/ 1901508 h 1917706"/>
                  <a:gd name="connsiteX10" fmla="*/ 1959221 w 2144994"/>
                  <a:gd name="connsiteY10" fmla="*/ 1870760 h 1917706"/>
                  <a:gd name="connsiteX11" fmla="*/ 2020829 w 2144994"/>
                  <a:gd name="connsiteY11" fmla="*/ 1600835 h 1917706"/>
                  <a:gd name="connsiteX12" fmla="*/ 1993533 w 2144994"/>
                  <a:gd name="connsiteY12" fmla="*/ 1341527 h 1917706"/>
                  <a:gd name="connsiteX13" fmla="*/ 2054947 w 2144994"/>
                  <a:gd name="connsiteY13" fmla="*/ 1232345 h 1917706"/>
                  <a:gd name="connsiteX14" fmla="*/ 2143659 w 2144994"/>
                  <a:gd name="connsiteY14" fmla="*/ 1065160 h 1917706"/>
                  <a:gd name="connsiteX15" fmla="*/ 2003770 w 2144994"/>
                  <a:gd name="connsiteY15" fmla="*/ 758085 h 1917706"/>
                  <a:gd name="connsiteX16" fmla="*/ 1894587 w 2144994"/>
                  <a:gd name="connsiteY16" fmla="*/ 601136 h 1917706"/>
                  <a:gd name="connsiteX17" fmla="*/ 1911647 w 2144994"/>
                  <a:gd name="connsiteY17" fmla="*/ 277002 h 1917706"/>
                  <a:gd name="connsiteX18" fmla="*/ 1681015 w 2144994"/>
                  <a:gd name="connsiteY18" fmla="*/ 1581 h 1917706"/>
                  <a:gd name="connsiteX19" fmla="*/ 1348942 w 2144994"/>
                  <a:gd name="connsiteY19" fmla="*/ 92279 h 1917706"/>
                  <a:gd name="connsiteX20" fmla="*/ 1062340 w 2144994"/>
                  <a:gd name="connsiteY20" fmla="*/ 126970 h 1917706"/>
                  <a:gd name="connsiteX21" fmla="*/ 753159 w 2144994"/>
                  <a:gd name="connsiteY21" fmla="*/ 62619 h 1917706"/>
                  <a:gd name="connsiteX0" fmla="*/ 759343 w 2151178"/>
                  <a:gd name="connsiteY0" fmla="*/ 62619 h 1917706"/>
                  <a:gd name="connsiteX1" fmla="*/ 447285 w 2151178"/>
                  <a:gd name="connsiteY1" fmla="*/ 301549 h 1917706"/>
                  <a:gd name="connsiteX2" fmla="*/ 286923 w 2151178"/>
                  <a:gd name="connsiteY2" fmla="*/ 607960 h 1917706"/>
                  <a:gd name="connsiteX3" fmla="*/ 17887 w 2151178"/>
                  <a:gd name="connsiteY3" fmla="*/ 881028 h 1917706"/>
                  <a:gd name="connsiteX4" fmla="*/ 187323 w 2151178"/>
                  <a:gd name="connsiteY4" fmla="*/ 1239927 h 1917706"/>
                  <a:gd name="connsiteX5" fmla="*/ 459360 w 2151178"/>
                  <a:gd name="connsiteY5" fmla="*/ 1492223 h 1917706"/>
                  <a:gd name="connsiteX6" fmla="*/ 477992 w 2151178"/>
                  <a:gd name="connsiteY6" fmla="*/ 1730488 h 1917706"/>
                  <a:gd name="connsiteX7" fmla="*/ 744123 w 2151178"/>
                  <a:gd name="connsiteY7" fmla="*/ 1884026 h 1917706"/>
                  <a:gd name="connsiteX8" fmla="*/ 1119437 w 2151178"/>
                  <a:gd name="connsiteY8" fmla="*/ 1788491 h 1917706"/>
                  <a:gd name="connsiteX9" fmla="*/ 1656658 w 2151178"/>
                  <a:gd name="connsiteY9" fmla="*/ 1901508 h 1917706"/>
                  <a:gd name="connsiteX10" fmla="*/ 1965405 w 2151178"/>
                  <a:gd name="connsiteY10" fmla="*/ 1870760 h 1917706"/>
                  <a:gd name="connsiteX11" fmla="*/ 2027013 w 2151178"/>
                  <a:gd name="connsiteY11" fmla="*/ 1600835 h 1917706"/>
                  <a:gd name="connsiteX12" fmla="*/ 1999717 w 2151178"/>
                  <a:gd name="connsiteY12" fmla="*/ 1341527 h 1917706"/>
                  <a:gd name="connsiteX13" fmla="*/ 2061131 w 2151178"/>
                  <a:gd name="connsiteY13" fmla="*/ 1232345 h 1917706"/>
                  <a:gd name="connsiteX14" fmla="*/ 2149843 w 2151178"/>
                  <a:gd name="connsiteY14" fmla="*/ 1065160 h 1917706"/>
                  <a:gd name="connsiteX15" fmla="*/ 2009954 w 2151178"/>
                  <a:gd name="connsiteY15" fmla="*/ 758085 h 1917706"/>
                  <a:gd name="connsiteX16" fmla="*/ 1900771 w 2151178"/>
                  <a:gd name="connsiteY16" fmla="*/ 601136 h 1917706"/>
                  <a:gd name="connsiteX17" fmla="*/ 1917831 w 2151178"/>
                  <a:gd name="connsiteY17" fmla="*/ 277002 h 1917706"/>
                  <a:gd name="connsiteX18" fmla="*/ 1687199 w 2151178"/>
                  <a:gd name="connsiteY18" fmla="*/ 1581 h 1917706"/>
                  <a:gd name="connsiteX19" fmla="*/ 1355126 w 2151178"/>
                  <a:gd name="connsiteY19" fmla="*/ 92279 h 1917706"/>
                  <a:gd name="connsiteX20" fmla="*/ 1068524 w 2151178"/>
                  <a:gd name="connsiteY20" fmla="*/ 126970 h 1917706"/>
                  <a:gd name="connsiteX21" fmla="*/ 759343 w 2151178"/>
                  <a:gd name="connsiteY21" fmla="*/ 62619 h 19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51178" h="1917706">
                    <a:moveTo>
                      <a:pt x="759343" y="62619"/>
                    </a:moveTo>
                    <a:cubicBezTo>
                      <a:pt x="547802" y="106973"/>
                      <a:pt x="505288" y="219663"/>
                      <a:pt x="447285" y="301549"/>
                    </a:cubicBezTo>
                    <a:cubicBezTo>
                      <a:pt x="414353" y="415945"/>
                      <a:pt x="423401" y="436225"/>
                      <a:pt x="286923" y="607960"/>
                    </a:cubicBezTo>
                    <a:cubicBezTo>
                      <a:pt x="192526" y="710318"/>
                      <a:pt x="82282" y="721349"/>
                      <a:pt x="17887" y="881028"/>
                    </a:cubicBezTo>
                    <a:cubicBezTo>
                      <a:pt x="-311" y="928795"/>
                      <a:pt x="-53400" y="1035495"/>
                      <a:pt x="187323" y="1239927"/>
                    </a:cubicBezTo>
                    <a:cubicBezTo>
                      <a:pt x="365881" y="1372992"/>
                      <a:pt x="396807" y="1331861"/>
                      <a:pt x="459360" y="1492223"/>
                    </a:cubicBezTo>
                    <a:cubicBezTo>
                      <a:pt x="481888" y="1652208"/>
                      <a:pt x="463207" y="1630405"/>
                      <a:pt x="477992" y="1730488"/>
                    </a:cubicBezTo>
                    <a:cubicBezTo>
                      <a:pt x="501876" y="1788490"/>
                      <a:pt x="559878" y="1931794"/>
                      <a:pt x="744123" y="1884026"/>
                    </a:cubicBezTo>
                    <a:cubicBezTo>
                      <a:pt x="876051" y="1847632"/>
                      <a:pt x="959937" y="1789174"/>
                      <a:pt x="1119437" y="1788491"/>
                    </a:cubicBezTo>
                    <a:cubicBezTo>
                      <a:pt x="1397333" y="1830409"/>
                      <a:pt x="1496744" y="1865958"/>
                      <a:pt x="1656658" y="1901508"/>
                    </a:cubicBezTo>
                    <a:cubicBezTo>
                      <a:pt x="1809467" y="1918795"/>
                      <a:pt x="1880883" y="1937198"/>
                      <a:pt x="1965405" y="1870760"/>
                    </a:cubicBezTo>
                    <a:cubicBezTo>
                      <a:pt x="2049565" y="1792285"/>
                      <a:pt x="2014503" y="1689546"/>
                      <a:pt x="2027013" y="1600835"/>
                    </a:cubicBezTo>
                    <a:cubicBezTo>
                      <a:pt x="2017914" y="1480279"/>
                      <a:pt x="2005404" y="1445023"/>
                      <a:pt x="1999717" y="1341527"/>
                    </a:cubicBezTo>
                    <a:cubicBezTo>
                      <a:pt x="2007678" y="1276700"/>
                      <a:pt x="2037816" y="1268170"/>
                      <a:pt x="2061131" y="1232345"/>
                    </a:cubicBezTo>
                    <a:cubicBezTo>
                      <a:pt x="2084446" y="1196520"/>
                      <a:pt x="2160647" y="1140791"/>
                      <a:pt x="2149843" y="1065160"/>
                    </a:cubicBezTo>
                    <a:cubicBezTo>
                      <a:pt x="2154392" y="979861"/>
                      <a:pt x="2155531" y="908211"/>
                      <a:pt x="2009954" y="758085"/>
                    </a:cubicBezTo>
                    <a:cubicBezTo>
                      <a:pt x="1908733" y="685298"/>
                      <a:pt x="1916694" y="687571"/>
                      <a:pt x="1900771" y="601136"/>
                    </a:cubicBezTo>
                    <a:lnTo>
                      <a:pt x="1917831" y="277002"/>
                    </a:lnTo>
                    <a:cubicBezTo>
                      <a:pt x="1907595" y="181468"/>
                      <a:pt x="1837324" y="42524"/>
                      <a:pt x="1687199" y="1581"/>
                    </a:cubicBezTo>
                    <a:cubicBezTo>
                      <a:pt x="1578017" y="-9792"/>
                      <a:pt x="1488192" y="42237"/>
                      <a:pt x="1355126" y="92279"/>
                    </a:cubicBezTo>
                    <a:cubicBezTo>
                      <a:pt x="1280064" y="115026"/>
                      <a:pt x="1240935" y="132389"/>
                      <a:pt x="1068524" y="126970"/>
                    </a:cubicBezTo>
                    <a:cubicBezTo>
                      <a:pt x="912509" y="78748"/>
                      <a:pt x="903783" y="70580"/>
                      <a:pt x="759343" y="62619"/>
                    </a:cubicBezTo>
                    <a:close/>
                  </a:path>
                </a:pathLst>
              </a:custGeom>
              <a:solidFill>
                <a:srgbClr val="FF9027"/>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矩形 54"/>
            <p:cNvSpPr/>
            <p:nvPr/>
          </p:nvSpPr>
          <p:spPr>
            <a:xfrm>
              <a:off x="3665042" y="2064322"/>
              <a:ext cx="590226" cy="1015663"/>
            </a:xfrm>
            <a:prstGeom prst="rect">
              <a:avLst/>
            </a:prstGeom>
            <a:effectLst>
              <a:outerShdw blurRad="50800" dist="38100" dir="2700000" algn="tl" rotWithShape="0">
                <a:prstClr val="black">
                  <a:alpha val="40000"/>
                </a:prstClr>
              </a:outerShdw>
            </a:effectLst>
          </p:spPr>
          <p:txBody>
            <a:bodyPr wrap="none">
              <a:spAutoFit/>
            </a:bodyPr>
            <a:lstStyle/>
            <a:p>
              <a:r>
                <a:rPr lang="en-US" altLang="zh-CN" sz="5800" dirty="0">
                  <a:solidFill>
                    <a:schemeClr val="bg1"/>
                  </a:solidFill>
                  <a:latin typeface="迷你简少儿" panose="03000509000000000000" pitchFamily="65" charset="-122"/>
                  <a:ea typeface="迷你简少儿" panose="03000509000000000000" pitchFamily="65" charset="-122"/>
                </a:rPr>
                <a:t>2</a:t>
              </a:r>
              <a:endParaRPr lang="zh-CN" altLang="en-US" sz="5800" dirty="0">
                <a:solidFill>
                  <a:schemeClr val="bg1"/>
                </a:solidFill>
                <a:latin typeface="迷你简少儿" panose="03000509000000000000" pitchFamily="65" charset="-122"/>
                <a:ea typeface="迷你简少儿" panose="03000509000000000000" pitchFamily="65" charset="-122"/>
              </a:endParaRPr>
            </a:p>
          </p:txBody>
        </p:sp>
      </p:grpSp>
      <p:grpSp>
        <p:nvGrpSpPr>
          <p:cNvPr id="22" name="组合 21"/>
          <p:cNvGrpSpPr/>
          <p:nvPr/>
        </p:nvGrpSpPr>
        <p:grpSpPr>
          <a:xfrm>
            <a:off x="3496549" y="2879718"/>
            <a:ext cx="859812" cy="984885"/>
            <a:chOff x="3496549" y="3012648"/>
            <a:chExt cx="859812" cy="984885"/>
          </a:xfrm>
        </p:grpSpPr>
        <p:grpSp>
          <p:nvGrpSpPr>
            <p:cNvPr id="39" name="组合 38"/>
            <p:cNvGrpSpPr/>
            <p:nvPr/>
          </p:nvGrpSpPr>
          <p:grpSpPr>
            <a:xfrm>
              <a:off x="3496549" y="3217393"/>
              <a:ext cx="859812" cy="739839"/>
              <a:chOff x="2543860" y="2062277"/>
              <a:chExt cx="2156327" cy="1855446"/>
            </a:xfrm>
          </p:grpSpPr>
          <p:sp>
            <p:nvSpPr>
              <p:cNvPr id="40" name="任意多边形 39"/>
              <p:cNvSpPr/>
              <p:nvPr/>
            </p:nvSpPr>
            <p:spPr>
              <a:xfrm>
                <a:off x="2543860" y="2062277"/>
                <a:ext cx="2156327" cy="1855446"/>
              </a:xfrm>
              <a:custGeom>
                <a:avLst/>
                <a:gdLst>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2006221 w 2147561"/>
                  <a:gd name="connsiteY12" fmla="*/ 1252182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1995985 w 2147561"/>
                  <a:gd name="connsiteY12" fmla="*/ 1313597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70589"/>
                  <a:gd name="connsiteX1" fmla="*/ 436729 w 2147446"/>
                  <a:gd name="connsiteY1" fmla="*/ 269543 h 1870589"/>
                  <a:gd name="connsiteX2" fmla="*/ 283191 w 2147446"/>
                  <a:gd name="connsiteY2" fmla="*/ 580030 h 1870589"/>
                  <a:gd name="connsiteX3" fmla="*/ 0 w 2147446"/>
                  <a:gd name="connsiteY3" fmla="*/ 887105 h 1870589"/>
                  <a:gd name="connsiteX4" fmla="*/ 160361 w 2147446"/>
                  <a:gd name="connsiteY4" fmla="*/ 1228299 h 1870589"/>
                  <a:gd name="connsiteX5" fmla="*/ 429905 w 2147446"/>
                  <a:gd name="connsiteY5" fmla="*/ 1402308 h 1870589"/>
                  <a:gd name="connsiteX6" fmla="*/ 484496 w 2147446"/>
                  <a:gd name="connsiteY6" fmla="*/ 1757149 h 1870589"/>
                  <a:gd name="connsiteX7" fmla="*/ 719920 w 2147446"/>
                  <a:gd name="connsiteY7" fmla="*/ 1869743 h 1870589"/>
                  <a:gd name="connsiteX8" fmla="*/ 1115705 w 2147446"/>
                  <a:gd name="connsiteY8" fmla="*/ 1760561 h 1870589"/>
                  <a:gd name="connsiteX9" fmla="*/ 1603612 w 2147446"/>
                  <a:gd name="connsiteY9" fmla="*/ 1821976 h 1870589"/>
                  <a:gd name="connsiteX10" fmla="*/ 1934570 w 2147446"/>
                  <a:gd name="connsiteY10" fmla="*/ 1777621 h 1870589"/>
                  <a:gd name="connsiteX11" fmla="*/ 2023281 w 2147446"/>
                  <a:gd name="connsiteY11" fmla="*/ 1572905 h 1870589"/>
                  <a:gd name="connsiteX12" fmla="*/ 1995985 w 2147446"/>
                  <a:gd name="connsiteY12" fmla="*/ 1313597 h 1870589"/>
                  <a:gd name="connsiteX13" fmla="*/ 2057399 w 2147446"/>
                  <a:gd name="connsiteY13" fmla="*/ 1204415 h 1870589"/>
                  <a:gd name="connsiteX14" fmla="*/ 2146111 w 2147446"/>
                  <a:gd name="connsiteY14" fmla="*/ 1037230 h 1870589"/>
                  <a:gd name="connsiteX15" fmla="*/ 2006222 w 2147446"/>
                  <a:gd name="connsiteY15" fmla="*/ 730155 h 1870589"/>
                  <a:gd name="connsiteX16" fmla="*/ 1897039 w 2147446"/>
                  <a:gd name="connsiteY16" fmla="*/ 573206 h 1870589"/>
                  <a:gd name="connsiteX17" fmla="*/ 1914099 w 2147446"/>
                  <a:gd name="connsiteY17" fmla="*/ 249072 h 1870589"/>
                  <a:gd name="connsiteX18" fmla="*/ 1685499 w 2147446"/>
                  <a:gd name="connsiteY18" fmla="*/ 27296 h 1870589"/>
                  <a:gd name="connsiteX19" fmla="*/ 1299949 w 2147446"/>
                  <a:gd name="connsiteY19" fmla="*/ 112594 h 1870589"/>
                  <a:gd name="connsiteX20" fmla="*/ 1033818 w 2147446"/>
                  <a:gd name="connsiteY20" fmla="*/ 119418 h 1870589"/>
                  <a:gd name="connsiteX21" fmla="*/ 781335 w 2147446"/>
                  <a:gd name="connsiteY21" fmla="*/ 0 h 1870589"/>
                  <a:gd name="connsiteX0" fmla="*/ 781335 w 2147446"/>
                  <a:gd name="connsiteY0" fmla="*/ 0 h 1870817"/>
                  <a:gd name="connsiteX1" fmla="*/ 436729 w 2147446"/>
                  <a:gd name="connsiteY1" fmla="*/ 269543 h 1870817"/>
                  <a:gd name="connsiteX2" fmla="*/ 283191 w 2147446"/>
                  <a:gd name="connsiteY2" fmla="*/ 580030 h 1870817"/>
                  <a:gd name="connsiteX3" fmla="*/ 0 w 2147446"/>
                  <a:gd name="connsiteY3" fmla="*/ 887105 h 1870817"/>
                  <a:gd name="connsiteX4" fmla="*/ 160361 w 2147446"/>
                  <a:gd name="connsiteY4" fmla="*/ 1228299 h 1870817"/>
                  <a:gd name="connsiteX5" fmla="*/ 429905 w 2147446"/>
                  <a:gd name="connsiteY5" fmla="*/ 1402308 h 1870817"/>
                  <a:gd name="connsiteX6" fmla="*/ 484496 w 2147446"/>
                  <a:gd name="connsiteY6" fmla="*/ 1757149 h 1870817"/>
                  <a:gd name="connsiteX7" fmla="*/ 719920 w 2147446"/>
                  <a:gd name="connsiteY7" fmla="*/ 1869743 h 1870817"/>
                  <a:gd name="connsiteX8" fmla="*/ 1115705 w 2147446"/>
                  <a:gd name="connsiteY8" fmla="*/ 1760561 h 1870817"/>
                  <a:gd name="connsiteX9" fmla="*/ 1603612 w 2147446"/>
                  <a:gd name="connsiteY9" fmla="*/ 1821976 h 1870817"/>
                  <a:gd name="connsiteX10" fmla="*/ 1934570 w 2147446"/>
                  <a:gd name="connsiteY10" fmla="*/ 1777621 h 1870817"/>
                  <a:gd name="connsiteX11" fmla="*/ 2023281 w 2147446"/>
                  <a:gd name="connsiteY11" fmla="*/ 1572905 h 1870817"/>
                  <a:gd name="connsiteX12" fmla="*/ 1995985 w 2147446"/>
                  <a:gd name="connsiteY12" fmla="*/ 1313597 h 1870817"/>
                  <a:gd name="connsiteX13" fmla="*/ 2057399 w 2147446"/>
                  <a:gd name="connsiteY13" fmla="*/ 1204415 h 1870817"/>
                  <a:gd name="connsiteX14" fmla="*/ 2146111 w 2147446"/>
                  <a:gd name="connsiteY14" fmla="*/ 1037230 h 1870817"/>
                  <a:gd name="connsiteX15" fmla="*/ 2006222 w 2147446"/>
                  <a:gd name="connsiteY15" fmla="*/ 730155 h 1870817"/>
                  <a:gd name="connsiteX16" fmla="*/ 1897039 w 2147446"/>
                  <a:gd name="connsiteY16" fmla="*/ 573206 h 1870817"/>
                  <a:gd name="connsiteX17" fmla="*/ 1914099 w 2147446"/>
                  <a:gd name="connsiteY17" fmla="*/ 249072 h 1870817"/>
                  <a:gd name="connsiteX18" fmla="*/ 1685499 w 2147446"/>
                  <a:gd name="connsiteY18" fmla="*/ 27296 h 1870817"/>
                  <a:gd name="connsiteX19" fmla="*/ 1299949 w 2147446"/>
                  <a:gd name="connsiteY19" fmla="*/ 112594 h 1870817"/>
                  <a:gd name="connsiteX20" fmla="*/ 1033818 w 2147446"/>
                  <a:gd name="connsiteY20" fmla="*/ 119418 h 1870817"/>
                  <a:gd name="connsiteX21" fmla="*/ 781335 w 2147446"/>
                  <a:gd name="connsiteY21" fmla="*/ 0 h 1870817"/>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8660"/>
                  <a:gd name="connsiteX1" fmla="*/ 445610 w 2156327"/>
                  <a:gd name="connsiteY1" fmla="*/ 269543 h 1878660"/>
                  <a:gd name="connsiteX2" fmla="*/ 292072 w 2156327"/>
                  <a:gd name="connsiteY2" fmla="*/ 580030 h 1878660"/>
                  <a:gd name="connsiteX3" fmla="*/ 8881 w 2156327"/>
                  <a:gd name="connsiteY3" fmla="*/ 887105 h 1878660"/>
                  <a:gd name="connsiteX4" fmla="*/ 169242 w 2156327"/>
                  <a:gd name="connsiteY4" fmla="*/ 1228299 h 1878660"/>
                  <a:gd name="connsiteX5" fmla="*/ 449022 w 2156327"/>
                  <a:gd name="connsiteY5" fmla="*/ 1439839 h 1878660"/>
                  <a:gd name="connsiteX6" fmla="*/ 483141 w 2156327"/>
                  <a:gd name="connsiteY6" fmla="*/ 1702558 h 1878660"/>
                  <a:gd name="connsiteX7" fmla="*/ 728801 w 2156327"/>
                  <a:gd name="connsiteY7" fmla="*/ 1869743 h 1878660"/>
                  <a:gd name="connsiteX8" fmla="*/ 1124586 w 2156327"/>
                  <a:gd name="connsiteY8" fmla="*/ 1760561 h 1878660"/>
                  <a:gd name="connsiteX9" fmla="*/ 1612493 w 2156327"/>
                  <a:gd name="connsiteY9" fmla="*/ 1821976 h 1878660"/>
                  <a:gd name="connsiteX10" fmla="*/ 1943451 w 2156327"/>
                  <a:gd name="connsiteY10" fmla="*/ 1777621 h 1878660"/>
                  <a:gd name="connsiteX11" fmla="*/ 2032162 w 2156327"/>
                  <a:gd name="connsiteY11" fmla="*/ 1572905 h 1878660"/>
                  <a:gd name="connsiteX12" fmla="*/ 2004866 w 2156327"/>
                  <a:gd name="connsiteY12" fmla="*/ 1313597 h 1878660"/>
                  <a:gd name="connsiteX13" fmla="*/ 2066280 w 2156327"/>
                  <a:gd name="connsiteY13" fmla="*/ 1204415 h 1878660"/>
                  <a:gd name="connsiteX14" fmla="*/ 2154992 w 2156327"/>
                  <a:gd name="connsiteY14" fmla="*/ 1037230 h 1878660"/>
                  <a:gd name="connsiteX15" fmla="*/ 2015103 w 2156327"/>
                  <a:gd name="connsiteY15" fmla="*/ 730155 h 1878660"/>
                  <a:gd name="connsiteX16" fmla="*/ 1905920 w 2156327"/>
                  <a:gd name="connsiteY16" fmla="*/ 573206 h 1878660"/>
                  <a:gd name="connsiteX17" fmla="*/ 1922980 w 2156327"/>
                  <a:gd name="connsiteY17" fmla="*/ 249072 h 1878660"/>
                  <a:gd name="connsiteX18" fmla="*/ 1694380 w 2156327"/>
                  <a:gd name="connsiteY18" fmla="*/ 27296 h 1878660"/>
                  <a:gd name="connsiteX19" fmla="*/ 1308830 w 2156327"/>
                  <a:gd name="connsiteY19" fmla="*/ 112594 h 1878660"/>
                  <a:gd name="connsiteX20" fmla="*/ 1042699 w 2156327"/>
                  <a:gd name="connsiteY20" fmla="*/ 119418 h 1878660"/>
                  <a:gd name="connsiteX21" fmla="*/ 790216 w 2156327"/>
                  <a:gd name="connsiteY21" fmla="*/ 0 h 1878660"/>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52434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4586 w 2156327"/>
                  <a:gd name="connsiteY8" fmla="*/ 1750325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56327" h="1855446">
                    <a:moveTo>
                      <a:pt x="779980" y="0"/>
                    </a:moveTo>
                    <a:cubicBezTo>
                      <a:pt x="568439" y="44354"/>
                      <a:pt x="510437" y="177421"/>
                      <a:pt x="452434" y="259307"/>
                    </a:cubicBezTo>
                    <a:cubicBezTo>
                      <a:pt x="380783" y="369627"/>
                      <a:pt x="428550" y="398059"/>
                      <a:pt x="292072" y="569794"/>
                    </a:cubicBezTo>
                    <a:cubicBezTo>
                      <a:pt x="197675" y="672152"/>
                      <a:pt x="52100" y="726743"/>
                      <a:pt x="8881" y="876869"/>
                    </a:cubicBezTo>
                    <a:cubicBezTo>
                      <a:pt x="-9316" y="956480"/>
                      <a:pt x="-17277" y="1025858"/>
                      <a:pt x="169242" y="1218063"/>
                    </a:cubicBezTo>
                    <a:cubicBezTo>
                      <a:pt x="347800" y="1351128"/>
                      <a:pt x="386469" y="1269241"/>
                      <a:pt x="449022" y="1429603"/>
                    </a:cubicBezTo>
                    <a:cubicBezTo>
                      <a:pt x="463807" y="1556982"/>
                      <a:pt x="468356" y="1592239"/>
                      <a:pt x="483141" y="1692322"/>
                    </a:cubicBezTo>
                    <a:cubicBezTo>
                      <a:pt x="507025" y="1750324"/>
                      <a:pt x="565027" y="1893628"/>
                      <a:pt x="749272" y="1845860"/>
                    </a:cubicBezTo>
                    <a:cubicBezTo>
                      <a:pt x="881200" y="1809466"/>
                      <a:pt x="861511" y="1749824"/>
                      <a:pt x="1121920" y="1734329"/>
                    </a:cubicBezTo>
                    <a:lnTo>
                      <a:pt x="1622729" y="1808328"/>
                    </a:lnTo>
                    <a:cubicBezTo>
                      <a:pt x="1787639" y="1812877"/>
                      <a:pt x="1825354" y="1840564"/>
                      <a:pt x="1943451" y="1767385"/>
                    </a:cubicBezTo>
                    <a:cubicBezTo>
                      <a:pt x="2027611" y="1688910"/>
                      <a:pt x="2019652" y="1651380"/>
                      <a:pt x="2032162" y="1562669"/>
                    </a:cubicBezTo>
                    <a:cubicBezTo>
                      <a:pt x="2023063" y="1442113"/>
                      <a:pt x="2010553" y="1406857"/>
                      <a:pt x="2004866" y="1303361"/>
                    </a:cubicBezTo>
                    <a:cubicBezTo>
                      <a:pt x="2012827" y="1238534"/>
                      <a:pt x="2042965" y="1230004"/>
                      <a:pt x="2066280" y="1194179"/>
                    </a:cubicBezTo>
                    <a:cubicBezTo>
                      <a:pt x="2089595" y="1158354"/>
                      <a:pt x="2141803" y="1115954"/>
                      <a:pt x="2154992" y="1026994"/>
                    </a:cubicBezTo>
                    <a:cubicBezTo>
                      <a:pt x="2159541" y="904372"/>
                      <a:pt x="2160680" y="870045"/>
                      <a:pt x="2015103" y="719919"/>
                    </a:cubicBezTo>
                    <a:cubicBezTo>
                      <a:pt x="1913882" y="647132"/>
                      <a:pt x="1921843" y="649405"/>
                      <a:pt x="1905920" y="562970"/>
                    </a:cubicBezTo>
                    <a:lnTo>
                      <a:pt x="1922980" y="238836"/>
                    </a:lnTo>
                    <a:cubicBezTo>
                      <a:pt x="1912744" y="143302"/>
                      <a:pt x="1830857" y="61415"/>
                      <a:pt x="1680732" y="20472"/>
                    </a:cubicBezTo>
                    <a:cubicBezTo>
                      <a:pt x="1571550" y="9099"/>
                      <a:pt x="1462367" y="48904"/>
                      <a:pt x="1329301" y="98946"/>
                    </a:cubicBezTo>
                    <a:cubicBezTo>
                      <a:pt x="1254239" y="121693"/>
                      <a:pt x="1159441" y="146249"/>
                      <a:pt x="1042699" y="109182"/>
                    </a:cubicBezTo>
                    <a:cubicBezTo>
                      <a:pt x="956263" y="70513"/>
                      <a:pt x="924420" y="7961"/>
                      <a:pt x="779980" y="0"/>
                    </a:cubicBezTo>
                    <a:close/>
                  </a:path>
                </a:pathLst>
              </a:custGeom>
              <a:solidFill>
                <a:srgbClr val="FFCC6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2673502" y="2193210"/>
                <a:ext cx="1895696" cy="1605443"/>
              </a:xfrm>
              <a:custGeom>
                <a:avLst/>
                <a:gdLst>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2006221 w 2147561"/>
                  <a:gd name="connsiteY12" fmla="*/ 1252182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1995985 w 2147561"/>
                  <a:gd name="connsiteY12" fmla="*/ 1313597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70589"/>
                  <a:gd name="connsiteX1" fmla="*/ 436729 w 2147446"/>
                  <a:gd name="connsiteY1" fmla="*/ 269543 h 1870589"/>
                  <a:gd name="connsiteX2" fmla="*/ 283191 w 2147446"/>
                  <a:gd name="connsiteY2" fmla="*/ 580030 h 1870589"/>
                  <a:gd name="connsiteX3" fmla="*/ 0 w 2147446"/>
                  <a:gd name="connsiteY3" fmla="*/ 887105 h 1870589"/>
                  <a:gd name="connsiteX4" fmla="*/ 160361 w 2147446"/>
                  <a:gd name="connsiteY4" fmla="*/ 1228299 h 1870589"/>
                  <a:gd name="connsiteX5" fmla="*/ 429905 w 2147446"/>
                  <a:gd name="connsiteY5" fmla="*/ 1402308 h 1870589"/>
                  <a:gd name="connsiteX6" fmla="*/ 484496 w 2147446"/>
                  <a:gd name="connsiteY6" fmla="*/ 1757149 h 1870589"/>
                  <a:gd name="connsiteX7" fmla="*/ 719920 w 2147446"/>
                  <a:gd name="connsiteY7" fmla="*/ 1869743 h 1870589"/>
                  <a:gd name="connsiteX8" fmla="*/ 1115705 w 2147446"/>
                  <a:gd name="connsiteY8" fmla="*/ 1760561 h 1870589"/>
                  <a:gd name="connsiteX9" fmla="*/ 1603612 w 2147446"/>
                  <a:gd name="connsiteY9" fmla="*/ 1821976 h 1870589"/>
                  <a:gd name="connsiteX10" fmla="*/ 1934570 w 2147446"/>
                  <a:gd name="connsiteY10" fmla="*/ 1777621 h 1870589"/>
                  <a:gd name="connsiteX11" fmla="*/ 2023281 w 2147446"/>
                  <a:gd name="connsiteY11" fmla="*/ 1572905 h 1870589"/>
                  <a:gd name="connsiteX12" fmla="*/ 1995985 w 2147446"/>
                  <a:gd name="connsiteY12" fmla="*/ 1313597 h 1870589"/>
                  <a:gd name="connsiteX13" fmla="*/ 2057399 w 2147446"/>
                  <a:gd name="connsiteY13" fmla="*/ 1204415 h 1870589"/>
                  <a:gd name="connsiteX14" fmla="*/ 2146111 w 2147446"/>
                  <a:gd name="connsiteY14" fmla="*/ 1037230 h 1870589"/>
                  <a:gd name="connsiteX15" fmla="*/ 2006222 w 2147446"/>
                  <a:gd name="connsiteY15" fmla="*/ 730155 h 1870589"/>
                  <a:gd name="connsiteX16" fmla="*/ 1897039 w 2147446"/>
                  <a:gd name="connsiteY16" fmla="*/ 573206 h 1870589"/>
                  <a:gd name="connsiteX17" fmla="*/ 1914099 w 2147446"/>
                  <a:gd name="connsiteY17" fmla="*/ 249072 h 1870589"/>
                  <a:gd name="connsiteX18" fmla="*/ 1685499 w 2147446"/>
                  <a:gd name="connsiteY18" fmla="*/ 27296 h 1870589"/>
                  <a:gd name="connsiteX19" fmla="*/ 1299949 w 2147446"/>
                  <a:gd name="connsiteY19" fmla="*/ 112594 h 1870589"/>
                  <a:gd name="connsiteX20" fmla="*/ 1033818 w 2147446"/>
                  <a:gd name="connsiteY20" fmla="*/ 119418 h 1870589"/>
                  <a:gd name="connsiteX21" fmla="*/ 781335 w 2147446"/>
                  <a:gd name="connsiteY21" fmla="*/ 0 h 1870589"/>
                  <a:gd name="connsiteX0" fmla="*/ 781335 w 2147446"/>
                  <a:gd name="connsiteY0" fmla="*/ 0 h 1870817"/>
                  <a:gd name="connsiteX1" fmla="*/ 436729 w 2147446"/>
                  <a:gd name="connsiteY1" fmla="*/ 269543 h 1870817"/>
                  <a:gd name="connsiteX2" fmla="*/ 283191 w 2147446"/>
                  <a:gd name="connsiteY2" fmla="*/ 580030 h 1870817"/>
                  <a:gd name="connsiteX3" fmla="*/ 0 w 2147446"/>
                  <a:gd name="connsiteY3" fmla="*/ 887105 h 1870817"/>
                  <a:gd name="connsiteX4" fmla="*/ 160361 w 2147446"/>
                  <a:gd name="connsiteY4" fmla="*/ 1228299 h 1870817"/>
                  <a:gd name="connsiteX5" fmla="*/ 429905 w 2147446"/>
                  <a:gd name="connsiteY5" fmla="*/ 1402308 h 1870817"/>
                  <a:gd name="connsiteX6" fmla="*/ 484496 w 2147446"/>
                  <a:gd name="connsiteY6" fmla="*/ 1757149 h 1870817"/>
                  <a:gd name="connsiteX7" fmla="*/ 719920 w 2147446"/>
                  <a:gd name="connsiteY7" fmla="*/ 1869743 h 1870817"/>
                  <a:gd name="connsiteX8" fmla="*/ 1115705 w 2147446"/>
                  <a:gd name="connsiteY8" fmla="*/ 1760561 h 1870817"/>
                  <a:gd name="connsiteX9" fmla="*/ 1603612 w 2147446"/>
                  <a:gd name="connsiteY9" fmla="*/ 1821976 h 1870817"/>
                  <a:gd name="connsiteX10" fmla="*/ 1934570 w 2147446"/>
                  <a:gd name="connsiteY10" fmla="*/ 1777621 h 1870817"/>
                  <a:gd name="connsiteX11" fmla="*/ 2023281 w 2147446"/>
                  <a:gd name="connsiteY11" fmla="*/ 1572905 h 1870817"/>
                  <a:gd name="connsiteX12" fmla="*/ 1995985 w 2147446"/>
                  <a:gd name="connsiteY12" fmla="*/ 1313597 h 1870817"/>
                  <a:gd name="connsiteX13" fmla="*/ 2057399 w 2147446"/>
                  <a:gd name="connsiteY13" fmla="*/ 1204415 h 1870817"/>
                  <a:gd name="connsiteX14" fmla="*/ 2146111 w 2147446"/>
                  <a:gd name="connsiteY14" fmla="*/ 1037230 h 1870817"/>
                  <a:gd name="connsiteX15" fmla="*/ 2006222 w 2147446"/>
                  <a:gd name="connsiteY15" fmla="*/ 730155 h 1870817"/>
                  <a:gd name="connsiteX16" fmla="*/ 1897039 w 2147446"/>
                  <a:gd name="connsiteY16" fmla="*/ 573206 h 1870817"/>
                  <a:gd name="connsiteX17" fmla="*/ 1914099 w 2147446"/>
                  <a:gd name="connsiteY17" fmla="*/ 249072 h 1870817"/>
                  <a:gd name="connsiteX18" fmla="*/ 1685499 w 2147446"/>
                  <a:gd name="connsiteY18" fmla="*/ 27296 h 1870817"/>
                  <a:gd name="connsiteX19" fmla="*/ 1299949 w 2147446"/>
                  <a:gd name="connsiteY19" fmla="*/ 112594 h 1870817"/>
                  <a:gd name="connsiteX20" fmla="*/ 1033818 w 2147446"/>
                  <a:gd name="connsiteY20" fmla="*/ 119418 h 1870817"/>
                  <a:gd name="connsiteX21" fmla="*/ 781335 w 2147446"/>
                  <a:gd name="connsiteY21" fmla="*/ 0 h 1870817"/>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8660"/>
                  <a:gd name="connsiteX1" fmla="*/ 445610 w 2156327"/>
                  <a:gd name="connsiteY1" fmla="*/ 269543 h 1878660"/>
                  <a:gd name="connsiteX2" fmla="*/ 292072 w 2156327"/>
                  <a:gd name="connsiteY2" fmla="*/ 580030 h 1878660"/>
                  <a:gd name="connsiteX3" fmla="*/ 8881 w 2156327"/>
                  <a:gd name="connsiteY3" fmla="*/ 887105 h 1878660"/>
                  <a:gd name="connsiteX4" fmla="*/ 169242 w 2156327"/>
                  <a:gd name="connsiteY4" fmla="*/ 1228299 h 1878660"/>
                  <a:gd name="connsiteX5" fmla="*/ 449022 w 2156327"/>
                  <a:gd name="connsiteY5" fmla="*/ 1439839 h 1878660"/>
                  <a:gd name="connsiteX6" fmla="*/ 483141 w 2156327"/>
                  <a:gd name="connsiteY6" fmla="*/ 1702558 h 1878660"/>
                  <a:gd name="connsiteX7" fmla="*/ 728801 w 2156327"/>
                  <a:gd name="connsiteY7" fmla="*/ 1869743 h 1878660"/>
                  <a:gd name="connsiteX8" fmla="*/ 1124586 w 2156327"/>
                  <a:gd name="connsiteY8" fmla="*/ 1760561 h 1878660"/>
                  <a:gd name="connsiteX9" fmla="*/ 1612493 w 2156327"/>
                  <a:gd name="connsiteY9" fmla="*/ 1821976 h 1878660"/>
                  <a:gd name="connsiteX10" fmla="*/ 1943451 w 2156327"/>
                  <a:gd name="connsiteY10" fmla="*/ 1777621 h 1878660"/>
                  <a:gd name="connsiteX11" fmla="*/ 2032162 w 2156327"/>
                  <a:gd name="connsiteY11" fmla="*/ 1572905 h 1878660"/>
                  <a:gd name="connsiteX12" fmla="*/ 2004866 w 2156327"/>
                  <a:gd name="connsiteY12" fmla="*/ 1313597 h 1878660"/>
                  <a:gd name="connsiteX13" fmla="*/ 2066280 w 2156327"/>
                  <a:gd name="connsiteY13" fmla="*/ 1204415 h 1878660"/>
                  <a:gd name="connsiteX14" fmla="*/ 2154992 w 2156327"/>
                  <a:gd name="connsiteY14" fmla="*/ 1037230 h 1878660"/>
                  <a:gd name="connsiteX15" fmla="*/ 2015103 w 2156327"/>
                  <a:gd name="connsiteY15" fmla="*/ 730155 h 1878660"/>
                  <a:gd name="connsiteX16" fmla="*/ 1905920 w 2156327"/>
                  <a:gd name="connsiteY16" fmla="*/ 573206 h 1878660"/>
                  <a:gd name="connsiteX17" fmla="*/ 1922980 w 2156327"/>
                  <a:gd name="connsiteY17" fmla="*/ 249072 h 1878660"/>
                  <a:gd name="connsiteX18" fmla="*/ 1694380 w 2156327"/>
                  <a:gd name="connsiteY18" fmla="*/ 27296 h 1878660"/>
                  <a:gd name="connsiteX19" fmla="*/ 1308830 w 2156327"/>
                  <a:gd name="connsiteY19" fmla="*/ 112594 h 1878660"/>
                  <a:gd name="connsiteX20" fmla="*/ 1042699 w 2156327"/>
                  <a:gd name="connsiteY20" fmla="*/ 119418 h 1878660"/>
                  <a:gd name="connsiteX21" fmla="*/ 790216 w 2156327"/>
                  <a:gd name="connsiteY21" fmla="*/ 0 h 1878660"/>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52434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4586 w 2156327"/>
                  <a:gd name="connsiteY8" fmla="*/ 1750325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37505 h 1892951"/>
                  <a:gd name="connsiteX1" fmla="*/ 452434 w 2156327"/>
                  <a:gd name="connsiteY1" fmla="*/ 296812 h 1892951"/>
                  <a:gd name="connsiteX2" fmla="*/ 292072 w 2156327"/>
                  <a:gd name="connsiteY2" fmla="*/ 607299 h 1892951"/>
                  <a:gd name="connsiteX3" fmla="*/ 8881 w 2156327"/>
                  <a:gd name="connsiteY3" fmla="*/ 914374 h 1892951"/>
                  <a:gd name="connsiteX4" fmla="*/ 169242 w 2156327"/>
                  <a:gd name="connsiteY4" fmla="*/ 1255568 h 1892951"/>
                  <a:gd name="connsiteX5" fmla="*/ 449022 w 2156327"/>
                  <a:gd name="connsiteY5" fmla="*/ 1467108 h 1892951"/>
                  <a:gd name="connsiteX6" fmla="*/ 483141 w 2156327"/>
                  <a:gd name="connsiteY6" fmla="*/ 1729827 h 1892951"/>
                  <a:gd name="connsiteX7" fmla="*/ 749272 w 2156327"/>
                  <a:gd name="connsiteY7" fmla="*/ 1883365 h 1892951"/>
                  <a:gd name="connsiteX8" fmla="*/ 1124586 w 2156327"/>
                  <a:gd name="connsiteY8" fmla="*/ 1787830 h 1892951"/>
                  <a:gd name="connsiteX9" fmla="*/ 1622729 w 2156327"/>
                  <a:gd name="connsiteY9" fmla="*/ 1845833 h 1892951"/>
                  <a:gd name="connsiteX10" fmla="*/ 1943451 w 2156327"/>
                  <a:gd name="connsiteY10" fmla="*/ 1804890 h 1892951"/>
                  <a:gd name="connsiteX11" fmla="*/ 2032162 w 2156327"/>
                  <a:gd name="connsiteY11" fmla="*/ 1600174 h 1892951"/>
                  <a:gd name="connsiteX12" fmla="*/ 2004866 w 2156327"/>
                  <a:gd name="connsiteY12" fmla="*/ 1340866 h 1892951"/>
                  <a:gd name="connsiteX13" fmla="*/ 2066280 w 2156327"/>
                  <a:gd name="connsiteY13" fmla="*/ 1231684 h 1892951"/>
                  <a:gd name="connsiteX14" fmla="*/ 2154992 w 2156327"/>
                  <a:gd name="connsiteY14" fmla="*/ 1064499 h 1892951"/>
                  <a:gd name="connsiteX15" fmla="*/ 2015103 w 2156327"/>
                  <a:gd name="connsiteY15" fmla="*/ 757424 h 1892951"/>
                  <a:gd name="connsiteX16" fmla="*/ 1905920 w 2156327"/>
                  <a:gd name="connsiteY16" fmla="*/ 600475 h 1892951"/>
                  <a:gd name="connsiteX17" fmla="*/ 1922980 w 2156327"/>
                  <a:gd name="connsiteY17" fmla="*/ 276341 h 1892951"/>
                  <a:gd name="connsiteX18" fmla="*/ 1692348 w 2156327"/>
                  <a:gd name="connsiteY18" fmla="*/ 920 h 1892951"/>
                  <a:gd name="connsiteX19" fmla="*/ 1329301 w 2156327"/>
                  <a:gd name="connsiteY19" fmla="*/ 136451 h 1892951"/>
                  <a:gd name="connsiteX20" fmla="*/ 1042699 w 2156327"/>
                  <a:gd name="connsiteY20" fmla="*/ 146687 h 1892951"/>
                  <a:gd name="connsiteX21" fmla="*/ 779980 w 2156327"/>
                  <a:gd name="connsiteY21" fmla="*/ 37505 h 1892951"/>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42699 w 2156327"/>
                  <a:gd name="connsiteY20" fmla="*/ 147348 h 1893612"/>
                  <a:gd name="connsiteX21" fmla="*/ 779980 w 2156327"/>
                  <a:gd name="connsiteY21" fmla="*/ 38166 h 1893612"/>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79980 w 2156327"/>
                  <a:gd name="connsiteY21" fmla="*/ 38166 h 1893612"/>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79980 w 2156327"/>
                  <a:gd name="connsiteY21" fmla="*/ 38166 h 1893612"/>
                  <a:gd name="connsiteX0" fmla="*/ 764492 w 2156327"/>
                  <a:gd name="connsiteY0" fmla="*/ 62619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64492 w 2156327"/>
                  <a:gd name="connsiteY0" fmla="*/ 62619 h 1893612"/>
                  <a:gd name="connsiteX1" fmla="*/ 452434 w 2156327"/>
                  <a:gd name="connsiteY1" fmla="*/ 301549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64492 w 2156327"/>
                  <a:gd name="connsiteY0" fmla="*/ 62619 h 1893612"/>
                  <a:gd name="connsiteX1" fmla="*/ 452434 w 2156327"/>
                  <a:gd name="connsiteY1" fmla="*/ 301549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46382 w 2138217"/>
                  <a:gd name="connsiteY0" fmla="*/ 62619 h 1893612"/>
                  <a:gd name="connsiteX1" fmla="*/ 434324 w 2138217"/>
                  <a:gd name="connsiteY1" fmla="*/ 301549 h 1893612"/>
                  <a:gd name="connsiteX2" fmla="*/ 273962 w 2138217"/>
                  <a:gd name="connsiteY2" fmla="*/ 607960 h 1893612"/>
                  <a:gd name="connsiteX3" fmla="*/ 14002 w 2138217"/>
                  <a:gd name="connsiteY3" fmla="*/ 890582 h 1893612"/>
                  <a:gd name="connsiteX4" fmla="*/ 151132 w 2138217"/>
                  <a:gd name="connsiteY4" fmla="*/ 1256229 h 1893612"/>
                  <a:gd name="connsiteX5" fmla="*/ 430912 w 2138217"/>
                  <a:gd name="connsiteY5" fmla="*/ 1467769 h 1893612"/>
                  <a:gd name="connsiteX6" fmla="*/ 465031 w 2138217"/>
                  <a:gd name="connsiteY6" fmla="*/ 1730488 h 1893612"/>
                  <a:gd name="connsiteX7" fmla="*/ 731162 w 2138217"/>
                  <a:gd name="connsiteY7" fmla="*/ 1884026 h 1893612"/>
                  <a:gd name="connsiteX8" fmla="*/ 1106476 w 2138217"/>
                  <a:gd name="connsiteY8" fmla="*/ 1788491 h 1893612"/>
                  <a:gd name="connsiteX9" fmla="*/ 1604619 w 2138217"/>
                  <a:gd name="connsiteY9" fmla="*/ 1846494 h 1893612"/>
                  <a:gd name="connsiteX10" fmla="*/ 1925341 w 2138217"/>
                  <a:gd name="connsiteY10" fmla="*/ 1805551 h 1893612"/>
                  <a:gd name="connsiteX11" fmla="*/ 2014052 w 2138217"/>
                  <a:gd name="connsiteY11" fmla="*/ 1600835 h 1893612"/>
                  <a:gd name="connsiteX12" fmla="*/ 1986756 w 2138217"/>
                  <a:gd name="connsiteY12" fmla="*/ 1341527 h 1893612"/>
                  <a:gd name="connsiteX13" fmla="*/ 2048170 w 2138217"/>
                  <a:gd name="connsiteY13" fmla="*/ 1232345 h 1893612"/>
                  <a:gd name="connsiteX14" fmla="*/ 2136882 w 2138217"/>
                  <a:gd name="connsiteY14" fmla="*/ 1065160 h 1893612"/>
                  <a:gd name="connsiteX15" fmla="*/ 1996993 w 2138217"/>
                  <a:gd name="connsiteY15" fmla="*/ 758085 h 1893612"/>
                  <a:gd name="connsiteX16" fmla="*/ 1887810 w 2138217"/>
                  <a:gd name="connsiteY16" fmla="*/ 601136 h 1893612"/>
                  <a:gd name="connsiteX17" fmla="*/ 1904870 w 2138217"/>
                  <a:gd name="connsiteY17" fmla="*/ 277002 h 1893612"/>
                  <a:gd name="connsiteX18" fmla="*/ 1674238 w 2138217"/>
                  <a:gd name="connsiteY18" fmla="*/ 1581 h 1893612"/>
                  <a:gd name="connsiteX19" fmla="*/ 1342165 w 2138217"/>
                  <a:gd name="connsiteY19" fmla="*/ 92279 h 1893612"/>
                  <a:gd name="connsiteX20" fmla="*/ 1055563 w 2138217"/>
                  <a:gd name="connsiteY20" fmla="*/ 126970 h 1893612"/>
                  <a:gd name="connsiteX21" fmla="*/ 746382 w 2138217"/>
                  <a:gd name="connsiteY21" fmla="*/ 62619 h 1893612"/>
                  <a:gd name="connsiteX0" fmla="*/ 741262 w 2133097"/>
                  <a:gd name="connsiteY0" fmla="*/ 62619 h 1893612"/>
                  <a:gd name="connsiteX1" fmla="*/ 429204 w 2133097"/>
                  <a:gd name="connsiteY1" fmla="*/ 301549 h 1893612"/>
                  <a:gd name="connsiteX2" fmla="*/ 268842 w 2133097"/>
                  <a:gd name="connsiteY2" fmla="*/ 607960 h 1893612"/>
                  <a:gd name="connsiteX3" fmla="*/ 8882 w 2133097"/>
                  <a:gd name="connsiteY3" fmla="*/ 890582 h 1893612"/>
                  <a:gd name="connsiteX4" fmla="*/ 169242 w 2133097"/>
                  <a:gd name="connsiteY4" fmla="*/ 1239927 h 1893612"/>
                  <a:gd name="connsiteX5" fmla="*/ 425792 w 2133097"/>
                  <a:gd name="connsiteY5" fmla="*/ 1467769 h 1893612"/>
                  <a:gd name="connsiteX6" fmla="*/ 459911 w 2133097"/>
                  <a:gd name="connsiteY6" fmla="*/ 1730488 h 1893612"/>
                  <a:gd name="connsiteX7" fmla="*/ 726042 w 2133097"/>
                  <a:gd name="connsiteY7" fmla="*/ 1884026 h 1893612"/>
                  <a:gd name="connsiteX8" fmla="*/ 1101356 w 2133097"/>
                  <a:gd name="connsiteY8" fmla="*/ 1788491 h 1893612"/>
                  <a:gd name="connsiteX9" fmla="*/ 1599499 w 2133097"/>
                  <a:gd name="connsiteY9" fmla="*/ 1846494 h 1893612"/>
                  <a:gd name="connsiteX10" fmla="*/ 1920221 w 2133097"/>
                  <a:gd name="connsiteY10" fmla="*/ 1805551 h 1893612"/>
                  <a:gd name="connsiteX11" fmla="*/ 2008932 w 2133097"/>
                  <a:gd name="connsiteY11" fmla="*/ 1600835 h 1893612"/>
                  <a:gd name="connsiteX12" fmla="*/ 1981636 w 2133097"/>
                  <a:gd name="connsiteY12" fmla="*/ 1341527 h 1893612"/>
                  <a:gd name="connsiteX13" fmla="*/ 2043050 w 2133097"/>
                  <a:gd name="connsiteY13" fmla="*/ 1232345 h 1893612"/>
                  <a:gd name="connsiteX14" fmla="*/ 2131762 w 2133097"/>
                  <a:gd name="connsiteY14" fmla="*/ 1065160 h 1893612"/>
                  <a:gd name="connsiteX15" fmla="*/ 1991873 w 2133097"/>
                  <a:gd name="connsiteY15" fmla="*/ 758085 h 1893612"/>
                  <a:gd name="connsiteX16" fmla="*/ 1882690 w 2133097"/>
                  <a:gd name="connsiteY16" fmla="*/ 601136 h 1893612"/>
                  <a:gd name="connsiteX17" fmla="*/ 1899750 w 2133097"/>
                  <a:gd name="connsiteY17" fmla="*/ 277002 h 1893612"/>
                  <a:gd name="connsiteX18" fmla="*/ 1669118 w 2133097"/>
                  <a:gd name="connsiteY18" fmla="*/ 1581 h 1893612"/>
                  <a:gd name="connsiteX19" fmla="*/ 1337045 w 2133097"/>
                  <a:gd name="connsiteY19" fmla="*/ 92279 h 1893612"/>
                  <a:gd name="connsiteX20" fmla="*/ 1050443 w 2133097"/>
                  <a:gd name="connsiteY20" fmla="*/ 126970 h 1893612"/>
                  <a:gd name="connsiteX21" fmla="*/ 741262 w 2133097"/>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37688 w 2144993"/>
                  <a:gd name="connsiteY5" fmla="*/ 1467769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53175 w 2144993"/>
                  <a:gd name="connsiteY5" fmla="*/ 1492223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53175 w 2144993"/>
                  <a:gd name="connsiteY5" fmla="*/ 1492223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952641"/>
                  <a:gd name="connsiteX1" fmla="*/ 441100 w 2144993"/>
                  <a:gd name="connsiteY1" fmla="*/ 301549 h 1952641"/>
                  <a:gd name="connsiteX2" fmla="*/ 280738 w 2144993"/>
                  <a:gd name="connsiteY2" fmla="*/ 607960 h 1952641"/>
                  <a:gd name="connsiteX3" fmla="*/ 20778 w 2144993"/>
                  <a:gd name="connsiteY3" fmla="*/ 890582 h 1952641"/>
                  <a:gd name="connsiteX4" fmla="*/ 181138 w 2144993"/>
                  <a:gd name="connsiteY4" fmla="*/ 1239927 h 1952641"/>
                  <a:gd name="connsiteX5" fmla="*/ 453175 w 2144993"/>
                  <a:gd name="connsiteY5" fmla="*/ 1492223 h 1952641"/>
                  <a:gd name="connsiteX6" fmla="*/ 471807 w 2144993"/>
                  <a:gd name="connsiteY6" fmla="*/ 1730488 h 1952641"/>
                  <a:gd name="connsiteX7" fmla="*/ 737938 w 2144993"/>
                  <a:gd name="connsiteY7" fmla="*/ 1884026 h 1952641"/>
                  <a:gd name="connsiteX8" fmla="*/ 1113252 w 2144993"/>
                  <a:gd name="connsiteY8" fmla="*/ 1788491 h 1952641"/>
                  <a:gd name="connsiteX9" fmla="*/ 1665599 w 2144993"/>
                  <a:gd name="connsiteY9" fmla="*/ 1952458 h 1952641"/>
                  <a:gd name="connsiteX10" fmla="*/ 1932117 w 2144993"/>
                  <a:gd name="connsiteY10" fmla="*/ 1805551 h 1952641"/>
                  <a:gd name="connsiteX11" fmla="*/ 2020828 w 2144993"/>
                  <a:gd name="connsiteY11" fmla="*/ 1600835 h 1952641"/>
                  <a:gd name="connsiteX12" fmla="*/ 1993532 w 2144993"/>
                  <a:gd name="connsiteY12" fmla="*/ 1341527 h 1952641"/>
                  <a:gd name="connsiteX13" fmla="*/ 2054946 w 2144993"/>
                  <a:gd name="connsiteY13" fmla="*/ 1232345 h 1952641"/>
                  <a:gd name="connsiteX14" fmla="*/ 2143658 w 2144993"/>
                  <a:gd name="connsiteY14" fmla="*/ 1065160 h 1952641"/>
                  <a:gd name="connsiteX15" fmla="*/ 2003769 w 2144993"/>
                  <a:gd name="connsiteY15" fmla="*/ 758085 h 1952641"/>
                  <a:gd name="connsiteX16" fmla="*/ 1894586 w 2144993"/>
                  <a:gd name="connsiteY16" fmla="*/ 601136 h 1952641"/>
                  <a:gd name="connsiteX17" fmla="*/ 1911646 w 2144993"/>
                  <a:gd name="connsiteY17" fmla="*/ 277002 h 1952641"/>
                  <a:gd name="connsiteX18" fmla="*/ 1681014 w 2144993"/>
                  <a:gd name="connsiteY18" fmla="*/ 1581 h 1952641"/>
                  <a:gd name="connsiteX19" fmla="*/ 1348941 w 2144993"/>
                  <a:gd name="connsiteY19" fmla="*/ 92279 h 1952641"/>
                  <a:gd name="connsiteX20" fmla="*/ 1062339 w 2144993"/>
                  <a:gd name="connsiteY20" fmla="*/ 126970 h 1952641"/>
                  <a:gd name="connsiteX21" fmla="*/ 753158 w 2144993"/>
                  <a:gd name="connsiteY21" fmla="*/ 62619 h 1952641"/>
                  <a:gd name="connsiteX0" fmla="*/ 753158 w 2144993"/>
                  <a:gd name="connsiteY0" fmla="*/ 62619 h 1953180"/>
                  <a:gd name="connsiteX1" fmla="*/ 441100 w 2144993"/>
                  <a:gd name="connsiteY1" fmla="*/ 301549 h 1953180"/>
                  <a:gd name="connsiteX2" fmla="*/ 280738 w 2144993"/>
                  <a:gd name="connsiteY2" fmla="*/ 607960 h 1953180"/>
                  <a:gd name="connsiteX3" fmla="*/ 20778 w 2144993"/>
                  <a:gd name="connsiteY3" fmla="*/ 890582 h 1953180"/>
                  <a:gd name="connsiteX4" fmla="*/ 181138 w 2144993"/>
                  <a:gd name="connsiteY4" fmla="*/ 1239927 h 1953180"/>
                  <a:gd name="connsiteX5" fmla="*/ 453175 w 2144993"/>
                  <a:gd name="connsiteY5" fmla="*/ 1492223 h 1953180"/>
                  <a:gd name="connsiteX6" fmla="*/ 471807 w 2144993"/>
                  <a:gd name="connsiteY6" fmla="*/ 1730488 h 1953180"/>
                  <a:gd name="connsiteX7" fmla="*/ 737938 w 2144993"/>
                  <a:gd name="connsiteY7" fmla="*/ 1884026 h 1953180"/>
                  <a:gd name="connsiteX8" fmla="*/ 1113252 w 2144993"/>
                  <a:gd name="connsiteY8" fmla="*/ 1788491 h 1953180"/>
                  <a:gd name="connsiteX9" fmla="*/ 1665599 w 2144993"/>
                  <a:gd name="connsiteY9" fmla="*/ 1952458 h 1953180"/>
                  <a:gd name="connsiteX10" fmla="*/ 1959220 w 2144993"/>
                  <a:gd name="connsiteY10" fmla="*/ 1870760 h 1953180"/>
                  <a:gd name="connsiteX11" fmla="*/ 2020828 w 2144993"/>
                  <a:gd name="connsiteY11" fmla="*/ 1600835 h 1953180"/>
                  <a:gd name="connsiteX12" fmla="*/ 1993532 w 2144993"/>
                  <a:gd name="connsiteY12" fmla="*/ 1341527 h 1953180"/>
                  <a:gd name="connsiteX13" fmla="*/ 2054946 w 2144993"/>
                  <a:gd name="connsiteY13" fmla="*/ 1232345 h 1953180"/>
                  <a:gd name="connsiteX14" fmla="*/ 2143658 w 2144993"/>
                  <a:gd name="connsiteY14" fmla="*/ 1065160 h 1953180"/>
                  <a:gd name="connsiteX15" fmla="*/ 2003769 w 2144993"/>
                  <a:gd name="connsiteY15" fmla="*/ 758085 h 1953180"/>
                  <a:gd name="connsiteX16" fmla="*/ 1894586 w 2144993"/>
                  <a:gd name="connsiteY16" fmla="*/ 601136 h 1953180"/>
                  <a:gd name="connsiteX17" fmla="*/ 1911646 w 2144993"/>
                  <a:gd name="connsiteY17" fmla="*/ 277002 h 1953180"/>
                  <a:gd name="connsiteX18" fmla="*/ 1681014 w 2144993"/>
                  <a:gd name="connsiteY18" fmla="*/ 1581 h 1953180"/>
                  <a:gd name="connsiteX19" fmla="*/ 1348941 w 2144993"/>
                  <a:gd name="connsiteY19" fmla="*/ 92279 h 1953180"/>
                  <a:gd name="connsiteX20" fmla="*/ 1062339 w 2144993"/>
                  <a:gd name="connsiteY20" fmla="*/ 126970 h 1953180"/>
                  <a:gd name="connsiteX21" fmla="*/ 753158 w 2144993"/>
                  <a:gd name="connsiteY21" fmla="*/ 62619 h 1953180"/>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34967"/>
                  <a:gd name="connsiteX1" fmla="*/ 441100 w 2144993"/>
                  <a:gd name="connsiteY1" fmla="*/ 301549 h 1934967"/>
                  <a:gd name="connsiteX2" fmla="*/ 280738 w 2144993"/>
                  <a:gd name="connsiteY2" fmla="*/ 607960 h 1934967"/>
                  <a:gd name="connsiteX3" fmla="*/ 20778 w 2144993"/>
                  <a:gd name="connsiteY3" fmla="*/ 890582 h 1934967"/>
                  <a:gd name="connsiteX4" fmla="*/ 181138 w 2144993"/>
                  <a:gd name="connsiteY4" fmla="*/ 1239927 h 1934967"/>
                  <a:gd name="connsiteX5" fmla="*/ 453175 w 2144993"/>
                  <a:gd name="connsiteY5" fmla="*/ 1492223 h 1934967"/>
                  <a:gd name="connsiteX6" fmla="*/ 471807 w 2144993"/>
                  <a:gd name="connsiteY6" fmla="*/ 1730488 h 1934967"/>
                  <a:gd name="connsiteX7" fmla="*/ 737938 w 2144993"/>
                  <a:gd name="connsiteY7" fmla="*/ 1884026 h 1934967"/>
                  <a:gd name="connsiteX8" fmla="*/ 1113252 w 2144993"/>
                  <a:gd name="connsiteY8" fmla="*/ 1788491 h 1934967"/>
                  <a:gd name="connsiteX9" fmla="*/ 1692826 w 2144993"/>
                  <a:gd name="connsiteY9" fmla="*/ 1933352 h 1934967"/>
                  <a:gd name="connsiteX10" fmla="*/ 1959220 w 2144993"/>
                  <a:gd name="connsiteY10" fmla="*/ 1870760 h 1934967"/>
                  <a:gd name="connsiteX11" fmla="*/ 2020828 w 2144993"/>
                  <a:gd name="connsiteY11" fmla="*/ 1600835 h 1934967"/>
                  <a:gd name="connsiteX12" fmla="*/ 1993532 w 2144993"/>
                  <a:gd name="connsiteY12" fmla="*/ 1341527 h 1934967"/>
                  <a:gd name="connsiteX13" fmla="*/ 2054946 w 2144993"/>
                  <a:gd name="connsiteY13" fmla="*/ 1232345 h 1934967"/>
                  <a:gd name="connsiteX14" fmla="*/ 2143658 w 2144993"/>
                  <a:gd name="connsiteY14" fmla="*/ 1065160 h 1934967"/>
                  <a:gd name="connsiteX15" fmla="*/ 2003769 w 2144993"/>
                  <a:gd name="connsiteY15" fmla="*/ 758085 h 1934967"/>
                  <a:gd name="connsiteX16" fmla="*/ 1894586 w 2144993"/>
                  <a:gd name="connsiteY16" fmla="*/ 601136 h 1934967"/>
                  <a:gd name="connsiteX17" fmla="*/ 1911646 w 2144993"/>
                  <a:gd name="connsiteY17" fmla="*/ 277002 h 1934967"/>
                  <a:gd name="connsiteX18" fmla="*/ 1681014 w 2144993"/>
                  <a:gd name="connsiteY18" fmla="*/ 1581 h 1934967"/>
                  <a:gd name="connsiteX19" fmla="*/ 1348941 w 2144993"/>
                  <a:gd name="connsiteY19" fmla="*/ 92279 h 1934967"/>
                  <a:gd name="connsiteX20" fmla="*/ 1062339 w 2144993"/>
                  <a:gd name="connsiteY20" fmla="*/ 126970 h 1934967"/>
                  <a:gd name="connsiteX21" fmla="*/ 753158 w 2144993"/>
                  <a:gd name="connsiteY21" fmla="*/ 62619 h 1934967"/>
                  <a:gd name="connsiteX0" fmla="*/ 753158 w 2144993"/>
                  <a:gd name="connsiteY0" fmla="*/ 62619 h 1940213"/>
                  <a:gd name="connsiteX1" fmla="*/ 441100 w 2144993"/>
                  <a:gd name="connsiteY1" fmla="*/ 301549 h 1940213"/>
                  <a:gd name="connsiteX2" fmla="*/ 280738 w 2144993"/>
                  <a:gd name="connsiteY2" fmla="*/ 607960 h 1940213"/>
                  <a:gd name="connsiteX3" fmla="*/ 20778 w 2144993"/>
                  <a:gd name="connsiteY3" fmla="*/ 890582 h 1940213"/>
                  <a:gd name="connsiteX4" fmla="*/ 181138 w 2144993"/>
                  <a:gd name="connsiteY4" fmla="*/ 1239927 h 1940213"/>
                  <a:gd name="connsiteX5" fmla="*/ 453175 w 2144993"/>
                  <a:gd name="connsiteY5" fmla="*/ 1492223 h 1940213"/>
                  <a:gd name="connsiteX6" fmla="*/ 471807 w 2144993"/>
                  <a:gd name="connsiteY6" fmla="*/ 1730488 h 1940213"/>
                  <a:gd name="connsiteX7" fmla="*/ 737938 w 2144993"/>
                  <a:gd name="connsiteY7" fmla="*/ 1884026 h 1940213"/>
                  <a:gd name="connsiteX8" fmla="*/ 1113252 w 2144993"/>
                  <a:gd name="connsiteY8" fmla="*/ 1788491 h 1940213"/>
                  <a:gd name="connsiteX9" fmla="*/ 1692826 w 2144993"/>
                  <a:gd name="connsiteY9" fmla="*/ 1933352 h 1940213"/>
                  <a:gd name="connsiteX10" fmla="*/ 1959220 w 2144993"/>
                  <a:gd name="connsiteY10" fmla="*/ 1870760 h 1940213"/>
                  <a:gd name="connsiteX11" fmla="*/ 2020828 w 2144993"/>
                  <a:gd name="connsiteY11" fmla="*/ 1600835 h 1940213"/>
                  <a:gd name="connsiteX12" fmla="*/ 1993532 w 2144993"/>
                  <a:gd name="connsiteY12" fmla="*/ 1341527 h 1940213"/>
                  <a:gd name="connsiteX13" fmla="*/ 2054946 w 2144993"/>
                  <a:gd name="connsiteY13" fmla="*/ 1232345 h 1940213"/>
                  <a:gd name="connsiteX14" fmla="*/ 2143658 w 2144993"/>
                  <a:gd name="connsiteY14" fmla="*/ 1065160 h 1940213"/>
                  <a:gd name="connsiteX15" fmla="*/ 2003769 w 2144993"/>
                  <a:gd name="connsiteY15" fmla="*/ 758085 h 1940213"/>
                  <a:gd name="connsiteX16" fmla="*/ 1894586 w 2144993"/>
                  <a:gd name="connsiteY16" fmla="*/ 601136 h 1940213"/>
                  <a:gd name="connsiteX17" fmla="*/ 1911646 w 2144993"/>
                  <a:gd name="connsiteY17" fmla="*/ 277002 h 1940213"/>
                  <a:gd name="connsiteX18" fmla="*/ 1681014 w 2144993"/>
                  <a:gd name="connsiteY18" fmla="*/ 1581 h 1940213"/>
                  <a:gd name="connsiteX19" fmla="*/ 1348941 w 2144993"/>
                  <a:gd name="connsiteY19" fmla="*/ 92279 h 1940213"/>
                  <a:gd name="connsiteX20" fmla="*/ 1062339 w 2144993"/>
                  <a:gd name="connsiteY20" fmla="*/ 126970 h 1940213"/>
                  <a:gd name="connsiteX21" fmla="*/ 753158 w 2144993"/>
                  <a:gd name="connsiteY21" fmla="*/ 62619 h 1940213"/>
                  <a:gd name="connsiteX0" fmla="*/ 753158 w 2144993"/>
                  <a:gd name="connsiteY0" fmla="*/ 62619 h 1940213"/>
                  <a:gd name="connsiteX1" fmla="*/ 441100 w 2144993"/>
                  <a:gd name="connsiteY1" fmla="*/ 301549 h 1940213"/>
                  <a:gd name="connsiteX2" fmla="*/ 280738 w 2144993"/>
                  <a:gd name="connsiteY2" fmla="*/ 607960 h 1940213"/>
                  <a:gd name="connsiteX3" fmla="*/ 20778 w 2144993"/>
                  <a:gd name="connsiteY3" fmla="*/ 890582 h 1940213"/>
                  <a:gd name="connsiteX4" fmla="*/ 181138 w 2144993"/>
                  <a:gd name="connsiteY4" fmla="*/ 1239927 h 1940213"/>
                  <a:gd name="connsiteX5" fmla="*/ 453175 w 2144993"/>
                  <a:gd name="connsiteY5" fmla="*/ 1492223 h 1940213"/>
                  <a:gd name="connsiteX6" fmla="*/ 471807 w 2144993"/>
                  <a:gd name="connsiteY6" fmla="*/ 1730488 h 1940213"/>
                  <a:gd name="connsiteX7" fmla="*/ 737938 w 2144993"/>
                  <a:gd name="connsiteY7" fmla="*/ 1884026 h 1940213"/>
                  <a:gd name="connsiteX8" fmla="*/ 1113252 w 2144993"/>
                  <a:gd name="connsiteY8" fmla="*/ 1788491 h 1940213"/>
                  <a:gd name="connsiteX9" fmla="*/ 1692826 w 2144993"/>
                  <a:gd name="connsiteY9" fmla="*/ 1933352 h 1940213"/>
                  <a:gd name="connsiteX10" fmla="*/ 1959220 w 2144993"/>
                  <a:gd name="connsiteY10" fmla="*/ 1870760 h 1940213"/>
                  <a:gd name="connsiteX11" fmla="*/ 2020828 w 2144993"/>
                  <a:gd name="connsiteY11" fmla="*/ 1600835 h 1940213"/>
                  <a:gd name="connsiteX12" fmla="*/ 1993532 w 2144993"/>
                  <a:gd name="connsiteY12" fmla="*/ 1341527 h 1940213"/>
                  <a:gd name="connsiteX13" fmla="*/ 2054946 w 2144993"/>
                  <a:gd name="connsiteY13" fmla="*/ 1232345 h 1940213"/>
                  <a:gd name="connsiteX14" fmla="*/ 2143658 w 2144993"/>
                  <a:gd name="connsiteY14" fmla="*/ 1065160 h 1940213"/>
                  <a:gd name="connsiteX15" fmla="*/ 2003769 w 2144993"/>
                  <a:gd name="connsiteY15" fmla="*/ 758085 h 1940213"/>
                  <a:gd name="connsiteX16" fmla="*/ 1894586 w 2144993"/>
                  <a:gd name="connsiteY16" fmla="*/ 601136 h 1940213"/>
                  <a:gd name="connsiteX17" fmla="*/ 1911646 w 2144993"/>
                  <a:gd name="connsiteY17" fmla="*/ 277002 h 1940213"/>
                  <a:gd name="connsiteX18" fmla="*/ 1681014 w 2144993"/>
                  <a:gd name="connsiteY18" fmla="*/ 1581 h 1940213"/>
                  <a:gd name="connsiteX19" fmla="*/ 1348941 w 2144993"/>
                  <a:gd name="connsiteY19" fmla="*/ 92279 h 1940213"/>
                  <a:gd name="connsiteX20" fmla="*/ 1062339 w 2144993"/>
                  <a:gd name="connsiteY20" fmla="*/ 126970 h 1940213"/>
                  <a:gd name="connsiteX21" fmla="*/ 753158 w 2144993"/>
                  <a:gd name="connsiteY21" fmla="*/ 62619 h 1940213"/>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9 w 2144994"/>
                  <a:gd name="connsiteY0" fmla="*/ 62619 h 1917706"/>
                  <a:gd name="connsiteX1" fmla="*/ 441101 w 2144994"/>
                  <a:gd name="connsiteY1" fmla="*/ 301549 h 1917706"/>
                  <a:gd name="connsiteX2" fmla="*/ 280739 w 2144994"/>
                  <a:gd name="connsiteY2" fmla="*/ 607960 h 1917706"/>
                  <a:gd name="connsiteX3" fmla="*/ 20779 w 2144994"/>
                  <a:gd name="connsiteY3" fmla="*/ 890582 h 1917706"/>
                  <a:gd name="connsiteX4" fmla="*/ 181139 w 2144994"/>
                  <a:gd name="connsiteY4" fmla="*/ 1239927 h 1917706"/>
                  <a:gd name="connsiteX5" fmla="*/ 453176 w 2144994"/>
                  <a:gd name="connsiteY5" fmla="*/ 1492223 h 1917706"/>
                  <a:gd name="connsiteX6" fmla="*/ 471808 w 2144994"/>
                  <a:gd name="connsiteY6" fmla="*/ 1730488 h 1917706"/>
                  <a:gd name="connsiteX7" fmla="*/ 737939 w 2144994"/>
                  <a:gd name="connsiteY7" fmla="*/ 1884026 h 1917706"/>
                  <a:gd name="connsiteX8" fmla="*/ 1113253 w 2144994"/>
                  <a:gd name="connsiteY8" fmla="*/ 1788491 h 1917706"/>
                  <a:gd name="connsiteX9" fmla="*/ 1650474 w 2144994"/>
                  <a:gd name="connsiteY9" fmla="*/ 1901508 h 1917706"/>
                  <a:gd name="connsiteX10" fmla="*/ 1959221 w 2144994"/>
                  <a:gd name="connsiteY10" fmla="*/ 1870760 h 1917706"/>
                  <a:gd name="connsiteX11" fmla="*/ 2020829 w 2144994"/>
                  <a:gd name="connsiteY11" fmla="*/ 1600835 h 1917706"/>
                  <a:gd name="connsiteX12" fmla="*/ 1993533 w 2144994"/>
                  <a:gd name="connsiteY12" fmla="*/ 1341527 h 1917706"/>
                  <a:gd name="connsiteX13" fmla="*/ 2054947 w 2144994"/>
                  <a:gd name="connsiteY13" fmla="*/ 1232345 h 1917706"/>
                  <a:gd name="connsiteX14" fmla="*/ 2143659 w 2144994"/>
                  <a:gd name="connsiteY14" fmla="*/ 1065160 h 1917706"/>
                  <a:gd name="connsiteX15" fmla="*/ 2003770 w 2144994"/>
                  <a:gd name="connsiteY15" fmla="*/ 758085 h 1917706"/>
                  <a:gd name="connsiteX16" fmla="*/ 1894587 w 2144994"/>
                  <a:gd name="connsiteY16" fmla="*/ 601136 h 1917706"/>
                  <a:gd name="connsiteX17" fmla="*/ 1911647 w 2144994"/>
                  <a:gd name="connsiteY17" fmla="*/ 277002 h 1917706"/>
                  <a:gd name="connsiteX18" fmla="*/ 1681015 w 2144994"/>
                  <a:gd name="connsiteY18" fmla="*/ 1581 h 1917706"/>
                  <a:gd name="connsiteX19" fmla="*/ 1348942 w 2144994"/>
                  <a:gd name="connsiteY19" fmla="*/ 92279 h 1917706"/>
                  <a:gd name="connsiteX20" fmla="*/ 1062340 w 2144994"/>
                  <a:gd name="connsiteY20" fmla="*/ 126970 h 1917706"/>
                  <a:gd name="connsiteX21" fmla="*/ 753159 w 2144994"/>
                  <a:gd name="connsiteY21" fmla="*/ 62619 h 1917706"/>
                  <a:gd name="connsiteX0" fmla="*/ 753159 w 2144994"/>
                  <a:gd name="connsiteY0" fmla="*/ 62619 h 1917706"/>
                  <a:gd name="connsiteX1" fmla="*/ 441101 w 2144994"/>
                  <a:gd name="connsiteY1" fmla="*/ 301549 h 1917706"/>
                  <a:gd name="connsiteX2" fmla="*/ 280739 w 2144994"/>
                  <a:gd name="connsiteY2" fmla="*/ 607960 h 1917706"/>
                  <a:gd name="connsiteX3" fmla="*/ 20779 w 2144994"/>
                  <a:gd name="connsiteY3" fmla="*/ 890582 h 1917706"/>
                  <a:gd name="connsiteX4" fmla="*/ 181139 w 2144994"/>
                  <a:gd name="connsiteY4" fmla="*/ 1239927 h 1917706"/>
                  <a:gd name="connsiteX5" fmla="*/ 453176 w 2144994"/>
                  <a:gd name="connsiteY5" fmla="*/ 1492223 h 1917706"/>
                  <a:gd name="connsiteX6" fmla="*/ 471808 w 2144994"/>
                  <a:gd name="connsiteY6" fmla="*/ 1730488 h 1917706"/>
                  <a:gd name="connsiteX7" fmla="*/ 737939 w 2144994"/>
                  <a:gd name="connsiteY7" fmla="*/ 1884026 h 1917706"/>
                  <a:gd name="connsiteX8" fmla="*/ 1113253 w 2144994"/>
                  <a:gd name="connsiteY8" fmla="*/ 1788491 h 1917706"/>
                  <a:gd name="connsiteX9" fmla="*/ 1650474 w 2144994"/>
                  <a:gd name="connsiteY9" fmla="*/ 1901508 h 1917706"/>
                  <a:gd name="connsiteX10" fmla="*/ 1959221 w 2144994"/>
                  <a:gd name="connsiteY10" fmla="*/ 1870760 h 1917706"/>
                  <a:gd name="connsiteX11" fmla="*/ 2020829 w 2144994"/>
                  <a:gd name="connsiteY11" fmla="*/ 1600835 h 1917706"/>
                  <a:gd name="connsiteX12" fmla="*/ 1993533 w 2144994"/>
                  <a:gd name="connsiteY12" fmla="*/ 1341527 h 1917706"/>
                  <a:gd name="connsiteX13" fmla="*/ 2054947 w 2144994"/>
                  <a:gd name="connsiteY13" fmla="*/ 1232345 h 1917706"/>
                  <a:gd name="connsiteX14" fmla="*/ 2143659 w 2144994"/>
                  <a:gd name="connsiteY14" fmla="*/ 1065160 h 1917706"/>
                  <a:gd name="connsiteX15" fmla="*/ 2003770 w 2144994"/>
                  <a:gd name="connsiteY15" fmla="*/ 758085 h 1917706"/>
                  <a:gd name="connsiteX16" fmla="*/ 1894587 w 2144994"/>
                  <a:gd name="connsiteY16" fmla="*/ 601136 h 1917706"/>
                  <a:gd name="connsiteX17" fmla="*/ 1911647 w 2144994"/>
                  <a:gd name="connsiteY17" fmla="*/ 277002 h 1917706"/>
                  <a:gd name="connsiteX18" fmla="*/ 1681015 w 2144994"/>
                  <a:gd name="connsiteY18" fmla="*/ 1581 h 1917706"/>
                  <a:gd name="connsiteX19" fmla="*/ 1348942 w 2144994"/>
                  <a:gd name="connsiteY19" fmla="*/ 92279 h 1917706"/>
                  <a:gd name="connsiteX20" fmla="*/ 1062340 w 2144994"/>
                  <a:gd name="connsiteY20" fmla="*/ 126970 h 1917706"/>
                  <a:gd name="connsiteX21" fmla="*/ 753159 w 2144994"/>
                  <a:gd name="connsiteY21" fmla="*/ 62619 h 1917706"/>
                  <a:gd name="connsiteX0" fmla="*/ 759343 w 2151178"/>
                  <a:gd name="connsiteY0" fmla="*/ 62619 h 1917706"/>
                  <a:gd name="connsiteX1" fmla="*/ 447285 w 2151178"/>
                  <a:gd name="connsiteY1" fmla="*/ 301549 h 1917706"/>
                  <a:gd name="connsiteX2" fmla="*/ 286923 w 2151178"/>
                  <a:gd name="connsiteY2" fmla="*/ 607960 h 1917706"/>
                  <a:gd name="connsiteX3" fmla="*/ 17887 w 2151178"/>
                  <a:gd name="connsiteY3" fmla="*/ 881028 h 1917706"/>
                  <a:gd name="connsiteX4" fmla="*/ 187323 w 2151178"/>
                  <a:gd name="connsiteY4" fmla="*/ 1239927 h 1917706"/>
                  <a:gd name="connsiteX5" fmla="*/ 459360 w 2151178"/>
                  <a:gd name="connsiteY5" fmla="*/ 1492223 h 1917706"/>
                  <a:gd name="connsiteX6" fmla="*/ 477992 w 2151178"/>
                  <a:gd name="connsiteY6" fmla="*/ 1730488 h 1917706"/>
                  <a:gd name="connsiteX7" fmla="*/ 744123 w 2151178"/>
                  <a:gd name="connsiteY7" fmla="*/ 1884026 h 1917706"/>
                  <a:gd name="connsiteX8" fmla="*/ 1119437 w 2151178"/>
                  <a:gd name="connsiteY8" fmla="*/ 1788491 h 1917706"/>
                  <a:gd name="connsiteX9" fmla="*/ 1656658 w 2151178"/>
                  <a:gd name="connsiteY9" fmla="*/ 1901508 h 1917706"/>
                  <a:gd name="connsiteX10" fmla="*/ 1965405 w 2151178"/>
                  <a:gd name="connsiteY10" fmla="*/ 1870760 h 1917706"/>
                  <a:gd name="connsiteX11" fmla="*/ 2027013 w 2151178"/>
                  <a:gd name="connsiteY11" fmla="*/ 1600835 h 1917706"/>
                  <a:gd name="connsiteX12" fmla="*/ 1999717 w 2151178"/>
                  <a:gd name="connsiteY12" fmla="*/ 1341527 h 1917706"/>
                  <a:gd name="connsiteX13" fmla="*/ 2061131 w 2151178"/>
                  <a:gd name="connsiteY13" fmla="*/ 1232345 h 1917706"/>
                  <a:gd name="connsiteX14" fmla="*/ 2149843 w 2151178"/>
                  <a:gd name="connsiteY14" fmla="*/ 1065160 h 1917706"/>
                  <a:gd name="connsiteX15" fmla="*/ 2009954 w 2151178"/>
                  <a:gd name="connsiteY15" fmla="*/ 758085 h 1917706"/>
                  <a:gd name="connsiteX16" fmla="*/ 1900771 w 2151178"/>
                  <a:gd name="connsiteY16" fmla="*/ 601136 h 1917706"/>
                  <a:gd name="connsiteX17" fmla="*/ 1917831 w 2151178"/>
                  <a:gd name="connsiteY17" fmla="*/ 277002 h 1917706"/>
                  <a:gd name="connsiteX18" fmla="*/ 1687199 w 2151178"/>
                  <a:gd name="connsiteY18" fmla="*/ 1581 h 1917706"/>
                  <a:gd name="connsiteX19" fmla="*/ 1355126 w 2151178"/>
                  <a:gd name="connsiteY19" fmla="*/ 92279 h 1917706"/>
                  <a:gd name="connsiteX20" fmla="*/ 1068524 w 2151178"/>
                  <a:gd name="connsiteY20" fmla="*/ 126970 h 1917706"/>
                  <a:gd name="connsiteX21" fmla="*/ 759343 w 2151178"/>
                  <a:gd name="connsiteY21" fmla="*/ 62619 h 19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51178" h="1917706">
                    <a:moveTo>
                      <a:pt x="759343" y="62619"/>
                    </a:moveTo>
                    <a:cubicBezTo>
                      <a:pt x="547802" y="106973"/>
                      <a:pt x="505288" y="219663"/>
                      <a:pt x="447285" y="301549"/>
                    </a:cubicBezTo>
                    <a:cubicBezTo>
                      <a:pt x="414353" y="415945"/>
                      <a:pt x="423401" y="436225"/>
                      <a:pt x="286923" y="607960"/>
                    </a:cubicBezTo>
                    <a:cubicBezTo>
                      <a:pt x="192526" y="710318"/>
                      <a:pt x="82282" y="721349"/>
                      <a:pt x="17887" y="881028"/>
                    </a:cubicBezTo>
                    <a:cubicBezTo>
                      <a:pt x="-311" y="928795"/>
                      <a:pt x="-53400" y="1035495"/>
                      <a:pt x="187323" y="1239927"/>
                    </a:cubicBezTo>
                    <a:cubicBezTo>
                      <a:pt x="365881" y="1372992"/>
                      <a:pt x="396807" y="1331861"/>
                      <a:pt x="459360" y="1492223"/>
                    </a:cubicBezTo>
                    <a:cubicBezTo>
                      <a:pt x="481888" y="1652208"/>
                      <a:pt x="463207" y="1630405"/>
                      <a:pt x="477992" y="1730488"/>
                    </a:cubicBezTo>
                    <a:cubicBezTo>
                      <a:pt x="501876" y="1788490"/>
                      <a:pt x="559878" y="1931794"/>
                      <a:pt x="744123" y="1884026"/>
                    </a:cubicBezTo>
                    <a:cubicBezTo>
                      <a:pt x="876051" y="1847632"/>
                      <a:pt x="959937" y="1789174"/>
                      <a:pt x="1119437" y="1788491"/>
                    </a:cubicBezTo>
                    <a:cubicBezTo>
                      <a:pt x="1397333" y="1830409"/>
                      <a:pt x="1496744" y="1865958"/>
                      <a:pt x="1656658" y="1901508"/>
                    </a:cubicBezTo>
                    <a:cubicBezTo>
                      <a:pt x="1809467" y="1918795"/>
                      <a:pt x="1880883" y="1937198"/>
                      <a:pt x="1965405" y="1870760"/>
                    </a:cubicBezTo>
                    <a:cubicBezTo>
                      <a:pt x="2049565" y="1792285"/>
                      <a:pt x="2014503" y="1689546"/>
                      <a:pt x="2027013" y="1600835"/>
                    </a:cubicBezTo>
                    <a:cubicBezTo>
                      <a:pt x="2017914" y="1480279"/>
                      <a:pt x="2005404" y="1445023"/>
                      <a:pt x="1999717" y="1341527"/>
                    </a:cubicBezTo>
                    <a:cubicBezTo>
                      <a:pt x="2007678" y="1276700"/>
                      <a:pt x="2037816" y="1268170"/>
                      <a:pt x="2061131" y="1232345"/>
                    </a:cubicBezTo>
                    <a:cubicBezTo>
                      <a:pt x="2084446" y="1196520"/>
                      <a:pt x="2160647" y="1140791"/>
                      <a:pt x="2149843" y="1065160"/>
                    </a:cubicBezTo>
                    <a:cubicBezTo>
                      <a:pt x="2154392" y="979861"/>
                      <a:pt x="2155531" y="908211"/>
                      <a:pt x="2009954" y="758085"/>
                    </a:cubicBezTo>
                    <a:cubicBezTo>
                      <a:pt x="1908733" y="685298"/>
                      <a:pt x="1916694" y="687571"/>
                      <a:pt x="1900771" y="601136"/>
                    </a:cubicBezTo>
                    <a:lnTo>
                      <a:pt x="1917831" y="277002"/>
                    </a:lnTo>
                    <a:cubicBezTo>
                      <a:pt x="1907595" y="181468"/>
                      <a:pt x="1837324" y="42524"/>
                      <a:pt x="1687199" y="1581"/>
                    </a:cubicBezTo>
                    <a:cubicBezTo>
                      <a:pt x="1578017" y="-9792"/>
                      <a:pt x="1488192" y="42237"/>
                      <a:pt x="1355126" y="92279"/>
                    </a:cubicBezTo>
                    <a:cubicBezTo>
                      <a:pt x="1280064" y="115026"/>
                      <a:pt x="1240935" y="132389"/>
                      <a:pt x="1068524" y="126970"/>
                    </a:cubicBezTo>
                    <a:cubicBezTo>
                      <a:pt x="912509" y="78748"/>
                      <a:pt x="903783" y="70580"/>
                      <a:pt x="759343" y="62619"/>
                    </a:cubicBezTo>
                    <a:close/>
                  </a:path>
                </a:pathLst>
              </a:custGeom>
              <a:solidFill>
                <a:srgbClr val="FF9027"/>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矩形 55"/>
            <p:cNvSpPr/>
            <p:nvPr/>
          </p:nvSpPr>
          <p:spPr>
            <a:xfrm>
              <a:off x="3681226" y="3012648"/>
              <a:ext cx="535724" cy="984885"/>
            </a:xfrm>
            <a:prstGeom prst="rect">
              <a:avLst/>
            </a:prstGeom>
            <a:effectLst>
              <a:outerShdw blurRad="50800" dist="38100" dir="2700000" algn="tl" rotWithShape="0">
                <a:prstClr val="black">
                  <a:alpha val="40000"/>
                </a:prstClr>
              </a:outerShdw>
            </a:effectLst>
          </p:spPr>
          <p:txBody>
            <a:bodyPr wrap="none">
              <a:spAutoFit/>
            </a:bodyPr>
            <a:lstStyle/>
            <a:p>
              <a:r>
                <a:rPr lang="en-US" altLang="zh-CN" sz="5800" dirty="0">
                  <a:solidFill>
                    <a:schemeClr val="bg1"/>
                  </a:solidFill>
                  <a:latin typeface="迷你简少儿" panose="03000509000000000000" pitchFamily="65" charset="-122"/>
                  <a:ea typeface="迷你简少儿" panose="03000509000000000000" pitchFamily="65" charset="-122"/>
                </a:rPr>
                <a:t>3</a:t>
              </a:r>
              <a:endParaRPr lang="zh-CN" altLang="en-US" sz="5800" dirty="0">
                <a:solidFill>
                  <a:schemeClr val="bg1"/>
                </a:solidFill>
                <a:latin typeface="迷你简少儿" panose="03000509000000000000" pitchFamily="65" charset="-122"/>
                <a:ea typeface="迷你简少儿" panose="03000509000000000000" pitchFamily="65" charset="-122"/>
              </a:endParaRPr>
            </a:p>
          </p:txBody>
        </p:sp>
      </p:grpSp>
      <p:grpSp>
        <p:nvGrpSpPr>
          <p:cNvPr id="19" name="组合 18"/>
          <p:cNvGrpSpPr/>
          <p:nvPr/>
        </p:nvGrpSpPr>
        <p:grpSpPr>
          <a:xfrm>
            <a:off x="3505570" y="3809321"/>
            <a:ext cx="859812" cy="999642"/>
            <a:chOff x="3505570" y="3909200"/>
            <a:chExt cx="859812" cy="999642"/>
          </a:xfrm>
        </p:grpSpPr>
        <p:grpSp>
          <p:nvGrpSpPr>
            <p:cNvPr id="42" name="组合 41"/>
            <p:cNvGrpSpPr/>
            <p:nvPr/>
          </p:nvGrpSpPr>
          <p:grpSpPr>
            <a:xfrm>
              <a:off x="3505570" y="4169003"/>
              <a:ext cx="859812" cy="739839"/>
              <a:chOff x="2543860" y="2062277"/>
              <a:chExt cx="2156327" cy="1855446"/>
            </a:xfrm>
          </p:grpSpPr>
          <p:sp>
            <p:nvSpPr>
              <p:cNvPr id="43" name="任意多边形 42"/>
              <p:cNvSpPr/>
              <p:nvPr/>
            </p:nvSpPr>
            <p:spPr>
              <a:xfrm>
                <a:off x="2543860" y="2062277"/>
                <a:ext cx="2156327" cy="1855446"/>
              </a:xfrm>
              <a:custGeom>
                <a:avLst/>
                <a:gdLst>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2006221 w 2147561"/>
                  <a:gd name="connsiteY12" fmla="*/ 1252182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1995985 w 2147561"/>
                  <a:gd name="connsiteY12" fmla="*/ 1313597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70589"/>
                  <a:gd name="connsiteX1" fmla="*/ 436729 w 2147446"/>
                  <a:gd name="connsiteY1" fmla="*/ 269543 h 1870589"/>
                  <a:gd name="connsiteX2" fmla="*/ 283191 w 2147446"/>
                  <a:gd name="connsiteY2" fmla="*/ 580030 h 1870589"/>
                  <a:gd name="connsiteX3" fmla="*/ 0 w 2147446"/>
                  <a:gd name="connsiteY3" fmla="*/ 887105 h 1870589"/>
                  <a:gd name="connsiteX4" fmla="*/ 160361 w 2147446"/>
                  <a:gd name="connsiteY4" fmla="*/ 1228299 h 1870589"/>
                  <a:gd name="connsiteX5" fmla="*/ 429905 w 2147446"/>
                  <a:gd name="connsiteY5" fmla="*/ 1402308 h 1870589"/>
                  <a:gd name="connsiteX6" fmla="*/ 484496 w 2147446"/>
                  <a:gd name="connsiteY6" fmla="*/ 1757149 h 1870589"/>
                  <a:gd name="connsiteX7" fmla="*/ 719920 w 2147446"/>
                  <a:gd name="connsiteY7" fmla="*/ 1869743 h 1870589"/>
                  <a:gd name="connsiteX8" fmla="*/ 1115705 w 2147446"/>
                  <a:gd name="connsiteY8" fmla="*/ 1760561 h 1870589"/>
                  <a:gd name="connsiteX9" fmla="*/ 1603612 w 2147446"/>
                  <a:gd name="connsiteY9" fmla="*/ 1821976 h 1870589"/>
                  <a:gd name="connsiteX10" fmla="*/ 1934570 w 2147446"/>
                  <a:gd name="connsiteY10" fmla="*/ 1777621 h 1870589"/>
                  <a:gd name="connsiteX11" fmla="*/ 2023281 w 2147446"/>
                  <a:gd name="connsiteY11" fmla="*/ 1572905 h 1870589"/>
                  <a:gd name="connsiteX12" fmla="*/ 1995985 w 2147446"/>
                  <a:gd name="connsiteY12" fmla="*/ 1313597 h 1870589"/>
                  <a:gd name="connsiteX13" fmla="*/ 2057399 w 2147446"/>
                  <a:gd name="connsiteY13" fmla="*/ 1204415 h 1870589"/>
                  <a:gd name="connsiteX14" fmla="*/ 2146111 w 2147446"/>
                  <a:gd name="connsiteY14" fmla="*/ 1037230 h 1870589"/>
                  <a:gd name="connsiteX15" fmla="*/ 2006222 w 2147446"/>
                  <a:gd name="connsiteY15" fmla="*/ 730155 h 1870589"/>
                  <a:gd name="connsiteX16" fmla="*/ 1897039 w 2147446"/>
                  <a:gd name="connsiteY16" fmla="*/ 573206 h 1870589"/>
                  <a:gd name="connsiteX17" fmla="*/ 1914099 w 2147446"/>
                  <a:gd name="connsiteY17" fmla="*/ 249072 h 1870589"/>
                  <a:gd name="connsiteX18" fmla="*/ 1685499 w 2147446"/>
                  <a:gd name="connsiteY18" fmla="*/ 27296 h 1870589"/>
                  <a:gd name="connsiteX19" fmla="*/ 1299949 w 2147446"/>
                  <a:gd name="connsiteY19" fmla="*/ 112594 h 1870589"/>
                  <a:gd name="connsiteX20" fmla="*/ 1033818 w 2147446"/>
                  <a:gd name="connsiteY20" fmla="*/ 119418 h 1870589"/>
                  <a:gd name="connsiteX21" fmla="*/ 781335 w 2147446"/>
                  <a:gd name="connsiteY21" fmla="*/ 0 h 1870589"/>
                  <a:gd name="connsiteX0" fmla="*/ 781335 w 2147446"/>
                  <a:gd name="connsiteY0" fmla="*/ 0 h 1870817"/>
                  <a:gd name="connsiteX1" fmla="*/ 436729 w 2147446"/>
                  <a:gd name="connsiteY1" fmla="*/ 269543 h 1870817"/>
                  <a:gd name="connsiteX2" fmla="*/ 283191 w 2147446"/>
                  <a:gd name="connsiteY2" fmla="*/ 580030 h 1870817"/>
                  <a:gd name="connsiteX3" fmla="*/ 0 w 2147446"/>
                  <a:gd name="connsiteY3" fmla="*/ 887105 h 1870817"/>
                  <a:gd name="connsiteX4" fmla="*/ 160361 w 2147446"/>
                  <a:gd name="connsiteY4" fmla="*/ 1228299 h 1870817"/>
                  <a:gd name="connsiteX5" fmla="*/ 429905 w 2147446"/>
                  <a:gd name="connsiteY5" fmla="*/ 1402308 h 1870817"/>
                  <a:gd name="connsiteX6" fmla="*/ 484496 w 2147446"/>
                  <a:gd name="connsiteY6" fmla="*/ 1757149 h 1870817"/>
                  <a:gd name="connsiteX7" fmla="*/ 719920 w 2147446"/>
                  <a:gd name="connsiteY7" fmla="*/ 1869743 h 1870817"/>
                  <a:gd name="connsiteX8" fmla="*/ 1115705 w 2147446"/>
                  <a:gd name="connsiteY8" fmla="*/ 1760561 h 1870817"/>
                  <a:gd name="connsiteX9" fmla="*/ 1603612 w 2147446"/>
                  <a:gd name="connsiteY9" fmla="*/ 1821976 h 1870817"/>
                  <a:gd name="connsiteX10" fmla="*/ 1934570 w 2147446"/>
                  <a:gd name="connsiteY10" fmla="*/ 1777621 h 1870817"/>
                  <a:gd name="connsiteX11" fmla="*/ 2023281 w 2147446"/>
                  <a:gd name="connsiteY11" fmla="*/ 1572905 h 1870817"/>
                  <a:gd name="connsiteX12" fmla="*/ 1995985 w 2147446"/>
                  <a:gd name="connsiteY12" fmla="*/ 1313597 h 1870817"/>
                  <a:gd name="connsiteX13" fmla="*/ 2057399 w 2147446"/>
                  <a:gd name="connsiteY13" fmla="*/ 1204415 h 1870817"/>
                  <a:gd name="connsiteX14" fmla="*/ 2146111 w 2147446"/>
                  <a:gd name="connsiteY14" fmla="*/ 1037230 h 1870817"/>
                  <a:gd name="connsiteX15" fmla="*/ 2006222 w 2147446"/>
                  <a:gd name="connsiteY15" fmla="*/ 730155 h 1870817"/>
                  <a:gd name="connsiteX16" fmla="*/ 1897039 w 2147446"/>
                  <a:gd name="connsiteY16" fmla="*/ 573206 h 1870817"/>
                  <a:gd name="connsiteX17" fmla="*/ 1914099 w 2147446"/>
                  <a:gd name="connsiteY17" fmla="*/ 249072 h 1870817"/>
                  <a:gd name="connsiteX18" fmla="*/ 1685499 w 2147446"/>
                  <a:gd name="connsiteY18" fmla="*/ 27296 h 1870817"/>
                  <a:gd name="connsiteX19" fmla="*/ 1299949 w 2147446"/>
                  <a:gd name="connsiteY19" fmla="*/ 112594 h 1870817"/>
                  <a:gd name="connsiteX20" fmla="*/ 1033818 w 2147446"/>
                  <a:gd name="connsiteY20" fmla="*/ 119418 h 1870817"/>
                  <a:gd name="connsiteX21" fmla="*/ 781335 w 2147446"/>
                  <a:gd name="connsiteY21" fmla="*/ 0 h 1870817"/>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8660"/>
                  <a:gd name="connsiteX1" fmla="*/ 445610 w 2156327"/>
                  <a:gd name="connsiteY1" fmla="*/ 269543 h 1878660"/>
                  <a:gd name="connsiteX2" fmla="*/ 292072 w 2156327"/>
                  <a:gd name="connsiteY2" fmla="*/ 580030 h 1878660"/>
                  <a:gd name="connsiteX3" fmla="*/ 8881 w 2156327"/>
                  <a:gd name="connsiteY3" fmla="*/ 887105 h 1878660"/>
                  <a:gd name="connsiteX4" fmla="*/ 169242 w 2156327"/>
                  <a:gd name="connsiteY4" fmla="*/ 1228299 h 1878660"/>
                  <a:gd name="connsiteX5" fmla="*/ 449022 w 2156327"/>
                  <a:gd name="connsiteY5" fmla="*/ 1439839 h 1878660"/>
                  <a:gd name="connsiteX6" fmla="*/ 483141 w 2156327"/>
                  <a:gd name="connsiteY6" fmla="*/ 1702558 h 1878660"/>
                  <a:gd name="connsiteX7" fmla="*/ 728801 w 2156327"/>
                  <a:gd name="connsiteY7" fmla="*/ 1869743 h 1878660"/>
                  <a:gd name="connsiteX8" fmla="*/ 1124586 w 2156327"/>
                  <a:gd name="connsiteY8" fmla="*/ 1760561 h 1878660"/>
                  <a:gd name="connsiteX9" fmla="*/ 1612493 w 2156327"/>
                  <a:gd name="connsiteY9" fmla="*/ 1821976 h 1878660"/>
                  <a:gd name="connsiteX10" fmla="*/ 1943451 w 2156327"/>
                  <a:gd name="connsiteY10" fmla="*/ 1777621 h 1878660"/>
                  <a:gd name="connsiteX11" fmla="*/ 2032162 w 2156327"/>
                  <a:gd name="connsiteY11" fmla="*/ 1572905 h 1878660"/>
                  <a:gd name="connsiteX12" fmla="*/ 2004866 w 2156327"/>
                  <a:gd name="connsiteY12" fmla="*/ 1313597 h 1878660"/>
                  <a:gd name="connsiteX13" fmla="*/ 2066280 w 2156327"/>
                  <a:gd name="connsiteY13" fmla="*/ 1204415 h 1878660"/>
                  <a:gd name="connsiteX14" fmla="*/ 2154992 w 2156327"/>
                  <a:gd name="connsiteY14" fmla="*/ 1037230 h 1878660"/>
                  <a:gd name="connsiteX15" fmla="*/ 2015103 w 2156327"/>
                  <a:gd name="connsiteY15" fmla="*/ 730155 h 1878660"/>
                  <a:gd name="connsiteX16" fmla="*/ 1905920 w 2156327"/>
                  <a:gd name="connsiteY16" fmla="*/ 573206 h 1878660"/>
                  <a:gd name="connsiteX17" fmla="*/ 1922980 w 2156327"/>
                  <a:gd name="connsiteY17" fmla="*/ 249072 h 1878660"/>
                  <a:gd name="connsiteX18" fmla="*/ 1694380 w 2156327"/>
                  <a:gd name="connsiteY18" fmla="*/ 27296 h 1878660"/>
                  <a:gd name="connsiteX19" fmla="*/ 1308830 w 2156327"/>
                  <a:gd name="connsiteY19" fmla="*/ 112594 h 1878660"/>
                  <a:gd name="connsiteX20" fmla="*/ 1042699 w 2156327"/>
                  <a:gd name="connsiteY20" fmla="*/ 119418 h 1878660"/>
                  <a:gd name="connsiteX21" fmla="*/ 790216 w 2156327"/>
                  <a:gd name="connsiteY21" fmla="*/ 0 h 1878660"/>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52434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4586 w 2156327"/>
                  <a:gd name="connsiteY8" fmla="*/ 1750325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56327" h="1855446">
                    <a:moveTo>
                      <a:pt x="779980" y="0"/>
                    </a:moveTo>
                    <a:cubicBezTo>
                      <a:pt x="568439" y="44354"/>
                      <a:pt x="510437" y="177421"/>
                      <a:pt x="452434" y="259307"/>
                    </a:cubicBezTo>
                    <a:cubicBezTo>
                      <a:pt x="380783" y="369627"/>
                      <a:pt x="428550" y="398059"/>
                      <a:pt x="292072" y="569794"/>
                    </a:cubicBezTo>
                    <a:cubicBezTo>
                      <a:pt x="197675" y="672152"/>
                      <a:pt x="52100" y="726743"/>
                      <a:pt x="8881" y="876869"/>
                    </a:cubicBezTo>
                    <a:cubicBezTo>
                      <a:pt x="-9316" y="956480"/>
                      <a:pt x="-17277" y="1025858"/>
                      <a:pt x="169242" y="1218063"/>
                    </a:cubicBezTo>
                    <a:cubicBezTo>
                      <a:pt x="347800" y="1351128"/>
                      <a:pt x="386469" y="1269241"/>
                      <a:pt x="449022" y="1429603"/>
                    </a:cubicBezTo>
                    <a:cubicBezTo>
                      <a:pt x="463807" y="1556982"/>
                      <a:pt x="468356" y="1592239"/>
                      <a:pt x="483141" y="1692322"/>
                    </a:cubicBezTo>
                    <a:cubicBezTo>
                      <a:pt x="507025" y="1750324"/>
                      <a:pt x="565027" y="1893628"/>
                      <a:pt x="749272" y="1845860"/>
                    </a:cubicBezTo>
                    <a:cubicBezTo>
                      <a:pt x="881200" y="1809466"/>
                      <a:pt x="861511" y="1749824"/>
                      <a:pt x="1121920" y="1734329"/>
                    </a:cubicBezTo>
                    <a:lnTo>
                      <a:pt x="1622729" y="1808328"/>
                    </a:lnTo>
                    <a:cubicBezTo>
                      <a:pt x="1787639" y="1812877"/>
                      <a:pt x="1825354" y="1840564"/>
                      <a:pt x="1943451" y="1767385"/>
                    </a:cubicBezTo>
                    <a:cubicBezTo>
                      <a:pt x="2027611" y="1688910"/>
                      <a:pt x="2019652" y="1651380"/>
                      <a:pt x="2032162" y="1562669"/>
                    </a:cubicBezTo>
                    <a:cubicBezTo>
                      <a:pt x="2023063" y="1442113"/>
                      <a:pt x="2010553" y="1406857"/>
                      <a:pt x="2004866" y="1303361"/>
                    </a:cubicBezTo>
                    <a:cubicBezTo>
                      <a:pt x="2012827" y="1238534"/>
                      <a:pt x="2042965" y="1230004"/>
                      <a:pt x="2066280" y="1194179"/>
                    </a:cubicBezTo>
                    <a:cubicBezTo>
                      <a:pt x="2089595" y="1158354"/>
                      <a:pt x="2141803" y="1115954"/>
                      <a:pt x="2154992" y="1026994"/>
                    </a:cubicBezTo>
                    <a:cubicBezTo>
                      <a:pt x="2159541" y="904372"/>
                      <a:pt x="2160680" y="870045"/>
                      <a:pt x="2015103" y="719919"/>
                    </a:cubicBezTo>
                    <a:cubicBezTo>
                      <a:pt x="1913882" y="647132"/>
                      <a:pt x="1921843" y="649405"/>
                      <a:pt x="1905920" y="562970"/>
                    </a:cubicBezTo>
                    <a:lnTo>
                      <a:pt x="1922980" y="238836"/>
                    </a:lnTo>
                    <a:cubicBezTo>
                      <a:pt x="1912744" y="143302"/>
                      <a:pt x="1830857" y="61415"/>
                      <a:pt x="1680732" y="20472"/>
                    </a:cubicBezTo>
                    <a:cubicBezTo>
                      <a:pt x="1571550" y="9099"/>
                      <a:pt x="1462367" y="48904"/>
                      <a:pt x="1329301" y="98946"/>
                    </a:cubicBezTo>
                    <a:cubicBezTo>
                      <a:pt x="1254239" y="121693"/>
                      <a:pt x="1159441" y="146249"/>
                      <a:pt x="1042699" y="109182"/>
                    </a:cubicBezTo>
                    <a:cubicBezTo>
                      <a:pt x="956263" y="70513"/>
                      <a:pt x="924420" y="7961"/>
                      <a:pt x="779980" y="0"/>
                    </a:cubicBezTo>
                    <a:close/>
                  </a:path>
                </a:pathLst>
              </a:custGeom>
              <a:solidFill>
                <a:srgbClr val="FFCC6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2673502" y="2193210"/>
                <a:ext cx="1895696" cy="1605443"/>
              </a:xfrm>
              <a:custGeom>
                <a:avLst/>
                <a:gdLst>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2006221 w 2147561"/>
                  <a:gd name="connsiteY12" fmla="*/ 1252182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1995985 w 2147561"/>
                  <a:gd name="connsiteY12" fmla="*/ 1313597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70589"/>
                  <a:gd name="connsiteX1" fmla="*/ 436729 w 2147446"/>
                  <a:gd name="connsiteY1" fmla="*/ 269543 h 1870589"/>
                  <a:gd name="connsiteX2" fmla="*/ 283191 w 2147446"/>
                  <a:gd name="connsiteY2" fmla="*/ 580030 h 1870589"/>
                  <a:gd name="connsiteX3" fmla="*/ 0 w 2147446"/>
                  <a:gd name="connsiteY3" fmla="*/ 887105 h 1870589"/>
                  <a:gd name="connsiteX4" fmla="*/ 160361 w 2147446"/>
                  <a:gd name="connsiteY4" fmla="*/ 1228299 h 1870589"/>
                  <a:gd name="connsiteX5" fmla="*/ 429905 w 2147446"/>
                  <a:gd name="connsiteY5" fmla="*/ 1402308 h 1870589"/>
                  <a:gd name="connsiteX6" fmla="*/ 484496 w 2147446"/>
                  <a:gd name="connsiteY6" fmla="*/ 1757149 h 1870589"/>
                  <a:gd name="connsiteX7" fmla="*/ 719920 w 2147446"/>
                  <a:gd name="connsiteY7" fmla="*/ 1869743 h 1870589"/>
                  <a:gd name="connsiteX8" fmla="*/ 1115705 w 2147446"/>
                  <a:gd name="connsiteY8" fmla="*/ 1760561 h 1870589"/>
                  <a:gd name="connsiteX9" fmla="*/ 1603612 w 2147446"/>
                  <a:gd name="connsiteY9" fmla="*/ 1821976 h 1870589"/>
                  <a:gd name="connsiteX10" fmla="*/ 1934570 w 2147446"/>
                  <a:gd name="connsiteY10" fmla="*/ 1777621 h 1870589"/>
                  <a:gd name="connsiteX11" fmla="*/ 2023281 w 2147446"/>
                  <a:gd name="connsiteY11" fmla="*/ 1572905 h 1870589"/>
                  <a:gd name="connsiteX12" fmla="*/ 1995985 w 2147446"/>
                  <a:gd name="connsiteY12" fmla="*/ 1313597 h 1870589"/>
                  <a:gd name="connsiteX13" fmla="*/ 2057399 w 2147446"/>
                  <a:gd name="connsiteY13" fmla="*/ 1204415 h 1870589"/>
                  <a:gd name="connsiteX14" fmla="*/ 2146111 w 2147446"/>
                  <a:gd name="connsiteY14" fmla="*/ 1037230 h 1870589"/>
                  <a:gd name="connsiteX15" fmla="*/ 2006222 w 2147446"/>
                  <a:gd name="connsiteY15" fmla="*/ 730155 h 1870589"/>
                  <a:gd name="connsiteX16" fmla="*/ 1897039 w 2147446"/>
                  <a:gd name="connsiteY16" fmla="*/ 573206 h 1870589"/>
                  <a:gd name="connsiteX17" fmla="*/ 1914099 w 2147446"/>
                  <a:gd name="connsiteY17" fmla="*/ 249072 h 1870589"/>
                  <a:gd name="connsiteX18" fmla="*/ 1685499 w 2147446"/>
                  <a:gd name="connsiteY18" fmla="*/ 27296 h 1870589"/>
                  <a:gd name="connsiteX19" fmla="*/ 1299949 w 2147446"/>
                  <a:gd name="connsiteY19" fmla="*/ 112594 h 1870589"/>
                  <a:gd name="connsiteX20" fmla="*/ 1033818 w 2147446"/>
                  <a:gd name="connsiteY20" fmla="*/ 119418 h 1870589"/>
                  <a:gd name="connsiteX21" fmla="*/ 781335 w 2147446"/>
                  <a:gd name="connsiteY21" fmla="*/ 0 h 1870589"/>
                  <a:gd name="connsiteX0" fmla="*/ 781335 w 2147446"/>
                  <a:gd name="connsiteY0" fmla="*/ 0 h 1870817"/>
                  <a:gd name="connsiteX1" fmla="*/ 436729 w 2147446"/>
                  <a:gd name="connsiteY1" fmla="*/ 269543 h 1870817"/>
                  <a:gd name="connsiteX2" fmla="*/ 283191 w 2147446"/>
                  <a:gd name="connsiteY2" fmla="*/ 580030 h 1870817"/>
                  <a:gd name="connsiteX3" fmla="*/ 0 w 2147446"/>
                  <a:gd name="connsiteY3" fmla="*/ 887105 h 1870817"/>
                  <a:gd name="connsiteX4" fmla="*/ 160361 w 2147446"/>
                  <a:gd name="connsiteY4" fmla="*/ 1228299 h 1870817"/>
                  <a:gd name="connsiteX5" fmla="*/ 429905 w 2147446"/>
                  <a:gd name="connsiteY5" fmla="*/ 1402308 h 1870817"/>
                  <a:gd name="connsiteX6" fmla="*/ 484496 w 2147446"/>
                  <a:gd name="connsiteY6" fmla="*/ 1757149 h 1870817"/>
                  <a:gd name="connsiteX7" fmla="*/ 719920 w 2147446"/>
                  <a:gd name="connsiteY7" fmla="*/ 1869743 h 1870817"/>
                  <a:gd name="connsiteX8" fmla="*/ 1115705 w 2147446"/>
                  <a:gd name="connsiteY8" fmla="*/ 1760561 h 1870817"/>
                  <a:gd name="connsiteX9" fmla="*/ 1603612 w 2147446"/>
                  <a:gd name="connsiteY9" fmla="*/ 1821976 h 1870817"/>
                  <a:gd name="connsiteX10" fmla="*/ 1934570 w 2147446"/>
                  <a:gd name="connsiteY10" fmla="*/ 1777621 h 1870817"/>
                  <a:gd name="connsiteX11" fmla="*/ 2023281 w 2147446"/>
                  <a:gd name="connsiteY11" fmla="*/ 1572905 h 1870817"/>
                  <a:gd name="connsiteX12" fmla="*/ 1995985 w 2147446"/>
                  <a:gd name="connsiteY12" fmla="*/ 1313597 h 1870817"/>
                  <a:gd name="connsiteX13" fmla="*/ 2057399 w 2147446"/>
                  <a:gd name="connsiteY13" fmla="*/ 1204415 h 1870817"/>
                  <a:gd name="connsiteX14" fmla="*/ 2146111 w 2147446"/>
                  <a:gd name="connsiteY14" fmla="*/ 1037230 h 1870817"/>
                  <a:gd name="connsiteX15" fmla="*/ 2006222 w 2147446"/>
                  <a:gd name="connsiteY15" fmla="*/ 730155 h 1870817"/>
                  <a:gd name="connsiteX16" fmla="*/ 1897039 w 2147446"/>
                  <a:gd name="connsiteY16" fmla="*/ 573206 h 1870817"/>
                  <a:gd name="connsiteX17" fmla="*/ 1914099 w 2147446"/>
                  <a:gd name="connsiteY17" fmla="*/ 249072 h 1870817"/>
                  <a:gd name="connsiteX18" fmla="*/ 1685499 w 2147446"/>
                  <a:gd name="connsiteY18" fmla="*/ 27296 h 1870817"/>
                  <a:gd name="connsiteX19" fmla="*/ 1299949 w 2147446"/>
                  <a:gd name="connsiteY19" fmla="*/ 112594 h 1870817"/>
                  <a:gd name="connsiteX20" fmla="*/ 1033818 w 2147446"/>
                  <a:gd name="connsiteY20" fmla="*/ 119418 h 1870817"/>
                  <a:gd name="connsiteX21" fmla="*/ 781335 w 2147446"/>
                  <a:gd name="connsiteY21" fmla="*/ 0 h 1870817"/>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8660"/>
                  <a:gd name="connsiteX1" fmla="*/ 445610 w 2156327"/>
                  <a:gd name="connsiteY1" fmla="*/ 269543 h 1878660"/>
                  <a:gd name="connsiteX2" fmla="*/ 292072 w 2156327"/>
                  <a:gd name="connsiteY2" fmla="*/ 580030 h 1878660"/>
                  <a:gd name="connsiteX3" fmla="*/ 8881 w 2156327"/>
                  <a:gd name="connsiteY3" fmla="*/ 887105 h 1878660"/>
                  <a:gd name="connsiteX4" fmla="*/ 169242 w 2156327"/>
                  <a:gd name="connsiteY4" fmla="*/ 1228299 h 1878660"/>
                  <a:gd name="connsiteX5" fmla="*/ 449022 w 2156327"/>
                  <a:gd name="connsiteY5" fmla="*/ 1439839 h 1878660"/>
                  <a:gd name="connsiteX6" fmla="*/ 483141 w 2156327"/>
                  <a:gd name="connsiteY6" fmla="*/ 1702558 h 1878660"/>
                  <a:gd name="connsiteX7" fmla="*/ 728801 w 2156327"/>
                  <a:gd name="connsiteY7" fmla="*/ 1869743 h 1878660"/>
                  <a:gd name="connsiteX8" fmla="*/ 1124586 w 2156327"/>
                  <a:gd name="connsiteY8" fmla="*/ 1760561 h 1878660"/>
                  <a:gd name="connsiteX9" fmla="*/ 1612493 w 2156327"/>
                  <a:gd name="connsiteY9" fmla="*/ 1821976 h 1878660"/>
                  <a:gd name="connsiteX10" fmla="*/ 1943451 w 2156327"/>
                  <a:gd name="connsiteY10" fmla="*/ 1777621 h 1878660"/>
                  <a:gd name="connsiteX11" fmla="*/ 2032162 w 2156327"/>
                  <a:gd name="connsiteY11" fmla="*/ 1572905 h 1878660"/>
                  <a:gd name="connsiteX12" fmla="*/ 2004866 w 2156327"/>
                  <a:gd name="connsiteY12" fmla="*/ 1313597 h 1878660"/>
                  <a:gd name="connsiteX13" fmla="*/ 2066280 w 2156327"/>
                  <a:gd name="connsiteY13" fmla="*/ 1204415 h 1878660"/>
                  <a:gd name="connsiteX14" fmla="*/ 2154992 w 2156327"/>
                  <a:gd name="connsiteY14" fmla="*/ 1037230 h 1878660"/>
                  <a:gd name="connsiteX15" fmla="*/ 2015103 w 2156327"/>
                  <a:gd name="connsiteY15" fmla="*/ 730155 h 1878660"/>
                  <a:gd name="connsiteX16" fmla="*/ 1905920 w 2156327"/>
                  <a:gd name="connsiteY16" fmla="*/ 573206 h 1878660"/>
                  <a:gd name="connsiteX17" fmla="*/ 1922980 w 2156327"/>
                  <a:gd name="connsiteY17" fmla="*/ 249072 h 1878660"/>
                  <a:gd name="connsiteX18" fmla="*/ 1694380 w 2156327"/>
                  <a:gd name="connsiteY18" fmla="*/ 27296 h 1878660"/>
                  <a:gd name="connsiteX19" fmla="*/ 1308830 w 2156327"/>
                  <a:gd name="connsiteY19" fmla="*/ 112594 h 1878660"/>
                  <a:gd name="connsiteX20" fmla="*/ 1042699 w 2156327"/>
                  <a:gd name="connsiteY20" fmla="*/ 119418 h 1878660"/>
                  <a:gd name="connsiteX21" fmla="*/ 790216 w 2156327"/>
                  <a:gd name="connsiteY21" fmla="*/ 0 h 1878660"/>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52434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4586 w 2156327"/>
                  <a:gd name="connsiteY8" fmla="*/ 1750325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37505 h 1892951"/>
                  <a:gd name="connsiteX1" fmla="*/ 452434 w 2156327"/>
                  <a:gd name="connsiteY1" fmla="*/ 296812 h 1892951"/>
                  <a:gd name="connsiteX2" fmla="*/ 292072 w 2156327"/>
                  <a:gd name="connsiteY2" fmla="*/ 607299 h 1892951"/>
                  <a:gd name="connsiteX3" fmla="*/ 8881 w 2156327"/>
                  <a:gd name="connsiteY3" fmla="*/ 914374 h 1892951"/>
                  <a:gd name="connsiteX4" fmla="*/ 169242 w 2156327"/>
                  <a:gd name="connsiteY4" fmla="*/ 1255568 h 1892951"/>
                  <a:gd name="connsiteX5" fmla="*/ 449022 w 2156327"/>
                  <a:gd name="connsiteY5" fmla="*/ 1467108 h 1892951"/>
                  <a:gd name="connsiteX6" fmla="*/ 483141 w 2156327"/>
                  <a:gd name="connsiteY6" fmla="*/ 1729827 h 1892951"/>
                  <a:gd name="connsiteX7" fmla="*/ 749272 w 2156327"/>
                  <a:gd name="connsiteY7" fmla="*/ 1883365 h 1892951"/>
                  <a:gd name="connsiteX8" fmla="*/ 1124586 w 2156327"/>
                  <a:gd name="connsiteY8" fmla="*/ 1787830 h 1892951"/>
                  <a:gd name="connsiteX9" fmla="*/ 1622729 w 2156327"/>
                  <a:gd name="connsiteY9" fmla="*/ 1845833 h 1892951"/>
                  <a:gd name="connsiteX10" fmla="*/ 1943451 w 2156327"/>
                  <a:gd name="connsiteY10" fmla="*/ 1804890 h 1892951"/>
                  <a:gd name="connsiteX11" fmla="*/ 2032162 w 2156327"/>
                  <a:gd name="connsiteY11" fmla="*/ 1600174 h 1892951"/>
                  <a:gd name="connsiteX12" fmla="*/ 2004866 w 2156327"/>
                  <a:gd name="connsiteY12" fmla="*/ 1340866 h 1892951"/>
                  <a:gd name="connsiteX13" fmla="*/ 2066280 w 2156327"/>
                  <a:gd name="connsiteY13" fmla="*/ 1231684 h 1892951"/>
                  <a:gd name="connsiteX14" fmla="*/ 2154992 w 2156327"/>
                  <a:gd name="connsiteY14" fmla="*/ 1064499 h 1892951"/>
                  <a:gd name="connsiteX15" fmla="*/ 2015103 w 2156327"/>
                  <a:gd name="connsiteY15" fmla="*/ 757424 h 1892951"/>
                  <a:gd name="connsiteX16" fmla="*/ 1905920 w 2156327"/>
                  <a:gd name="connsiteY16" fmla="*/ 600475 h 1892951"/>
                  <a:gd name="connsiteX17" fmla="*/ 1922980 w 2156327"/>
                  <a:gd name="connsiteY17" fmla="*/ 276341 h 1892951"/>
                  <a:gd name="connsiteX18" fmla="*/ 1692348 w 2156327"/>
                  <a:gd name="connsiteY18" fmla="*/ 920 h 1892951"/>
                  <a:gd name="connsiteX19" fmla="*/ 1329301 w 2156327"/>
                  <a:gd name="connsiteY19" fmla="*/ 136451 h 1892951"/>
                  <a:gd name="connsiteX20" fmla="*/ 1042699 w 2156327"/>
                  <a:gd name="connsiteY20" fmla="*/ 146687 h 1892951"/>
                  <a:gd name="connsiteX21" fmla="*/ 779980 w 2156327"/>
                  <a:gd name="connsiteY21" fmla="*/ 37505 h 1892951"/>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42699 w 2156327"/>
                  <a:gd name="connsiteY20" fmla="*/ 147348 h 1893612"/>
                  <a:gd name="connsiteX21" fmla="*/ 779980 w 2156327"/>
                  <a:gd name="connsiteY21" fmla="*/ 38166 h 1893612"/>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79980 w 2156327"/>
                  <a:gd name="connsiteY21" fmla="*/ 38166 h 1893612"/>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79980 w 2156327"/>
                  <a:gd name="connsiteY21" fmla="*/ 38166 h 1893612"/>
                  <a:gd name="connsiteX0" fmla="*/ 764492 w 2156327"/>
                  <a:gd name="connsiteY0" fmla="*/ 62619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64492 w 2156327"/>
                  <a:gd name="connsiteY0" fmla="*/ 62619 h 1893612"/>
                  <a:gd name="connsiteX1" fmla="*/ 452434 w 2156327"/>
                  <a:gd name="connsiteY1" fmla="*/ 301549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64492 w 2156327"/>
                  <a:gd name="connsiteY0" fmla="*/ 62619 h 1893612"/>
                  <a:gd name="connsiteX1" fmla="*/ 452434 w 2156327"/>
                  <a:gd name="connsiteY1" fmla="*/ 301549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46382 w 2138217"/>
                  <a:gd name="connsiteY0" fmla="*/ 62619 h 1893612"/>
                  <a:gd name="connsiteX1" fmla="*/ 434324 w 2138217"/>
                  <a:gd name="connsiteY1" fmla="*/ 301549 h 1893612"/>
                  <a:gd name="connsiteX2" fmla="*/ 273962 w 2138217"/>
                  <a:gd name="connsiteY2" fmla="*/ 607960 h 1893612"/>
                  <a:gd name="connsiteX3" fmla="*/ 14002 w 2138217"/>
                  <a:gd name="connsiteY3" fmla="*/ 890582 h 1893612"/>
                  <a:gd name="connsiteX4" fmla="*/ 151132 w 2138217"/>
                  <a:gd name="connsiteY4" fmla="*/ 1256229 h 1893612"/>
                  <a:gd name="connsiteX5" fmla="*/ 430912 w 2138217"/>
                  <a:gd name="connsiteY5" fmla="*/ 1467769 h 1893612"/>
                  <a:gd name="connsiteX6" fmla="*/ 465031 w 2138217"/>
                  <a:gd name="connsiteY6" fmla="*/ 1730488 h 1893612"/>
                  <a:gd name="connsiteX7" fmla="*/ 731162 w 2138217"/>
                  <a:gd name="connsiteY7" fmla="*/ 1884026 h 1893612"/>
                  <a:gd name="connsiteX8" fmla="*/ 1106476 w 2138217"/>
                  <a:gd name="connsiteY8" fmla="*/ 1788491 h 1893612"/>
                  <a:gd name="connsiteX9" fmla="*/ 1604619 w 2138217"/>
                  <a:gd name="connsiteY9" fmla="*/ 1846494 h 1893612"/>
                  <a:gd name="connsiteX10" fmla="*/ 1925341 w 2138217"/>
                  <a:gd name="connsiteY10" fmla="*/ 1805551 h 1893612"/>
                  <a:gd name="connsiteX11" fmla="*/ 2014052 w 2138217"/>
                  <a:gd name="connsiteY11" fmla="*/ 1600835 h 1893612"/>
                  <a:gd name="connsiteX12" fmla="*/ 1986756 w 2138217"/>
                  <a:gd name="connsiteY12" fmla="*/ 1341527 h 1893612"/>
                  <a:gd name="connsiteX13" fmla="*/ 2048170 w 2138217"/>
                  <a:gd name="connsiteY13" fmla="*/ 1232345 h 1893612"/>
                  <a:gd name="connsiteX14" fmla="*/ 2136882 w 2138217"/>
                  <a:gd name="connsiteY14" fmla="*/ 1065160 h 1893612"/>
                  <a:gd name="connsiteX15" fmla="*/ 1996993 w 2138217"/>
                  <a:gd name="connsiteY15" fmla="*/ 758085 h 1893612"/>
                  <a:gd name="connsiteX16" fmla="*/ 1887810 w 2138217"/>
                  <a:gd name="connsiteY16" fmla="*/ 601136 h 1893612"/>
                  <a:gd name="connsiteX17" fmla="*/ 1904870 w 2138217"/>
                  <a:gd name="connsiteY17" fmla="*/ 277002 h 1893612"/>
                  <a:gd name="connsiteX18" fmla="*/ 1674238 w 2138217"/>
                  <a:gd name="connsiteY18" fmla="*/ 1581 h 1893612"/>
                  <a:gd name="connsiteX19" fmla="*/ 1342165 w 2138217"/>
                  <a:gd name="connsiteY19" fmla="*/ 92279 h 1893612"/>
                  <a:gd name="connsiteX20" fmla="*/ 1055563 w 2138217"/>
                  <a:gd name="connsiteY20" fmla="*/ 126970 h 1893612"/>
                  <a:gd name="connsiteX21" fmla="*/ 746382 w 2138217"/>
                  <a:gd name="connsiteY21" fmla="*/ 62619 h 1893612"/>
                  <a:gd name="connsiteX0" fmla="*/ 741262 w 2133097"/>
                  <a:gd name="connsiteY0" fmla="*/ 62619 h 1893612"/>
                  <a:gd name="connsiteX1" fmla="*/ 429204 w 2133097"/>
                  <a:gd name="connsiteY1" fmla="*/ 301549 h 1893612"/>
                  <a:gd name="connsiteX2" fmla="*/ 268842 w 2133097"/>
                  <a:gd name="connsiteY2" fmla="*/ 607960 h 1893612"/>
                  <a:gd name="connsiteX3" fmla="*/ 8882 w 2133097"/>
                  <a:gd name="connsiteY3" fmla="*/ 890582 h 1893612"/>
                  <a:gd name="connsiteX4" fmla="*/ 169242 w 2133097"/>
                  <a:gd name="connsiteY4" fmla="*/ 1239927 h 1893612"/>
                  <a:gd name="connsiteX5" fmla="*/ 425792 w 2133097"/>
                  <a:gd name="connsiteY5" fmla="*/ 1467769 h 1893612"/>
                  <a:gd name="connsiteX6" fmla="*/ 459911 w 2133097"/>
                  <a:gd name="connsiteY6" fmla="*/ 1730488 h 1893612"/>
                  <a:gd name="connsiteX7" fmla="*/ 726042 w 2133097"/>
                  <a:gd name="connsiteY7" fmla="*/ 1884026 h 1893612"/>
                  <a:gd name="connsiteX8" fmla="*/ 1101356 w 2133097"/>
                  <a:gd name="connsiteY8" fmla="*/ 1788491 h 1893612"/>
                  <a:gd name="connsiteX9" fmla="*/ 1599499 w 2133097"/>
                  <a:gd name="connsiteY9" fmla="*/ 1846494 h 1893612"/>
                  <a:gd name="connsiteX10" fmla="*/ 1920221 w 2133097"/>
                  <a:gd name="connsiteY10" fmla="*/ 1805551 h 1893612"/>
                  <a:gd name="connsiteX11" fmla="*/ 2008932 w 2133097"/>
                  <a:gd name="connsiteY11" fmla="*/ 1600835 h 1893612"/>
                  <a:gd name="connsiteX12" fmla="*/ 1981636 w 2133097"/>
                  <a:gd name="connsiteY12" fmla="*/ 1341527 h 1893612"/>
                  <a:gd name="connsiteX13" fmla="*/ 2043050 w 2133097"/>
                  <a:gd name="connsiteY13" fmla="*/ 1232345 h 1893612"/>
                  <a:gd name="connsiteX14" fmla="*/ 2131762 w 2133097"/>
                  <a:gd name="connsiteY14" fmla="*/ 1065160 h 1893612"/>
                  <a:gd name="connsiteX15" fmla="*/ 1991873 w 2133097"/>
                  <a:gd name="connsiteY15" fmla="*/ 758085 h 1893612"/>
                  <a:gd name="connsiteX16" fmla="*/ 1882690 w 2133097"/>
                  <a:gd name="connsiteY16" fmla="*/ 601136 h 1893612"/>
                  <a:gd name="connsiteX17" fmla="*/ 1899750 w 2133097"/>
                  <a:gd name="connsiteY17" fmla="*/ 277002 h 1893612"/>
                  <a:gd name="connsiteX18" fmla="*/ 1669118 w 2133097"/>
                  <a:gd name="connsiteY18" fmla="*/ 1581 h 1893612"/>
                  <a:gd name="connsiteX19" fmla="*/ 1337045 w 2133097"/>
                  <a:gd name="connsiteY19" fmla="*/ 92279 h 1893612"/>
                  <a:gd name="connsiteX20" fmla="*/ 1050443 w 2133097"/>
                  <a:gd name="connsiteY20" fmla="*/ 126970 h 1893612"/>
                  <a:gd name="connsiteX21" fmla="*/ 741262 w 2133097"/>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37688 w 2144993"/>
                  <a:gd name="connsiteY5" fmla="*/ 1467769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53175 w 2144993"/>
                  <a:gd name="connsiteY5" fmla="*/ 1492223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53175 w 2144993"/>
                  <a:gd name="connsiteY5" fmla="*/ 1492223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952641"/>
                  <a:gd name="connsiteX1" fmla="*/ 441100 w 2144993"/>
                  <a:gd name="connsiteY1" fmla="*/ 301549 h 1952641"/>
                  <a:gd name="connsiteX2" fmla="*/ 280738 w 2144993"/>
                  <a:gd name="connsiteY2" fmla="*/ 607960 h 1952641"/>
                  <a:gd name="connsiteX3" fmla="*/ 20778 w 2144993"/>
                  <a:gd name="connsiteY3" fmla="*/ 890582 h 1952641"/>
                  <a:gd name="connsiteX4" fmla="*/ 181138 w 2144993"/>
                  <a:gd name="connsiteY4" fmla="*/ 1239927 h 1952641"/>
                  <a:gd name="connsiteX5" fmla="*/ 453175 w 2144993"/>
                  <a:gd name="connsiteY5" fmla="*/ 1492223 h 1952641"/>
                  <a:gd name="connsiteX6" fmla="*/ 471807 w 2144993"/>
                  <a:gd name="connsiteY6" fmla="*/ 1730488 h 1952641"/>
                  <a:gd name="connsiteX7" fmla="*/ 737938 w 2144993"/>
                  <a:gd name="connsiteY7" fmla="*/ 1884026 h 1952641"/>
                  <a:gd name="connsiteX8" fmla="*/ 1113252 w 2144993"/>
                  <a:gd name="connsiteY8" fmla="*/ 1788491 h 1952641"/>
                  <a:gd name="connsiteX9" fmla="*/ 1665599 w 2144993"/>
                  <a:gd name="connsiteY9" fmla="*/ 1952458 h 1952641"/>
                  <a:gd name="connsiteX10" fmla="*/ 1932117 w 2144993"/>
                  <a:gd name="connsiteY10" fmla="*/ 1805551 h 1952641"/>
                  <a:gd name="connsiteX11" fmla="*/ 2020828 w 2144993"/>
                  <a:gd name="connsiteY11" fmla="*/ 1600835 h 1952641"/>
                  <a:gd name="connsiteX12" fmla="*/ 1993532 w 2144993"/>
                  <a:gd name="connsiteY12" fmla="*/ 1341527 h 1952641"/>
                  <a:gd name="connsiteX13" fmla="*/ 2054946 w 2144993"/>
                  <a:gd name="connsiteY13" fmla="*/ 1232345 h 1952641"/>
                  <a:gd name="connsiteX14" fmla="*/ 2143658 w 2144993"/>
                  <a:gd name="connsiteY14" fmla="*/ 1065160 h 1952641"/>
                  <a:gd name="connsiteX15" fmla="*/ 2003769 w 2144993"/>
                  <a:gd name="connsiteY15" fmla="*/ 758085 h 1952641"/>
                  <a:gd name="connsiteX16" fmla="*/ 1894586 w 2144993"/>
                  <a:gd name="connsiteY16" fmla="*/ 601136 h 1952641"/>
                  <a:gd name="connsiteX17" fmla="*/ 1911646 w 2144993"/>
                  <a:gd name="connsiteY17" fmla="*/ 277002 h 1952641"/>
                  <a:gd name="connsiteX18" fmla="*/ 1681014 w 2144993"/>
                  <a:gd name="connsiteY18" fmla="*/ 1581 h 1952641"/>
                  <a:gd name="connsiteX19" fmla="*/ 1348941 w 2144993"/>
                  <a:gd name="connsiteY19" fmla="*/ 92279 h 1952641"/>
                  <a:gd name="connsiteX20" fmla="*/ 1062339 w 2144993"/>
                  <a:gd name="connsiteY20" fmla="*/ 126970 h 1952641"/>
                  <a:gd name="connsiteX21" fmla="*/ 753158 w 2144993"/>
                  <a:gd name="connsiteY21" fmla="*/ 62619 h 1952641"/>
                  <a:gd name="connsiteX0" fmla="*/ 753158 w 2144993"/>
                  <a:gd name="connsiteY0" fmla="*/ 62619 h 1953180"/>
                  <a:gd name="connsiteX1" fmla="*/ 441100 w 2144993"/>
                  <a:gd name="connsiteY1" fmla="*/ 301549 h 1953180"/>
                  <a:gd name="connsiteX2" fmla="*/ 280738 w 2144993"/>
                  <a:gd name="connsiteY2" fmla="*/ 607960 h 1953180"/>
                  <a:gd name="connsiteX3" fmla="*/ 20778 w 2144993"/>
                  <a:gd name="connsiteY3" fmla="*/ 890582 h 1953180"/>
                  <a:gd name="connsiteX4" fmla="*/ 181138 w 2144993"/>
                  <a:gd name="connsiteY4" fmla="*/ 1239927 h 1953180"/>
                  <a:gd name="connsiteX5" fmla="*/ 453175 w 2144993"/>
                  <a:gd name="connsiteY5" fmla="*/ 1492223 h 1953180"/>
                  <a:gd name="connsiteX6" fmla="*/ 471807 w 2144993"/>
                  <a:gd name="connsiteY6" fmla="*/ 1730488 h 1953180"/>
                  <a:gd name="connsiteX7" fmla="*/ 737938 w 2144993"/>
                  <a:gd name="connsiteY7" fmla="*/ 1884026 h 1953180"/>
                  <a:gd name="connsiteX8" fmla="*/ 1113252 w 2144993"/>
                  <a:gd name="connsiteY8" fmla="*/ 1788491 h 1953180"/>
                  <a:gd name="connsiteX9" fmla="*/ 1665599 w 2144993"/>
                  <a:gd name="connsiteY9" fmla="*/ 1952458 h 1953180"/>
                  <a:gd name="connsiteX10" fmla="*/ 1959220 w 2144993"/>
                  <a:gd name="connsiteY10" fmla="*/ 1870760 h 1953180"/>
                  <a:gd name="connsiteX11" fmla="*/ 2020828 w 2144993"/>
                  <a:gd name="connsiteY11" fmla="*/ 1600835 h 1953180"/>
                  <a:gd name="connsiteX12" fmla="*/ 1993532 w 2144993"/>
                  <a:gd name="connsiteY12" fmla="*/ 1341527 h 1953180"/>
                  <a:gd name="connsiteX13" fmla="*/ 2054946 w 2144993"/>
                  <a:gd name="connsiteY13" fmla="*/ 1232345 h 1953180"/>
                  <a:gd name="connsiteX14" fmla="*/ 2143658 w 2144993"/>
                  <a:gd name="connsiteY14" fmla="*/ 1065160 h 1953180"/>
                  <a:gd name="connsiteX15" fmla="*/ 2003769 w 2144993"/>
                  <a:gd name="connsiteY15" fmla="*/ 758085 h 1953180"/>
                  <a:gd name="connsiteX16" fmla="*/ 1894586 w 2144993"/>
                  <a:gd name="connsiteY16" fmla="*/ 601136 h 1953180"/>
                  <a:gd name="connsiteX17" fmla="*/ 1911646 w 2144993"/>
                  <a:gd name="connsiteY17" fmla="*/ 277002 h 1953180"/>
                  <a:gd name="connsiteX18" fmla="*/ 1681014 w 2144993"/>
                  <a:gd name="connsiteY18" fmla="*/ 1581 h 1953180"/>
                  <a:gd name="connsiteX19" fmla="*/ 1348941 w 2144993"/>
                  <a:gd name="connsiteY19" fmla="*/ 92279 h 1953180"/>
                  <a:gd name="connsiteX20" fmla="*/ 1062339 w 2144993"/>
                  <a:gd name="connsiteY20" fmla="*/ 126970 h 1953180"/>
                  <a:gd name="connsiteX21" fmla="*/ 753158 w 2144993"/>
                  <a:gd name="connsiteY21" fmla="*/ 62619 h 1953180"/>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34967"/>
                  <a:gd name="connsiteX1" fmla="*/ 441100 w 2144993"/>
                  <a:gd name="connsiteY1" fmla="*/ 301549 h 1934967"/>
                  <a:gd name="connsiteX2" fmla="*/ 280738 w 2144993"/>
                  <a:gd name="connsiteY2" fmla="*/ 607960 h 1934967"/>
                  <a:gd name="connsiteX3" fmla="*/ 20778 w 2144993"/>
                  <a:gd name="connsiteY3" fmla="*/ 890582 h 1934967"/>
                  <a:gd name="connsiteX4" fmla="*/ 181138 w 2144993"/>
                  <a:gd name="connsiteY4" fmla="*/ 1239927 h 1934967"/>
                  <a:gd name="connsiteX5" fmla="*/ 453175 w 2144993"/>
                  <a:gd name="connsiteY5" fmla="*/ 1492223 h 1934967"/>
                  <a:gd name="connsiteX6" fmla="*/ 471807 w 2144993"/>
                  <a:gd name="connsiteY6" fmla="*/ 1730488 h 1934967"/>
                  <a:gd name="connsiteX7" fmla="*/ 737938 w 2144993"/>
                  <a:gd name="connsiteY7" fmla="*/ 1884026 h 1934967"/>
                  <a:gd name="connsiteX8" fmla="*/ 1113252 w 2144993"/>
                  <a:gd name="connsiteY8" fmla="*/ 1788491 h 1934967"/>
                  <a:gd name="connsiteX9" fmla="*/ 1692826 w 2144993"/>
                  <a:gd name="connsiteY9" fmla="*/ 1933352 h 1934967"/>
                  <a:gd name="connsiteX10" fmla="*/ 1959220 w 2144993"/>
                  <a:gd name="connsiteY10" fmla="*/ 1870760 h 1934967"/>
                  <a:gd name="connsiteX11" fmla="*/ 2020828 w 2144993"/>
                  <a:gd name="connsiteY11" fmla="*/ 1600835 h 1934967"/>
                  <a:gd name="connsiteX12" fmla="*/ 1993532 w 2144993"/>
                  <a:gd name="connsiteY12" fmla="*/ 1341527 h 1934967"/>
                  <a:gd name="connsiteX13" fmla="*/ 2054946 w 2144993"/>
                  <a:gd name="connsiteY13" fmla="*/ 1232345 h 1934967"/>
                  <a:gd name="connsiteX14" fmla="*/ 2143658 w 2144993"/>
                  <a:gd name="connsiteY14" fmla="*/ 1065160 h 1934967"/>
                  <a:gd name="connsiteX15" fmla="*/ 2003769 w 2144993"/>
                  <a:gd name="connsiteY15" fmla="*/ 758085 h 1934967"/>
                  <a:gd name="connsiteX16" fmla="*/ 1894586 w 2144993"/>
                  <a:gd name="connsiteY16" fmla="*/ 601136 h 1934967"/>
                  <a:gd name="connsiteX17" fmla="*/ 1911646 w 2144993"/>
                  <a:gd name="connsiteY17" fmla="*/ 277002 h 1934967"/>
                  <a:gd name="connsiteX18" fmla="*/ 1681014 w 2144993"/>
                  <a:gd name="connsiteY18" fmla="*/ 1581 h 1934967"/>
                  <a:gd name="connsiteX19" fmla="*/ 1348941 w 2144993"/>
                  <a:gd name="connsiteY19" fmla="*/ 92279 h 1934967"/>
                  <a:gd name="connsiteX20" fmla="*/ 1062339 w 2144993"/>
                  <a:gd name="connsiteY20" fmla="*/ 126970 h 1934967"/>
                  <a:gd name="connsiteX21" fmla="*/ 753158 w 2144993"/>
                  <a:gd name="connsiteY21" fmla="*/ 62619 h 1934967"/>
                  <a:gd name="connsiteX0" fmla="*/ 753158 w 2144993"/>
                  <a:gd name="connsiteY0" fmla="*/ 62619 h 1940213"/>
                  <a:gd name="connsiteX1" fmla="*/ 441100 w 2144993"/>
                  <a:gd name="connsiteY1" fmla="*/ 301549 h 1940213"/>
                  <a:gd name="connsiteX2" fmla="*/ 280738 w 2144993"/>
                  <a:gd name="connsiteY2" fmla="*/ 607960 h 1940213"/>
                  <a:gd name="connsiteX3" fmla="*/ 20778 w 2144993"/>
                  <a:gd name="connsiteY3" fmla="*/ 890582 h 1940213"/>
                  <a:gd name="connsiteX4" fmla="*/ 181138 w 2144993"/>
                  <a:gd name="connsiteY4" fmla="*/ 1239927 h 1940213"/>
                  <a:gd name="connsiteX5" fmla="*/ 453175 w 2144993"/>
                  <a:gd name="connsiteY5" fmla="*/ 1492223 h 1940213"/>
                  <a:gd name="connsiteX6" fmla="*/ 471807 w 2144993"/>
                  <a:gd name="connsiteY6" fmla="*/ 1730488 h 1940213"/>
                  <a:gd name="connsiteX7" fmla="*/ 737938 w 2144993"/>
                  <a:gd name="connsiteY7" fmla="*/ 1884026 h 1940213"/>
                  <a:gd name="connsiteX8" fmla="*/ 1113252 w 2144993"/>
                  <a:gd name="connsiteY8" fmla="*/ 1788491 h 1940213"/>
                  <a:gd name="connsiteX9" fmla="*/ 1692826 w 2144993"/>
                  <a:gd name="connsiteY9" fmla="*/ 1933352 h 1940213"/>
                  <a:gd name="connsiteX10" fmla="*/ 1959220 w 2144993"/>
                  <a:gd name="connsiteY10" fmla="*/ 1870760 h 1940213"/>
                  <a:gd name="connsiteX11" fmla="*/ 2020828 w 2144993"/>
                  <a:gd name="connsiteY11" fmla="*/ 1600835 h 1940213"/>
                  <a:gd name="connsiteX12" fmla="*/ 1993532 w 2144993"/>
                  <a:gd name="connsiteY12" fmla="*/ 1341527 h 1940213"/>
                  <a:gd name="connsiteX13" fmla="*/ 2054946 w 2144993"/>
                  <a:gd name="connsiteY13" fmla="*/ 1232345 h 1940213"/>
                  <a:gd name="connsiteX14" fmla="*/ 2143658 w 2144993"/>
                  <a:gd name="connsiteY14" fmla="*/ 1065160 h 1940213"/>
                  <a:gd name="connsiteX15" fmla="*/ 2003769 w 2144993"/>
                  <a:gd name="connsiteY15" fmla="*/ 758085 h 1940213"/>
                  <a:gd name="connsiteX16" fmla="*/ 1894586 w 2144993"/>
                  <a:gd name="connsiteY16" fmla="*/ 601136 h 1940213"/>
                  <a:gd name="connsiteX17" fmla="*/ 1911646 w 2144993"/>
                  <a:gd name="connsiteY17" fmla="*/ 277002 h 1940213"/>
                  <a:gd name="connsiteX18" fmla="*/ 1681014 w 2144993"/>
                  <a:gd name="connsiteY18" fmla="*/ 1581 h 1940213"/>
                  <a:gd name="connsiteX19" fmla="*/ 1348941 w 2144993"/>
                  <a:gd name="connsiteY19" fmla="*/ 92279 h 1940213"/>
                  <a:gd name="connsiteX20" fmla="*/ 1062339 w 2144993"/>
                  <a:gd name="connsiteY20" fmla="*/ 126970 h 1940213"/>
                  <a:gd name="connsiteX21" fmla="*/ 753158 w 2144993"/>
                  <a:gd name="connsiteY21" fmla="*/ 62619 h 1940213"/>
                  <a:gd name="connsiteX0" fmla="*/ 753158 w 2144993"/>
                  <a:gd name="connsiteY0" fmla="*/ 62619 h 1940213"/>
                  <a:gd name="connsiteX1" fmla="*/ 441100 w 2144993"/>
                  <a:gd name="connsiteY1" fmla="*/ 301549 h 1940213"/>
                  <a:gd name="connsiteX2" fmla="*/ 280738 w 2144993"/>
                  <a:gd name="connsiteY2" fmla="*/ 607960 h 1940213"/>
                  <a:gd name="connsiteX3" fmla="*/ 20778 w 2144993"/>
                  <a:gd name="connsiteY3" fmla="*/ 890582 h 1940213"/>
                  <a:gd name="connsiteX4" fmla="*/ 181138 w 2144993"/>
                  <a:gd name="connsiteY4" fmla="*/ 1239927 h 1940213"/>
                  <a:gd name="connsiteX5" fmla="*/ 453175 w 2144993"/>
                  <a:gd name="connsiteY5" fmla="*/ 1492223 h 1940213"/>
                  <a:gd name="connsiteX6" fmla="*/ 471807 w 2144993"/>
                  <a:gd name="connsiteY6" fmla="*/ 1730488 h 1940213"/>
                  <a:gd name="connsiteX7" fmla="*/ 737938 w 2144993"/>
                  <a:gd name="connsiteY7" fmla="*/ 1884026 h 1940213"/>
                  <a:gd name="connsiteX8" fmla="*/ 1113252 w 2144993"/>
                  <a:gd name="connsiteY8" fmla="*/ 1788491 h 1940213"/>
                  <a:gd name="connsiteX9" fmla="*/ 1692826 w 2144993"/>
                  <a:gd name="connsiteY9" fmla="*/ 1933352 h 1940213"/>
                  <a:gd name="connsiteX10" fmla="*/ 1959220 w 2144993"/>
                  <a:gd name="connsiteY10" fmla="*/ 1870760 h 1940213"/>
                  <a:gd name="connsiteX11" fmla="*/ 2020828 w 2144993"/>
                  <a:gd name="connsiteY11" fmla="*/ 1600835 h 1940213"/>
                  <a:gd name="connsiteX12" fmla="*/ 1993532 w 2144993"/>
                  <a:gd name="connsiteY12" fmla="*/ 1341527 h 1940213"/>
                  <a:gd name="connsiteX13" fmla="*/ 2054946 w 2144993"/>
                  <a:gd name="connsiteY13" fmla="*/ 1232345 h 1940213"/>
                  <a:gd name="connsiteX14" fmla="*/ 2143658 w 2144993"/>
                  <a:gd name="connsiteY14" fmla="*/ 1065160 h 1940213"/>
                  <a:gd name="connsiteX15" fmla="*/ 2003769 w 2144993"/>
                  <a:gd name="connsiteY15" fmla="*/ 758085 h 1940213"/>
                  <a:gd name="connsiteX16" fmla="*/ 1894586 w 2144993"/>
                  <a:gd name="connsiteY16" fmla="*/ 601136 h 1940213"/>
                  <a:gd name="connsiteX17" fmla="*/ 1911646 w 2144993"/>
                  <a:gd name="connsiteY17" fmla="*/ 277002 h 1940213"/>
                  <a:gd name="connsiteX18" fmla="*/ 1681014 w 2144993"/>
                  <a:gd name="connsiteY18" fmla="*/ 1581 h 1940213"/>
                  <a:gd name="connsiteX19" fmla="*/ 1348941 w 2144993"/>
                  <a:gd name="connsiteY19" fmla="*/ 92279 h 1940213"/>
                  <a:gd name="connsiteX20" fmla="*/ 1062339 w 2144993"/>
                  <a:gd name="connsiteY20" fmla="*/ 126970 h 1940213"/>
                  <a:gd name="connsiteX21" fmla="*/ 753158 w 2144993"/>
                  <a:gd name="connsiteY21" fmla="*/ 62619 h 1940213"/>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9 w 2144994"/>
                  <a:gd name="connsiteY0" fmla="*/ 62619 h 1917706"/>
                  <a:gd name="connsiteX1" fmla="*/ 441101 w 2144994"/>
                  <a:gd name="connsiteY1" fmla="*/ 301549 h 1917706"/>
                  <a:gd name="connsiteX2" fmla="*/ 280739 w 2144994"/>
                  <a:gd name="connsiteY2" fmla="*/ 607960 h 1917706"/>
                  <a:gd name="connsiteX3" fmla="*/ 20779 w 2144994"/>
                  <a:gd name="connsiteY3" fmla="*/ 890582 h 1917706"/>
                  <a:gd name="connsiteX4" fmla="*/ 181139 w 2144994"/>
                  <a:gd name="connsiteY4" fmla="*/ 1239927 h 1917706"/>
                  <a:gd name="connsiteX5" fmla="*/ 453176 w 2144994"/>
                  <a:gd name="connsiteY5" fmla="*/ 1492223 h 1917706"/>
                  <a:gd name="connsiteX6" fmla="*/ 471808 w 2144994"/>
                  <a:gd name="connsiteY6" fmla="*/ 1730488 h 1917706"/>
                  <a:gd name="connsiteX7" fmla="*/ 737939 w 2144994"/>
                  <a:gd name="connsiteY7" fmla="*/ 1884026 h 1917706"/>
                  <a:gd name="connsiteX8" fmla="*/ 1113253 w 2144994"/>
                  <a:gd name="connsiteY8" fmla="*/ 1788491 h 1917706"/>
                  <a:gd name="connsiteX9" fmla="*/ 1650474 w 2144994"/>
                  <a:gd name="connsiteY9" fmla="*/ 1901508 h 1917706"/>
                  <a:gd name="connsiteX10" fmla="*/ 1959221 w 2144994"/>
                  <a:gd name="connsiteY10" fmla="*/ 1870760 h 1917706"/>
                  <a:gd name="connsiteX11" fmla="*/ 2020829 w 2144994"/>
                  <a:gd name="connsiteY11" fmla="*/ 1600835 h 1917706"/>
                  <a:gd name="connsiteX12" fmla="*/ 1993533 w 2144994"/>
                  <a:gd name="connsiteY12" fmla="*/ 1341527 h 1917706"/>
                  <a:gd name="connsiteX13" fmla="*/ 2054947 w 2144994"/>
                  <a:gd name="connsiteY13" fmla="*/ 1232345 h 1917706"/>
                  <a:gd name="connsiteX14" fmla="*/ 2143659 w 2144994"/>
                  <a:gd name="connsiteY14" fmla="*/ 1065160 h 1917706"/>
                  <a:gd name="connsiteX15" fmla="*/ 2003770 w 2144994"/>
                  <a:gd name="connsiteY15" fmla="*/ 758085 h 1917706"/>
                  <a:gd name="connsiteX16" fmla="*/ 1894587 w 2144994"/>
                  <a:gd name="connsiteY16" fmla="*/ 601136 h 1917706"/>
                  <a:gd name="connsiteX17" fmla="*/ 1911647 w 2144994"/>
                  <a:gd name="connsiteY17" fmla="*/ 277002 h 1917706"/>
                  <a:gd name="connsiteX18" fmla="*/ 1681015 w 2144994"/>
                  <a:gd name="connsiteY18" fmla="*/ 1581 h 1917706"/>
                  <a:gd name="connsiteX19" fmla="*/ 1348942 w 2144994"/>
                  <a:gd name="connsiteY19" fmla="*/ 92279 h 1917706"/>
                  <a:gd name="connsiteX20" fmla="*/ 1062340 w 2144994"/>
                  <a:gd name="connsiteY20" fmla="*/ 126970 h 1917706"/>
                  <a:gd name="connsiteX21" fmla="*/ 753159 w 2144994"/>
                  <a:gd name="connsiteY21" fmla="*/ 62619 h 1917706"/>
                  <a:gd name="connsiteX0" fmla="*/ 753159 w 2144994"/>
                  <a:gd name="connsiteY0" fmla="*/ 62619 h 1917706"/>
                  <a:gd name="connsiteX1" fmla="*/ 441101 w 2144994"/>
                  <a:gd name="connsiteY1" fmla="*/ 301549 h 1917706"/>
                  <a:gd name="connsiteX2" fmla="*/ 280739 w 2144994"/>
                  <a:gd name="connsiteY2" fmla="*/ 607960 h 1917706"/>
                  <a:gd name="connsiteX3" fmla="*/ 20779 w 2144994"/>
                  <a:gd name="connsiteY3" fmla="*/ 890582 h 1917706"/>
                  <a:gd name="connsiteX4" fmla="*/ 181139 w 2144994"/>
                  <a:gd name="connsiteY4" fmla="*/ 1239927 h 1917706"/>
                  <a:gd name="connsiteX5" fmla="*/ 453176 w 2144994"/>
                  <a:gd name="connsiteY5" fmla="*/ 1492223 h 1917706"/>
                  <a:gd name="connsiteX6" fmla="*/ 471808 w 2144994"/>
                  <a:gd name="connsiteY6" fmla="*/ 1730488 h 1917706"/>
                  <a:gd name="connsiteX7" fmla="*/ 737939 w 2144994"/>
                  <a:gd name="connsiteY7" fmla="*/ 1884026 h 1917706"/>
                  <a:gd name="connsiteX8" fmla="*/ 1113253 w 2144994"/>
                  <a:gd name="connsiteY8" fmla="*/ 1788491 h 1917706"/>
                  <a:gd name="connsiteX9" fmla="*/ 1650474 w 2144994"/>
                  <a:gd name="connsiteY9" fmla="*/ 1901508 h 1917706"/>
                  <a:gd name="connsiteX10" fmla="*/ 1959221 w 2144994"/>
                  <a:gd name="connsiteY10" fmla="*/ 1870760 h 1917706"/>
                  <a:gd name="connsiteX11" fmla="*/ 2020829 w 2144994"/>
                  <a:gd name="connsiteY11" fmla="*/ 1600835 h 1917706"/>
                  <a:gd name="connsiteX12" fmla="*/ 1993533 w 2144994"/>
                  <a:gd name="connsiteY12" fmla="*/ 1341527 h 1917706"/>
                  <a:gd name="connsiteX13" fmla="*/ 2054947 w 2144994"/>
                  <a:gd name="connsiteY13" fmla="*/ 1232345 h 1917706"/>
                  <a:gd name="connsiteX14" fmla="*/ 2143659 w 2144994"/>
                  <a:gd name="connsiteY14" fmla="*/ 1065160 h 1917706"/>
                  <a:gd name="connsiteX15" fmla="*/ 2003770 w 2144994"/>
                  <a:gd name="connsiteY15" fmla="*/ 758085 h 1917706"/>
                  <a:gd name="connsiteX16" fmla="*/ 1894587 w 2144994"/>
                  <a:gd name="connsiteY16" fmla="*/ 601136 h 1917706"/>
                  <a:gd name="connsiteX17" fmla="*/ 1911647 w 2144994"/>
                  <a:gd name="connsiteY17" fmla="*/ 277002 h 1917706"/>
                  <a:gd name="connsiteX18" fmla="*/ 1681015 w 2144994"/>
                  <a:gd name="connsiteY18" fmla="*/ 1581 h 1917706"/>
                  <a:gd name="connsiteX19" fmla="*/ 1348942 w 2144994"/>
                  <a:gd name="connsiteY19" fmla="*/ 92279 h 1917706"/>
                  <a:gd name="connsiteX20" fmla="*/ 1062340 w 2144994"/>
                  <a:gd name="connsiteY20" fmla="*/ 126970 h 1917706"/>
                  <a:gd name="connsiteX21" fmla="*/ 753159 w 2144994"/>
                  <a:gd name="connsiteY21" fmla="*/ 62619 h 1917706"/>
                  <a:gd name="connsiteX0" fmla="*/ 759343 w 2151178"/>
                  <a:gd name="connsiteY0" fmla="*/ 62619 h 1917706"/>
                  <a:gd name="connsiteX1" fmla="*/ 447285 w 2151178"/>
                  <a:gd name="connsiteY1" fmla="*/ 301549 h 1917706"/>
                  <a:gd name="connsiteX2" fmla="*/ 286923 w 2151178"/>
                  <a:gd name="connsiteY2" fmla="*/ 607960 h 1917706"/>
                  <a:gd name="connsiteX3" fmla="*/ 17887 w 2151178"/>
                  <a:gd name="connsiteY3" fmla="*/ 881028 h 1917706"/>
                  <a:gd name="connsiteX4" fmla="*/ 187323 w 2151178"/>
                  <a:gd name="connsiteY4" fmla="*/ 1239927 h 1917706"/>
                  <a:gd name="connsiteX5" fmla="*/ 459360 w 2151178"/>
                  <a:gd name="connsiteY5" fmla="*/ 1492223 h 1917706"/>
                  <a:gd name="connsiteX6" fmla="*/ 477992 w 2151178"/>
                  <a:gd name="connsiteY6" fmla="*/ 1730488 h 1917706"/>
                  <a:gd name="connsiteX7" fmla="*/ 744123 w 2151178"/>
                  <a:gd name="connsiteY7" fmla="*/ 1884026 h 1917706"/>
                  <a:gd name="connsiteX8" fmla="*/ 1119437 w 2151178"/>
                  <a:gd name="connsiteY8" fmla="*/ 1788491 h 1917706"/>
                  <a:gd name="connsiteX9" fmla="*/ 1656658 w 2151178"/>
                  <a:gd name="connsiteY9" fmla="*/ 1901508 h 1917706"/>
                  <a:gd name="connsiteX10" fmla="*/ 1965405 w 2151178"/>
                  <a:gd name="connsiteY10" fmla="*/ 1870760 h 1917706"/>
                  <a:gd name="connsiteX11" fmla="*/ 2027013 w 2151178"/>
                  <a:gd name="connsiteY11" fmla="*/ 1600835 h 1917706"/>
                  <a:gd name="connsiteX12" fmla="*/ 1999717 w 2151178"/>
                  <a:gd name="connsiteY12" fmla="*/ 1341527 h 1917706"/>
                  <a:gd name="connsiteX13" fmla="*/ 2061131 w 2151178"/>
                  <a:gd name="connsiteY13" fmla="*/ 1232345 h 1917706"/>
                  <a:gd name="connsiteX14" fmla="*/ 2149843 w 2151178"/>
                  <a:gd name="connsiteY14" fmla="*/ 1065160 h 1917706"/>
                  <a:gd name="connsiteX15" fmla="*/ 2009954 w 2151178"/>
                  <a:gd name="connsiteY15" fmla="*/ 758085 h 1917706"/>
                  <a:gd name="connsiteX16" fmla="*/ 1900771 w 2151178"/>
                  <a:gd name="connsiteY16" fmla="*/ 601136 h 1917706"/>
                  <a:gd name="connsiteX17" fmla="*/ 1917831 w 2151178"/>
                  <a:gd name="connsiteY17" fmla="*/ 277002 h 1917706"/>
                  <a:gd name="connsiteX18" fmla="*/ 1687199 w 2151178"/>
                  <a:gd name="connsiteY18" fmla="*/ 1581 h 1917706"/>
                  <a:gd name="connsiteX19" fmla="*/ 1355126 w 2151178"/>
                  <a:gd name="connsiteY19" fmla="*/ 92279 h 1917706"/>
                  <a:gd name="connsiteX20" fmla="*/ 1068524 w 2151178"/>
                  <a:gd name="connsiteY20" fmla="*/ 126970 h 1917706"/>
                  <a:gd name="connsiteX21" fmla="*/ 759343 w 2151178"/>
                  <a:gd name="connsiteY21" fmla="*/ 62619 h 19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51178" h="1917706">
                    <a:moveTo>
                      <a:pt x="759343" y="62619"/>
                    </a:moveTo>
                    <a:cubicBezTo>
                      <a:pt x="547802" y="106973"/>
                      <a:pt x="505288" y="219663"/>
                      <a:pt x="447285" y="301549"/>
                    </a:cubicBezTo>
                    <a:cubicBezTo>
                      <a:pt x="414353" y="415945"/>
                      <a:pt x="423401" y="436225"/>
                      <a:pt x="286923" y="607960"/>
                    </a:cubicBezTo>
                    <a:cubicBezTo>
                      <a:pt x="192526" y="710318"/>
                      <a:pt x="82282" y="721349"/>
                      <a:pt x="17887" y="881028"/>
                    </a:cubicBezTo>
                    <a:cubicBezTo>
                      <a:pt x="-311" y="928795"/>
                      <a:pt x="-53400" y="1035495"/>
                      <a:pt x="187323" y="1239927"/>
                    </a:cubicBezTo>
                    <a:cubicBezTo>
                      <a:pt x="365881" y="1372992"/>
                      <a:pt x="396807" y="1331861"/>
                      <a:pt x="459360" y="1492223"/>
                    </a:cubicBezTo>
                    <a:cubicBezTo>
                      <a:pt x="481888" y="1652208"/>
                      <a:pt x="463207" y="1630405"/>
                      <a:pt x="477992" y="1730488"/>
                    </a:cubicBezTo>
                    <a:cubicBezTo>
                      <a:pt x="501876" y="1788490"/>
                      <a:pt x="559878" y="1931794"/>
                      <a:pt x="744123" y="1884026"/>
                    </a:cubicBezTo>
                    <a:cubicBezTo>
                      <a:pt x="876051" y="1847632"/>
                      <a:pt x="959937" y="1789174"/>
                      <a:pt x="1119437" y="1788491"/>
                    </a:cubicBezTo>
                    <a:cubicBezTo>
                      <a:pt x="1397333" y="1830409"/>
                      <a:pt x="1496744" y="1865958"/>
                      <a:pt x="1656658" y="1901508"/>
                    </a:cubicBezTo>
                    <a:cubicBezTo>
                      <a:pt x="1809467" y="1918795"/>
                      <a:pt x="1880883" y="1937198"/>
                      <a:pt x="1965405" y="1870760"/>
                    </a:cubicBezTo>
                    <a:cubicBezTo>
                      <a:pt x="2049565" y="1792285"/>
                      <a:pt x="2014503" y="1689546"/>
                      <a:pt x="2027013" y="1600835"/>
                    </a:cubicBezTo>
                    <a:cubicBezTo>
                      <a:pt x="2017914" y="1480279"/>
                      <a:pt x="2005404" y="1445023"/>
                      <a:pt x="1999717" y="1341527"/>
                    </a:cubicBezTo>
                    <a:cubicBezTo>
                      <a:pt x="2007678" y="1276700"/>
                      <a:pt x="2037816" y="1268170"/>
                      <a:pt x="2061131" y="1232345"/>
                    </a:cubicBezTo>
                    <a:cubicBezTo>
                      <a:pt x="2084446" y="1196520"/>
                      <a:pt x="2160647" y="1140791"/>
                      <a:pt x="2149843" y="1065160"/>
                    </a:cubicBezTo>
                    <a:cubicBezTo>
                      <a:pt x="2154392" y="979861"/>
                      <a:pt x="2155531" y="908211"/>
                      <a:pt x="2009954" y="758085"/>
                    </a:cubicBezTo>
                    <a:cubicBezTo>
                      <a:pt x="1908733" y="685298"/>
                      <a:pt x="1916694" y="687571"/>
                      <a:pt x="1900771" y="601136"/>
                    </a:cubicBezTo>
                    <a:lnTo>
                      <a:pt x="1917831" y="277002"/>
                    </a:lnTo>
                    <a:cubicBezTo>
                      <a:pt x="1907595" y="181468"/>
                      <a:pt x="1837324" y="42524"/>
                      <a:pt x="1687199" y="1581"/>
                    </a:cubicBezTo>
                    <a:cubicBezTo>
                      <a:pt x="1578017" y="-9792"/>
                      <a:pt x="1488192" y="42237"/>
                      <a:pt x="1355126" y="92279"/>
                    </a:cubicBezTo>
                    <a:cubicBezTo>
                      <a:pt x="1280064" y="115026"/>
                      <a:pt x="1240935" y="132389"/>
                      <a:pt x="1068524" y="126970"/>
                    </a:cubicBezTo>
                    <a:cubicBezTo>
                      <a:pt x="912509" y="78748"/>
                      <a:pt x="903783" y="70580"/>
                      <a:pt x="759343" y="62619"/>
                    </a:cubicBezTo>
                    <a:close/>
                  </a:path>
                </a:pathLst>
              </a:custGeom>
              <a:solidFill>
                <a:srgbClr val="FF9027"/>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矩形 56"/>
            <p:cNvSpPr/>
            <p:nvPr/>
          </p:nvSpPr>
          <p:spPr>
            <a:xfrm>
              <a:off x="3665042" y="3909200"/>
              <a:ext cx="562975" cy="984885"/>
            </a:xfrm>
            <a:prstGeom prst="rect">
              <a:avLst/>
            </a:prstGeom>
            <a:effectLst>
              <a:outerShdw blurRad="50800" dist="38100" dir="2700000" algn="tl" rotWithShape="0">
                <a:prstClr val="black">
                  <a:alpha val="40000"/>
                </a:prstClr>
              </a:outerShdw>
            </a:effectLst>
          </p:spPr>
          <p:txBody>
            <a:bodyPr wrap="none">
              <a:spAutoFit/>
            </a:bodyPr>
            <a:lstStyle/>
            <a:p>
              <a:r>
                <a:rPr lang="en-US" altLang="zh-CN" sz="5800" dirty="0">
                  <a:solidFill>
                    <a:schemeClr val="bg1"/>
                  </a:solidFill>
                  <a:latin typeface="迷你简少儿" panose="03000509000000000000" pitchFamily="65" charset="-122"/>
                  <a:ea typeface="迷你简少儿" panose="03000509000000000000" pitchFamily="65" charset="-122"/>
                </a:rPr>
                <a:t>4</a:t>
              </a:r>
              <a:endParaRPr lang="zh-CN" altLang="en-US" sz="5800" dirty="0">
                <a:solidFill>
                  <a:schemeClr val="bg1"/>
                </a:solidFill>
                <a:latin typeface="迷你简少儿" panose="03000509000000000000" pitchFamily="65" charset="-122"/>
                <a:ea typeface="迷你简少儿" panose="03000509000000000000" pitchFamily="65" charset="-122"/>
              </a:endParaRPr>
            </a:p>
          </p:txBody>
        </p:sp>
      </p:grpSp>
      <p:pic>
        <p:nvPicPr>
          <p:cNvPr id="46" name="图片 45"/>
          <p:cNvPicPr>
            <a:picLocks noChangeAspect="1"/>
          </p:cNvPicPr>
          <p:nvPr/>
        </p:nvPicPr>
        <p:blipFill rotWithShape="1">
          <a:blip r:embed="rId3"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58" name="图片 57"/>
          <p:cNvPicPr>
            <a:picLocks noChangeAspect="1"/>
          </p:cNvPicPr>
          <p:nvPr/>
        </p:nvPicPr>
        <p:blipFill rotWithShape="1">
          <a:blip r:embed="rId4"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59" name="图片 5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60" name="组合 59"/>
          <p:cNvGrpSpPr/>
          <p:nvPr/>
        </p:nvGrpSpPr>
        <p:grpSpPr>
          <a:xfrm>
            <a:off x="1267" y="4423720"/>
            <a:ext cx="12215448" cy="2445422"/>
            <a:chOff x="-23447" y="4479679"/>
            <a:chExt cx="12215448" cy="2387174"/>
          </a:xfrm>
        </p:grpSpPr>
        <p:pic>
          <p:nvPicPr>
            <p:cNvPr id="61" name="图片 60"/>
            <p:cNvPicPr>
              <a:picLocks noChangeAspect="1"/>
            </p:cNvPicPr>
            <p:nvPr/>
          </p:nvPicPr>
          <p:blipFill rotWithShape="1">
            <a:blip r:embed="rId6"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62" name="图片 6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63" name="图片 6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64" name="图片 6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65" name="图片 6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pic>
        <p:nvPicPr>
          <p:cNvPr id="45" name="图片 4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577495" y="3420762"/>
            <a:ext cx="2896092" cy="2783840"/>
          </a:xfrm>
          <a:prstGeom prst="rect">
            <a:avLst/>
          </a:prstGeom>
        </p:spPr>
      </p:pic>
    </p:spTree>
    <p:extLst>
      <p:ext uri="{BB962C8B-B14F-4D97-AF65-F5344CB8AC3E}">
        <p14:creationId xmlns:p14="http://schemas.microsoft.com/office/powerpoint/2010/main" val="318281340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1000"/>
                                        <p:tgtEl>
                                          <p:spTgt spid="60"/>
                                        </p:tgtEl>
                                      </p:cBhvr>
                                    </p:animEffect>
                                    <p:anim calcmode="lin" valueType="num">
                                      <p:cBhvr>
                                        <p:cTn id="8" dur="1000" fill="hold"/>
                                        <p:tgtEl>
                                          <p:spTgt spid="60"/>
                                        </p:tgtEl>
                                        <p:attrNameLst>
                                          <p:attrName>ppt_x</p:attrName>
                                        </p:attrNameLst>
                                      </p:cBhvr>
                                      <p:tavLst>
                                        <p:tav tm="0">
                                          <p:val>
                                            <p:strVal val="#ppt_x"/>
                                          </p:val>
                                        </p:tav>
                                        <p:tav tm="100000">
                                          <p:val>
                                            <p:strVal val="#ppt_x"/>
                                          </p:val>
                                        </p:tav>
                                      </p:tavLst>
                                    </p:anim>
                                    <p:anim calcmode="lin" valueType="num">
                                      <p:cBhvr>
                                        <p:cTn id="9" dur="1000" fill="hold"/>
                                        <p:tgtEl>
                                          <p:spTgt spid="6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fade">
                                      <p:cBhvr>
                                        <p:cTn id="12" dur="1000"/>
                                        <p:tgtEl>
                                          <p:spTgt spid="59"/>
                                        </p:tgtEl>
                                      </p:cBhvr>
                                    </p:animEffect>
                                    <p:anim calcmode="lin" valueType="num">
                                      <p:cBhvr>
                                        <p:cTn id="13" dur="1000" fill="hold"/>
                                        <p:tgtEl>
                                          <p:spTgt spid="59"/>
                                        </p:tgtEl>
                                        <p:attrNameLst>
                                          <p:attrName>ppt_x</p:attrName>
                                        </p:attrNameLst>
                                      </p:cBhvr>
                                      <p:tavLst>
                                        <p:tav tm="0">
                                          <p:val>
                                            <p:strVal val="#ppt_x"/>
                                          </p:val>
                                        </p:tav>
                                        <p:tav tm="100000">
                                          <p:val>
                                            <p:strVal val="#ppt_x"/>
                                          </p:val>
                                        </p:tav>
                                      </p:tavLst>
                                    </p:anim>
                                    <p:anim calcmode="lin" valueType="num">
                                      <p:cBhvr>
                                        <p:cTn id="14" dur="1000" fill="hold"/>
                                        <p:tgtEl>
                                          <p:spTgt spid="5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1000"/>
                                        <p:tgtEl>
                                          <p:spTgt spid="58"/>
                                        </p:tgtEl>
                                      </p:cBhvr>
                                    </p:animEffect>
                                    <p:anim calcmode="lin" valueType="num">
                                      <p:cBhvr>
                                        <p:cTn id="18" dur="1000" fill="hold"/>
                                        <p:tgtEl>
                                          <p:spTgt spid="58"/>
                                        </p:tgtEl>
                                        <p:attrNameLst>
                                          <p:attrName>ppt_x</p:attrName>
                                        </p:attrNameLst>
                                      </p:cBhvr>
                                      <p:tavLst>
                                        <p:tav tm="0">
                                          <p:val>
                                            <p:strVal val="#ppt_x"/>
                                          </p:val>
                                        </p:tav>
                                        <p:tav tm="100000">
                                          <p:val>
                                            <p:strVal val="#ppt_x"/>
                                          </p:val>
                                        </p:tav>
                                      </p:tavLst>
                                    </p:anim>
                                    <p:anim calcmode="lin" valueType="num">
                                      <p:cBhvr>
                                        <p:cTn id="19" dur="1000" fill="hold"/>
                                        <p:tgtEl>
                                          <p:spTgt spid="5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1000"/>
                                        <p:tgtEl>
                                          <p:spTgt spid="46"/>
                                        </p:tgtEl>
                                      </p:cBhvr>
                                    </p:animEffect>
                                    <p:anim calcmode="lin" valueType="num">
                                      <p:cBhvr>
                                        <p:cTn id="23" dur="1000" fill="hold"/>
                                        <p:tgtEl>
                                          <p:spTgt spid="46"/>
                                        </p:tgtEl>
                                        <p:attrNameLst>
                                          <p:attrName>ppt_x</p:attrName>
                                        </p:attrNameLst>
                                      </p:cBhvr>
                                      <p:tavLst>
                                        <p:tav tm="0">
                                          <p:val>
                                            <p:strVal val="#ppt_x"/>
                                          </p:val>
                                        </p:tav>
                                        <p:tav tm="100000">
                                          <p:val>
                                            <p:strVal val="#ppt_x"/>
                                          </p:val>
                                        </p:tav>
                                      </p:tavLst>
                                    </p:anim>
                                    <p:anim calcmode="lin" valueType="num">
                                      <p:cBhvr>
                                        <p:cTn id="24" dur="1000" fill="hold"/>
                                        <p:tgtEl>
                                          <p:spTgt spid="46"/>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65"/>
                                        </p:tgtEl>
                                        <p:attrNameLst>
                                          <p:attrName>style.visibility</p:attrName>
                                        </p:attrNameLst>
                                      </p:cBhvr>
                                      <p:to>
                                        <p:strVal val="visible"/>
                                      </p:to>
                                    </p:set>
                                    <p:animEffect transition="in" filter="wipe(down)">
                                      <p:cBhvr>
                                        <p:cTn id="27" dur="500"/>
                                        <p:tgtEl>
                                          <p:spTgt spid="65"/>
                                        </p:tgtEl>
                                      </p:cBhvr>
                                    </p:animEffect>
                                  </p:childTnLst>
                                </p:cTn>
                              </p:par>
                              <p:par>
                                <p:cTn id="28" presetID="2" presetClass="entr" presetSubtype="2" fill="hold" nodeType="withEffect">
                                  <p:stCondLst>
                                    <p:cond delay="3000"/>
                                  </p:stCondLst>
                                  <p:childTnLst>
                                    <p:set>
                                      <p:cBhvr>
                                        <p:cTn id="29" dur="1" fill="hold">
                                          <p:stCondLst>
                                            <p:cond delay="0"/>
                                          </p:stCondLst>
                                        </p:cTn>
                                        <p:tgtEl>
                                          <p:spTgt spid="45"/>
                                        </p:tgtEl>
                                        <p:attrNameLst>
                                          <p:attrName>style.visibility</p:attrName>
                                        </p:attrNameLst>
                                      </p:cBhvr>
                                      <p:to>
                                        <p:strVal val="visible"/>
                                      </p:to>
                                    </p:set>
                                    <p:anim calcmode="lin" valueType="num">
                                      <p:cBhvr additive="base">
                                        <p:cTn id="30" dur="500" fill="hold"/>
                                        <p:tgtEl>
                                          <p:spTgt spid="45"/>
                                        </p:tgtEl>
                                        <p:attrNameLst>
                                          <p:attrName>ppt_x</p:attrName>
                                        </p:attrNameLst>
                                      </p:cBhvr>
                                      <p:tavLst>
                                        <p:tav tm="0">
                                          <p:val>
                                            <p:strVal val="1+#ppt_w/2"/>
                                          </p:val>
                                        </p:tav>
                                        <p:tav tm="100000">
                                          <p:val>
                                            <p:strVal val="#ppt_x"/>
                                          </p:val>
                                        </p:tav>
                                      </p:tavLst>
                                    </p:anim>
                                    <p:anim calcmode="lin" valueType="num">
                                      <p:cBhvr additive="base">
                                        <p:cTn id="31" dur="500" fill="hold"/>
                                        <p:tgtEl>
                                          <p:spTgt spid="45"/>
                                        </p:tgtEl>
                                        <p:attrNameLst>
                                          <p:attrName>ppt_y</p:attrName>
                                        </p:attrNameLst>
                                      </p:cBhvr>
                                      <p:tavLst>
                                        <p:tav tm="0">
                                          <p:val>
                                            <p:strVal val="#ppt_y"/>
                                          </p:val>
                                        </p:tav>
                                        <p:tav tm="100000">
                                          <p:val>
                                            <p:strVal val="#ppt_y"/>
                                          </p:val>
                                        </p:tav>
                                      </p:tavLst>
                                    </p:anim>
                                  </p:childTnLst>
                                </p:cTn>
                              </p:par>
                              <p:par>
                                <p:cTn id="32" presetID="16" presetClass="entr" presetSubtype="21" fill="hold" grpId="0" nodeType="withEffect">
                                  <p:stCondLst>
                                    <p:cond delay="2000"/>
                                  </p:stCondLst>
                                  <p:childTnLst>
                                    <p:set>
                                      <p:cBhvr>
                                        <p:cTn id="33" dur="1" fill="hold">
                                          <p:stCondLst>
                                            <p:cond delay="0"/>
                                          </p:stCondLst>
                                        </p:cTn>
                                        <p:tgtEl>
                                          <p:spTgt spid="21"/>
                                        </p:tgtEl>
                                        <p:attrNameLst>
                                          <p:attrName>style.visibility</p:attrName>
                                        </p:attrNameLst>
                                      </p:cBhvr>
                                      <p:to>
                                        <p:strVal val="visible"/>
                                      </p:to>
                                    </p:set>
                                    <p:animEffect transition="in" filter="barn(inVertical)">
                                      <p:cBhvr>
                                        <p:cTn id="34" dur="500"/>
                                        <p:tgtEl>
                                          <p:spTgt spid="21"/>
                                        </p:tgtEl>
                                      </p:cBhvr>
                                    </p:animEffect>
                                  </p:childTnLst>
                                </p:cTn>
                              </p:par>
                              <p:par>
                                <p:cTn id="35" presetID="22" presetClass="entr" presetSubtype="8" fill="hold" nodeType="withEffect">
                                  <p:stCondLst>
                                    <p:cond delay="200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par>
                                <p:cTn id="38" presetID="22" presetClass="entr" presetSubtype="8" fill="hold" nodeType="withEffect">
                                  <p:stCondLst>
                                    <p:cond delay="2500"/>
                                  </p:stCondLst>
                                  <p:childTnLst>
                                    <p:set>
                                      <p:cBhvr>
                                        <p:cTn id="39" dur="1" fill="hold">
                                          <p:stCondLst>
                                            <p:cond delay="0"/>
                                          </p:stCondLst>
                                        </p:cTn>
                                        <p:tgtEl>
                                          <p:spTgt spid="2"/>
                                        </p:tgtEl>
                                        <p:attrNameLst>
                                          <p:attrName>style.visibility</p:attrName>
                                        </p:attrNameLst>
                                      </p:cBhvr>
                                      <p:to>
                                        <p:strVal val="visible"/>
                                      </p:to>
                                    </p:set>
                                    <p:animEffect transition="in" filter="wipe(left)">
                                      <p:cBhvr>
                                        <p:cTn id="40" dur="500"/>
                                        <p:tgtEl>
                                          <p:spTgt spid="2"/>
                                        </p:tgtEl>
                                      </p:cBhvr>
                                    </p:animEffect>
                                  </p:childTnLst>
                                </p:cTn>
                              </p:par>
                              <p:par>
                                <p:cTn id="41" presetID="22" presetClass="entr" presetSubtype="8" fill="hold" nodeType="withEffect">
                                  <p:stCondLst>
                                    <p:cond delay="350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par>
                                <p:cTn id="44" presetID="22" presetClass="entr" presetSubtype="8" fill="hold" nodeType="withEffect">
                                  <p:stCondLst>
                                    <p:cond delay="450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par>
                                <p:cTn id="47" presetID="22" presetClass="entr" presetSubtype="8" fill="hold" nodeType="withEffect">
                                  <p:stCondLst>
                                    <p:cond delay="550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par>
                                <p:cTn id="50" presetID="22" presetClass="entr" presetSubtype="8" fill="hold" nodeType="withEffect">
                                  <p:stCondLst>
                                    <p:cond delay="300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500"/>
                                        <p:tgtEl>
                                          <p:spTgt spid="23"/>
                                        </p:tgtEl>
                                      </p:cBhvr>
                                    </p:animEffect>
                                  </p:childTnLst>
                                </p:cTn>
                              </p:par>
                              <p:par>
                                <p:cTn id="53" presetID="22" presetClass="entr" presetSubtype="8" fill="hold" nodeType="withEffect">
                                  <p:stCondLst>
                                    <p:cond delay="400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500"/>
                                        <p:tgtEl>
                                          <p:spTgt spid="22"/>
                                        </p:tgtEl>
                                      </p:cBhvr>
                                    </p:animEffect>
                                  </p:childTnLst>
                                </p:cTn>
                              </p:par>
                              <p:par>
                                <p:cTn id="56" presetID="22" presetClass="entr" presetSubtype="8" fill="hold" nodeType="withEffect">
                                  <p:stCondLst>
                                    <p:cond delay="500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4080063" y="3704543"/>
            <a:ext cx="4031873" cy="1015663"/>
          </a:xfrm>
          <a:prstGeom prst="rect">
            <a:avLst/>
          </a:prstGeom>
        </p:spPr>
        <p:txBody>
          <a:bodyPr vert="horz" wrap="none">
            <a:spAutoFit/>
          </a:bodyPr>
          <a:lstStyle/>
          <a:p>
            <a:r>
              <a:rPr lang="zh-CN" altLang="en-US" sz="6000" dirty="0">
                <a:solidFill>
                  <a:srgbClr val="0B4C29"/>
                </a:solidFill>
                <a:latin typeface="迷你简少儿" panose="03000509000000000000" pitchFamily="65" charset="-122"/>
                <a:ea typeface="迷你简少儿" panose="03000509000000000000" pitchFamily="65" charset="-122"/>
              </a:rPr>
              <a:t>夏令营概述</a:t>
            </a:r>
          </a:p>
        </p:txBody>
      </p:sp>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20" name="组合 19"/>
          <p:cNvGrpSpPr/>
          <p:nvPr/>
        </p:nvGrpSpPr>
        <p:grpSpPr>
          <a:xfrm>
            <a:off x="1267" y="4423720"/>
            <a:ext cx="12215448" cy="2445422"/>
            <a:chOff x="-23447" y="4479679"/>
            <a:chExt cx="12215448" cy="2387174"/>
          </a:xfrm>
        </p:grpSpPr>
        <p:pic>
          <p:nvPicPr>
            <p:cNvPr id="22" name="图片 21"/>
            <p:cNvPicPr>
              <a:picLocks noChangeAspect="1"/>
            </p:cNvPicPr>
            <p:nvPr/>
          </p:nvPicPr>
          <p:blipFill rotWithShape="1">
            <a:blip r:embed="rId6"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24" name="图片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25" name="图片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26" name="图片 2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pic>
        <p:nvPicPr>
          <p:cNvPr id="62" name="图片 6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650896" y="3269601"/>
            <a:ext cx="2753247" cy="2793414"/>
          </a:xfrm>
          <a:prstGeom prst="rect">
            <a:avLst/>
          </a:prstGeom>
        </p:spPr>
      </p:pic>
      <p:grpSp>
        <p:nvGrpSpPr>
          <p:cNvPr id="2" name="组合 1"/>
          <p:cNvGrpSpPr/>
          <p:nvPr/>
        </p:nvGrpSpPr>
        <p:grpSpPr>
          <a:xfrm>
            <a:off x="4983514" y="922238"/>
            <a:ext cx="2194488" cy="2400657"/>
            <a:chOff x="4864038" y="839375"/>
            <a:chExt cx="2194488" cy="2400657"/>
          </a:xfrm>
        </p:grpSpPr>
        <p:grpSp>
          <p:nvGrpSpPr>
            <p:cNvPr id="46" name="组合 45"/>
            <p:cNvGrpSpPr/>
            <p:nvPr/>
          </p:nvGrpSpPr>
          <p:grpSpPr>
            <a:xfrm>
              <a:off x="4864038" y="1331495"/>
              <a:ext cx="2194488" cy="1888282"/>
              <a:chOff x="2543860" y="2062277"/>
              <a:chExt cx="2156327" cy="1855446"/>
            </a:xfrm>
          </p:grpSpPr>
          <p:sp>
            <p:nvSpPr>
              <p:cNvPr id="59" name="任意多边形 58"/>
              <p:cNvSpPr/>
              <p:nvPr/>
            </p:nvSpPr>
            <p:spPr>
              <a:xfrm>
                <a:off x="2543860" y="2062277"/>
                <a:ext cx="2156327" cy="1855446"/>
              </a:xfrm>
              <a:custGeom>
                <a:avLst/>
                <a:gdLst>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2006221 w 2147561"/>
                  <a:gd name="connsiteY12" fmla="*/ 1252182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1995985 w 2147561"/>
                  <a:gd name="connsiteY12" fmla="*/ 1313597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70589"/>
                  <a:gd name="connsiteX1" fmla="*/ 436729 w 2147446"/>
                  <a:gd name="connsiteY1" fmla="*/ 269543 h 1870589"/>
                  <a:gd name="connsiteX2" fmla="*/ 283191 w 2147446"/>
                  <a:gd name="connsiteY2" fmla="*/ 580030 h 1870589"/>
                  <a:gd name="connsiteX3" fmla="*/ 0 w 2147446"/>
                  <a:gd name="connsiteY3" fmla="*/ 887105 h 1870589"/>
                  <a:gd name="connsiteX4" fmla="*/ 160361 w 2147446"/>
                  <a:gd name="connsiteY4" fmla="*/ 1228299 h 1870589"/>
                  <a:gd name="connsiteX5" fmla="*/ 429905 w 2147446"/>
                  <a:gd name="connsiteY5" fmla="*/ 1402308 h 1870589"/>
                  <a:gd name="connsiteX6" fmla="*/ 484496 w 2147446"/>
                  <a:gd name="connsiteY6" fmla="*/ 1757149 h 1870589"/>
                  <a:gd name="connsiteX7" fmla="*/ 719920 w 2147446"/>
                  <a:gd name="connsiteY7" fmla="*/ 1869743 h 1870589"/>
                  <a:gd name="connsiteX8" fmla="*/ 1115705 w 2147446"/>
                  <a:gd name="connsiteY8" fmla="*/ 1760561 h 1870589"/>
                  <a:gd name="connsiteX9" fmla="*/ 1603612 w 2147446"/>
                  <a:gd name="connsiteY9" fmla="*/ 1821976 h 1870589"/>
                  <a:gd name="connsiteX10" fmla="*/ 1934570 w 2147446"/>
                  <a:gd name="connsiteY10" fmla="*/ 1777621 h 1870589"/>
                  <a:gd name="connsiteX11" fmla="*/ 2023281 w 2147446"/>
                  <a:gd name="connsiteY11" fmla="*/ 1572905 h 1870589"/>
                  <a:gd name="connsiteX12" fmla="*/ 1995985 w 2147446"/>
                  <a:gd name="connsiteY12" fmla="*/ 1313597 h 1870589"/>
                  <a:gd name="connsiteX13" fmla="*/ 2057399 w 2147446"/>
                  <a:gd name="connsiteY13" fmla="*/ 1204415 h 1870589"/>
                  <a:gd name="connsiteX14" fmla="*/ 2146111 w 2147446"/>
                  <a:gd name="connsiteY14" fmla="*/ 1037230 h 1870589"/>
                  <a:gd name="connsiteX15" fmla="*/ 2006222 w 2147446"/>
                  <a:gd name="connsiteY15" fmla="*/ 730155 h 1870589"/>
                  <a:gd name="connsiteX16" fmla="*/ 1897039 w 2147446"/>
                  <a:gd name="connsiteY16" fmla="*/ 573206 h 1870589"/>
                  <a:gd name="connsiteX17" fmla="*/ 1914099 w 2147446"/>
                  <a:gd name="connsiteY17" fmla="*/ 249072 h 1870589"/>
                  <a:gd name="connsiteX18" fmla="*/ 1685499 w 2147446"/>
                  <a:gd name="connsiteY18" fmla="*/ 27296 h 1870589"/>
                  <a:gd name="connsiteX19" fmla="*/ 1299949 w 2147446"/>
                  <a:gd name="connsiteY19" fmla="*/ 112594 h 1870589"/>
                  <a:gd name="connsiteX20" fmla="*/ 1033818 w 2147446"/>
                  <a:gd name="connsiteY20" fmla="*/ 119418 h 1870589"/>
                  <a:gd name="connsiteX21" fmla="*/ 781335 w 2147446"/>
                  <a:gd name="connsiteY21" fmla="*/ 0 h 1870589"/>
                  <a:gd name="connsiteX0" fmla="*/ 781335 w 2147446"/>
                  <a:gd name="connsiteY0" fmla="*/ 0 h 1870817"/>
                  <a:gd name="connsiteX1" fmla="*/ 436729 w 2147446"/>
                  <a:gd name="connsiteY1" fmla="*/ 269543 h 1870817"/>
                  <a:gd name="connsiteX2" fmla="*/ 283191 w 2147446"/>
                  <a:gd name="connsiteY2" fmla="*/ 580030 h 1870817"/>
                  <a:gd name="connsiteX3" fmla="*/ 0 w 2147446"/>
                  <a:gd name="connsiteY3" fmla="*/ 887105 h 1870817"/>
                  <a:gd name="connsiteX4" fmla="*/ 160361 w 2147446"/>
                  <a:gd name="connsiteY4" fmla="*/ 1228299 h 1870817"/>
                  <a:gd name="connsiteX5" fmla="*/ 429905 w 2147446"/>
                  <a:gd name="connsiteY5" fmla="*/ 1402308 h 1870817"/>
                  <a:gd name="connsiteX6" fmla="*/ 484496 w 2147446"/>
                  <a:gd name="connsiteY6" fmla="*/ 1757149 h 1870817"/>
                  <a:gd name="connsiteX7" fmla="*/ 719920 w 2147446"/>
                  <a:gd name="connsiteY7" fmla="*/ 1869743 h 1870817"/>
                  <a:gd name="connsiteX8" fmla="*/ 1115705 w 2147446"/>
                  <a:gd name="connsiteY8" fmla="*/ 1760561 h 1870817"/>
                  <a:gd name="connsiteX9" fmla="*/ 1603612 w 2147446"/>
                  <a:gd name="connsiteY9" fmla="*/ 1821976 h 1870817"/>
                  <a:gd name="connsiteX10" fmla="*/ 1934570 w 2147446"/>
                  <a:gd name="connsiteY10" fmla="*/ 1777621 h 1870817"/>
                  <a:gd name="connsiteX11" fmla="*/ 2023281 w 2147446"/>
                  <a:gd name="connsiteY11" fmla="*/ 1572905 h 1870817"/>
                  <a:gd name="connsiteX12" fmla="*/ 1995985 w 2147446"/>
                  <a:gd name="connsiteY12" fmla="*/ 1313597 h 1870817"/>
                  <a:gd name="connsiteX13" fmla="*/ 2057399 w 2147446"/>
                  <a:gd name="connsiteY13" fmla="*/ 1204415 h 1870817"/>
                  <a:gd name="connsiteX14" fmla="*/ 2146111 w 2147446"/>
                  <a:gd name="connsiteY14" fmla="*/ 1037230 h 1870817"/>
                  <a:gd name="connsiteX15" fmla="*/ 2006222 w 2147446"/>
                  <a:gd name="connsiteY15" fmla="*/ 730155 h 1870817"/>
                  <a:gd name="connsiteX16" fmla="*/ 1897039 w 2147446"/>
                  <a:gd name="connsiteY16" fmla="*/ 573206 h 1870817"/>
                  <a:gd name="connsiteX17" fmla="*/ 1914099 w 2147446"/>
                  <a:gd name="connsiteY17" fmla="*/ 249072 h 1870817"/>
                  <a:gd name="connsiteX18" fmla="*/ 1685499 w 2147446"/>
                  <a:gd name="connsiteY18" fmla="*/ 27296 h 1870817"/>
                  <a:gd name="connsiteX19" fmla="*/ 1299949 w 2147446"/>
                  <a:gd name="connsiteY19" fmla="*/ 112594 h 1870817"/>
                  <a:gd name="connsiteX20" fmla="*/ 1033818 w 2147446"/>
                  <a:gd name="connsiteY20" fmla="*/ 119418 h 1870817"/>
                  <a:gd name="connsiteX21" fmla="*/ 781335 w 2147446"/>
                  <a:gd name="connsiteY21" fmla="*/ 0 h 1870817"/>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8660"/>
                  <a:gd name="connsiteX1" fmla="*/ 445610 w 2156327"/>
                  <a:gd name="connsiteY1" fmla="*/ 269543 h 1878660"/>
                  <a:gd name="connsiteX2" fmla="*/ 292072 w 2156327"/>
                  <a:gd name="connsiteY2" fmla="*/ 580030 h 1878660"/>
                  <a:gd name="connsiteX3" fmla="*/ 8881 w 2156327"/>
                  <a:gd name="connsiteY3" fmla="*/ 887105 h 1878660"/>
                  <a:gd name="connsiteX4" fmla="*/ 169242 w 2156327"/>
                  <a:gd name="connsiteY4" fmla="*/ 1228299 h 1878660"/>
                  <a:gd name="connsiteX5" fmla="*/ 449022 w 2156327"/>
                  <a:gd name="connsiteY5" fmla="*/ 1439839 h 1878660"/>
                  <a:gd name="connsiteX6" fmla="*/ 483141 w 2156327"/>
                  <a:gd name="connsiteY6" fmla="*/ 1702558 h 1878660"/>
                  <a:gd name="connsiteX7" fmla="*/ 728801 w 2156327"/>
                  <a:gd name="connsiteY7" fmla="*/ 1869743 h 1878660"/>
                  <a:gd name="connsiteX8" fmla="*/ 1124586 w 2156327"/>
                  <a:gd name="connsiteY8" fmla="*/ 1760561 h 1878660"/>
                  <a:gd name="connsiteX9" fmla="*/ 1612493 w 2156327"/>
                  <a:gd name="connsiteY9" fmla="*/ 1821976 h 1878660"/>
                  <a:gd name="connsiteX10" fmla="*/ 1943451 w 2156327"/>
                  <a:gd name="connsiteY10" fmla="*/ 1777621 h 1878660"/>
                  <a:gd name="connsiteX11" fmla="*/ 2032162 w 2156327"/>
                  <a:gd name="connsiteY11" fmla="*/ 1572905 h 1878660"/>
                  <a:gd name="connsiteX12" fmla="*/ 2004866 w 2156327"/>
                  <a:gd name="connsiteY12" fmla="*/ 1313597 h 1878660"/>
                  <a:gd name="connsiteX13" fmla="*/ 2066280 w 2156327"/>
                  <a:gd name="connsiteY13" fmla="*/ 1204415 h 1878660"/>
                  <a:gd name="connsiteX14" fmla="*/ 2154992 w 2156327"/>
                  <a:gd name="connsiteY14" fmla="*/ 1037230 h 1878660"/>
                  <a:gd name="connsiteX15" fmla="*/ 2015103 w 2156327"/>
                  <a:gd name="connsiteY15" fmla="*/ 730155 h 1878660"/>
                  <a:gd name="connsiteX16" fmla="*/ 1905920 w 2156327"/>
                  <a:gd name="connsiteY16" fmla="*/ 573206 h 1878660"/>
                  <a:gd name="connsiteX17" fmla="*/ 1922980 w 2156327"/>
                  <a:gd name="connsiteY17" fmla="*/ 249072 h 1878660"/>
                  <a:gd name="connsiteX18" fmla="*/ 1694380 w 2156327"/>
                  <a:gd name="connsiteY18" fmla="*/ 27296 h 1878660"/>
                  <a:gd name="connsiteX19" fmla="*/ 1308830 w 2156327"/>
                  <a:gd name="connsiteY19" fmla="*/ 112594 h 1878660"/>
                  <a:gd name="connsiteX20" fmla="*/ 1042699 w 2156327"/>
                  <a:gd name="connsiteY20" fmla="*/ 119418 h 1878660"/>
                  <a:gd name="connsiteX21" fmla="*/ 790216 w 2156327"/>
                  <a:gd name="connsiteY21" fmla="*/ 0 h 1878660"/>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52434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4586 w 2156327"/>
                  <a:gd name="connsiteY8" fmla="*/ 1750325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56327" h="1855446">
                    <a:moveTo>
                      <a:pt x="779980" y="0"/>
                    </a:moveTo>
                    <a:cubicBezTo>
                      <a:pt x="568439" y="44354"/>
                      <a:pt x="510437" y="177421"/>
                      <a:pt x="452434" y="259307"/>
                    </a:cubicBezTo>
                    <a:cubicBezTo>
                      <a:pt x="380783" y="369627"/>
                      <a:pt x="428550" y="398059"/>
                      <a:pt x="292072" y="569794"/>
                    </a:cubicBezTo>
                    <a:cubicBezTo>
                      <a:pt x="197675" y="672152"/>
                      <a:pt x="52100" y="726743"/>
                      <a:pt x="8881" y="876869"/>
                    </a:cubicBezTo>
                    <a:cubicBezTo>
                      <a:pt x="-9316" y="956480"/>
                      <a:pt x="-17277" y="1025858"/>
                      <a:pt x="169242" y="1218063"/>
                    </a:cubicBezTo>
                    <a:cubicBezTo>
                      <a:pt x="347800" y="1351128"/>
                      <a:pt x="386469" y="1269241"/>
                      <a:pt x="449022" y="1429603"/>
                    </a:cubicBezTo>
                    <a:cubicBezTo>
                      <a:pt x="463807" y="1556982"/>
                      <a:pt x="468356" y="1592239"/>
                      <a:pt x="483141" y="1692322"/>
                    </a:cubicBezTo>
                    <a:cubicBezTo>
                      <a:pt x="507025" y="1750324"/>
                      <a:pt x="565027" y="1893628"/>
                      <a:pt x="749272" y="1845860"/>
                    </a:cubicBezTo>
                    <a:cubicBezTo>
                      <a:pt x="881200" y="1809466"/>
                      <a:pt x="861511" y="1749824"/>
                      <a:pt x="1121920" y="1734329"/>
                    </a:cubicBezTo>
                    <a:lnTo>
                      <a:pt x="1622729" y="1808328"/>
                    </a:lnTo>
                    <a:cubicBezTo>
                      <a:pt x="1787639" y="1812877"/>
                      <a:pt x="1825354" y="1840564"/>
                      <a:pt x="1943451" y="1767385"/>
                    </a:cubicBezTo>
                    <a:cubicBezTo>
                      <a:pt x="2027611" y="1688910"/>
                      <a:pt x="2019652" y="1651380"/>
                      <a:pt x="2032162" y="1562669"/>
                    </a:cubicBezTo>
                    <a:cubicBezTo>
                      <a:pt x="2023063" y="1442113"/>
                      <a:pt x="2010553" y="1406857"/>
                      <a:pt x="2004866" y="1303361"/>
                    </a:cubicBezTo>
                    <a:cubicBezTo>
                      <a:pt x="2012827" y="1238534"/>
                      <a:pt x="2042965" y="1230004"/>
                      <a:pt x="2066280" y="1194179"/>
                    </a:cubicBezTo>
                    <a:cubicBezTo>
                      <a:pt x="2089595" y="1158354"/>
                      <a:pt x="2141803" y="1115954"/>
                      <a:pt x="2154992" y="1026994"/>
                    </a:cubicBezTo>
                    <a:cubicBezTo>
                      <a:pt x="2159541" y="904372"/>
                      <a:pt x="2160680" y="870045"/>
                      <a:pt x="2015103" y="719919"/>
                    </a:cubicBezTo>
                    <a:cubicBezTo>
                      <a:pt x="1913882" y="647132"/>
                      <a:pt x="1921843" y="649405"/>
                      <a:pt x="1905920" y="562970"/>
                    </a:cubicBezTo>
                    <a:lnTo>
                      <a:pt x="1922980" y="238836"/>
                    </a:lnTo>
                    <a:cubicBezTo>
                      <a:pt x="1912744" y="143302"/>
                      <a:pt x="1830857" y="61415"/>
                      <a:pt x="1680732" y="20472"/>
                    </a:cubicBezTo>
                    <a:cubicBezTo>
                      <a:pt x="1571550" y="9099"/>
                      <a:pt x="1462367" y="48904"/>
                      <a:pt x="1329301" y="98946"/>
                    </a:cubicBezTo>
                    <a:cubicBezTo>
                      <a:pt x="1254239" y="121693"/>
                      <a:pt x="1159441" y="146249"/>
                      <a:pt x="1042699" y="109182"/>
                    </a:cubicBezTo>
                    <a:cubicBezTo>
                      <a:pt x="956263" y="70513"/>
                      <a:pt x="924420" y="7961"/>
                      <a:pt x="779980" y="0"/>
                    </a:cubicBezTo>
                    <a:close/>
                  </a:path>
                </a:pathLst>
              </a:custGeom>
              <a:solidFill>
                <a:srgbClr val="FFCC6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a:off x="2673502" y="2193210"/>
                <a:ext cx="1895696" cy="1605443"/>
              </a:xfrm>
              <a:custGeom>
                <a:avLst/>
                <a:gdLst>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2006221 w 2147561"/>
                  <a:gd name="connsiteY12" fmla="*/ 1252182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1995985 w 2147561"/>
                  <a:gd name="connsiteY12" fmla="*/ 1313597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70589"/>
                  <a:gd name="connsiteX1" fmla="*/ 436729 w 2147446"/>
                  <a:gd name="connsiteY1" fmla="*/ 269543 h 1870589"/>
                  <a:gd name="connsiteX2" fmla="*/ 283191 w 2147446"/>
                  <a:gd name="connsiteY2" fmla="*/ 580030 h 1870589"/>
                  <a:gd name="connsiteX3" fmla="*/ 0 w 2147446"/>
                  <a:gd name="connsiteY3" fmla="*/ 887105 h 1870589"/>
                  <a:gd name="connsiteX4" fmla="*/ 160361 w 2147446"/>
                  <a:gd name="connsiteY4" fmla="*/ 1228299 h 1870589"/>
                  <a:gd name="connsiteX5" fmla="*/ 429905 w 2147446"/>
                  <a:gd name="connsiteY5" fmla="*/ 1402308 h 1870589"/>
                  <a:gd name="connsiteX6" fmla="*/ 484496 w 2147446"/>
                  <a:gd name="connsiteY6" fmla="*/ 1757149 h 1870589"/>
                  <a:gd name="connsiteX7" fmla="*/ 719920 w 2147446"/>
                  <a:gd name="connsiteY7" fmla="*/ 1869743 h 1870589"/>
                  <a:gd name="connsiteX8" fmla="*/ 1115705 w 2147446"/>
                  <a:gd name="connsiteY8" fmla="*/ 1760561 h 1870589"/>
                  <a:gd name="connsiteX9" fmla="*/ 1603612 w 2147446"/>
                  <a:gd name="connsiteY9" fmla="*/ 1821976 h 1870589"/>
                  <a:gd name="connsiteX10" fmla="*/ 1934570 w 2147446"/>
                  <a:gd name="connsiteY10" fmla="*/ 1777621 h 1870589"/>
                  <a:gd name="connsiteX11" fmla="*/ 2023281 w 2147446"/>
                  <a:gd name="connsiteY11" fmla="*/ 1572905 h 1870589"/>
                  <a:gd name="connsiteX12" fmla="*/ 1995985 w 2147446"/>
                  <a:gd name="connsiteY12" fmla="*/ 1313597 h 1870589"/>
                  <a:gd name="connsiteX13" fmla="*/ 2057399 w 2147446"/>
                  <a:gd name="connsiteY13" fmla="*/ 1204415 h 1870589"/>
                  <a:gd name="connsiteX14" fmla="*/ 2146111 w 2147446"/>
                  <a:gd name="connsiteY14" fmla="*/ 1037230 h 1870589"/>
                  <a:gd name="connsiteX15" fmla="*/ 2006222 w 2147446"/>
                  <a:gd name="connsiteY15" fmla="*/ 730155 h 1870589"/>
                  <a:gd name="connsiteX16" fmla="*/ 1897039 w 2147446"/>
                  <a:gd name="connsiteY16" fmla="*/ 573206 h 1870589"/>
                  <a:gd name="connsiteX17" fmla="*/ 1914099 w 2147446"/>
                  <a:gd name="connsiteY17" fmla="*/ 249072 h 1870589"/>
                  <a:gd name="connsiteX18" fmla="*/ 1685499 w 2147446"/>
                  <a:gd name="connsiteY18" fmla="*/ 27296 h 1870589"/>
                  <a:gd name="connsiteX19" fmla="*/ 1299949 w 2147446"/>
                  <a:gd name="connsiteY19" fmla="*/ 112594 h 1870589"/>
                  <a:gd name="connsiteX20" fmla="*/ 1033818 w 2147446"/>
                  <a:gd name="connsiteY20" fmla="*/ 119418 h 1870589"/>
                  <a:gd name="connsiteX21" fmla="*/ 781335 w 2147446"/>
                  <a:gd name="connsiteY21" fmla="*/ 0 h 1870589"/>
                  <a:gd name="connsiteX0" fmla="*/ 781335 w 2147446"/>
                  <a:gd name="connsiteY0" fmla="*/ 0 h 1870817"/>
                  <a:gd name="connsiteX1" fmla="*/ 436729 w 2147446"/>
                  <a:gd name="connsiteY1" fmla="*/ 269543 h 1870817"/>
                  <a:gd name="connsiteX2" fmla="*/ 283191 w 2147446"/>
                  <a:gd name="connsiteY2" fmla="*/ 580030 h 1870817"/>
                  <a:gd name="connsiteX3" fmla="*/ 0 w 2147446"/>
                  <a:gd name="connsiteY3" fmla="*/ 887105 h 1870817"/>
                  <a:gd name="connsiteX4" fmla="*/ 160361 w 2147446"/>
                  <a:gd name="connsiteY4" fmla="*/ 1228299 h 1870817"/>
                  <a:gd name="connsiteX5" fmla="*/ 429905 w 2147446"/>
                  <a:gd name="connsiteY5" fmla="*/ 1402308 h 1870817"/>
                  <a:gd name="connsiteX6" fmla="*/ 484496 w 2147446"/>
                  <a:gd name="connsiteY6" fmla="*/ 1757149 h 1870817"/>
                  <a:gd name="connsiteX7" fmla="*/ 719920 w 2147446"/>
                  <a:gd name="connsiteY7" fmla="*/ 1869743 h 1870817"/>
                  <a:gd name="connsiteX8" fmla="*/ 1115705 w 2147446"/>
                  <a:gd name="connsiteY8" fmla="*/ 1760561 h 1870817"/>
                  <a:gd name="connsiteX9" fmla="*/ 1603612 w 2147446"/>
                  <a:gd name="connsiteY9" fmla="*/ 1821976 h 1870817"/>
                  <a:gd name="connsiteX10" fmla="*/ 1934570 w 2147446"/>
                  <a:gd name="connsiteY10" fmla="*/ 1777621 h 1870817"/>
                  <a:gd name="connsiteX11" fmla="*/ 2023281 w 2147446"/>
                  <a:gd name="connsiteY11" fmla="*/ 1572905 h 1870817"/>
                  <a:gd name="connsiteX12" fmla="*/ 1995985 w 2147446"/>
                  <a:gd name="connsiteY12" fmla="*/ 1313597 h 1870817"/>
                  <a:gd name="connsiteX13" fmla="*/ 2057399 w 2147446"/>
                  <a:gd name="connsiteY13" fmla="*/ 1204415 h 1870817"/>
                  <a:gd name="connsiteX14" fmla="*/ 2146111 w 2147446"/>
                  <a:gd name="connsiteY14" fmla="*/ 1037230 h 1870817"/>
                  <a:gd name="connsiteX15" fmla="*/ 2006222 w 2147446"/>
                  <a:gd name="connsiteY15" fmla="*/ 730155 h 1870817"/>
                  <a:gd name="connsiteX16" fmla="*/ 1897039 w 2147446"/>
                  <a:gd name="connsiteY16" fmla="*/ 573206 h 1870817"/>
                  <a:gd name="connsiteX17" fmla="*/ 1914099 w 2147446"/>
                  <a:gd name="connsiteY17" fmla="*/ 249072 h 1870817"/>
                  <a:gd name="connsiteX18" fmla="*/ 1685499 w 2147446"/>
                  <a:gd name="connsiteY18" fmla="*/ 27296 h 1870817"/>
                  <a:gd name="connsiteX19" fmla="*/ 1299949 w 2147446"/>
                  <a:gd name="connsiteY19" fmla="*/ 112594 h 1870817"/>
                  <a:gd name="connsiteX20" fmla="*/ 1033818 w 2147446"/>
                  <a:gd name="connsiteY20" fmla="*/ 119418 h 1870817"/>
                  <a:gd name="connsiteX21" fmla="*/ 781335 w 2147446"/>
                  <a:gd name="connsiteY21" fmla="*/ 0 h 1870817"/>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8660"/>
                  <a:gd name="connsiteX1" fmla="*/ 445610 w 2156327"/>
                  <a:gd name="connsiteY1" fmla="*/ 269543 h 1878660"/>
                  <a:gd name="connsiteX2" fmla="*/ 292072 w 2156327"/>
                  <a:gd name="connsiteY2" fmla="*/ 580030 h 1878660"/>
                  <a:gd name="connsiteX3" fmla="*/ 8881 w 2156327"/>
                  <a:gd name="connsiteY3" fmla="*/ 887105 h 1878660"/>
                  <a:gd name="connsiteX4" fmla="*/ 169242 w 2156327"/>
                  <a:gd name="connsiteY4" fmla="*/ 1228299 h 1878660"/>
                  <a:gd name="connsiteX5" fmla="*/ 449022 w 2156327"/>
                  <a:gd name="connsiteY5" fmla="*/ 1439839 h 1878660"/>
                  <a:gd name="connsiteX6" fmla="*/ 483141 w 2156327"/>
                  <a:gd name="connsiteY6" fmla="*/ 1702558 h 1878660"/>
                  <a:gd name="connsiteX7" fmla="*/ 728801 w 2156327"/>
                  <a:gd name="connsiteY7" fmla="*/ 1869743 h 1878660"/>
                  <a:gd name="connsiteX8" fmla="*/ 1124586 w 2156327"/>
                  <a:gd name="connsiteY8" fmla="*/ 1760561 h 1878660"/>
                  <a:gd name="connsiteX9" fmla="*/ 1612493 w 2156327"/>
                  <a:gd name="connsiteY9" fmla="*/ 1821976 h 1878660"/>
                  <a:gd name="connsiteX10" fmla="*/ 1943451 w 2156327"/>
                  <a:gd name="connsiteY10" fmla="*/ 1777621 h 1878660"/>
                  <a:gd name="connsiteX11" fmla="*/ 2032162 w 2156327"/>
                  <a:gd name="connsiteY11" fmla="*/ 1572905 h 1878660"/>
                  <a:gd name="connsiteX12" fmla="*/ 2004866 w 2156327"/>
                  <a:gd name="connsiteY12" fmla="*/ 1313597 h 1878660"/>
                  <a:gd name="connsiteX13" fmla="*/ 2066280 w 2156327"/>
                  <a:gd name="connsiteY13" fmla="*/ 1204415 h 1878660"/>
                  <a:gd name="connsiteX14" fmla="*/ 2154992 w 2156327"/>
                  <a:gd name="connsiteY14" fmla="*/ 1037230 h 1878660"/>
                  <a:gd name="connsiteX15" fmla="*/ 2015103 w 2156327"/>
                  <a:gd name="connsiteY15" fmla="*/ 730155 h 1878660"/>
                  <a:gd name="connsiteX16" fmla="*/ 1905920 w 2156327"/>
                  <a:gd name="connsiteY16" fmla="*/ 573206 h 1878660"/>
                  <a:gd name="connsiteX17" fmla="*/ 1922980 w 2156327"/>
                  <a:gd name="connsiteY17" fmla="*/ 249072 h 1878660"/>
                  <a:gd name="connsiteX18" fmla="*/ 1694380 w 2156327"/>
                  <a:gd name="connsiteY18" fmla="*/ 27296 h 1878660"/>
                  <a:gd name="connsiteX19" fmla="*/ 1308830 w 2156327"/>
                  <a:gd name="connsiteY19" fmla="*/ 112594 h 1878660"/>
                  <a:gd name="connsiteX20" fmla="*/ 1042699 w 2156327"/>
                  <a:gd name="connsiteY20" fmla="*/ 119418 h 1878660"/>
                  <a:gd name="connsiteX21" fmla="*/ 790216 w 2156327"/>
                  <a:gd name="connsiteY21" fmla="*/ 0 h 1878660"/>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52434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4586 w 2156327"/>
                  <a:gd name="connsiteY8" fmla="*/ 1750325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37505 h 1892951"/>
                  <a:gd name="connsiteX1" fmla="*/ 452434 w 2156327"/>
                  <a:gd name="connsiteY1" fmla="*/ 296812 h 1892951"/>
                  <a:gd name="connsiteX2" fmla="*/ 292072 w 2156327"/>
                  <a:gd name="connsiteY2" fmla="*/ 607299 h 1892951"/>
                  <a:gd name="connsiteX3" fmla="*/ 8881 w 2156327"/>
                  <a:gd name="connsiteY3" fmla="*/ 914374 h 1892951"/>
                  <a:gd name="connsiteX4" fmla="*/ 169242 w 2156327"/>
                  <a:gd name="connsiteY4" fmla="*/ 1255568 h 1892951"/>
                  <a:gd name="connsiteX5" fmla="*/ 449022 w 2156327"/>
                  <a:gd name="connsiteY5" fmla="*/ 1467108 h 1892951"/>
                  <a:gd name="connsiteX6" fmla="*/ 483141 w 2156327"/>
                  <a:gd name="connsiteY6" fmla="*/ 1729827 h 1892951"/>
                  <a:gd name="connsiteX7" fmla="*/ 749272 w 2156327"/>
                  <a:gd name="connsiteY7" fmla="*/ 1883365 h 1892951"/>
                  <a:gd name="connsiteX8" fmla="*/ 1124586 w 2156327"/>
                  <a:gd name="connsiteY8" fmla="*/ 1787830 h 1892951"/>
                  <a:gd name="connsiteX9" fmla="*/ 1622729 w 2156327"/>
                  <a:gd name="connsiteY9" fmla="*/ 1845833 h 1892951"/>
                  <a:gd name="connsiteX10" fmla="*/ 1943451 w 2156327"/>
                  <a:gd name="connsiteY10" fmla="*/ 1804890 h 1892951"/>
                  <a:gd name="connsiteX11" fmla="*/ 2032162 w 2156327"/>
                  <a:gd name="connsiteY11" fmla="*/ 1600174 h 1892951"/>
                  <a:gd name="connsiteX12" fmla="*/ 2004866 w 2156327"/>
                  <a:gd name="connsiteY12" fmla="*/ 1340866 h 1892951"/>
                  <a:gd name="connsiteX13" fmla="*/ 2066280 w 2156327"/>
                  <a:gd name="connsiteY13" fmla="*/ 1231684 h 1892951"/>
                  <a:gd name="connsiteX14" fmla="*/ 2154992 w 2156327"/>
                  <a:gd name="connsiteY14" fmla="*/ 1064499 h 1892951"/>
                  <a:gd name="connsiteX15" fmla="*/ 2015103 w 2156327"/>
                  <a:gd name="connsiteY15" fmla="*/ 757424 h 1892951"/>
                  <a:gd name="connsiteX16" fmla="*/ 1905920 w 2156327"/>
                  <a:gd name="connsiteY16" fmla="*/ 600475 h 1892951"/>
                  <a:gd name="connsiteX17" fmla="*/ 1922980 w 2156327"/>
                  <a:gd name="connsiteY17" fmla="*/ 276341 h 1892951"/>
                  <a:gd name="connsiteX18" fmla="*/ 1692348 w 2156327"/>
                  <a:gd name="connsiteY18" fmla="*/ 920 h 1892951"/>
                  <a:gd name="connsiteX19" fmla="*/ 1329301 w 2156327"/>
                  <a:gd name="connsiteY19" fmla="*/ 136451 h 1892951"/>
                  <a:gd name="connsiteX20" fmla="*/ 1042699 w 2156327"/>
                  <a:gd name="connsiteY20" fmla="*/ 146687 h 1892951"/>
                  <a:gd name="connsiteX21" fmla="*/ 779980 w 2156327"/>
                  <a:gd name="connsiteY21" fmla="*/ 37505 h 1892951"/>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42699 w 2156327"/>
                  <a:gd name="connsiteY20" fmla="*/ 147348 h 1893612"/>
                  <a:gd name="connsiteX21" fmla="*/ 779980 w 2156327"/>
                  <a:gd name="connsiteY21" fmla="*/ 38166 h 1893612"/>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79980 w 2156327"/>
                  <a:gd name="connsiteY21" fmla="*/ 38166 h 1893612"/>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79980 w 2156327"/>
                  <a:gd name="connsiteY21" fmla="*/ 38166 h 1893612"/>
                  <a:gd name="connsiteX0" fmla="*/ 764492 w 2156327"/>
                  <a:gd name="connsiteY0" fmla="*/ 62619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64492 w 2156327"/>
                  <a:gd name="connsiteY0" fmla="*/ 62619 h 1893612"/>
                  <a:gd name="connsiteX1" fmla="*/ 452434 w 2156327"/>
                  <a:gd name="connsiteY1" fmla="*/ 301549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64492 w 2156327"/>
                  <a:gd name="connsiteY0" fmla="*/ 62619 h 1893612"/>
                  <a:gd name="connsiteX1" fmla="*/ 452434 w 2156327"/>
                  <a:gd name="connsiteY1" fmla="*/ 301549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46382 w 2138217"/>
                  <a:gd name="connsiteY0" fmla="*/ 62619 h 1893612"/>
                  <a:gd name="connsiteX1" fmla="*/ 434324 w 2138217"/>
                  <a:gd name="connsiteY1" fmla="*/ 301549 h 1893612"/>
                  <a:gd name="connsiteX2" fmla="*/ 273962 w 2138217"/>
                  <a:gd name="connsiteY2" fmla="*/ 607960 h 1893612"/>
                  <a:gd name="connsiteX3" fmla="*/ 14002 w 2138217"/>
                  <a:gd name="connsiteY3" fmla="*/ 890582 h 1893612"/>
                  <a:gd name="connsiteX4" fmla="*/ 151132 w 2138217"/>
                  <a:gd name="connsiteY4" fmla="*/ 1256229 h 1893612"/>
                  <a:gd name="connsiteX5" fmla="*/ 430912 w 2138217"/>
                  <a:gd name="connsiteY5" fmla="*/ 1467769 h 1893612"/>
                  <a:gd name="connsiteX6" fmla="*/ 465031 w 2138217"/>
                  <a:gd name="connsiteY6" fmla="*/ 1730488 h 1893612"/>
                  <a:gd name="connsiteX7" fmla="*/ 731162 w 2138217"/>
                  <a:gd name="connsiteY7" fmla="*/ 1884026 h 1893612"/>
                  <a:gd name="connsiteX8" fmla="*/ 1106476 w 2138217"/>
                  <a:gd name="connsiteY8" fmla="*/ 1788491 h 1893612"/>
                  <a:gd name="connsiteX9" fmla="*/ 1604619 w 2138217"/>
                  <a:gd name="connsiteY9" fmla="*/ 1846494 h 1893612"/>
                  <a:gd name="connsiteX10" fmla="*/ 1925341 w 2138217"/>
                  <a:gd name="connsiteY10" fmla="*/ 1805551 h 1893612"/>
                  <a:gd name="connsiteX11" fmla="*/ 2014052 w 2138217"/>
                  <a:gd name="connsiteY11" fmla="*/ 1600835 h 1893612"/>
                  <a:gd name="connsiteX12" fmla="*/ 1986756 w 2138217"/>
                  <a:gd name="connsiteY12" fmla="*/ 1341527 h 1893612"/>
                  <a:gd name="connsiteX13" fmla="*/ 2048170 w 2138217"/>
                  <a:gd name="connsiteY13" fmla="*/ 1232345 h 1893612"/>
                  <a:gd name="connsiteX14" fmla="*/ 2136882 w 2138217"/>
                  <a:gd name="connsiteY14" fmla="*/ 1065160 h 1893612"/>
                  <a:gd name="connsiteX15" fmla="*/ 1996993 w 2138217"/>
                  <a:gd name="connsiteY15" fmla="*/ 758085 h 1893612"/>
                  <a:gd name="connsiteX16" fmla="*/ 1887810 w 2138217"/>
                  <a:gd name="connsiteY16" fmla="*/ 601136 h 1893612"/>
                  <a:gd name="connsiteX17" fmla="*/ 1904870 w 2138217"/>
                  <a:gd name="connsiteY17" fmla="*/ 277002 h 1893612"/>
                  <a:gd name="connsiteX18" fmla="*/ 1674238 w 2138217"/>
                  <a:gd name="connsiteY18" fmla="*/ 1581 h 1893612"/>
                  <a:gd name="connsiteX19" fmla="*/ 1342165 w 2138217"/>
                  <a:gd name="connsiteY19" fmla="*/ 92279 h 1893612"/>
                  <a:gd name="connsiteX20" fmla="*/ 1055563 w 2138217"/>
                  <a:gd name="connsiteY20" fmla="*/ 126970 h 1893612"/>
                  <a:gd name="connsiteX21" fmla="*/ 746382 w 2138217"/>
                  <a:gd name="connsiteY21" fmla="*/ 62619 h 1893612"/>
                  <a:gd name="connsiteX0" fmla="*/ 741262 w 2133097"/>
                  <a:gd name="connsiteY0" fmla="*/ 62619 h 1893612"/>
                  <a:gd name="connsiteX1" fmla="*/ 429204 w 2133097"/>
                  <a:gd name="connsiteY1" fmla="*/ 301549 h 1893612"/>
                  <a:gd name="connsiteX2" fmla="*/ 268842 w 2133097"/>
                  <a:gd name="connsiteY2" fmla="*/ 607960 h 1893612"/>
                  <a:gd name="connsiteX3" fmla="*/ 8882 w 2133097"/>
                  <a:gd name="connsiteY3" fmla="*/ 890582 h 1893612"/>
                  <a:gd name="connsiteX4" fmla="*/ 169242 w 2133097"/>
                  <a:gd name="connsiteY4" fmla="*/ 1239927 h 1893612"/>
                  <a:gd name="connsiteX5" fmla="*/ 425792 w 2133097"/>
                  <a:gd name="connsiteY5" fmla="*/ 1467769 h 1893612"/>
                  <a:gd name="connsiteX6" fmla="*/ 459911 w 2133097"/>
                  <a:gd name="connsiteY6" fmla="*/ 1730488 h 1893612"/>
                  <a:gd name="connsiteX7" fmla="*/ 726042 w 2133097"/>
                  <a:gd name="connsiteY7" fmla="*/ 1884026 h 1893612"/>
                  <a:gd name="connsiteX8" fmla="*/ 1101356 w 2133097"/>
                  <a:gd name="connsiteY8" fmla="*/ 1788491 h 1893612"/>
                  <a:gd name="connsiteX9" fmla="*/ 1599499 w 2133097"/>
                  <a:gd name="connsiteY9" fmla="*/ 1846494 h 1893612"/>
                  <a:gd name="connsiteX10" fmla="*/ 1920221 w 2133097"/>
                  <a:gd name="connsiteY10" fmla="*/ 1805551 h 1893612"/>
                  <a:gd name="connsiteX11" fmla="*/ 2008932 w 2133097"/>
                  <a:gd name="connsiteY11" fmla="*/ 1600835 h 1893612"/>
                  <a:gd name="connsiteX12" fmla="*/ 1981636 w 2133097"/>
                  <a:gd name="connsiteY12" fmla="*/ 1341527 h 1893612"/>
                  <a:gd name="connsiteX13" fmla="*/ 2043050 w 2133097"/>
                  <a:gd name="connsiteY13" fmla="*/ 1232345 h 1893612"/>
                  <a:gd name="connsiteX14" fmla="*/ 2131762 w 2133097"/>
                  <a:gd name="connsiteY14" fmla="*/ 1065160 h 1893612"/>
                  <a:gd name="connsiteX15" fmla="*/ 1991873 w 2133097"/>
                  <a:gd name="connsiteY15" fmla="*/ 758085 h 1893612"/>
                  <a:gd name="connsiteX16" fmla="*/ 1882690 w 2133097"/>
                  <a:gd name="connsiteY16" fmla="*/ 601136 h 1893612"/>
                  <a:gd name="connsiteX17" fmla="*/ 1899750 w 2133097"/>
                  <a:gd name="connsiteY17" fmla="*/ 277002 h 1893612"/>
                  <a:gd name="connsiteX18" fmla="*/ 1669118 w 2133097"/>
                  <a:gd name="connsiteY18" fmla="*/ 1581 h 1893612"/>
                  <a:gd name="connsiteX19" fmla="*/ 1337045 w 2133097"/>
                  <a:gd name="connsiteY19" fmla="*/ 92279 h 1893612"/>
                  <a:gd name="connsiteX20" fmla="*/ 1050443 w 2133097"/>
                  <a:gd name="connsiteY20" fmla="*/ 126970 h 1893612"/>
                  <a:gd name="connsiteX21" fmla="*/ 741262 w 2133097"/>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37688 w 2144993"/>
                  <a:gd name="connsiteY5" fmla="*/ 1467769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53175 w 2144993"/>
                  <a:gd name="connsiteY5" fmla="*/ 1492223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53175 w 2144993"/>
                  <a:gd name="connsiteY5" fmla="*/ 1492223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952641"/>
                  <a:gd name="connsiteX1" fmla="*/ 441100 w 2144993"/>
                  <a:gd name="connsiteY1" fmla="*/ 301549 h 1952641"/>
                  <a:gd name="connsiteX2" fmla="*/ 280738 w 2144993"/>
                  <a:gd name="connsiteY2" fmla="*/ 607960 h 1952641"/>
                  <a:gd name="connsiteX3" fmla="*/ 20778 w 2144993"/>
                  <a:gd name="connsiteY3" fmla="*/ 890582 h 1952641"/>
                  <a:gd name="connsiteX4" fmla="*/ 181138 w 2144993"/>
                  <a:gd name="connsiteY4" fmla="*/ 1239927 h 1952641"/>
                  <a:gd name="connsiteX5" fmla="*/ 453175 w 2144993"/>
                  <a:gd name="connsiteY5" fmla="*/ 1492223 h 1952641"/>
                  <a:gd name="connsiteX6" fmla="*/ 471807 w 2144993"/>
                  <a:gd name="connsiteY6" fmla="*/ 1730488 h 1952641"/>
                  <a:gd name="connsiteX7" fmla="*/ 737938 w 2144993"/>
                  <a:gd name="connsiteY7" fmla="*/ 1884026 h 1952641"/>
                  <a:gd name="connsiteX8" fmla="*/ 1113252 w 2144993"/>
                  <a:gd name="connsiteY8" fmla="*/ 1788491 h 1952641"/>
                  <a:gd name="connsiteX9" fmla="*/ 1665599 w 2144993"/>
                  <a:gd name="connsiteY9" fmla="*/ 1952458 h 1952641"/>
                  <a:gd name="connsiteX10" fmla="*/ 1932117 w 2144993"/>
                  <a:gd name="connsiteY10" fmla="*/ 1805551 h 1952641"/>
                  <a:gd name="connsiteX11" fmla="*/ 2020828 w 2144993"/>
                  <a:gd name="connsiteY11" fmla="*/ 1600835 h 1952641"/>
                  <a:gd name="connsiteX12" fmla="*/ 1993532 w 2144993"/>
                  <a:gd name="connsiteY12" fmla="*/ 1341527 h 1952641"/>
                  <a:gd name="connsiteX13" fmla="*/ 2054946 w 2144993"/>
                  <a:gd name="connsiteY13" fmla="*/ 1232345 h 1952641"/>
                  <a:gd name="connsiteX14" fmla="*/ 2143658 w 2144993"/>
                  <a:gd name="connsiteY14" fmla="*/ 1065160 h 1952641"/>
                  <a:gd name="connsiteX15" fmla="*/ 2003769 w 2144993"/>
                  <a:gd name="connsiteY15" fmla="*/ 758085 h 1952641"/>
                  <a:gd name="connsiteX16" fmla="*/ 1894586 w 2144993"/>
                  <a:gd name="connsiteY16" fmla="*/ 601136 h 1952641"/>
                  <a:gd name="connsiteX17" fmla="*/ 1911646 w 2144993"/>
                  <a:gd name="connsiteY17" fmla="*/ 277002 h 1952641"/>
                  <a:gd name="connsiteX18" fmla="*/ 1681014 w 2144993"/>
                  <a:gd name="connsiteY18" fmla="*/ 1581 h 1952641"/>
                  <a:gd name="connsiteX19" fmla="*/ 1348941 w 2144993"/>
                  <a:gd name="connsiteY19" fmla="*/ 92279 h 1952641"/>
                  <a:gd name="connsiteX20" fmla="*/ 1062339 w 2144993"/>
                  <a:gd name="connsiteY20" fmla="*/ 126970 h 1952641"/>
                  <a:gd name="connsiteX21" fmla="*/ 753158 w 2144993"/>
                  <a:gd name="connsiteY21" fmla="*/ 62619 h 1952641"/>
                  <a:gd name="connsiteX0" fmla="*/ 753158 w 2144993"/>
                  <a:gd name="connsiteY0" fmla="*/ 62619 h 1953180"/>
                  <a:gd name="connsiteX1" fmla="*/ 441100 w 2144993"/>
                  <a:gd name="connsiteY1" fmla="*/ 301549 h 1953180"/>
                  <a:gd name="connsiteX2" fmla="*/ 280738 w 2144993"/>
                  <a:gd name="connsiteY2" fmla="*/ 607960 h 1953180"/>
                  <a:gd name="connsiteX3" fmla="*/ 20778 w 2144993"/>
                  <a:gd name="connsiteY3" fmla="*/ 890582 h 1953180"/>
                  <a:gd name="connsiteX4" fmla="*/ 181138 w 2144993"/>
                  <a:gd name="connsiteY4" fmla="*/ 1239927 h 1953180"/>
                  <a:gd name="connsiteX5" fmla="*/ 453175 w 2144993"/>
                  <a:gd name="connsiteY5" fmla="*/ 1492223 h 1953180"/>
                  <a:gd name="connsiteX6" fmla="*/ 471807 w 2144993"/>
                  <a:gd name="connsiteY6" fmla="*/ 1730488 h 1953180"/>
                  <a:gd name="connsiteX7" fmla="*/ 737938 w 2144993"/>
                  <a:gd name="connsiteY7" fmla="*/ 1884026 h 1953180"/>
                  <a:gd name="connsiteX8" fmla="*/ 1113252 w 2144993"/>
                  <a:gd name="connsiteY8" fmla="*/ 1788491 h 1953180"/>
                  <a:gd name="connsiteX9" fmla="*/ 1665599 w 2144993"/>
                  <a:gd name="connsiteY9" fmla="*/ 1952458 h 1953180"/>
                  <a:gd name="connsiteX10" fmla="*/ 1959220 w 2144993"/>
                  <a:gd name="connsiteY10" fmla="*/ 1870760 h 1953180"/>
                  <a:gd name="connsiteX11" fmla="*/ 2020828 w 2144993"/>
                  <a:gd name="connsiteY11" fmla="*/ 1600835 h 1953180"/>
                  <a:gd name="connsiteX12" fmla="*/ 1993532 w 2144993"/>
                  <a:gd name="connsiteY12" fmla="*/ 1341527 h 1953180"/>
                  <a:gd name="connsiteX13" fmla="*/ 2054946 w 2144993"/>
                  <a:gd name="connsiteY13" fmla="*/ 1232345 h 1953180"/>
                  <a:gd name="connsiteX14" fmla="*/ 2143658 w 2144993"/>
                  <a:gd name="connsiteY14" fmla="*/ 1065160 h 1953180"/>
                  <a:gd name="connsiteX15" fmla="*/ 2003769 w 2144993"/>
                  <a:gd name="connsiteY15" fmla="*/ 758085 h 1953180"/>
                  <a:gd name="connsiteX16" fmla="*/ 1894586 w 2144993"/>
                  <a:gd name="connsiteY16" fmla="*/ 601136 h 1953180"/>
                  <a:gd name="connsiteX17" fmla="*/ 1911646 w 2144993"/>
                  <a:gd name="connsiteY17" fmla="*/ 277002 h 1953180"/>
                  <a:gd name="connsiteX18" fmla="*/ 1681014 w 2144993"/>
                  <a:gd name="connsiteY18" fmla="*/ 1581 h 1953180"/>
                  <a:gd name="connsiteX19" fmla="*/ 1348941 w 2144993"/>
                  <a:gd name="connsiteY19" fmla="*/ 92279 h 1953180"/>
                  <a:gd name="connsiteX20" fmla="*/ 1062339 w 2144993"/>
                  <a:gd name="connsiteY20" fmla="*/ 126970 h 1953180"/>
                  <a:gd name="connsiteX21" fmla="*/ 753158 w 2144993"/>
                  <a:gd name="connsiteY21" fmla="*/ 62619 h 1953180"/>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34967"/>
                  <a:gd name="connsiteX1" fmla="*/ 441100 w 2144993"/>
                  <a:gd name="connsiteY1" fmla="*/ 301549 h 1934967"/>
                  <a:gd name="connsiteX2" fmla="*/ 280738 w 2144993"/>
                  <a:gd name="connsiteY2" fmla="*/ 607960 h 1934967"/>
                  <a:gd name="connsiteX3" fmla="*/ 20778 w 2144993"/>
                  <a:gd name="connsiteY3" fmla="*/ 890582 h 1934967"/>
                  <a:gd name="connsiteX4" fmla="*/ 181138 w 2144993"/>
                  <a:gd name="connsiteY4" fmla="*/ 1239927 h 1934967"/>
                  <a:gd name="connsiteX5" fmla="*/ 453175 w 2144993"/>
                  <a:gd name="connsiteY5" fmla="*/ 1492223 h 1934967"/>
                  <a:gd name="connsiteX6" fmla="*/ 471807 w 2144993"/>
                  <a:gd name="connsiteY6" fmla="*/ 1730488 h 1934967"/>
                  <a:gd name="connsiteX7" fmla="*/ 737938 w 2144993"/>
                  <a:gd name="connsiteY7" fmla="*/ 1884026 h 1934967"/>
                  <a:gd name="connsiteX8" fmla="*/ 1113252 w 2144993"/>
                  <a:gd name="connsiteY8" fmla="*/ 1788491 h 1934967"/>
                  <a:gd name="connsiteX9" fmla="*/ 1692826 w 2144993"/>
                  <a:gd name="connsiteY9" fmla="*/ 1933352 h 1934967"/>
                  <a:gd name="connsiteX10" fmla="*/ 1959220 w 2144993"/>
                  <a:gd name="connsiteY10" fmla="*/ 1870760 h 1934967"/>
                  <a:gd name="connsiteX11" fmla="*/ 2020828 w 2144993"/>
                  <a:gd name="connsiteY11" fmla="*/ 1600835 h 1934967"/>
                  <a:gd name="connsiteX12" fmla="*/ 1993532 w 2144993"/>
                  <a:gd name="connsiteY12" fmla="*/ 1341527 h 1934967"/>
                  <a:gd name="connsiteX13" fmla="*/ 2054946 w 2144993"/>
                  <a:gd name="connsiteY13" fmla="*/ 1232345 h 1934967"/>
                  <a:gd name="connsiteX14" fmla="*/ 2143658 w 2144993"/>
                  <a:gd name="connsiteY14" fmla="*/ 1065160 h 1934967"/>
                  <a:gd name="connsiteX15" fmla="*/ 2003769 w 2144993"/>
                  <a:gd name="connsiteY15" fmla="*/ 758085 h 1934967"/>
                  <a:gd name="connsiteX16" fmla="*/ 1894586 w 2144993"/>
                  <a:gd name="connsiteY16" fmla="*/ 601136 h 1934967"/>
                  <a:gd name="connsiteX17" fmla="*/ 1911646 w 2144993"/>
                  <a:gd name="connsiteY17" fmla="*/ 277002 h 1934967"/>
                  <a:gd name="connsiteX18" fmla="*/ 1681014 w 2144993"/>
                  <a:gd name="connsiteY18" fmla="*/ 1581 h 1934967"/>
                  <a:gd name="connsiteX19" fmla="*/ 1348941 w 2144993"/>
                  <a:gd name="connsiteY19" fmla="*/ 92279 h 1934967"/>
                  <a:gd name="connsiteX20" fmla="*/ 1062339 w 2144993"/>
                  <a:gd name="connsiteY20" fmla="*/ 126970 h 1934967"/>
                  <a:gd name="connsiteX21" fmla="*/ 753158 w 2144993"/>
                  <a:gd name="connsiteY21" fmla="*/ 62619 h 1934967"/>
                  <a:gd name="connsiteX0" fmla="*/ 753158 w 2144993"/>
                  <a:gd name="connsiteY0" fmla="*/ 62619 h 1940213"/>
                  <a:gd name="connsiteX1" fmla="*/ 441100 w 2144993"/>
                  <a:gd name="connsiteY1" fmla="*/ 301549 h 1940213"/>
                  <a:gd name="connsiteX2" fmla="*/ 280738 w 2144993"/>
                  <a:gd name="connsiteY2" fmla="*/ 607960 h 1940213"/>
                  <a:gd name="connsiteX3" fmla="*/ 20778 w 2144993"/>
                  <a:gd name="connsiteY3" fmla="*/ 890582 h 1940213"/>
                  <a:gd name="connsiteX4" fmla="*/ 181138 w 2144993"/>
                  <a:gd name="connsiteY4" fmla="*/ 1239927 h 1940213"/>
                  <a:gd name="connsiteX5" fmla="*/ 453175 w 2144993"/>
                  <a:gd name="connsiteY5" fmla="*/ 1492223 h 1940213"/>
                  <a:gd name="connsiteX6" fmla="*/ 471807 w 2144993"/>
                  <a:gd name="connsiteY6" fmla="*/ 1730488 h 1940213"/>
                  <a:gd name="connsiteX7" fmla="*/ 737938 w 2144993"/>
                  <a:gd name="connsiteY7" fmla="*/ 1884026 h 1940213"/>
                  <a:gd name="connsiteX8" fmla="*/ 1113252 w 2144993"/>
                  <a:gd name="connsiteY8" fmla="*/ 1788491 h 1940213"/>
                  <a:gd name="connsiteX9" fmla="*/ 1692826 w 2144993"/>
                  <a:gd name="connsiteY9" fmla="*/ 1933352 h 1940213"/>
                  <a:gd name="connsiteX10" fmla="*/ 1959220 w 2144993"/>
                  <a:gd name="connsiteY10" fmla="*/ 1870760 h 1940213"/>
                  <a:gd name="connsiteX11" fmla="*/ 2020828 w 2144993"/>
                  <a:gd name="connsiteY11" fmla="*/ 1600835 h 1940213"/>
                  <a:gd name="connsiteX12" fmla="*/ 1993532 w 2144993"/>
                  <a:gd name="connsiteY12" fmla="*/ 1341527 h 1940213"/>
                  <a:gd name="connsiteX13" fmla="*/ 2054946 w 2144993"/>
                  <a:gd name="connsiteY13" fmla="*/ 1232345 h 1940213"/>
                  <a:gd name="connsiteX14" fmla="*/ 2143658 w 2144993"/>
                  <a:gd name="connsiteY14" fmla="*/ 1065160 h 1940213"/>
                  <a:gd name="connsiteX15" fmla="*/ 2003769 w 2144993"/>
                  <a:gd name="connsiteY15" fmla="*/ 758085 h 1940213"/>
                  <a:gd name="connsiteX16" fmla="*/ 1894586 w 2144993"/>
                  <a:gd name="connsiteY16" fmla="*/ 601136 h 1940213"/>
                  <a:gd name="connsiteX17" fmla="*/ 1911646 w 2144993"/>
                  <a:gd name="connsiteY17" fmla="*/ 277002 h 1940213"/>
                  <a:gd name="connsiteX18" fmla="*/ 1681014 w 2144993"/>
                  <a:gd name="connsiteY18" fmla="*/ 1581 h 1940213"/>
                  <a:gd name="connsiteX19" fmla="*/ 1348941 w 2144993"/>
                  <a:gd name="connsiteY19" fmla="*/ 92279 h 1940213"/>
                  <a:gd name="connsiteX20" fmla="*/ 1062339 w 2144993"/>
                  <a:gd name="connsiteY20" fmla="*/ 126970 h 1940213"/>
                  <a:gd name="connsiteX21" fmla="*/ 753158 w 2144993"/>
                  <a:gd name="connsiteY21" fmla="*/ 62619 h 1940213"/>
                  <a:gd name="connsiteX0" fmla="*/ 753158 w 2144993"/>
                  <a:gd name="connsiteY0" fmla="*/ 62619 h 1940213"/>
                  <a:gd name="connsiteX1" fmla="*/ 441100 w 2144993"/>
                  <a:gd name="connsiteY1" fmla="*/ 301549 h 1940213"/>
                  <a:gd name="connsiteX2" fmla="*/ 280738 w 2144993"/>
                  <a:gd name="connsiteY2" fmla="*/ 607960 h 1940213"/>
                  <a:gd name="connsiteX3" fmla="*/ 20778 w 2144993"/>
                  <a:gd name="connsiteY3" fmla="*/ 890582 h 1940213"/>
                  <a:gd name="connsiteX4" fmla="*/ 181138 w 2144993"/>
                  <a:gd name="connsiteY4" fmla="*/ 1239927 h 1940213"/>
                  <a:gd name="connsiteX5" fmla="*/ 453175 w 2144993"/>
                  <a:gd name="connsiteY5" fmla="*/ 1492223 h 1940213"/>
                  <a:gd name="connsiteX6" fmla="*/ 471807 w 2144993"/>
                  <a:gd name="connsiteY6" fmla="*/ 1730488 h 1940213"/>
                  <a:gd name="connsiteX7" fmla="*/ 737938 w 2144993"/>
                  <a:gd name="connsiteY7" fmla="*/ 1884026 h 1940213"/>
                  <a:gd name="connsiteX8" fmla="*/ 1113252 w 2144993"/>
                  <a:gd name="connsiteY8" fmla="*/ 1788491 h 1940213"/>
                  <a:gd name="connsiteX9" fmla="*/ 1692826 w 2144993"/>
                  <a:gd name="connsiteY9" fmla="*/ 1933352 h 1940213"/>
                  <a:gd name="connsiteX10" fmla="*/ 1959220 w 2144993"/>
                  <a:gd name="connsiteY10" fmla="*/ 1870760 h 1940213"/>
                  <a:gd name="connsiteX11" fmla="*/ 2020828 w 2144993"/>
                  <a:gd name="connsiteY11" fmla="*/ 1600835 h 1940213"/>
                  <a:gd name="connsiteX12" fmla="*/ 1993532 w 2144993"/>
                  <a:gd name="connsiteY12" fmla="*/ 1341527 h 1940213"/>
                  <a:gd name="connsiteX13" fmla="*/ 2054946 w 2144993"/>
                  <a:gd name="connsiteY13" fmla="*/ 1232345 h 1940213"/>
                  <a:gd name="connsiteX14" fmla="*/ 2143658 w 2144993"/>
                  <a:gd name="connsiteY14" fmla="*/ 1065160 h 1940213"/>
                  <a:gd name="connsiteX15" fmla="*/ 2003769 w 2144993"/>
                  <a:gd name="connsiteY15" fmla="*/ 758085 h 1940213"/>
                  <a:gd name="connsiteX16" fmla="*/ 1894586 w 2144993"/>
                  <a:gd name="connsiteY16" fmla="*/ 601136 h 1940213"/>
                  <a:gd name="connsiteX17" fmla="*/ 1911646 w 2144993"/>
                  <a:gd name="connsiteY17" fmla="*/ 277002 h 1940213"/>
                  <a:gd name="connsiteX18" fmla="*/ 1681014 w 2144993"/>
                  <a:gd name="connsiteY18" fmla="*/ 1581 h 1940213"/>
                  <a:gd name="connsiteX19" fmla="*/ 1348941 w 2144993"/>
                  <a:gd name="connsiteY19" fmla="*/ 92279 h 1940213"/>
                  <a:gd name="connsiteX20" fmla="*/ 1062339 w 2144993"/>
                  <a:gd name="connsiteY20" fmla="*/ 126970 h 1940213"/>
                  <a:gd name="connsiteX21" fmla="*/ 753158 w 2144993"/>
                  <a:gd name="connsiteY21" fmla="*/ 62619 h 1940213"/>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9 w 2144994"/>
                  <a:gd name="connsiteY0" fmla="*/ 62619 h 1917706"/>
                  <a:gd name="connsiteX1" fmla="*/ 441101 w 2144994"/>
                  <a:gd name="connsiteY1" fmla="*/ 301549 h 1917706"/>
                  <a:gd name="connsiteX2" fmla="*/ 280739 w 2144994"/>
                  <a:gd name="connsiteY2" fmla="*/ 607960 h 1917706"/>
                  <a:gd name="connsiteX3" fmla="*/ 20779 w 2144994"/>
                  <a:gd name="connsiteY3" fmla="*/ 890582 h 1917706"/>
                  <a:gd name="connsiteX4" fmla="*/ 181139 w 2144994"/>
                  <a:gd name="connsiteY4" fmla="*/ 1239927 h 1917706"/>
                  <a:gd name="connsiteX5" fmla="*/ 453176 w 2144994"/>
                  <a:gd name="connsiteY5" fmla="*/ 1492223 h 1917706"/>
                  <a:gd name="connsiteX6" fmla="*/ 471808 w 2144994"/>
                  <a:gd name="connsiteY6" fmla="*/ 1730488 h 1917706"/>
                  <a:gd name="connsiteX7" fmla="*/ 737939 w 2144994"/>
                  <a:gd name="connsiteY7" fmla="*/ 1884026 h 1917706"/>
                  <a:gd name="connsiteX8" fmla="*/ 1113253 w 2144994"/>
                  <a:gd name="connsiteY8" fmla="*/ 1788491 h 1917706"/>
                  <a:gd name="connsiteX9" fmla="*/ 1650474 w 2144994"/>
                  <a:gd name="connsiteY9" fmla="*/ 1901508 h 1917706"/>
                  <a:gd name="connsiteX10" fmla="*/ 1959221 w 2144994"/>
                  <a:gd name="connsiteY10" fmla="*/ 1870760 h 1917706"/>
                  <a:gd name="connsiteX11" fmla="*/ 2020829 w 2144994"/>
                  <a:gd name="connsiteY11" fmla="*/ 1600835 h 1917706"/>
                  <a:gd name="connsiteX12" fmla="*/ 1993533 w 2144994"/>
                  <a:gd name="connsiteY12" fmla="*/ 1341527 h 1917706"/>
                  <a:gd name="connsiteX13" fmla="*/ 2054947 w 2144994"/>
                  <a:gd name="connsiteY13" fmla="*/ 1232345 h 1917706"/>
                  <a:gd name="connsiteX14" fmla="*/ 2143659 w 2144994"/>
                  <a:gd name="connsiteY14" fmla="*/ 1065160 h 1917706"/>
                  <a:gd name="connsiteX15" fmla="*/ 2003770 w 2144994"/>
                  <a:gd name="connsiteY15" fmla="*/ 758085 h 1917706"/>
                  <a:gd name="connsiteX16" fmla="*/ 1894587 w 2144994"/>
                  <a:gd name="connsiteY16" fmla="*/ 601136 h 1917706"/>
                  <a:gd name="connsiteX17" fmla="*/ 1911647 w 2144994"/>
                  <a:gd name="connsiteY17" fmla="*/ 277002 h 1917706"/>
                  <a:gd name="connsiteX18" fmla="*/ 1681015 w 2144994"/>
                  <a:gd name="connsiteY18" fmla="*/ 1581 h 1917706"/>
                  <a:gd name="connsiteX19" fmla="*/ 1348942 w 2144994"/>
                  <a:gd name="connsiteY19" fmla="*/ 92279 h 1917706"/>
                  <a:gd name="connsiteX20" fmla="*/ 1062340 w 2144994"/>
                  <a:gd name="connsiteY20" fmla="*/ 126970 h 1917706"/>
                  <a:gd name="connsiteX21" fmla="*/ 753159 w 2144994"/>
                  <a:gd name="connsiteY21" fmla="*/ 62619 h 1917706"/>
                  <a:gd name="connsiteX0" fmla="*/ 753159 w 2144994"/>
                  <a:gd name="connsiteY0" fmla="*/ 62619 h 1917706"/>
                  <a:gd name="connsiteX1" fmla="*/ 441101 w 2144994"/>
                  <a:gd name="connsiteY1" fmla="*/ 301549 h 1917706"/>
                  <a:gd name="connsiteX2" fmla="*/ 280739 w 2144994"/>
                  <a:gd name="connsiteY2" fmla="*/ 607960 h 1917706"/>
                  <a:gd name="connsiteX3" fmla="*/ 20779 w 2144994"/>
                  <a:gd name="connsiteY3" fmla="*/ 890582 h 1917706"/>
                  <a:gd name="connsiteX4" fmla="*/ 181139 w 2144994"/>
                  <a:gd name="connsiteY4" fmla="*/ 1239927 h 1917706"/>
                  <a:gd name="connsiteX5" fmla="*/ 453176 w 2144994"/>
                  <a:gd name="connsiteY5" fmla="*/ 1492223 h 1917706"/>
                  <a:gd name="connsiteX6" fmla="*/ 471808 w 2144994"/>
                  <a:gd name="connsiteY6" fmla="*/ 1730488 h 1917706"/>
                  <a:gd name="connsiteX7" fmla="*/ 737939 w 2144994"/>
                  <a:gd name="connsiteY7" fmla="*/ 1884026 h 1917706"/>
                  <a:gd name="connsiteX8" fmla="*/ 1113253 w 2144994"/>
                  <a:gd name="connsiteY8" fmla="*/ 1788491 h 1917706"/>
                  <a:gd name="connsiteX9" fmla="*/ 1650474 w 2144994"/>
                  <a:gd name="connsiteY9" fmla="*/ 1901508 h 1917706"/>
                  <a:gd name="connsiteX10" fmla="*/ 1959221 w 2144994"/>
                  <a:gd name="connsiteY10" fmla="*/ 1870760 h 1917706"/>
                  <a:gd name="connsiteX11" fmla="*/ 2020829 w 2144994"/>
                  <a:gd name="connsiteY11" fmla="*/ 1600835 h 1917706"/>
                  <a:gd name="connsiteX12" fmla="*/ 1993533 w 2144994"/>
                  <a:gd name="connsiteY12" fmla="*/ 1341527 h 1917706"/>
                  <a:gd name="connsiteX13" fmla="*/ 2054947 w 2144994"/>
                  <a:gd name="connsiteY13" fmla="*/ 1232345 h 1917706"/>
                  <a:gd name="connsiteX14" fmla="*/ 2143659 w 2144994"/>
                  <a:gd name="connsiteY14" fmla="*/ 1065160 h 1917706"/>
                  <a:gd name="connsiteX15" fmla="*/ 2003770 w 2144994"/>
                  <a:gd name="connsiteY15" fmla="*/ 758085 h 1917706"/>
                  <a:gd name="connsiteX16" fmla="*/ 1894587 w 2144994"/>
                  <a:gd name="connsiteY16" fmla="*/ 601136 h 1917706"/>
                  <a:gd name="connsiteX17" fmla="*/ 1911647 w 2144994"/>
                  <a:gd name="connsiteY17" fmla="*/ 277002 h 1917706"/>
                  <a:gd name="connsiteX18" fmla="*/ 1681015 w 2144994"/>
                  <a:gd name="connsiteY18" fmla="*/ 1581 h 1917706"/>
                  <a:gd name="connsiteX19" fmla="*/ 1348942 w 2144994"/>
                  <a:gd name="connsiteY19" fmla="*/ 92279 h 1917706"/>
                  <a:gd name="connsiteX20" fmla="*/ 1062340 w 2144994"/>
                  <a:gd name="connsiteY20" fmla="*/ 126970 h 1917706"/>
                  <a:gd name="connsiteX21" fmla="*/ 753159 w 2144994"/>
                  <a:gd name="connsiteY21" fmla="*/ 62619 h 1917706"/>
                  <a:gd name="connsiteX0" fmla="*/ 759343 w 2151178"/>
                  <a:gd name="connsiteY0" fmla="*/ 62619 h 1917706"/>
                  <a:gd name="connsiteX1" fmla="*/ 447285 w 2151178"/>
                  <a:gd name="connsiteY1" fmla="*/ 301549 h 1917706"/>
                  <a:gd name="connsiteX2" fmla="*/ 286923 w 2151178"/>
                  <a:gd name="connsiteY2" fmla="*/ 607960 h 1917706"/>
                  <a:gd name="connsiteX3" fmla="*/ 17887 w 2151178"/>
                  <a:gd name="connsiteY3" fmla="*/ 881028 h 1917706"/>
                  <a:gd name="connsiteX4" fmla="*/ 187323 w 2151178"/>
                  <a:gd name="connsiteY4" fmla="*/ 1239927 h 1917706"/>
                  <a:gd name="connsiteX5" fmla="*/ 459360 w 2151178"/>
                  <a:gd name="connsiteY5" fmla="*/ 1492223 h 1917706"/>
                  <a:gd name="connsiteX6" fmla="*/ 477992 w 2151178"/>
                  <a:gd name="connsiteY6" fmla="*/ 1730488 h 1917706"/>
                  <a:gd name="connsiteX7" fmla="*/ 744123 w 2151178"/>
                  <a:gd name="connsiteY7" fmla="*/ 1884026 h 1917706"/>
                  <a:gd name="connsiteX8" fmla="*/ 1119437 w 2151178"/>
                  <a:gd name="connsiteY8" fmla="*/ 1788491 h 1917706"/>
                  <a:gd name="connsiteX9" fmla="*/ 1656658 w 2151178"/>
                  <a:gd name="connsiteY9" fmla="*/ 1901508 h 1917706"/>
                  <a:gd name="connsiteX10" fmla="*/ 1965405 w 2151178"/>
                  <a:gd name="connsiteY10" fmla="*/ 1870760 h 1917706"/>
                  <a:gd name="connsiteX11" fmla="*/ 2027013 w 2151178"/>
                  <a:gd name="connsiteY11" fmla="*/ 1600835 h 1917706"/>
                  <a:gd name="connsiteX12" fmla="*/ 1999717 w 2151178"/>
                  <a:gd name="connsiteY12" fmla="*/ 1341527 h 1917706"/>
                  <a:gd name="connsiteX13" fmla="*/ 2061131 w 2151178"/>
                  <a:gd name="connsiteY13" fmla="*/ 1232345 h 1917706"/>
                  <a:gd name="connsiteX14" fmla="*/ 2149843 w 2151178"/>
                  <a:gd name="connsiteY14" fmla="*/ 1065160 h 1917706"/>
                  <a:gd name="connsiteX15" fmla="*/ 2009954 w 2151178"/>
                  <a:gd name="connsiteY15" fmla="*/ 758085 h 1917706"/>
                  <a:gd name="connsiteX16" fmla="*/ 1900771 w 2151178"/>
                  <a:gd name="connsiteY16" fmla="*/ 601136 h 1917706"/>
                  <a:gd name="connsiteX17" fmla="*/ 1917831 w 2151178"/>
                  <a:gd name="connsiteY17" fmla="*/ 277002 h 1917706"/>
                  <a:gd name="connsiteX18" fmla="*/ 1687199 w 2151178"/>
                  <a:gd name="connsiteY18" fmla="*/ 1581 h 1917706"/>
                  <a:gd name="connsiteX19" fmla="*/ 1355126 w 2151178"/>
                  <a:gd name="connsiteY19" fmla="*/ 92279 h 1917706"/>
                  <a:gd name="connsiteX20" fmla="*/ 1068524 w 2151178"/>
                  <a:gd name="connsiteY20" fmla="*/ 126970 h 1917706"/>
                  <a:gd name="connsiteX21" fmla="*/ 759343 w 2151178"/>
                  <a:gd name="connsiteY21" fmla="*/ 62619 h 19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51178" h="1917706">
                    <a:moveTo>
                      <a:pt x="759343" y="62619"/>
                    </a:moveTo>
                    <a:cubicBezTo>
                      <a:pt x="547802" y="106973"/>
                      <a:pt x="505288" y="219663"/>
                      <a:pt x="447285" y="301549"/>
                    </a:cubicBezTo>
                    <a:cubicBezTo>
                      <a:pt x="414353" y="415945"/>
                      <a:pt x="423401" y="436225"/>
                      <a:pt x="286923" y="607960"/>
                    </a:cubicBezTo>
                    <a:cubicBezTo>
                      <a:pt x="192526" y="710318"/>
                      <a:pt x="82282" y="721349"/>
                      <a:pt x="17887" y="881028"/>
                    </a:cubicBezTo>
                    <a:cubicBezTo>
                      <a:pt x="-311" y="928795"/>
                      <a:pt x="-53400" y="1035495"/>
                      <a:pt x="187323" y="1239927"/>
                    </a:cubicBezTo>
                    <a:cubicBezTo>
                      <a:pt x="365881" y="1372992"/>
                      <a:pt x="396807" y="1331861"/>
                      <a:pt x="459360" y="1492223"/>
                    </a:cubicBezTo>
                    <a:cubicBezTo>
                      <a:pt x="481888" y="1652208"/>
                      <a:pt x="463207" y="1630405"/>
                      <a:pt x="477992" y="1730488"/>
                    </a:cubicBezTo>
                    <a:cubicBezTo>
                      <a:pt x="501876" y="1788490"/>
                      <a:pt x="559878" y="1931794"/>
                      <a:pt x="744123" y="1884026"/>
                    </a:cubicBezTo>
                    <a:cubicBezTo>
                      <a:pt x="876051" y="1847632"/>
                      <a:pt x="959937" y="1789174"/>
                      <a:pt x="1119437" y="1788491"/>
                    </a:cubicBezTo>
                    <a:cubicBezTo>
                      <a:pt x="1397333" y="1830409"/>
                      <a:pt x="1496744" y="1865958"/>
                      <a:pt x="1656658" y="1901508"/>
                    </a:cubicBezTo>
                    <a:cubicBezTo>
                      <a:pt x="1809467" y="1918795"/>
                      <a:pt x="1880883" y="1937198"/>
                      <a:pt x="1965405" y="1870760"/>
                    </a:cubicBezTo>
                    <a:cubicBezTo>
                      <a:pt x="2049565" y="1792285"/>
                      <a:pt x="2014503" y="1689546"/>
                      <a:pt x="2027013" y="1600835"/>
                    </a:cubicBezTo>
                    <a:cubicBezTo>
                      <a:pt x="2017914" y="1480279"/>
                      <a:pt x="2005404" y="1445023"/>
                      <a:pt x="1999717" y="1341527"/>
                    </a:cubicBezTo>
                    <a:cubicBezTo>
                      <a:pt x="2007678" y="1276700"/>
                      <a:pt x="2037816" y="1268170"/>
                      <a:pt x="2061131" y="1232345"/>
                    </a:cubicBezTo>
                    <a:cubicBezTo>
                      <a:pt x="2084446" y="1196520"/>
                      <a:pt x="2160647" y="1140791"/>
                      <a:pt x="2149843" y="1065160"/>
                    </a:cubicBezTo>
                    <a:cubicBezTo>
                      <a:pt x="2154392" y="979861"/>
                      <a:pt x="2155531" y="908211"/>
                      <a:pt x="2009954" y="758085"/>
                    </a:cubicBezTo>
                    <a:cubicBezTo>
                      <a:pt x="1908733" y="685298"/>
                      <a:pt x="1916694" y="687571"/>
                      <a:pt x="1900771" y="601136"/>
                    </a:cubicBezTo>
                    <a:lnTo>
                      <a:pt x="1917831" y="277002"/>
                    </a:lnTo>
                    <a:cubicBezTo>
                      <a:pt x="1907595" y="181468"/>
                      <a:pt x="1837324" y="42524"/>
                      <a:pt x="1687199" y="1581"/>
                    </a:cubicBezTo>
                    <a:cubicBezTo>
                      <a:pt x="1578017" y="-9792"/>
                      <a:pt x="1488192" y="42237"/>
                      <a:pt x="1355126" y="92279"/>
                    </a:cubicBezTo>
                    <a:cubicBezTo>
                      <a:pt x="1280064" y="115026"/>
                      <a:pt x="1240935" y="132389"/>
                      <a:pt x="1068524" y="126970"/>
                    </a:cubicBezTo>
                    <a:cubicBezTo>
                      <a:pt x="912509" y="78748"/>
                      <a:pt x="903783" y="70580"/>
                      <a:pt x="759343" y="62619"/>
                    </a:cubicBezTo>
                    <a:close/>
                  </a:path>
                </a:pathLst>
              </a:custGeom>
              <a:solidFill>
                <a:srgbClr val="FF9027"/>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矩形 57"/>
            <p:cNvSpPr/>
            <p:nvPr/>
          </p:nvSpPr>
          <p:spPr>
            <a:xfrm>
              <a:off x="5458133" y="839375"/>
              <a:ext cx="1199367" cy="2400657"/>
            </a:xfrm>
            <a:prstGeom prst="rect">
              <a:avLst/>
            </a:prstGeom>
            <a:effectLst>
              <a:outerShdw blurRad="50800" dist="38100" dir="2700000" algn="tl" rotWithShape="0">
                <a:prstClr val="black">
                  <a:alpha val="40000"/>
                </a:prstClr>
              </a:outerShdw>
            </a:effectLst>
          </p:spPr>
          <p:txBody>
            <a:bodyPr wrap="none">
              <a:spAutoFit/>
            </a:bodyPr>
            <a:lstStyle/>
            <a:p>
              <a:r>
                <a:rPr lang="en-US" altLang="zh-CN" sz="15000" dirty="0">
                  <a:solidFill>
                    <a:schemeClr val="bg1"/>
                  </a:solidFill>
                  <a:latin typeface="迷你简少儿" panose="03000509000000000000" pitchFamily="65" charset="-122"/>
                  <a:ea typeface="迷你简少儿" panose="03000509000000000000" pitchFamily="65" charset="-122"/>
                </a:rPr>
                <a:t>1</a:t>
              </a:r>
              <a:endParaRPr lang="zh-CN" altLang="en-US" sz="15000" dirty="0">
                <a:solidFill>
                  <a:schemeClr val="bg1"/>
                </a:solidFill>
                <a:latin typeface="迷你简少儿" panose="03000509000000000000" pitchFamily="65" charset="-122"/>
                <a:ea typeface="迷你简少儿" panose="03000509000000000000" pitchFamily="65" charset="-122"/>
              </a:endParaRPr>
            </a:p>
          </p:txBody>
        </p:sp>
      </p:grpSp>
    </p:spTree>
    <p:extLst>
      <p:ext uri="{BB962C8B-B14F-4D97-AF65-F5344CB8AC3E}">
        <p14:creationId xmlns:p14="http://schemas.microsoft.com/office/powerpoint/2010/main" val="111191899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26"/>
                                        </p:tgtEl>
                                        <p:attrNameLst>
                                          <p:attrName>style.visibility</p:attrName>
                                        </p:attrNameLst>
                                      </p:cBhvr>
                                      <p:to>
                                        <p:strVal val="visible"/>
                                      </p:to>
                                    </p:set>
                                    <p:animEffect transition="in" filter="wipe(down)">
                                      <p:cBhvr>
                                        <p:cTn id="27" dur="500"/>
                                        <p:tgtEl>
                                          <p:spTgt spid="26"/>
                                        </p:tgtEl>
                                      </p:cBhvr>
                                    </p:animEffect>
                                  </p:childTnLst>
                                </p:cTn>
                              </p:par>
                              <p:par>
                                <p:cTn id="28" presetID="2" presetClass="entr" presetSubtype="2" fill="hold" nodeType="withEffect">
                                  <p:stCondLst>
                                    <p:cond delay="3000"/>
                                  </p:stCondLst>
                                  <p:childTnLst>
                                    <p:set>
                                      <p:cBhvr>
                                        <p:cTn id="29" dur="1" fill="hold">
                                          <p:stCondLst>
                                            <p:cond delay="0"/>
                                          </p:stCondLst>
                                        </p:cTn>
                                        <p:tgtEl>
                                          <p:spTgt spid="62"/>
                                        </p:tgtEl>
                                        <p:attrNameLst>
                                          <p:attrName>style.visibility</p:attrName>
                                        </p:attrNameLst>
                                      </p:cBhvr>
                                      <p:to>
                                        <p:strVal val="visible"/>
                                      </p:to>
                                    </p:set>
                                    <p:anim calcmode="lin" valueType="num">
                                      <p:cBhvr additive="base">
                                        <p:cTn id="30" dur="500" fill="hold"/>
                                        <p:tgtEl>
                                          <p:spTgt spid="62"/>
                                        </p:tgtEl>
                                        <p:attrNameLst>
                                          <p:attrName>ppt_x</p:attrName>
                                        </p:attrNameLst>
                                      </p:cBhvr>
                                      <p:tavLst>
                                        <p:tav tm="0">
                                          <p:val>
                                            <p:strVal val="1+#ppt_w/2"/>
                                          </p:val>
                                        </p:tav>
                                        <p:tav tm="100000">
                                          <p:val>
                                            <p:strVal val="#ppt_x"/>
                                          </p:val>
                                        </p:tav>
                                      </p:tavLst>
                                    </p:anim>
                                    <p:anim calcmode="lin" valueType="num">
                                      <p:cBhvr additive="base">
                                        <p:cTn id="31" dur="500" fill="hold"/>
                                        <p:tgtEl>
                                          <p:spTgt spid="62"/>
                                        </p:tgtEl>
                                        <p:attrNameLst>
                                          <p:attrName>ppt_y</p:attrName>
                                        </p:attrNameLst>
                                      </p:cBhvr>
                                      <p:tavLst>
                                        <p:tav tm="0">
                                          <p:val>
                                            <p:strVal val="#ppt_y"/>
                                          </p:val>
                                        </p:tav>
                                        <p:tav tm="100000">
                                          <p:val>
                                            <p:strVal val="#ppt_y"/>
                                          </p:val>
                                        </p:tav>
                                      </p:tavLst>
                                    </p:anim>
                                  </p:childTnLst>
                                </p:cTn>
                              </p:par>
                              <p:par>
                                <p:cTn id="32" presetID="52" presetClass="entr" presetSubtype="0" fill="hold" nodeType="withEffect">
                                  <p:stCondLst>
                                    <p:cond delay="2000"/>
                                  </p:stCondLst>
                                  <p:childTnLst>
                                    <p:set>
                                      <p:cBhvr>
                                        <p:cTn id="33" dur="1" fill="hold">
                                          <p:stCondLst>
                                            <p:cond delay="0"/>
                                          </p:stCondLst>
                                        </p:cTn>
                                        <p:tgtEl>
                                          <p:spTgt spid="2"/>
                                        </p:tgtEl>
                                        <p:attrNameLst>
                                          <p:attrName>style.visibility</p:attrName>
                                        </p:attrNameLst>
                                      </p:cBhvr>
                                      <p:to>
                                        <p:strVal val="visible"/>
                                      </p:to>
                                    </p:set>
                                    <p:animScale>
                                      <p:cBhvr>
                                        <p:cTn id="34"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2"/>
                                        </p:tgtEl>
                                        <p:attrNameLst>
                                          <p:attrName>ppt_x</p:attrName>
                                          <p:attrName>ppt_y</p:attrName>
                                        </p:attrNameLst>
                                      </p:cBhvr>
                                    </p:animMotion>
                                    <p:animEffect transition="in" filter="fade">
                                      <p:cBhvr>
                                        <p:cTn id="36" dur="1000"/>
                                        <p:tgtEl>
                                          <p:spTgt spid="2"/>
                                        </p:tgtEl>
                                      </p:cBhvr>
                                    </p:animEffect>
                                  </p:childTnLst>
                                </p:cTn>
                              </p:par>
                              <p:par>
                                <p:cTn id="37" presetID="41" presetClass="entr" presetSubtype="0" fill="hold" grpId="0" nodeType="withEffect">
                                  <p:stCondLst>
                                    <p:cond delay="3000"/>
                                  </p:stCondLst>
                                  <p:iterate type="lt">
                                    <p:tmPct val="10000"/>
                                  </p:iterate>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21"/>
                                        </p:tgtEl>
                                        <p:attrNameLst>
                                          <p:attrName>ppt_y</p:attrName>
                                        </p:attrNameLst>
                                      </p:cBhvr>
                                      <p:tavLst>
                                        <p:tav tm="0">
                                          <p:val>
                                            <p:strVal val="#ppt_y"/>
                                          </p:val>
                                        </p:tav>
                                        <p:tav tm="100000">
                                          <p:val>
                                            <p:strVal val="#ppt_y"/>
                                          </p:val>
                                        </p:tav>
                                      </p:tavLst>
                                    </p:anim>
                                    <p:anim calcmode="lin" valueType="num">
                                      <p:cBhvr>
                                        <p:cTn id="41"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7957153" y="648531"/>
            <a:ext cx="3355935" cy="805060"/>
            <a:chOff x="7927785" y="460861"/>
            <a:chExt cx="4397299" cy="868181"/>
          </a:xfrm>
        </p:grpSpPr>
        <p:grpSp>
          <p:nvGrpSpPr>
            <p:cNvPr id="13" name="组合 12"/>
            <p:cNvGrpSpPr/>
            <p:nvPr/>
          </p:nvGrpSpPr>
          <p:grpSpPr>
            <a:xfrm>
              <a:off x="7927785" y="460861"/>
              <a:ext cx="1066803" cy="861355"/>
              <a:chOff x="8223442" y="721260"/>
              <a:chExt cx="1066803" cy="949082"/>
            </a:xfrm>
          </p:grpSpPr>
          <p:sp>
            <p:nvSpPr>
              <p:cNvPr id="12" name="任意多边形 11"/>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8760409" y="460861"/>
              <a:ext cx="1066803" cy="861355"/>
              <a:chOff x="8223442" y="721260"/>
              <a:chExt cx="1066803" cy="949082"/>
            </a:xfrm>
          </p:grpSpPr>
          <p:sp>
            <p:nvSpPr>
              <p:cNvPr id="25" name="任意多边形 24"/>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9593033" y="460861"/>
              <a:ext cx="1066803" cy="861355"/>
              <a:chOff x="8223442" y="721260"/>
              <a:chExt cx="1066803" cy="949082"/>
            </a:xfrm>
          </p:grpSpPr>
          <p:sp>
            <p:nvSpPr>
              <p:cNvPr id="28" name="任意多边形 27"/>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0425657" y="460861"/>
              <a:ext cx="1066803" cy="861355"/>
              <a:chOff x="8223442" y="721260"/>
              <a:chExt cx="1066803" cy="949082"/>
            </a:xfrm>
          </p:grpSpPr>
          <p:sp>
            <p:nvSpPr>
              <p:cNvPr id="31" name="任意多边形 30"/>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11258281" y="467687"/>
              <a:ext cx="1066803" cy="861355"/>
              <a:chOff x="8223442" y="721260"/>
              <a:chExt cx="1066803" cy="949082"/>
            </a:xfrm>
          </p:grpSpPr>
          <p:sp>
            <p:nvSpPr>
              <p:cNvPr id="34" name="任意多边形 33"/>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7" name="矩形 36"/>
          <p:cNvSpPr/>
          <p:nvPr/>
        </p:nvSpPr>
        <p:spPr>
          <a:xfrm>
            <a:off x="8023152" y="721419"/>
            <a:ext cx="3169550" cy="646331"/>
          </a:xfrm>
          <a:prstGeom prst="rect">
            <a:avLst/>
          </a:prstGeom>
        </p:spPr>
        <p:txBody>
          <a:bodyPr vert="horz" wrap="square">
            <a:spAutoFit/>
          </a:bodyPr>
          <a:lstStyle/>
          <a:p>
            <a:pPr algn="dist"/>
            <a:r>
              <a:rPr lang="zh-CN" altLang="en-US" sz="3600" dirty="0">
                <a:solidFill>
                  <a:schemeClr val="bg1"/>
                </a:solidFill>
                <a:latin typeface="迷你简少儿" panose="03000509000000000000" pitchFamily="65" charset="-122"/>
                <a:ea typeface="迷你简少儿" panose="03000509000000000000" pitchFamily="65" charset="-122"/>
              </a:rPr>
              <a:t>夏令营概述</a:t>
            </a:r>
          </a:p>
        </p:txBody>
      </p:sp>
      <p:grpSp>
        <p:nvGrpSpPr>
          <p:cNvPr id="16" name="组合 15"/>
          <p:cNvGrpSpPr/>
          <p:nvPr/>
        </p:nvGrpSpPr>
        <p:grpSpPr>
          <a:xfrm>
            <a:off x="1570351" y="1716924"/>
            <a:ext cx="3904643" cy="2781183"/>
            <a:chOff x="1598806" y="1673925"/>
            <a:chExt cx="4522695" cy="3148223"/>
          </a:xfrm>
          <a:effectLst>
            <a:outerShdw blurRad="50800" dist="38100" dir="2700000" algn="tl" rotWithShape="0">
              <a:prstClr val="black">
                <a:alpha val="40000"/>
              </a:prstClr>
            </a:outerShdw>
          </a:effectLst>
        </p:grpSpPr>
        <p:sp>
          <p:nvSpPr>
            <p:cNvPr id="15" name="圆角矩形 14"/>
            <p:cNvSpPr/>
            <p:nvPr/>
          </p:nvSpPr>
          <p:spPr>
            <a:xfrm>
              <a:off x="1598806" y="1673925"/>
              <a:ext cx="4522695" cy="3148223"/>
            </a:xfrm>
            <a:prstGeom prst="roundRect">
              <a:avLst>
                <a:gd name="adj" fmla="val 836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1687756" y="1750685"/>
              <a:ext cx="4344794" cy="2963955"/>
            </a:xfrm>
            <a:prstGeom prst="roundRect">
              <a:avLst>
                <a:gd name="adj" fmla="val 8555"/>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矩形 40"/>
          <p:cNvSpPr/>
          <p:nvPr/>
        </p:nvSpPr>
        <p:spPr>
          <a:xfrm>
            <a:off x="6120715" y="1751728"/>
            <a:ext cx="4697518" cy="2769989"/>
          </a:xfrm>
          <a:prstGeom prst="rect">
            <a:avLst/>
          </a:prstGeom>
        </p:spPr>
        <p:txBody>
          <a:bodyPr vert="horz" wrap="square">
            <a:spAutoFit/>
          </a:bodyPr>
          <a:lstStyle/>
          <a:p>
            <a:pPr>
              <a:lnSpc>
                <a:spcPct val="150000"/>
              </a:lnSpc>
            </a:pPr>
            <a:r>
              <a:rPr lang="zh-CN" altLang="en-US" sz="2000" dirty="0">
                <a:solidFill>
                  <a:srgbClr val="0B4C29"/>
                </a:solidFill>
                <a:latin typeface="迷你简少儿" panose="03000509000000000000" pitchFamily="65" charset="-122"/>
                <a:ea typeface="迷你简少儿" panose="03000509000000000000" pitchFamily="65" charset="-122"/>
              </a:rPr>
              <a:t>夏令营概述：</a:t>
            </a:r>
            <a:endParaRPr lang="en-US" altLang="zh-CN" sz="2000" dirty="0">
              <a:solidFill>
                <a:srgbClr val="0B4C29"/>
              </a:solidFill>
              <a:latin typeface="迷你简少儿" panose="03000509000000000000" pitchFamily="65" charset="-122"/>
              <a:ea typeface="迷你简少儿" panose="03000509000000000000" pitchFamily="65" charset="-122"/>
            </a:endParaRPr>
          </a:p>
          <a:p>
            <a:pPr>
              <a:lnSpc>
                <a:spcPct val="150000"/>
              </a:lnSpc>
            </a:pPr>
            <a:r>
              <a:rPr lang="zh-CN" altLang="en-US" sz="1600" dirty="0">
                <a:solidFill>
                  <a:srgbClr val="0B4C29"/>
                </a:solidFill>
                <a:latin typeface="迷你简少儿" panose="03000509000000000000" pitchFamily="65" charset="-122"/>
                <a:ea typeface="迷你简少儿" panose="03000509000000000000" pitchFamily="65" charset="-122"/>
              </a:rPr>
              <a:t>       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a:t>
            </a:r>
          </a:p>
        </p:txBody>
      </p:sp>
      <p:pic>
        <p:nvPicPr>
          <p:cNvPr id="36" name="图片 35"/>
          <p:cNvPicPr>
            <a:picLocks noChangeAspect="1"/>
          </p:cNvPicPr>
          <p:nvPr/>
        </p:nvPicPr>
        <p:blipFill rotWithShape="1">
          <a:blip r:embed="rId4"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38" name="图片 37"/>
          <p:cNvPicPr>
            <a:picLocks noChangeAspect="1"/>
          </p:cNvPicPr>
          <p:nvPr/>
        </p:nvPicPr>
        <p:blipFill rotWithShape="1">
          <a:blip r:embed="rId5"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40" name="图片 3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42" name="组合 41"/>
          <p:cNvGrpSpPr/>
          <p:nvPr/>
        </p:nvGrpSpPr>
        <p:grpSpPr>
          <a:xfrm>
            <a:off x="1267" y="4423720"/>
            <a:ext cx="12215448" cy="2445422"/>
            <a:chOff x="-23447" y="4479679"/>
            <a:chExt cx="12215448" cy="2387174"/>
          </a:xfrm>
        </p:grpSpPr>
        <p:pic>
          <p:nvPicPr>
            <p:cNvPr id="43" name="图片 42"/>
            <p:cNvPicPr>
              <a:picLocks noChangeAspect="1"/>
            </p:cNvPicPr>
            <p:nvPr/>
          </p:nvPicPr>
          <p:blipFill rotWithShape="1">
            <a:blip r:embed="rId7"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44" name="图片 4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45" name="图片 4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46" name="图片 4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47" name="图片 4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spTree>
    <p:extLst>
      <p:ext uri="{BB962C8B-B14F-4D97-AF65-F5344CB8AC3E}">
        <p14:creationId xmlns:p14="http://schemas.microsoft.com/office/powerpoint/2010/main" val="298432519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1000"/>
                                        <p:tgtEl>
                                          <p:spTgt spid="38"/>
                                        </p:tgtEl>
                                      </p:cBhvr>
                                    </p:animEffect>
                                    <p:anim calcmode="lin" valueType="num">
                                      <p:cBhvr>
                                        <p:cTn id="18" dur="1000" fill="hold"/>
                                        <p:tgtEl>
                                          <p:spTgt spid="38"/>
                                        </p:tgtEl>
                                        <p:attrNameLst>
                                          <p:attrName>ppt_x</p:attrName>
                                        </p:attrNameLst>
                                      </p:cBhvr>
                                      <p:tavLst>
                                        <p:tav tm="0">
                                          <p:val>
                                            <p:strVal val="#ppt_x"/>
                                          </p:val>
                                        </p:tav>
                                        <p:tav tm="100000">
                                          <p:val>
                                            <p:strVal val="#ppt_x"/>
                                          </p:val>
                                        </p:tav>
                                      </p:tavLst>
                                    </p:anim>
                                    <p:anim calcmode="lin" valueType="num">
                                      <p:cBhvr>
                                        <p:cTn id="19" dur="1000" fill="hold"/>
                                        <p:tgtEl>
                                          <p:spTgt spid="3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000"/>
                                        <p:tgtEl>
                                          <p:spTgt spid="36"/>
                                        </p:tgtEl>
                                      </p:cBhvr>
                                    </p:animEffect>
                                    <p:anim calcmode="lin" valueType="num">
                                      <p:cBhvr>
                                        <p:cTn id="23" dur="1000" fill="hold"/>
                                        <p:tgtEl>
                                          <p:spTgt spid="36"/>
                                        </p:tgtEl>
                                        <p:attrNameLst>
                                          <p:attrName>ppt_x</p:attrName>
                                        </p:attrNameLst>
                                      </p:cBhvr>
                                      <p:tavLst>
                                        <p:tav tm="0">
                                          <p:val>
                                            <p:strVal val="#ppt_x"/>
                                          </p:val>
                                        </p:tav>
                                        <p:tav tm="100000">
                                          <p:val>
                                            <p:strVal val="#ppt_x"/>
                                          </p:val>
                                        </p:tav>
                                      </p:tavLst>
                                    </p:anim>
                                    <p:anim calcmode="lin" valueType="num">
                                      <p:cBhvr>
                                        <p:cTn id="24" dur="1000" fill="hold"/>
                                        <p:tgtEl>
                                          <p:spTgt spid="36"/>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47"/>
                                        </p:tgtEl>
                                        <p:attrNameLst>
                                          <p:attrName>style.visibility</p:attrName>
                                        </p:attrNameLst>
                                      </p:cBhvr>
                                      <p:to>
                                        <p:strVal val="visible"/>
                                      </p:to>
                                    </p:set>
                                    <p:animEffect transition="in" filter="wipe(down)">
                                      <p:cBhvr>
                                        <p:cTn id="27" dur="500"/>
                                        <p:tgtEl>
                                          <p:spTgt spid="47"/>
                                        </p:tgtEl>
                                      </p:cBhvr>
                                    </p:animEffect>
                                  </p:childTnLst>
                                </p:cTn>
                              </p:par>
                              <p:par>
                                <p:cTn id="28" presetID="14" presetClass="entr" presetSubtype="10" fill="hold" nodeType="withEffect">
                                  <p:stCondLst>
                                    <p:cond delay="2000"/>
                                  </p:stCondLst>
                                  <p:childTnLst>
                                    <p:set>
                                      <p:cBhvr>
                                        <p:cTn id="29" dur="1" fill="hold">
                                          <p:stCondLst>
                                            <p:cond delay="0"/>
                                          </p:stCondLst>
                                        </p:cTn>
                                        <p:tgtEl>
                                          <p:spTgt spid="16"/>
                                        </p:tgtEl>
                                        <p:attrNameLst>
                                          <p:attrName>style.visibility</p:attrName>
                                        </p:attrNameLst>
                                      </p:cBhvr>
                                      <p:to>
                                        <p:strVal val="visible"/>
                                      </p:to>
                                    </p:set>
                                    <p:animEffect transition="in" filter="randombar(horizontal)">
                                      <p:cBhvr>
                                        <p:cTn id="30" dur="1000"/>
                                        <p:tgtEl>
                                          <p:spTgt spid="16"/>
                                        </p:tgtEl>
                                      </p:cBhvr>
                                    </p:animEffect>
                                  </p:childTnLst>
                                </p:cTn>
                              </p:par>
                              <p:par>
                                <p:cTn id="31" presetID="22" presetClass="entr" presetSubtype="1" fill="hold" grpId="0" nodeType="withEffect">
                                  <p:stCondLst>
                                    <p:cond delay="3000"/>
                                  </p:stCondLst>
                                  <p:childTnLst>
                                    <p:set>
                                      <p:cBhvr>
                                        <p:cTn id="32" dur="1" fill="hold">
                                          <p:stCondLst>
                                            <p:cond delay="0"/>
                                          </p:stCondLst>
                                        </p:cTn>
                                        <p:tgtEl>
                                          <p:spTgt spid="41"/>
                                        </p:tgtEl>
                                        <p:attrNameLst>
                                          <p:attrName>style.visibility</p:attrName>
                                        </p:attrNameLst>
                                      </p:cBhvr>
                                      <p:to>
                                        <p:strVal val="visible"/>
                                      </p:to>
                                    </p:set>
                                    <p:animEffect transition="in" filter="wipe(up)">
                                      <p:cBhvr>
                                        <p:cTn id="33" dur="1500"/>
                                        <p:tgtEl>
                                          <p:spTgt spid="41"/>
                                        </p:tgtEl>
                                      </p:cBhvr>
                                    </p:animEffect>
                                  </p:childTnLst>
                                </p:cTn>
                              </p:par>
                              <p:par>
                                <p:cTn id="34" presetID="16" presetClass="entr" presetSubtype="21" fill="hold" nodeType="withEffect">
                                  <p:stCondLst>
                                    <p:cond delay="3000"/>
                                  </p:stCondLst>
                                  <p:childTnLst>
                                    <p:set>
                                      <p:cBhvr>
                                        <p:cTn id="35" dur="1" fill="hold">
                                          <p:stCondLst>
                                            <p:cond delay="0"/>
                                          </p:stCondLst>
                                        </p:cTn>
                                        <p:tgtEl>
                                          <p:spTgt spid="14"/>
                                        </p:tgtEl>
                                        <p:attrNameLst>
                                          <p:attrName>style.visibility</p:attrName>
                                        </p:attrNameLst>
                                      </p:cBhvr>
                                      <p:to>
                                        <p:strVal val="visible"/>
                                      </p:to>
                                    </p:set>
                                    <p:animEffect transition="in" filter="barn(inVertical)">
                                      <p:cBhvr>
                                        <p:cTn id="36" dur="500"/>
                                        <p:tgtEl>
                                          <p:spTgt spid="14"/>
                                        </p:tgtEl>
                                      </p:cBhvr>
                                    </p:animEffect>
                                  </p:childTnLst>
                                </p:cTn>
                              </p:par>
                              <p:par>
                                <p:cTn id="37" presetID="16" presetClass="entr" presetSubtype="21" fill="hold" grpId="0" nodeType="withEffect">
                                  <p:stCondLst>
                                    <p:cond delay="3000"/>
                                  </p:stCondLst>
                                  <p:childTnLst>
                                    <p:set>
                                      <p:cBhvr>
                                        <p:cTn id="38" dur="1" fill="hold">
                                          <p:stCondLst>
                                            <p:cond delay="0"/>
                                          </p:stCondLst>
                                        </p:cTn>
                                        <p:tgtEl>
                                          <p:spTgt spid="37"/>
                                        </p:tgtEl>
                                        <p:attrNameLst>
                                          <p:attrName>style.visibility</p:attrName>
                                        </p:attrNameLst>
                                      </p:cBhvr>
                                      <p:to>
                                        <p:strVal val="visible"/>
                                      </p:to>
                                    </p:set>
                                    <p:animEffect transition="in" filter="barn(inVertical)">
                                      <p:cBhvr>
                                        <p:cTn id="3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28" name="图片 27"/>
          <p:cNvPicPr>
            <a:picLocks noChangeAspect="1"/>
          </p:cNvPicPr>
          <p:nvPr/>
        </p:nvPicPr>
        <p:blipFill rotWithShape="1">
          <a:blip r:embed="rId4"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30" name="组合 29"/>
          <p:cNvGrpSpPr/>
          <p:nvPr/>
        </p:nvGrpSpPr>
        <p:grpSpPr>
          <a:xfrm>
            <a:off x="1267" y="4423720"/>
            <a:ext cx="12215448" cy="2445422"/>
            <a:chOff x="-23447" y="4479679"/>
            <a:chExt cx="12215448" cy="2387174"/>
          </a:xfrm>
        </p:grpSpPr>
        <p:pic>
          <p:nvPicPr>
            <p:cNvPr id="31" name="图片 30"/>
            <p:cNvPicPr>
              <a:picLocks noChangeAspect="1"/>
            </p:cNvPicPr>
            <p:nvPr/>
          </p:nvPicPr>
          <p:blipFill rotWithShape="1">
            <a:blip r:embed="rId6"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32" name="图片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33" name="图片 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34" name="图片 3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35" name="图片 3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grpSp>
        <p:nvGrpSpPr>
          <p:cNvPr id="23" name="组合 22"/>
          <p:cNvGrpSpPr/>
          <p:nvPr/>
        </p:nvGrpSpPr>
        <p:grpSpPr>
          <a:xfrm>
            <a:off x="3040277" y="2539958"/>
            <a:ext cx="1463476" cy="1435472"/>
            <a:chOff x="3040277" y="2457118"/>
            <a:chExt cx="1463476" cy="1435472"/>
          </a:xfrm>
        </p:grpSpPr>
        <p:sp>
          <p:nvSpPr>
            <p:cNvPr id="11" name="任意多边形 10"/>
            <p:cNvSpPr/>
            <p:nvPr/>
          </p:nvSpPr>
          <p:spPr>
            <a:xfrm>
              <a:off x="3040277" y="2457118"/>
              <a:ext cx="1463476" cy="1435472"/>
            </a:xfrm>
            <a:custGeom>
              <a:avLst/>
              <a:gdLst>
                <a:gd name="connsiteX0" fmla="*/ 305986 w 1622438"/>
                <a:gd name="connsiteY0" fmla="*/ 316660 h 1586858"/>
                <a:gd name="connsiteX1" fmla="*/ 149435 w 1622438"/>
                <a:gd name="connsiteY1" fmla="*/ 277522 h 1586858"/>
                <a:gd name="connsiteX2" fmla="*/ 0 w 1622438"/>
                <a:gd name="connsiteY2" fmla="*/ 402052 h 1586858"/>
                <a:gd name="connsiteX3" fmla="*/ 3558 w 1622438"/>
                <a:gd name="connsiteY3" fmla="*/ 1046045 h 1586858"/>
                <a:gd name="connsiteX4" fmla="*/ 174341 w 1622438"/>
                <a:gd name="connsiteY4" fmla="*/ 1330684 h 1586858"/>
                <a:gd name="connsiteX5" fmla="*/ 291754 w 1622438"/>
                <a:gd name="connsiteY5" fmla="*/ 1320010 h 1586858"/>
                <a:gd name="connsiteX6" fmla="*/ 259732 w 1622438"/>
                <a:gd name="connsiteY6" fmla="*/ 1437423 h 1586858"/>
                <a:gd name="connsiteX7" fmla="*/ 416283 w 1622438"/>
                <a:gd name="connsiteY7" fmla="*/ 1586858 h 1586858"/>
                <a:gd name="connsiteX8" fmla="*/ 1152785 w 1622438"/>
                <a:gd name="connsiteY8" fmla="*/ 1565510 h 1586858"/>
                <a:gd name="connsiteX9" fmla="*/ 1348473 w 1622438"/>
                <a:gd name="connsiteY9" fmla="*/ 1412517 h 1586858"/>
                <a:gd name="connsiteX10" fmla="*/ 1330683 w 1622438"/>
                <a:gd name="connsiteY10" fmla="*/ 1241734 h 1586858"/>
                <a:gd name="connsiteX11" fmla="*/ 1483676 w 1622438"/>
                <a:gd name="connsiteY11" fmla="*/ 1266640 h 1586858"/>
                <a:gd name="connsiteX12" fmla="*/ 1615322 w 1622438"/>
                <a:gd name="connsiteY12" fmla="*/ 1134995 h 1586858"/>
                <a:gd name="connsiteX13" fmla="*/ 1622438 w 1622438"/>
                <a:gd name="connsiteY13" fmla="*/ 423399 h 1586858"/>
                <a:gd name="connsiteX14" fmla="*/ 1480118 w 1622438"/>
                <a:gd name="connsiteY14" fmla="*/ 273964 h 1586858"/>
                <a:gd name="connsiteX15" fmla="*/ 1334241 w 1622438"/>
                <a:gd name="connsiteY15" fmla="*/ 298870 h 1586858"/>
                <a:gd name="connsiteX16" fmla="*/ 1369821 w 1622438"/>
                <a:gd name="connsiteY16" fmla="*/ 163667 h 1586858"/>
                <a:gd name="connsiteX17" fmla="*/ 1170574 w 1622438"/>
                <a:gd name="connsiteY17" fmla="*/ 32022 h 1586858"/>
                <a:gd name="connsiteX18" fmla="*/ 501675 w 1622438"/>
                <a:gd name="connsiteY18" fmla="*/ 0 h 1586858"/>
                <a:gd name="connsiteX19" fmla="*/ 256174 w 1622438"/>
                <a:gd name="connsiteY19" fmla="*/ 103182 h 1586858"/>
                <a:gd name="connsiteX20" fmla="*/ 305986 w 1622438"/>
                <a:gd name="connsiteY20" fmla="*/ 316660 h 1586858"/>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56174 w 1622438"/>
                <a:gd name="connsiteY19" fmla="*/ 11519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56174 w 1622438"/>
                <a:gd name="connsiteY19" fmla="*/ 11519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56174 w 1622438"/>
                <a:gd name="connsiteY19" fmla="*/ 11519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56174 w 1622438"/>
                <a:gd name="connsiteY19" fmla="*/ 11519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68011 w 1622438"/>
                <a:gd name="connsiteY19" fmla="*/ 11223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68011 w 1622438"/>
                <a:gd name="connsiteY19" fmla="*/ 11223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68011 w 1622438"/>
                <a:gd name="connsiteY19" fmla="*/ 11223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82807 w 1622438"/>
                <a:gd name="connsiteY19" fmla="*/ 106313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82807 w 1622438"/>
                <a:gd name="connsiteY19" fmla="*/ 106313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82807 w 1622438"/>
                <a:gd name="connsiteY19" fmla="*/ 106313 h 1598867"/>
                <a:gd name="connsiteX20" fmla="*/ 305986 w 1622438"/>
                <a:gd name="connsiteY20" fmla="*/ 328669 h 1598867"/>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5849 h 1606047"/>
                <a:gd name="connsiteX1" fmla="*/ 149435 w 1622438"/>
                <a:gd name="connsiteY1" fmla="*/ 296711 h 1606047"/>
                <a:gd name="connsiteX2" fmla="*/ 0 w 1622438"/>
                <a:gd name="connsiteY2" fmla="*/ 421241 h 1606047"/>
                <a:gd name="connsiteX3" fmla="*/ 3558 w 1622438"/>
                <a:gd name="connsiteY3" fmla="*/ 1065234 h 1606047"/>
                <a:gd name="connsiteX4" fmla="*/ 174341 w 1622438"/>
                <a:gd name="connsiteY4" fmla="*/ 1349873 h 1606047"/>
                <a:gd name="connsiteX5" fmla="*/ 291754 w 1622438"/>
                <a:gd name="connsiteY5" fmla="*/ 1339199 h 1606047"/>
                <a:gd name="connsiteX6" fmla="*/ 259732 w 1622438"/>
                <a:gd name="connsiteY6" fmla="*/ 1456612 h 1606047"/>
                <a:gd name="connsiteX7" fmla="*/ 416283 w 1622438"/>
                <a:gd name="connsiteY7" fmla="*/ 1606047 h 1606047"/>
                <a:gd name="connsiteX8" fmla="*/ 1152785 w 1622438"/>
                <a:gd name="connsiteY8" fmla="*/ 1584699 h 1606047"/>
                <a:gd name="connsiteX9" fmla="*/ 1348473 w 1622438"/>
                <a:gd name="connsiteY9" fmla="*/ 1431706 h 1606047"/>
                <a:gd name="connsiteX10" fmla="*/ 1330683 w 1622438"/>
                <a:gd name="connsiteY10" fmla="*/ 1260923 h 1606047"/>
                <a:gd name="connsiteX11" fmla="*/ 1483676 w 1622438"/>
                <a:gd name="connsiteY11" fmla="*/ 1285829 h 1606047"/>
                <a:gd name="connsiteX12" fmla="*/ 1615322 w 1622438"/>
                <a:gd name="connsiteY12" fmla="*/ 1154184 h 1606047"/>
                <a:gd name="connsiteX13" fmla="*/ 1622438 w 1622438"/>
                <a:gd name="connsiteY13" fmla="*/ 442588 h 1606047"/>
                <a:gd name="connsiteX14" fmla="*/ 1480118 w 1622438"/>
                <a:gd name="connsiteY14" fmla="*/ 293153 h 1606047"/>
                <a:gd name="connsiteX15" fmla="*/ 1334241 w 1622438"/>
                <a:gd name="connsiteY15" fmla="*/ 318059 h 1606047"/>
                <a:gd name="connsiteX16" fmla="*/ 1369821 w 1622438"/>
                <a:gd name="connsiteY16" fmla="*/ 182856 h 1606047"/>
                <a:gd name="connsiteX17" fmla="*/ 1141754 w 1622438"/>
                <a:gd name="connsiteY17" fmla="*/ 38111 h 1606047"/>
                <a:gd name="connsiteX18" fmla="*/ 501675 w 1622438"/>
                <a:gd name="connsiteY18" fmla="*/ 19189 h 1606047"/>
                <a:gd name="connsiteX19" fmla="*/ 282807 w 1622438"/>
                <a:gd name="connsiteY19" fmla="*/ 113493 h 1606047"/>
                <a:gd name="connsiteX20" fmla="*/ 305986 w 1622438"/>
                <a:gd name="connsiteY20" fmla="*/ 335849 h 1606047"/>
                <a:gd name="connsiteX0" fmla="*/ 305986 w 1622438"/>
                <a:gd name="connsiteY0" fmla="*/ 335849 h 1606047"/>
                <a:gd name="connsiteX1" fmla="*/ 149435 w 1622438"/>
                <a:gd name="connsiteY1" fmla="*/ 296711 h 1606047"/>
                <a:gd name="connsiteX2" fmla="*/ 0 w 1622438"/>
                <a:gd name="connsiteY2" fmla="*/ 421241 h 1606047"/>
                <a:gd name="connsiteX3" fmla="*/ 3558 w 1622438"/>
                <a:gd name="connsiteY3" fmla="*/ 1065234 h 1606047"/>
                <a:gd name="connsiteX4" fmla="*/ 174341 w 1622438"/>
                <a:gd name="connsiteY4" fmla="*/ 1349873 h 1606047"/>
                <a:gd name="connsiteX5" fmla="*/ 291754 w 1622438"/>
                <a:gd name="connsiteY5" fmla="*/ 1339199 h 1606047"/>
                <a:gd name="connsiteX6" fmla="*/ 259732 w 1622438"/>
                <a:gd name="connsiteY6" fmla="*/ 1456612 h 1606047"/>
                <a:gd name="connsiteX7" fmla="*/ 416283 w 1622438"/>
                <a:gd name="connsiteY7" fmla="*/ 1606047 h 1606047"/>
                <a:gd name="connsiteX8" fmla="*/ 1152785 w 1622438"/>
                <a:gd name="connsiteY8" fmla="*/ 1584699 h 1606047"/>
                <a:gd name="connsiteX9" fmla="*/ 1348473 w 1622438"/>
                <a:gd name="connsiteY9" fmla="*/ 1431706 h 1606047"/>
                <a:gd name="connsiteX10" fmla="*/ 1330683 w 1622438"/>
                <a:gd name="connsiteY10" fmla="*/ 1260923 h 1606047"/>
                <a:gd name="connsiteX11" fmla="*/ 1483676 w 1622438"/>
                <a:gd name="connsiteY11" fmla="*/ 1285829 h 1606047"/>
                <a:gd name="connsiteX12" fmla="*/ 1615322 w 1622438"/>
                <a:gd name="connsiteY12" fmla="*/ 1154184 h 1606047"/>
                <a:gd name="connsiteX13" fmla="*/ 1622438 w 1622438"/>
                <a:gd name="connsiteY13" fmla="*/ 442588 h 1606047"/>
                <a:gd name="connsiteX14" fmla="*/ 1480118 w 1622438"/>
                <a:gd name="connsiteY14" fmla="*/ 293153 h 1606047"/>
                <a:gd name="connsiteX15" fmla="*/ 1334241 w 1622438"/>
                <a:gd name="connsiteY15" fmla="*/ 318059 h 1606047"/>
                <a:gd name="connsiteX16" fmla="*/ 1369821 w 1622438"/>
                <a:gd name="connsiteY16" fmla="*/ 182856 h 1606047"/>
                <a:gd name="connsiteX17" fmla="*/ 1141754 w 1622438"/>
                <a:gd name="connsiteY17" fmla="*/ 38111 h 1606047"/>
                <a:gd name="connsiteX18" fmla="*/ 501675 w 1622438"/>
                <a:gd name="connsiteY18" fmla="*/ 19189 h 1606047"/>
                <a:gd name="connsiteX19" fmla="*/ 282807 w 1622438"/>
                <a:gd name="connsiteY19" fmla="*/ 113493 h 1606047"/>
                <a:gd name="connsiteX20" fmla="*/ 305986 w 1622438"/>
                <a:gd name="connsiteY20" fmla="*/ 335849 h 1606047"/>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48011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48011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44721 w 1622438"/>
                <a:gd name="connsiteY15" fmla="*/ 3275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44721 w 1622438"/>
                <a:gd name="connsiteY15" fmla="*/ 3275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44721 w 1622438"/>
                <a:gd name="connsiteY15" fmla="*/ 3275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5058"/>
                <a:gd name="connsiteY0" fmla="*/ 332276 h 1602474"/>
                <a:gd name="connsiteX1" fmla="*/ 149435 w 1625058"/>
                <a:gd name="connsiteY1" fmla="*/ 293138 h 1602474"/>
                <a:gd name="connsiteX2" fmla="*/ 0 w 1625058"/>
                <a:gd name="connsiteY2" fmla="*/ 417668 h 1602474"/>
                <a:gd name="connsiteX3" fmla="*/ 3558 w 1625058"/>
                <a:gd name="connsiteY3" fmla="*/ 1061661 h 1602474"/>
                <a:gd name="connsiteX4" fmla="*/ 174341 w 1625058"/>
                <a:gd name="connsiteY4" fmla="*/ 1346300 h 1602474"/>
                <a:gd name="connsiteX5" fmla="*/ 291754 w 1625058"/>
                <a:gd name="connsiteY5" fmla="*/ 1335626 h 1602474"/>
                <a:gd name="connsiteX6" fmla="*/ 259732 w 1625058"/>
                <a:gd name="connsiteY6" fmla="*/ 1453039 h 1602474"/>
                <a:gd name="connsiteX7" fmla="*/ 416283 w 1625058"/>
                <a:gd name="connsiteY7" fmla="*/ 1602474 h 1602474"/>
                <a:gd name="connsiteX8" fmla="*/ 1152785 w 1625058"/>
                <a:gd name="connsiteY8" fmla="*/ 1581126 h 1602474"/>
                <a:gd name="connsiteX9" fmla="*/ 1348473 w 1625058"/>
                <a:gd name="connsiteY9" fmla="*/ 1428133 h 1602474"/>
                <a:gd name="connsiteX10" fmla="*/ 1330683 w 1625058"/>
                <a:gd name="connsiteY10" fmla="*/ 1257350 h 1602474"/>
                <a:gd name="connsiteX11" fmla="*/ 1483676 w 1625058"/>
                <a:gd name="connsiteY11" fmla="*/ 1282256 h 1602474"/>
                <a:gd name="connsiteX12" fmla="*/ 1615322 w 1625058"/>
                <a:gd name="connsiteY12" fmla="*/ 1150611 h 1602474"/>
                <a:gd name="connsiteX13" fmla="*/ 1625058 w 1625058"/>
                <a:gd name="connsiteY13" fmla="*/ 439015 h 1602474"/>
                <a:gd name="connsiteX14" fmla="*/ 1514178 w 1625058"/>
                <a:gd name="connsiteY14" fmla="*/ 289580 h 1602474"/>
                <a:gd name="connsiteX15" fmla="*/ 1344721 w 1625058"/>
                <a:gd name="connsiteY15" fmla="*/ 327586 h 1602474"/>
                <a:gd name="connsiteX16" fmla="*/ 1369821 w 1625058"/>
                <a:gd name="connsiteY16" fmla="*/ 179283 h 1602474"/>
                <a:gd name="connsiteX17" fmla="*/ 1141754 w 1625058"/>
                <a:gd name="connsiteY17" fmla="*/ 34538 h 1602474"/>
                <a:gd name="connsiteX18" fmla="*/ 501675 w 1625058"/>
                <a:gd name="connsiteY18" fmla="*/ 15616 h 1602474"/>
                <a:gd name="connsiteX19" fmla="*/ 282807 w 1625058"/>
                <a:gd name="connsiteY19" fmla="*/ 109920 h 1602474"/>
                <a:gd name="connsiteX20" fmla="*/ 305986 w 1625058"/>
                <a:gd name="connsiteY20" fmla="*/ 332276 h 1602474"/>
                <a:gd name="connsiteX0" fmla="*/ 305986 w 1625058"/>
                <a:gd name="connsiteY0" fmla="*/ 332276 h 1602474"/>
                <a:gd name="connsiteX1" fmla="*/ 149435 w 1625058"/>
                <a:gd name="connsiteY1" fmla="*/ 293138 h 1602474"/>
                <a:gd name="connsiteX2" fmla="*/ 0 w 1625058"/>
                <a:gd name="connsiteY2" fmla="*/ 417668 h 1602474"/>
                <a:gd name="connsiteX3" fmla="*/ 3558 w 1625058"/>
                <a:gd name="connsiteY3" fmla="*/ 1061661 h 1602474"/>
                <a:gd name="connsiteX4" fmla="*/ 174341 w 1625058"/>
                <a:gd name="connsiteY4" fmla="*/ 1346300 h 1602474"/>
                <a:gd name="connsiteX5" fmla="*/ 291754 w 1625058"/>
                <a:gd name="connsiteY5" fmla="*/ 1335626 h 1602474"/>
                <a:gd name="connsiteX6" fmla="*/ 259732 w 1625058"/>
                <a:gd name="connsiteY6" fmla="*/ 1453039 h 1602474"/>
                <a:gd name="connsiteX7" fmla="*/ 416283 w 1625058"/>
                <a:gd name="connsiteY7" fmla="*/ 1602474 h 1602474"/>
                <a:gd name="connsiteX8" fmla="*/ 1152785 w 1625058"/>
                <a:gd name="connsiteY8" fmla="*/ 1581126 h 1602474"/>
                <a:gd name="connsiteX9" fmla="*/ 1348473 w 1625058"/>
                <a:gd name="connsiteY9" fmla="*/ 1428133 h 1602474"/>
                <a:gd name="connsiteX10" fmla="*/ 1330683 w 1625058"/>
                <a:gd name="connsiteY10" fmla="*/ 1257350 h 1602474"/>
                <a:gd name="connsiteX11" fmla="*/ 1483676 w 1625058"/>
                <a:gd name="connsiteY11" fmla="*/ 1282256 h 1602474"/>
                <a:gd name="connsiteX12" fmla="*/ 1615322 w 1625058"/>
                <a:gd name="connsiteY12" fmla="*/ 1150611 h 1602474"/>
                <a:gd name="connsiteX13" fmla="*/ 1625058 w 1625058"/>
                <a:gd name="connsiteY13" fmla="*/ 439015 h 1602474"/>
                <a:gd name="connsiteX14" fmla="*/ 1514178 w 1625058"/>
                <a:gd name="connsiteY14" fmla="*/ 289580 h 1602474"/>
                <a:gd name="connsiteX15" fmla="*/ 1344721 w 1625058"/>
                <a:gd name="connsiteY15" fmla="*/ 327586 h 1602474"/>
                <a:gd name="connsiteX16" fmla="*/ 1369821 w 1625058"/>
                <a:gd name="connsiteY16" fmla="*/ 179283 h 1602474"/>
                <a:gd name="connsiteX17" fmla="*/ 1141754 w 1625058"/>
                <a:gd name="connsiteY17" fmla="*/ 34538 h 1602474"/>
                <a:gd name="connsiteX18" fmla="*/ 501675 w 1625058"/>
                <a:gd name="connsiteY18" fmla="*/ 15616 h 1602474"/>
                <a:gd name="connsiteX19" fmla="*/ 282807 w 1625058"/>
                <a:gd name="connsiteY19" fmla="*/ 109920 h 1602474"/>
                <a:gd name="connsiteX20" fmla="*/ 305986 w 1625058"/>
                <a:gd name="connsiteY20" fmla="*/ 332276 h 1602474"/>
                <a:gd name="connsiteX0" fmla="*/ 305986 w 1652202"/>
                <a:gd name="connsiteY0" fmla="*/ 332276 h 1602474"/>
                <a:gd name="connsiteX1" fmla="*/ 149435 w 1652202"/>
                <a:gd name="connsiteY1" fmla="*/ 293138 h 1602474"/>
                <a:gd name="connsiteX2" fmla="*/ 0 w 1652202"/>
                <a:gd name="connsiteY2" fmla="*/ 417668 h 1602474"/>
                <a:gd name="connsiteX3" fmla="*/ 3558 w 1652202"/>
                <a:gd name="connsiteY3" fmla="*/ 1061661 h 1602474"/>
                <a:gd name="connsiteX4" fmla="*/ 174341 w 1652202"/>
                <a:gd name="connsiteY4" fmla="*/ 1346300 h 1602474"/>
                <a:gd name="connsiteX5" fmla="*/ 291754 w 1652202"/>
                <a:gd name="connsiteY5" fmla="*/ 1335626 h 1602474"/>
                <a:gd name="connsiteX6" fmla="*/ 259732 w 1652202"/>
                <a:gd name="connsiteY6" fmla="*/ 1453039 h 1602474"/>
                <a:gd name="connsiteX7" fmla="*/ 416283 w 1652202"/>
                <a:gd name="connsiteY7" fmla="*/ 1602474 h 1602474"/>
                <a:gd name="connsiteX8" fmla="*/ 1152785 w 1652202"/>
                <a:gd name="connsiteY8" fmla="*/ 1581126 h 1602474"/>
                <a:gd name="connsiteX9" fmla="*/ 1348473 w 1652202"/>
                <a:gd name="connsiteY9" fmla="*/ 1428133 h 1602474"/>
                <a:gd name="connsiteX10" fmla="*/ 1330683 w 1652202"/>
                <a:gd name="connsiteY10" fmla="*/ 1257350 h 1602474"/>
                <a:gd name="connsiteX11" fmla="*/ 1483676 w 1652202"/>
                <a:gd name="connsiteY11" fmla="*/ 1282256 h 1602474"/>
                <a:gd name="connsiteX12" fmla="*/ 1615322 w 1652202"/>
                <a:gd name="connsiteY12" fmla="*/ 1150611 h 1602474"/>
                <a:gd name="connsiteX13" fmla="*/ 1625058 w 1652202"/>
                <a:gd name="connsiteY13" fmla="*/ 439015 h 1602474"/>
                <a:gd name="connsiteX14" fmla="*/ 1514178 w 1652202"/>
                <a:gd name="connsiteY14" fmla="*/ 289580 h 1602474"/>
                <a:gd name="connsiteX15" fmla="*/ 1344721 w 1652202"/>
                <a:gd name="connsiteY15" fmla="*/ 327586 h 1602474"/>
                <a:gd name="connsiteX16" fmla="*/ 1369821 w 1652202"/>
                <a:gd name="connsiteY16" fmla="*/ 179283 h 1602474"/>
                <a:gd name="connsiteX17" fmla="*/ 1141754 w 1652202"/>
                <a:gd name="connsiteY17" fmla="*/ 34538 h 1602474"/>
                <a:gd name="connsiteX18" fmla="*/ 501675 w 1652202"/>
                <a:gd name="connsiteY18" fmla="*/ 15616 h 1602474"/>
                <a:gd name="connsiteX19" fmla="*/ 282807 w 1652202"/>
                <a:gd name="connsiteY19" fmla="*/ 109920 h 1602474"/>
                <a:gd name="connsiteX20" fmla="*/ 305986 w 1652202"/>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2092 w 1661157"/>
                <a:gd name="connsiteY1" fmla="*/ 288114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2092 w 1661157"/>
                <a:gd name="connsiteY1" fmla="*/ 288114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2092 w 1661157"/>
                <a:gd name="connsiteY1" fmla="*/ 288114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4604 w 1661157"/>
                <a:gd name="connsiteY1" fmla="*/ 275553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4604 w 1661157"/>
                <a:gd name="connsiteY1" fmla="*/ 275553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70246 w 1661157"/>
                <a:gd name="connsiteY19" fmla="*/ 135041 h 1611350"/>
                <a:gd name="connsiteX20" fmla="*/ 305986 w 1661157"/>
                <a:gd name="connsiteY20" fmla="*/ 332276 h 1611350"/>
                <a:gd name="connsiteX0" fmla="*/ 305986 w 1661157"/>
                <a:gd name="connsiteY0" fmla="*/ 332276 h 1611350"/>
                <a:gd name="connsiteX1" fmla="*/ 184604 w 1661157"/>
                <a:gd name="connsiteY1" fmla="*/ 275553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481579 w 1661157"/>
                <a:gd name="connsiteY18" fmla="*/ 15616 h 1611350"/>
                <a:gd name="connsiteX19" fmla="*/ 270246 w 1661157"/>
                <a:gd name="connsiteY19" fmla="*/ 135041 h 1611350"/>
                <a:gd name="connsiteX20" fmla="*/ 305986 w 1661157"/>
                <a:gd name="connsiteY20" fmla="*/ 332276 h 1611350"/>
                <a:gd name="connsiteX0" fmla="*/ 331106 w 1686277"/>
                <a:gd name="connsiteY0" fmla="*/ 332276 h 1611350"/>
                <a:gd name="connsiteX1" fmla="*/ 209724 w 1686277"/>
                <a:gd name="connsiteY1" fmla="*/ 275553 h 1611350"/>
                <a:gd name="connsiteX2" fmla="*/ 0 w 1686277"/>
                <a:gd name="connsiteY2" fmla="*/ 452838 h 1611350"/>
                <a:gd name="connsiteX3" fmla="*/ 28678 w 1686277"/>
                <a:gd name="connsiteY3" fmla="*/ 1061661 h 1611350"/>
                <a:gd name="connsiteX4" fmla="*/ 199461 w 1686277"/>
                <a:gd name="connsiteY4" fmla="*/ 1346300 h 1611350"/>
                <a:gd name="connsiteX5" fmla="*/ 316874 w 1686277"/>
                <a:gd name="connsiteY5" fmla="*/ 1335626 h 1611350"/>
                <a:gd name="connsiteX6" fmla="*/ 284852 w 1686277"/>
                <a:gd name="connsiteY6" fmla="*/ 1453039 h 1611350"/>
                <a:gd name="connsiteX7" fmla="*/ 441403 w 1686277"/>
                <a:gd name="connsiteY7" fmla="*/ 1602474 h 1611350"/>
                <a:gd name="connsiteX8" fmla="*/ 966889 w 1686277"/>
                <a:gd name="connsiteY8" fmla="*/ 1591174 h 1611350"/>
                <a:gd name="connsiteX9" fmla="*/ 1373593 w 1686277"/>
                <a:gd name="connsiteY9" fmla="*/ 1428133 h 1611350"/>
                <a:gd name="connsiteX10" fmla="*/ 1343243 w 1686277"/>
                <a:gd name="connsiteY10" fmla="*/ 1264887 h 1611350"/>
                <a:gd name="connsiteX11" fmla="*/ 1508796 w 1686277"/>
                <a:gd name="connsiteY11" fmla="*/ 1282256 h 1611350"/>
                <a:gd name="connsiteX12" fmla="*/ 1640442 w 1686277"/>
                <a:gd name="connsiteY12" fmla="*/ 1150611 h 1611350"/>
                <a:gd name="connsiteX13" fmla="*/ 1650178 w 1686277"/>
                <a:gd name="connsiteY13" fmla="*/ 439015 h 1611350"/>
                <a:gd name="connsiteX14" fmla="*/ 1539298 w 1686277"/>
                <a:gd name="connsiteY14" fmla="*/ 289580 h 1611350"/>
                <a:gd name="connsiteX15" fmla="*/ 1369841 w 1686277"/>
                <a:gd name="connsiteY15" fmla="*/ 327586 h 1611350"/>
                <a:gd name="connsiteX16" fmla="*/ 1394941 w 1686277"/>
                <a:gd name="connsiteY16" fmla="*/ 179283 h 1611350"/>
                <a:gd name="connsiteX17" fmla="*/ 1166874 w 1686277"/>
                <a:gd name="connsiteY17" fmla="*/ 34538 h 1611350"/>
                <a:gd name="connsiteX18" fmla="*/ 506699 w 1686277"/>
                <a:gd name="connsiteY18" fmla="*/ 15616 h 1611350"/>
                <a:gd name="connsiteX19" fmla="*/ 295366 w 1686277"/>
                <a:gd name="connsiteY19" fmla="*/ 135041 h 1611350"/>
                <a:gd name="connsiteX20" fmla="*/ 331106 w 1686277"/>
                <a:gd name="connsiteY20" fmla="*/ 332276 h 1611350"/>
                <a:gd name="connsiteX0" fmla="*/ 331106 w 1686277"/>
                <a:gd name="connsiteY0" fmla="*/ 332276 h 1611350"/>
                <a:gd name="connsiteX1" fmla="*/ 209724 w 1686277"/>
                <a:gd name="connsiteY1" fmla="*/ 275553 h 1611350"/>
                <a:gd name="connsiteX2" fmla="*/ 0 w 1686277"/>
                <a:gd name="connsiteY2" fmla="*/ 452838 h 1611350"/>
                <a:gd name="connsiteX3" fmla="*/ 28678 w 1686277"/>
                <a:gd name="connsiteY3" fmla="*/ 1061661 h 1611350"/>
                <a:gd name="connsiteX4" fmla="*/ 199461 w 1686277"/>
                <a:gd name="connsiteY4" fmla="*/ 1346300 h 1611350"/>
                <a:gd name="connsiteX5" fmla="*/ 316874 w 1686277"/>
                <a:gd name="connsiteY5" fmla="*/ 1335626 h 1611350"/>
                <a:gd name="connsiteX6" fmla="*/ 284852 w 1686277"/>
                <a:gd name="connsiteY6" fmla="*/ 1453039 h 1611350"/>
                <a:gd name="connsiteX7" fmla="*/ 441403 w 1686277"/>
                <a:gd name="connsiteY7" fmla="*/ 1602474 h 1611350"/>
                <a:gd name="connsiteX8" fmla="*/ 966889 w 1686277"/>
                <a:gd name="connsiteY8" fmla="*/ 1591174 h 1611350"/>
                <a:gd name="connsiteX9" fmla="*/ 1373593 w 1686277"/>
                <a:gd name="connsiteY9" fmla="*/ 1428133 h 1611350"/>
                <a:gd name="connsiteX10" fmla="*/ 1343243 w 1686277"/>
                <a:gd name="connsiteY10" fmla="*/ 1264887 h 1611350"/>
                <a:gd name="connsiteX11" fmla="*/ 1508796 w 1686277"/>
                <a:gd name="connsiteY11" fmla="*/ 1282256 h 1611350"/>
                <a:gd name="connsiteX12" fmla="*/ 1640442 w 1686277"/>
                <a:gd name="connsiteY12" fmla="*/ 1150611 h 1611350"/>
                <a:gd name="connsiteX13" fmla="*/ 1650178 w 1686277"/>
                <a:gd name="connsiteY13" fmla="*/ 439015 h 1611350"/>
                <a:gd name="connsiteX14" fmla="*/ 1539298 w 1686277"/>
                <a:gd name="connsiteY14" fmla="*/ 289580 h 1611350"/>
                <a:gd name="connsiteX15" fmla="*/ 1369841 w 1686277"/>
                <a:gd name="connsiteY15" fmla="*/ 327586 h 1611350"/>
                <a:gd name="connsiteX16" fmla="*/ 1394941 w 1686277"/>
                <a:gd name="connsiteY16" fmla="*/ 179283 h 1611350"/>
                <a:gd name="connsiteX17" fmla="*/ 1166874 w 1686277"/>
                <a:gd name="connsiteY17" fmla="*/ 34538 h 1611350"/>
                <a:gd name="connsiteX18" fmla="*/ 506699 w 1686277"/>
                <a:gd name="connsiteY18" fmla="*/ 15616 h 1611350"/>
                <a:gd name="connsiteX19" fmla="*/ 295366 w 1686277"/>
                <a:gd name="connsiteY19" fmla="*/ 135041 h 1611350"/>
                <a:gd name="connsiteX20" fmla="*/ 331106 w 1686277"/>
                <a:gd name="connsiteY20" fmla="*/ 332276 h 1611350"/>
                <a:gd name="connsiteX0" fmla="*/ 311010 w 1666181"/>
                <a:gd name="connsiteY0" fmla="*/ 332276 h 1611350"/>
                <a:gd name="connsiteX1" fmla="*/ 189628 w 1666181"/>
                <a:gd name="connsiteY1" fmla="*/ 275553 h 1611350"/>
                <a:gd name="connsiteX2" fmla="*/ 0 w 1666181"/>
                <a:gd name="connsiteY2" fmla="*/ 445302 h 1611350"/>
                <a:gd name="connsiteX3" fmla="*/ 8582 w 1666181"/>
                <a:gd name="connsiteY3" fmla="*/ 1061661 h 1611350"/>
                <a:gd name="connsiteX4" fmla="*/ 179365 w 1666181"/>
                <a:gd name="connsiteY4" fmla="*/ 1346300 h 1611350"/>
                <a:gd name="connsiteX5" fmla="*/ 296778 w 1666181"/>
                <a:gd name="connsiteY5" fmla="*/ 1335626 h 1611350"/>
                <a:gd name="connsiteX6" fmla="*/ 264756 w 1666181"/>
                <a:gd name="connsiteY6" fmla="*/ 1453039 h 1611350"/>
                <a:gd name="connsiteX7" fmla="*/ 421307 w 1666181"/>
                <a:gd name="connsiteY7" fmla="*/ 1602474 h 1611350"/>
                <a:gd name="connsiteX8" fmla="*/ 946793 w 1666181"/>
                <a:gd name="connsiteY8" fmla="*/ 1591174 h 1611350"/>
                <a:gd name="connsiteX9" fmla="*/ 1353497 w 1666181"/>
                <a:gd name="connsiteY9" fmla="*/ 1428133 h 1611350"/>
                <a:gd name="connsiteX10" fmla="*/ 1323147 w 1666181"/>
                <a:gd name="connsiteY10" fmla="*/ 1264887 h 1611350"/>
                <a:gd name="connsiteX11" fmla="*/ 1488700 w 1666181"/>
                <a:gd name="connsiteY11" fmla="*/ 1282256 h 1611350"/>
                <a:gd name="connsiteX12" fmla="*/ 1620346 w 1666181"/>
                <a:gd name="connsiteY12" fmla="*/ 1150611 h 1611350"/>
                <a:gd name="connsiteX13" fmla="*/ 1630082 w 1666181"/>
                <a:gd name="connsiteY13" fmla="*/ 439015 h 1611350"/>
                <a:gd name="connsiteX14" fmla="*/ 1519202 w 1666181"/>
                <a:gd name="connsiteY14" fmla="*/ 289580 h 1611350"/>
                <a:gd name="connsiteX15" fmla="*/ 1349745 w 1666181"/>
                <a:gd name="connsiteY15" fmla="*/ 327586 h 1611350"/>
                <a:gd name="connsiteX16" fmla="*/ 1374845 w 1666181"/>
                <a:gd name="connsiteY16" fmla="*/ 179283 h 1611350"/>
                <a:gd name="connsiteX17" fmla="*/ 1146778 w 1666181"/>
                <a:gd name="connsiteY17" fmla="*/ 34538 h 1611350"/>
                <a:gd name="connsiteX18" fmla="*/ 486603 w 1666181"/>
                <a:gd name="connsiteY18" fmla="*/ 15616 h 1611350"/>
                <a:gd name="connsiteX19" fmla="*/ 275270 w 1666181"/>
                <a:gd name="connsiteY19" fmla="*/ 135041 h 1611350"/>
                <a:gd name="connsiteX20" fmla="*/ 311010 w 1666181"/>
                <a:gd name="connsiteY20" fmla="*/ 332276 h 1611350"/>
                <a:gd name="connsiteX0" fmla="*/ 311010 w 1666181"/>
                <a:gd name="connsiteY0" fmla="*/ 332276 h 1611350"/>
                <a:gd name="connsiteX1" fmla="*/ 189628 w 1666181"/>
                <a:gd name="connsiteY1" fmla="*/ 275553 h 1611350"/>
                <a:gd name="connsiteX2" fmla="*/ 0 w 1666181"/>
                <a:gd name="connsiteY2" fmla="*/ 445302 h 1611350"/>
                <a:gd name="connsiteX3" fmla="*/ 8582 w 1666181"/>
                <a:gd name="connsiteY3" fmla="*/ 1061661 h 1611350"/>
                <a:gd name="connsiteX4" fmla="*/ 179365 w 1666181"/>
                <a:gd name="connsiteY4" fmla="*/ 1346300 h 1611350"/>
                <a:gd name="connsiteX5" fmla="*/ 296778 w 1666181"/>
                <a:gd name="connsiteY5" fmla="*/ 1335626 h 1611350"/>
                <a:gd name="connsiteX6" fmla="*/ 264756 w 1666181"/>
                <a:gd name="connsiteY6" fmla="*/ 1453039 h 1611350"/>
                <a:gd name="connsiteX7" fmla="*/ 421307 w 1666181"/>
                <a:gd name="connsiteY7" fmla="*/ 1602474 h 1611350"/>
                <a:gd name="connsiteX8" fmla="*/ 946793 w 1666181"/>
                <a:gd name="connsiteY8" fmla="*/ 1591174 h 1611350"/>
                <a:gd name="connsiteX9" fmla="*/ 1353497 w 1666181"/>
                <a:gd name="connsiteY9" fmla="*/ 1428133 h 1611350"/>
                <a:gd name="connsiteX10" fmla="*/ 1323147 w 1666181"/>
                <a:gd name="connsiteY10" fmla="*/ 1264887 h 1611350"/>
                <a:gd name="connsiteX11" fmla="*/ 1488700 w 1666181"/>
                <a:gd name="connsiteY11" fmla="*/ 1282256 h 1611350"/>
                <a:gd name="connsiteX12" fmla="*/ 1620346 w 1666181"/>
                <a:gd name="connsiteY12" fmla="*/ 1150611 h 1611350"/>
                <a:gd name="connsiteX13" fmla="*/ 1630082 w 1666181"/>
                <a:gd name="connsiteY13" fmla="*/ 439015 h 1611350"/>
                <a:gd name="connsiteX14" fmla="*/ 1519202 w 1666181"/>
                <a:gd name="connsiteY14" fmla="*/ 289580 h 1611350"/>
                <a:gd name="connsiteX15" fmla="*/ 1349745 w 1666181"/>
                <a:gd name="connsiteY15" fmla="*/ 327586 h 1611350"/>
                <a:gd name="connsiteX16" fmla="*/ 1374845 w 1666181"/>
                <a:gd name="connsiteY16" fmla="*/ 179283 h 1611350"/>
                <a:gd name="connsiteX17" fmla="*/ 1146778 w 1666181"/>
                <a:gd name="connsiteY17" fmla="*/ 34538 h 1611350"/>
                <a:gd name="connsiteX18" fmla="*/ 486603 w 1666181"/>
                <a:gd name="connsiteY18" fmla="*/ 15616 h 1611350"/>
                <a:gd name="connsiteX19" fmla="*/ 275270 w 1666181"/>
                <a:gd name="connsiteY19" fmla="*/ 135041 h 1611350"/>
                <a:gd name="connsiteX20" fmla="*/ 311010 w 1666181"/>
                <a:gd name="connsiteY20" fmla="*/ 332276 h 1611350"/>
                <a:gd name="connsiteX0" fmla="*/ 303933 w 1659104"/>
                <a:gd name="connsiteY0" fmla="*/ 332276 h 1611350"/>
                <a:gd name="connsiteX1" fmla="*/ 182551 w 1659104"/>
                <a:gd name="connsiteY1" fmla="*/ 275553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82551 w 1659104"/>
                <a:gd name="connsiteY1" fmla="*/ 275553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474 w 1658645"/>
                <a:gd name="connsiteY0" fmla="*/ 332276 h 1611350"/>
                <a:gd name="connsiteX1" fmla="*/ 167019 w 1658645"/>
                <a:gd name="connsiteY1" fmla="*/ 283089 h 1611350"/>
                <a:gd name="connsiteX2" fmla="*/ 0 w 1658645"/>
                <a:gd name="connsiteY2" fmla="*/ 462887 h 1611350"/>
                <a:gd name="connsiteX3" fmla="*/ 8582 w 1658645"/>
                <a:gd name="connsiteY3" fmla="*/ 1049100 h 1611350"/>
                <a:gd name="connsiteX4" fmla="*/ 171829 w 1658645"/>
                <a:gd name="connsiteY4" fmla="*/ 1346300 h 1611350"/>
                <a:gd name="connsiteX5" fmla="*/ 289242 w 1658645"/>
                <a:gd name="connsiteY5" fmla="*/ 1335626 h 1611350"/>
                <a:gd name="connsiteX6" fmla="*/ 257220 w 1658645"/>
                <a:gd name="connsiteY6" fmla="*/ 1453039 h 1611350"/>
                <a:gd name="connsiteX7" fmla="*/ 413771 w 1658645"/>
                <a:gd name="connsiteY7" fmla="*/ 1602474 h 1611350"/>
                <a:gd name="connsiteX8" fmla="*/ 939257 w 1658645"/>
                <a:gd name="connsiteY8" fmla="*/ 1591174 h 1611350"/>
                <a:gd name="connsiteX9" fmla="*/ 1345961 w 1658645"/>
                <a:gd name="connsiteY9" fmla="*/ 1428133 h 1611350"/>
                <a:gd name="connsiteX10" fmla="*/ 1315611 w 1658645"/>
                <a:gd name="connsiteY10" fmla="*/ 1264887 h 1611350"/>
                <a:gd name="connsiteX11" fmla="*/ 1481164 w 1658645"/>
                <a:gd name="connsiteY11" fmla="*/ 1282256 h 1611350"/>
                <a:gd name="connsiteX12" fmla="*/ 1612810 w 1658645"/>
                <a:gd name="connsiteY12" fmla="*/ 1150611 h 1611350"/>
                <a:gd name="connsiteX13" fmla="*/ 1622546 w 1658645"/>
                <a:gd name="connsiteY13" fmla="*/ 439015 h 1611350"/>
                <a:gd name="connsiteX14" fmla="*/ 1511666 w 1658645"/>
                <a:gd name="connsiteY14" fmla="*/ 289580 h 1611350"/>
                <a:gd name="connsiteX15" fmla="*/ 1342209 w 1658645"/>
                <a:gd name="connsiteY15" fmla="*/ 327586 h 1611350"/>
                <a:gd name="connsiteX16" fmla="*/ 1367309 w 1658645"/>
                <a:gd name="connsiteY16" fmla="*/ 179283 h 1611350"/>
                <a:gd name="connsiteX17" fmla="*/ 1139242 w 1658645"/>
                <a:gd name="connsiteY17" fmla="*/ 34538 h 1611350"/>
                <a:gd name="connsiteX18" fmla="*/ 479067 w 1658645"/>
                <a:gd name="connsiteY18" fmla="*/ 15616 h 1611350"/>
                <a:gd name="connsiteX19" fmla="*/ 267734 w 1658645"/>
                <a:gd name="connsiteY19" fmla="*/ 135041 h 1611350"/>
                <a:gd name="connsiteX20" fmla="*/ 303474 w 1658645"/>
                <a:gd name="connsiteY20" fmla="*/ 332276 h 1611350"/>
                <a:gd name="connsiteX0" fmla="*/ 303474 w 1658645"/>
                <a:gd name="connsiteY0" fmla="*/ 332276 h 1611350"/>
                <a:gd name="connsiteX1" fmla="*/ 167019 w 1658645"/>
                <a:gd name="connsiteY1" fmla="*/ 283089 h 1611350"/>
                <a:gd name="connsiteX2" fmla="*/ 0 w 1658645"/>
                <a:gd name="connsiteY2" fmla="*/ 462887 h 1611350"/>
                <a:gd name="connsiteX3" fmla="*/ 8582 w 1658645"/>
                <a:gd name="connsiteY3" fmla="*/ 1049100 h 1611350"/>
                <a:gd name="connsiteX4" fmla="*/ 171829 w 1658645"/>
                <a:gd name="connsiteY4" fmla="*/ 1346300 h 1611350"/>
                <a:gd name="connsiteX5" fmla="*/ 289242 w 1658645"/>
                <a:gd name="connsiteY5" fmla="*/ 1335626 h 1611350"/>
                <a:gd name="connsiteX6" fmla="*/ 257220 w 1658645"/>
                <a:gd name="connsiteY6" fmla="*/ 1453039 h 1611350"/>
                <a:gd name="connsiteX7" fmla="*/ 413771 w 1658645"/>
                <a:gd name="connsiteY7" fmla="*/ 1602474 h 1611350"/>
                <a:gd name="connsiteX8" fmla="*/ 939257 w 1658645"/>
                <a:gd name="connsiteY8" fmla="*/ 1591174 h 1611350"/>
                <a:gd name="connsiteX9" fmla="*/ 1345961 w 1658645"/>
                <a:gd name="connsiteY9" fmla="*/ 1428133 h 1611350"/>
                <a:gd name="connsiteX10" fmla="*/ 1315611 w 1658645"/>
                <a:gd name="connsiteY10" fmla="*/ 1264887 h 1611350"/>
                <a:gd name="connsiteX11" fmla="*/ 1481164 w 1658645"/>
                <a:gd name="connsiteY11" fmla="*/ 1282256 h 1611350"/>
                <a:gd name="connsiteX12" fmla="*/ 1612810 w 1658645"/>
                <a:gd name="connsiteY12" fmla="*/ 1150611 h 1611350"/>
                <a:gd name="connsiteX13" fmla="*/ 1622546 w 1658645"/>
                <a:gd name="connsiteY13" fmla="*/ 439015 h 1611350"/>
                <a:gd name="connsiteX14" fmla="*/ 1511666 w 1658645"/>
                <a:gd name="connsiteY14" fmla="*/ 289580 h 1611350"/>
                <a:gd name="connsiteX15" fmla="*/ 1342209 w 1658645"/>
                <a:gd name="connsiteY15" fmla="*/ 327586 h 1611350"/>
                <a:gd name="connsiteX16" fmla="*/ 1367309 w 1658645"/>
                <a:gd name="connsiteY16" fmla="*/ 179283 h 1611350"/>
                <a:gd name="connsiteX17" fmla="*/ 1139242 w 1658645"/>
                <a:gd name="connsiteY17" fmla="*/ 34538 h 1611350"/>
                <a:gd name="connsiteX18" fmla="*/ 479067 w 1658645"/>
                <a:gd name="connsiteY18" fmla="*/ 15616 h 1611350"/>
                <a:gd name="connsiteX19" fmla="*/ 267734 w 1658645"/>
                <a:gd name="connsiteY19" fmla="*/ 135041 h 1611350"/>
                <a:gd name="connsiteX20" fmla="*/ 303474 w 1658645"/>
                <a:gd name="connsiteY20" fmla="*/ 332276 h 1611350"/>
                <a:gd name="connsiteX0" fmla="*/ 303474 w 1658645"/>
                <a:gd name="connsiteY0" fmla="*/ 332276 h 1611350"/>
                <a:gd name="connsiteX1" fmla="*/ 167019 w 1658645"/>
                <a:gd name="connsiteY1" fmla="*/ 283089 h 1611350"/>
                <a:gd name="connsiteX2" fmla="*/ 0 w 1658645"/>
                <a:gd name="connsiteY2" fmla="*/ 462887 h 1611350"/>
                <a:gd name="connsiteX3" fmla="*/ 8582 w 1658645"/>
                <a:gd name="connsiteY3" fmla="*/ 1049100 h 1611350"/>
                <a:gd name="connsiteX4" fmla="*/ 171829 w 1658645"/>
                <a:gd name="connsiteY4" fmla="*/ 1346300 h 1611350"/>
                <a:gd name="connsiteX5" fmla="*/ 289242 w 1658645"/>
                <a:gd name="connsiteY5" fmla="*/ 1335626 h 1611350"/>
                <a:gd name="connsiteX6" fmla="*/ 257220 w 1658645"/>
                <a:gd name="connsiteY6" fmla="*/ 1453039 h 1611350"/>
                <a:gd name="connsiteX7" fmla="*/ 413771 w 1658645"/>
                <a:gd name="connsiteY7" fmla="*/ 1602474 h 1611350"/>
                <a:gd name="connsiteX8" fmla="*/ 939257 w 1658645"/>
                <a:gd name="connsiteY8" fmla="*/ 1591174 h 1611350"/>
                <a:gd name="connsiteX9" fmla="*/ 1345961 w 1658645"/>
                <a:gd name="connsiteY9" fmla="*/ 1428133 h 1611350"/>
                <a:gd name="connsiteX10" fmla="*/ 1315611 w 1658645"/>
                <a:gd name="connsiteY10" fmla="*/ 1264887 h 1611350"/>
                <a:gd name="connsiteX11" fmla="*/ 1481164 w 1658645"/>
                <a:gd name="connsiteY11" fmla="*/ 1282256 h 1611350"/>
                <a:gd name="connsiteX12" fmla="*/ 1612810 w 1658645"/>
                <a:gd name="connsiteY12" fmla="*/ 1150611 h 1611350"/>
                <a:gd name="connsiteX13" fmla="*/ 1622546 w 1658645"/>
                <a:gd name="connsiteY13" fmla="*/ 439015 h 1611350"/>
                <a:gd name="connsiteX14" fmla="*/ 1511666 w 1658645"/>
                <a:gd name="connsiteY14" fmla="*/ 289580 h 1611350"/>
                <a:gd name="connsiteX15" fmla="*/ 1342209 w 1658645"/>
                <a:gd name="connsiteY15" fmla="*/ 327586 h 1611350"/>
                <a:gd name="connsiteX16" fmla="*/ 1367309 w 1658645"/>
                <a:gd name="connsiteY16" fmla="*/ 179283 h 1611350"/>
                <a:gd name="connsiteX17" fmla="*/ 1139242 w 1658645"/>
                <a:gd name="connsiteY17" fmla="*/ 34538 h 1611350"/>
                <a:gd name="connsiteX18" fmla="*/ 479067 w 1658645"/>
                <a:gd name="connsiteY18" fmla="*/ 15616 h 1611350"/>
                <a:gd name="connsiteX19" fmla="*/ 267734 w 1658645"/>
                <a:gd name="connsiteY19" fmla="*/ 135041 h 1611350"/>
                <a:gd name="connsiteX20" fmla="*/ 303474 w 1658645"/>
                <a:gd name="connsiteY20" fmla="*/ 332276 h 1611350"/>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9488"/>
                <a:gd name="connsiteX1" fmla="*/ 167019 w 1658645"/>
                <a:gd name="connsiteY1" fmla="*/ 283089 h 1609488"/>
                <a:gd name="connsiteX2" fmla="*/ 0 w 1658645"/>
                <a:gd name="connsiteY2" fmla="*/ 462887 h 1609488"/>
                <a:gd name="connsiteX3" fmla="*/ 8582 w 1658645"/>
                <a:gd name="connsiteY3" fmla="*/ 1049100 h 1609488"/>
                <a:gd name="connsiteX4" fmla="*/ 171829 w 1658645"/>
                <a:gd name="connsiteY4" fmla="*/ 1346300 h 1609488"/>
                <a:gd name="connsiteX5" fmla="*/ 289242 w 1658645"/>
                <a:gd name="connsiteY5" fmla="*/ 1335626 h 1609488"/>
                <a:gd name="connsiteX6" fmla="*/ 257220 w 1658645"/>
                <a:gd name="connsiteY6" fmla="*/ 1453039 h 1609488"/>
                <a:gd name="connsiteX7" fmla="*/ 413771 w 1658645"/>
                <a:gd name="connsiteY7" fmla="*/ 1602474 h 1609488"/>
                <a:gd name="connsiteX8" fmla="*/ 866630 w 1658645"/>
                <a:gd name="connsiteY8" fmla="*/ 1578193 h 1609488"/>
                <a:gd name="connsiteX9" fmla="*/ 1335912 w 1658645"/>
                <a:gd name="connsiteY9" fmla="*/ 1418085 h 1609488"/>
                <a:gd name="connsiteX10" fmla="*/ 1315611 w 1658645"/>
                <a:gd name="connsiteY10" fmla="*/ 1264887 h 1609488"/>
                <a:gd name="connsiteX11" fmla="*/ 1481164 w 1658645"/>
                <a:gd name="connsiteY11" fmla="*/ 1282256 h 1609488"/>
                <a:gd name="connsiteX12" fmla="*/ 1612810 w 1658645"/>
                <a:gd name="connsiteY12" fmla="*/ 1150611 h 1609488"/>
                <a:gd name="connsiteX13" fmla="*/ 1622546 w 1658645"/>
                <a:gd name="connsiteY13" fmla="*/ 439015 h 1609488"/>
                <a:gd name="connsiteX14" fmla="*/ 1511666 w 1658645"/>
                <a:gd name="connsiteY14" fmla="*/ 289580 h 1609488"/>
                <a:gd name="connsiteX15" fmla="*/ 1342209 w 1658645"/>
                <a:gd name="connsiteY15" fmla="*/ 327586 h 1609488"/>
                <a:gd name="connsiteX16" fmla="*/ 1367309 w 1658645"/>
                <a:gd name="connsiteY16" fmla="*/ 179283 h 1609488"/>
                <a:gd name="connsiteX17" fmla="*/ 1139242 w 1658645"/>
                <a:gd name="connsiteY17" fmla="*/ 34538 h 1609488"/>
                <a:gd name="connsiteX18" fmla="*/ 479067 w 1658645"/>
                <a:gd name="connsiteY18" fmla="*/ 15616 h 1609488"/>
                <a:gd name="connsiteX19" fmla="*/ 267734 w 1658645"/>
                <a:gd name="connsiteY19" fmla="*/ 135041 h 1609488"/>
                <a:gd name="connsiteX20" fmla="*/ 303474 w 1658645"/>
                <a:gd name="connsiteY20" fmla="*/ 332276 h 1609488"/>
                <a:gd name="connsiteX0" fmla="*/ 303474 w 1658645"/>
                <a:gd name="connsiteY0" fmla="*/ 332276 h 1609488"/>
                <a:gd name="connsiteX1" fmla="*/ 167019 w 1658645"/>
                <a:gd name="connsiteY1" fmla="*/ 283089 h 1609488"/>
                <a:gd name="connsiteX2" fmla="*/ 0 w 1658645"/>
                <a:gd name="connsiteY2" fmla="*/ 462887 h 1609488"/>
                <a:gd name="connsiteX3" fmla="*/ 8582 w 1658645"/>
                <a:gd name="connsiteY3" fmla="*/ 1049100 h 1609488"/>
                <a:gd name="connsiteX4" fmla="*/ 171829 w 1658645"/>
                <a:gd name="connsiteY4" fmla="*/ 1346300 h 1609488"/>
                <a:gd name="connsiteX5" fmla="*/ 289242 w 1658645"/>
                <a:gd name="connsiteY5" fmla="*/ 1335626 h 1609488"/>
                <a:gd name="connsiteX6" fmla="*/ 257220 w 1658645"/>
                <a:gd name="connsiteY6" fmla="*/ 1453039 h 1609488"/>
                <a:gd name="connsiteX7" fmla="*/ 413771 w 1658645"/>
                <a:gd name="connsiteY7" fmla="*/ 1602474 h 1609488"/>
                <a:gd name="connsiteX8" fmla="*/ 866630 w 1658645"/>
                <a:gd name="connsiteY8" fmla="*/ 1578193 h 1609488"/>
                <a:gd name="connsiteX9" fmla="*/ 1335912 w 1658645"/>
                <a:gd name="connsiteY9" fmla="*/ 1418085 h 1609488"/>
                <a:gd name="connsiteX10" fmla="*/ 1315611 w 1658645"/>
                <a:gd name="connsiteY10" fmla="*/ 1264887 h 1609488"/>
                <a:gd name="connsiteX11" fmla="*/ 1481164 w 1658645"/>
                <a:gd name="connsiteY11" fmla="*/ 1282256 h 1609488"/>
                <a:gd name="connsiteX12" fmla="*/ 1612810 w 1658645"/>
                <a:gd name="connsiteY12" fmla="*/ 1150611 h 1609488"/>
                <a:gd name="connsiteX13" fmla="*/ 1622546 w 1658645"/>
                <a:gd name="connsiteY13" fmla="*/ 439015 h 1609488"/>
                <a:gd name="connsiteX14" fmla="*/ 1511666 w 1658645"/>
                <a:gd name="connsiteY14" fmla="*/ 289580 h 1609488"/>
                <a:gd name="connsiteX15" fmla="*/ 1342209 w 1658645"/>
                <a:gd name="connsiteY15" fmla="*/ 327586 h 1609488"/>
                <a:gd name="connsiteX16" fmla="*/ 1367309 w 1658645"/>
                <a:gd name="connsiteY16" fmla="*/ 179283 h 1609488"/>
                <a:gd name="connsiteX17" fmla="*/ 1139242 w 1658645"/>
                <a:gd name="connsiteY17" fmla="*/ 34538 h 1609488"/>
                <a:gd name="connsiteX18" fmla="*/ 479067 w 1658645"/>
                <a:gd name="connsiteY18" fmla="*/ 15616 h 1609488"/>
                <a:gd name="connsiteX19" fmla="*/ 267734 w 1658645"/>
                <a:gd name="connsiteY19" fmla="*/ 135041 h 1609488"/>
                <a:gd name="connsiteX20" fmla="*/ 303474 w 1658645"/>
                <a:gd name="connsiteY20" fmla="*/ 332276 h 1609488"/>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48841 w 1658645"/>
                <a:gd name="connsiteY8" fmla="*/ 1599541 h 1613157"/>
                <a:gd name="connsiteX9" fmla="*/ 1335912 w 1658645"/>
                <a:gd name="connsiteY9" fmla="*/ 1418085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48841 w 1658645"/>
                <a:gd name="connsiteY8" fmla="*/ 1599541 h 1613157"/>
                <a:gd name="connsiteX9" fmla="*/ 1335912 w 1658645"/>
                <a:gd name="connsiteY9" fmla="*/ 1418085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48841 w 1658645"/>
                <a:gd name="connsiteY8" fmla="*/ 1599541 h 1613157"/>
                <a:gd name="connsiteX9" fmla="*/ 1328796 w 1658645"/>
                <a:gd name="connsiteY9" fmla="*/ 1442991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38167 w 1658645"/>
                <a:gd name="connsiteY8" fmla="*/ 1599541 h 1613157"/>
                <a:gd name="connsiteX9" fmla="*/ 1328796 w 1658645"/>
                <a:gd name="connsiteY9" fmla="*/ 1442991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38167 w 1658645"/>
                <a:gd name="connsiteY8" fmla="*/ 1599541 h 1613157"/>
                <a:gd name="connsiteX9" fmla="*/ 1328796 w 1658645"/>
                <a:gd name="connsiteY9" fmla="*/ 1442991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23992"/>
                <a:gd name="connsiteX1" fmla="*/ 167019 w 1658645"/>
                <a:gd name="connsiteY1" fmla="*/ 283089 h 1623992"/>
                <a:gd name="connsiteX2" fmla="*/ 0 w 1658645"/>
                <a:gd name="connsiteY2" fmla="*/ 462887 h 1623992"/>
                <a:gd name="connsiteX3" fmla="*/ 8582 w 1658645"/>
                <a:gd name="connsiteY3" fmla="*/ 1049100 h 1623992"/>
                <a:gd name="connsiteX4" fmla="*/ 171829 w 1658645"/>
                <a:gd name="connsiteY4" fmla="*/ 1346300 h 1623992"/>
                <a:gd name="connsiteX5" fmla="*/ 289242 w 1658645"/>
                <a:gd name="connsiteY5" fmla="*/ 1335626 h 1623992"/>
                <a:gd name="connsiteX6" fmla="*/ 257220 w 1658645"/>
                <a:gd name="connsiteY6" fmla="*/ 1453039 h 1623992"/>
                <a:gd name="connsiteX7" fmla="*/ 413771 w 1658645"/>
                <a:gd name="connsiteY7" fmla="*/ 1602474 h 1623992"/>
                <a:gd name="connsiteX8" fmla="*/ 863072 w 1658645"/>
                <a:gd name="connsiteY8" fmla="*/ 1620889 h 1623992"/>
                <a:gd name="connsiteX9" fmla="*/ 1328796 w 1658645"/>
                <a:gd name="connsiteY9" fmla="*/ 1442991 h 1623992"/>
                <a:gd name="connsiteX10" fmla="*/ 1315611 w 1658645"/>
                <a:gd name="connsiteY10" fmla="*/ 1264887 h 1623992"/>
                <a:gd name="connsiteX11" fmla="*/ 1481164 w 1658645"/>
                <a:gd name="connsiteY11" fmla="*/ 1282256 h 1623992"/>
                <a:gd name="connsiteX12" fmla="*/ 1612810 w 1658645"/>
                <a:gd name="connsiteY12" fmla="*/ 1150611 h 1623992"/>
                <a:gd name="connsiteX13" fmla="*/ 1622546 w 1658645"/>
                <a:gd name="connsiteY13" fmla="*/ 439015 h 1623992"/>
                <a:gd name="connsiteX14" fmla="*/ 1511666 w 1658645"/>
                <a:gd name="connsiteY14" fmla="*/ 289580 h 1623992"/>
                <a:gd name="connsiteX15" fmla="*/ 1342209 w 1658645"/>
                <a:gd name="connsiteY15" fmla="*/ 327586 h 1623992"/>
                <a:gd name="connsiteX16" fmla="*/ 1367309 w 1658645"/>
                <a:gd name="connsiteY16" fmla="*/ 179283 h 1623992"/>
                <a:gd name="connsiteX17" fmla="*/ 1139242 w 1658645"/>
                <a:gd name="connsiteY17" fmla="*/ 34538 h 1623992"/>
                <a:gd name="connsiteX18" fmla="*/ 479067 w 1658645"/>
                <a:gd name="connsiteY18" fmla="*/ 15616 h 1623992"/>
                <a:gd name="connsiteX19" fmla="*/ 267734 w 1658645"/>
                <a:gd name="connsiteY19" fmla="*/ 135041 h 1623992"/>
                <a:gd name="connsiteX20" fmla="*/ 303474 w 1658645"/>
                <a:gd name="connsiteY20" fmla="*/ 332276 h 1623992"/>
                <a:gd name="connsiteX0" fmla="*/ 303474 w 1658645"/>
                <a:gd name="connsiteY0" fmla="*/ 332276 h 1626906"/>
                <a:gd name="connsiteX1" fmla="*/ 167019 w 1658645"/>
                <a:gd name="connsiteY1" fmla="*/ 283089 h 1626906"/>
                <a:gd name="connsiteX2" fmla="*/ 0 w 1658645"/>
                <a:gd name="connsiteY2" fmla="*/ 462887 h 1626906"/>
                <a:gd name="connsiteX3" fmla="*/ 8582 w 1658645"/>
                <a:gd name="connsiteY3" fmla="*/ 1049100 h 1626906"/>
                <a:gd name="connsiteX4" fmla="*/ 171829 w 1658645"/>
                <a:gd name="connsiteY4" fmla="*/ 1346300 h 1626906"/>
                <a:gd name="connsiteX5" fmla="*/ 289242 w 1658645"/>
                <a:gd name="connsiteY5" fmla="*/ 1335626 h 1626906"/>
                <a:gd name="connsiteX6" fmla="*/ 257220 w 1658645"/>
                <a:gd name="connsiteY6" fmla="*/ 1453039 h 1626906"/>
                <a:gd name="connsiteX7" fmla="*/ 413771 w 1658645"/>
                <a:gd name="connsiteY7" fmla="*/ 1602474 h 1626906"/>
                <a:gd name="connsiteX8" fmla="*/ 863072 w 1658645"/>
                <a:gd name="connsiteY8" fmla="*/ 1620889 h 1626906"/>
                <a:gd name="connsiteX9" fmla="*/ 1328796 w 1658645"/>
                <a:gd name="connsiteY9" fmla="*/ 1442991 h 1626906"/>
                <a:gd name="connsiteX10" fmla="*/ 1315611 w 1658645"/>
                <a:gd name="connsiteY10" fmla="*/ 1264887 h 1626906"/>
                <a:gd name="connsiteX11" fmla="*/ 1481164 w 1658645"/>
                <a:gd name="connsiteY11" fmla="*/ 1282256 h 1626906"/>
                <a:gd name="connsiteX12" fmla="*/ 1612810 w 1658645"/>
                <a:gd name="connsiteY12" fmla="*/ 1150611 h 1626906"/>
                <a:gd name="connsiteX13" fmla="*/ 1622546 w 1658645"/>
                <a:gd name="connsiteY13" fmla="*/ 439015 h 1626906"/>
                <a:gd name="connsiteX14" fmla="*/ 1511666 w 1658645"/>
                <a:gd name="connsiteY14" fmla="*/ 289580 h 1626906"/>
                <a:gd name="connsiteX15" fmla="*/ 1342209 w 1658645"/>
                <a:gd name="connsiteY15" fmla="*/ 327586 h 1626906"/>
                <a:gd name="connsiteX16" fmla="*/ 1367309 w 1658645"/>
                <a:gd name="connsiteY16" fmla="*/ 179283 h 1626906"/>
                <a:gd name="connsiteX17" fmla="*/ 1139242 w 1658645"/>
                <a:gd name="connsiteY17" fmla="*/ 34538 h 1626906"/>
                <a:gd name="connsiteX18" fmla="*/ 479067 w 1658645"/>
                <a:gd name="connsiteY18" fmla="*/ 15616 h 1626906"/>
                <a:gd name="connsiteX19" fmla="*/ 267734 w 1658645"/>
                <a:gd name="connsiteY19" fmla="*/ 135041 h 1626906"/>
                <a:gd name="connsiteX20" fmla="*/ 303474 w 1658645"/>
                <a:gd name="connsiteY20" fmla="*/ 332276 h 1626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8645" h="1626906">
                  <a:moveTo>
                    <a:pt x="303474" y="332276"/>
                  </a:moveTo>
                  <a:cubicBezTo>
                    <a:pt x="288972" y="341838"/>
                    <a:pt x="214179" y="291112"/>
                    <a:pt x="167019" y="283089"/>
                  </a:cubicBezTo>
                  <a:cubicBezTo>
                    <a:pt x="94598" y="289429"/>
                    <a:pt x="4595" y="303308"/>
                    <a:pt x="0" y="462887"/>
                  </a:cubicBezTo>
                  <a:cubicBezTo>
                    <a:pt x="349" y="711045"/>
                    <a:pt x="23306" y="773309"/>
                    <a:pt x="8582" y="1049100"/>
                  </a:cubicBezTo>
                  <a:cubicBezTo>
                    <a:pt x="10244" y="1116347"/>
                    <a:pt x="-655" y="1296637"/>
                    <a:pt x="171829" y="1346300"/>
                  </a:cubicBezTo>
                  <a:cubicBezTo>
                    <a:pt x="210967" y="1342742"/>
                    <a:pt x="282762" y="1306527"/>
                    <a:pt x="289242" y="1335626"/>
                  </a:cubicBezTo>
                  <a:cubicBezTo>
                    <a:pt x="278568" y="1374764"/>
                    <a:pt x="270406" y="1356123"/>
                    <a:pt x="257220" y="1453039"/>
                  </a:cubicBezTo>
                  <a:cubicBezTo>
                    <a:pt x="274235" y="1532995"/>
                    <a:pt x="296273" y="1570246"/>
                    <a:pt x="413771" y="1602474"/>
                  </a:cubicBezTo>
                  <a:cubicBezTo>
                    <a:pt x="669320" y="1626340"/>
                    <a:pt x="687910" y="1624656"/>
                    <a:pt x="863072" y="1620889"/>
                  </a:cubicBezTo>
                  <a:cubicBezTo>
                    <a:pt x="1093298" y="1644828"/>
                    <a:pt x="1297690" y="1599689"/>
                    <a:pt x="1328796" y="1442991"/>
                  </a:cubicBezTo>
                  <a:cubicBezTo>
                    <a:pt x="1338776" y="1376016"/>
                    <a:pt x="1310656" y="1274085"/>
                    <a:pt x="1315611" y="1264887"/>
                  </a:cubicBezTo>
                  <a:cubicBezTo>
                    <a:pt x="1316014" y="1232642"/>
                    <a:pt x="1410068" y="1334244"/>
                    <a:pt x="1481164" y="1282256"/>
                  </a:cubicBezTo>
                  <a:cubicBezTo>
                    <a:pt x="1534879" y="1262603"/>
                    <a:pt x="1527007" y="1278335"/>
                    <a:pt x="1612810" y="1150611"/>
                  </a:cubicBezTo>
                  <a:cubicBezTo>
                    <a:pt x="1652736" y="1075856"/>
                    <a:pt x="1687423" y="859618"/>
                    <a:pt x="1622546" y="439015"/>
                  </a:cubicBezTo>
                  <a:cubicBezTo>
                    <a:pt x="1615280" y="402304"/>
                    <a:pt x="1594129" y="325723"/>
                    <a:pt x="1511666" y="289580"/>
                  </a:cubicBezTo>
                  <a:cubicBezTo>
                    <a:pt x="1423759" y="262281"/>
                    <a:pt x="1359590" y="348566"/>
                    <a:pt x="1342209" y="327586"/>
                  </a:cubicBezTo>
                  <a:cubicBezTo>
                    <a:pt x="1316388" y="321417"/>
                    <a:pt x="1365497" y="255837"/>
                    <a:pt x="1367309" y="179283"/>
                  </a:cubicBezTo>
                  <a:cubicBezTo>
                    <a:pt x="1354173" y="122840"/>
                    <a:pt x="1306551" y="64396"/>
                    <a:pt x="1139242" y="34538"/>
                  </a:cubicBezTo>
                  <a:cubicBezTo>
                    <a:pt x="1069537" y="15910"/>
                    <a:pt x="826320" y="-21057"/>
                    <a:pt x="479067" y="15616"/>
                  </a:cubicBezTo>
                  <a:cubicBezTo>
                    <a:pt x="379478" y="35214"/>
                    <a:pt x="308139" y="71056"/>
                    <a:pt x="267734" y="135041"/>
                  </a:cubicBezTo>
                  <a:cubicBezTo>
                    <a:pt x="236989" y="235792"/>
                    <a:pt x="306966" y="296286"/>
                    <a:pt x="303474" y="332276"/>
                  </a:cubicBezTo>
                  <a:close/>
                </a:path>
              </a:pathLst>
            </a:custGeom>
            <a:solidFill>
              <a:srgbClr val="1755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232301" y="2671091"/>
              <a:ext cx="909730" cy="977621"/>
            </a:xfrm>
            <a:prstGeom prst="rect">
              <a:avLst/>
            </a:prstGeom>
          </p:spPr>
          <p:txBody>
            <a:bodyPr vert="horz" wrap="none">
              <a:spAutoFit/>
            </a:bodyPr>
            <a:lstStyle/>
            <a:p>
              <a:r>
                <a:rPr lang="zh-CN" altLang="en-US" sz="6600" dirty="0">
                  <a:solidFill>
                    <a:schemeClr val="bg1"/>
                  </a:solidFill>
                  <a:latin typeface="迷你简少儿" panose="03000509000000000000" pitchFamily="65" charset="-122"/>
                  <a:ea typeface="迷你简少儿" panose="03000509000000000000" pitchFamily="65" charset="-122"/>
                </a:rPr>
                <a:t>知</a:t>
              </a:r>
            </a:p>
          </p:txBody>
        </p:sp>
      </p:grpSp>
      <p:grpSp>
        <p:nvGrpSpPr>
          <p:cNvPr id="22" name="组合 21"/>
          <p:cNvGrpSpPr/>
          <p:nvPr/>
        </p:nvGrpSpPr>
        <p:grpSpPr>
          <a:xfrm>
            <a:off x="5352879" y="828427"/>
            <a:ext cx="1463476" cy="1435472"/>
            <a:chOff x="5352879" y="745587"/>
            <a:chExt cx="1463476" cy="1435472"/>
          </a:xfrm>
        </p:grpSpPr>
        <p:sp>
          <p:nvSpPr>
            <p:cNvPr id="40" name="任意多边形 39"/>
            <p:cNvSpPr/>
            <p:nvPr/>
          </p:nvSpPr>
          <p:spPr>
            <a:xfrm>
              <a:off x="5352879" y="745587"/>
              <a:ext cx="1463476" cy="1435472"/>
            </a:xfrm>
            <a:custGeom>
              <a:avLst/>
              <a:gdLst>
                <a:gd name="connsiteX0" fmla="*/ 305986 w 1622438"/>
                <a:gd name="connsiteY0" fmla="*/ 316660 h 1586858"/>
                <a:gd name="connsiteX1" fmla="*/ 149435 w 1622438"/>
                <a:gd name="connsiteY1" fmla="*/ 277522 h 1586858"/>
                <a:gd name="connsiteX2" fmla="*/ 0 w 1622438"/>
                <a:gd name="connsiteY2" fmla="*/ 402052 h 1586858"/>
                <a:gd name="connsiteX3" fmla="*/ 3558 w 1622438"/>
                <a:gd name="connsiteY3" fmla="*/ 1046045 h 1586858"/>
                <a:gd name="connsiteX4" fmla="*/ 174341 w 1622438"/>
                <a:gd name="connsiteY4" fmla="*/ 1330684 h 1586858"/>
                <a:gd name="connsiteX5" fmla="*/ 291754 w 1622438"/>
                <a:gd name="connsiteY5" fmla="*/ 1320010 h 1586858"/>
                <a:gd name="connsiteX6" fmla="*/ 259732 w 1622438"/>
                <a:gd name="connsiteY6" fmla="*/ 1437423 h 1586858"/>
                <a:gd name="connsiteX7" fmla="*/ 416283 w 1622438"/>
                <a:gd name="connsiteY7" fmla="*/ 1586858 h 1586858"/>
                <a:gd name="connsiteX8" fmla="*/ 1152785 w 1622438"/>
                <a:gd name="connsiteY8" fmla="*/ 1565510 h 1586858"/>
                <a:gd name="connsiteX9" fmla="*/ 1348473 w 1622438"/>
                <a:gd name="connsiteY9" fmla="*/ 1412517 h 1586858"/>
                <a:gd name="connsiteX10" fmla="*/ 1330683 w 1622438"/>
                <a:gd name="connsiteY10" fmla="*/ 1241734 h 1586858"/>
                <a:gd name="connsiteX11" fmla="*/ 1483676 w 1622438"/>
                <a:gd name="connsiteY11" fmla="*/ 1266640 h 1586858"/>
                <a:gd name="connsiteX12" fmla="*/ 1615322 w 1622438"/>
                <a:gd name="connsiteY12" fmla="*/ 1134995 h 1586858"/>
                <a:gd name="connsiteX13" fmla="*/ 1622438 w 1622438"/>
                <a:gd name="connsiteY13" fmla="*/ 423399 h 1586858"/>
                <a:gd name="connsiteX14" fmla="*/ 1480118 w 1622438"/>
                <a:gd name="connsiteY14" fmla="*/ 273964 h 1586858"/>
                <a:gd name="connsiteX15" fmla="*/ 1334241 w 1622438"/>
                <a:gd name="connsiteY15" fmla="*/ 298870 h 1586858"/>
                <a:gd name="connsiteX16" fmla="*/ 1369821 w 1622438"/>
                <a:gd name="connsiteY16" fmla="*/ 163667 h 1586858"/>
                <a:gd name="connsiteX17" fmla="*/ 1170574 w 1622438"/>
                <a:gd name="connsiteY17" fmla="*/ 32022 h 1586858"/>
                <a:gd name="connsiteX18" fmla="*/ 501675 w 1622438"/>
                <a:gd name="connsiteY18" fmla="*/ 0 h 1586858"/>
                <a:gd name="connsiteX19" fmla="*/ 256174 w 1622438"/>
                <a:gd name="connsiteY19" fmla="*/ 103182 h 1586858"/>
                <a:gd name="connsiteX20" fmla="*/ 305986 w 1622438"/>
                <a:gd name="connsiteY20" fmla="*/ 316660 h 1586858"/>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56174 w 1622438"/>
                <a:gd name="connsiteY19" fmla="*/ 11519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56174 w 1622438"/>
                <a:gd name="connsiteY19" fmla="*/ 11519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56174 w 1622438"/>
                <a:gd name="connsiteY19" fmla="*/ 11519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56174 w 1622438"/>
                <a:gd name="connsiteY19" fmla="*/ 11519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68011 w 1622438"/>
                <a:gd name="connsiteY19" fmla="*/ 11223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68011 w 1622438"/>
                <a:gd name="connsiteY19" fmla="*/ 11223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68011 w 1622438"/>
                <a:gd name="connsiteY19" fmla="*/ 11223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82807 w 1622438"/>
                <a:gd name="connsiteY19" fmla="*/ 106313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82807 w 1622438"/>
                <a:gd name="connsiteY19" fmla="*/ 106313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82807 w 1622438"/>
                <a:gd name="connsiteY19" fmla="*/ 106313 h 1598867"/>
                <a:gd name="connsiteX20" fmla="*/ 305986 w 1622438"/>
                <a:gd name="connsiteY20" fmla="*/ 328669 h 1598867"/>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5849 h 1606047"/>
                <a:gd name="connsiteX1" fmla="*/ 149435 w 1622438"/>
                <a:gd name="connsiteY1" fmla="*/ 296711 h 1606047"/>
                <a:gd name="connsiteX2" fmla="*/ 0 w 1622438"/>
                <a:gd name="connsiteY2" fmla="*/ 421241 h 1606047"/>
                <a:gd name="connsiteX3" fmla="*/ 3558 w 1622438"/>
                <a:gd name="connsiteY3" fmla="*/ 1065234 h 1606047"/>
                <a:gd name="connsiteX4" fmla="*/ 174341 w 1622438"/>
                <a:gd name="connsiteY4" fmla="*/ 1349873 h 1606047"/>
                <a:gd name="connsiteX5" fmla="*/ 291754 w 1622438"/>
                <a:gd name="connsiteY5" fmla="*/ 1339199 h 1606047"/>
                <a:gd name="connsiteX6" fmla="*/ 259732 w 1622438"/>
                <a:gd name="connsiteY6" fmla="*/ 1456612 h 1606047"/>
                <a:gd name="connsiteX7" fmla="*/ 416283 w 1622438"/>
                <a:gd name="connsiteY7" fmla="*/ 1606047 h 1606047"/>
                <a:gd name="connsiteX8" fmla="*/ 1152785 w 1622438"/>
                <a:gd name="connsiteY8" fmla="*/ 1584699 h 1606047"/>
                <a:gd name="connsiteX9" fmla="*/ 1348473 w 1622438"/>
                <a:gd name="connsiteY9" fmla="*/ 1431706 h 1606047"/>
                <a:gd name="connsiteX10" fmla="*/ 1330683 w 1622438"/>
                <a:gd name="connsiteY10" fmla="*/ 1260923 h 1606047"/>
                <a:gd name="connsiteX11" fmla="*/ 1483676 w 1622438"/>
                <a:gd name="connsiteY11" fmla="*/ 1285829 h 1606047"/>
                <a:gd name="connsiteX12" fmla="*/ 1615322 w 1622438"/>
                <a:gd name="connsiteY12" fmla="*/ 1154184 h 1606047"/>
                <a:gd name="connsiteX13" fmla="*/ 1622438 w 1622438"/>
                <a:gd name="connsiteY13" fmla="*/ 442588 h 1606047"/>
                <a:gd name="connsiteX14" fmla="*/ 1480118 w 1622438"/>
                <a:gd name="connsiteY14" fmla="*/ 293153 h 1606047"/>
                <a:gd name="connsiteX15" fmla="*/ 1334241 w 1622438"/>
                <a:gd name="connsiteY15" fmla="*/ 318059 h 1606047"/>
                <a:gd name="connsiteX16" fmla="*/ 1369821 w 1622438"/>
                <a:gd name="connsiteY16" fmla="*/ 182856 h 1606047"/>
                <a:gd name="connsiteX17" fmla="*/ 1141754 w 1622438"/>
                <a:gd name="connsiteY17" fmla="*/ 38111 h 1606047"/>
                <a:gd name="connsiteX18" fmla="*/ 501675 w 1622438"/>
                <a:gd name="connsiteY18" fmla="*/ 19189 h 1606047"/>
                <a:gd name="connsiteX19" fmla="*/ 282807 w 1622438"/>
                <a:gd name="connsiteY19" fmla="*/ 113493 h 1606047"/>
                <a:gd name="connsiteX20" fmla="*/ 305986 w 1622438"/>
                <a:gd name="connsiteY20" fmla="*/ 335849 h 1606047"/>
                <a:gd name="connsiteX0" fmla="*/ 305986 w 1622438"/>
                <a:gd name="connsiteY0" fmla="*/ 335849 h 1606047"/>
                <a:gd name="connsiteX1" fmla="*/ 149435 w 1622438"/>
                <a:gd name="connsiteY1" fmla="*/ 296711 h 1606047"/>
                <a:gd name="connsiteX2" fmla="*/ 0 w 1622438"/>
                <a:gd name="connsiteY2" fmla="*/ 421241 h 1606047"/>
                <a:gd name="connsiteX3" fmla="*/ 3558 w 1622438"/>
                <a:gd name="connsiteY3" fmla="*/ 1065234 h 1606047"/>
                <a:gd name="connsiteX4" fmla="*/ 174341 w 1622438"/>
                <a:gd name="connsiteY4" fmla="*/ 1349873 h 1606047"/>
                <a:gd name="connsiteX5" fmla="*/ 291754 w 1622438"/>
                <a:gd name="connsiteY5" fmla="*/ 1339199 h 1606047"/>
                <a:gd name="connsiteX6" fmla="*/ 259732 w 1622438"/>
                <a:gd name="connsiteY6" fmla="*/ 1456612 h 1606047"/>
                <a:gd name="connsiteX7" fmla="*/ 416283 w 1622438"/>
                <a:gd name="connsiteY7" fmla="*/ 1606047 h 1606047"/>
                <a:gd name="connsiteX8" fmla="*/ 1152785 w 1622438"/>
                <a:gd name="connsiteY8" fmla="*/ 1584699 h 1606047"/>
                <a:gd name="connsiteX9" fmla="*/ 1348473 w 1622438"/>
                <a:gd name="connsiteY9" fmla="*/ 1431706 h 1606047"/>
                <a:gd name="connsiteX10" fmla="*/ 1330683 w 1622438"/>
                <a:gd name="connsiteY10" fmla="*/ 1260923 h 1606047"/>
                <a:gd name="connsiteX11" fmla="*/ 1483676 w 1622438"/>
                <a:gd name="connsiteY11" fmla="*/ 1285829 h 1606047"/>
                <a:gd name="connsiteX12" fmla="*/ 1615322 w 1622438"/>
                <a:gd name="connsiteY12" fmla="*/ 1154184 h 1606047"/>
                <a:gd name="connsiteX13" fmla="*/ 1622438 w 1622438"/>
                <a:gd name="connsiteY13" fmla="*/ 442588 h 1606047"/>
                <a:gd name="connsiteX14" fmla="*/ 1480118 w 1622438"/>
                <a:gd name="connsiteY14" fmla="*/ 293153 h 1606047"/>
                <a:gd name="connsiteX15" fmla="*/ 1334241 w 1622438"/>
                <a:gd name="connsiteY15" fmla="*/ 318059 h 1606047"/>
                <a:gd name="connsiteX16" fmla="*/ 1369821 w 1622438"/>
                <a:gd name="connsiteY16" fmla="*/ 182856 h 1606047"/>
                <a:gd name="connsiteX17" fmla="*/ 1141754 w 1622438"/>
                <a:gd name="connsiteY17" fmla="*/ 38111 h 1606047"/>
                <a:gd name="connsiteX18" fmla="*/ 501675 w 1622438"/>
                <a:gd name="connsiteY18" fmla="*/ 19189 h 1606047"/>
                <a:gd name="connsiteX19" fmla="*/ 282807 w 1622438"/>
                <a:gd name="connsiteY19" fmla="*/ 113493 h 1606047"/>
                <a:gd name="connsiteX20" fmla="*/ 305986 w 1622438"/>
                <a:gd name="connsiteY20" fmla="*/ 335849 h 1606047"/>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48011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48011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44721 w 1622438"/>
                <a:gd name="connsiteY15" fmla="*/ 3275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44721 w 1622438"/>
                <a:gd name="connsiteY15" fmla="*/ 3275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44721 w 1622438"/>
                <a:gd name="connsiteY15" fmla="*/ 3275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5058"/>
                <a:gd name="connsiteY0" fmla="*/ 332276 h 1602474"/>
                <a:gd name="connsiteX1" fmla="*/ 149435 w 1625058"/>
                <a:gd name="connsiteY1" fmla="*/ 293138 h 1602474"/>
                <a:gd name="connsiteX2" fmla="*/ 0 w 1625058"/>
                <a:gd name="connsiteY2" fmla="*/ 417668 h 1602474"/>
                <a:gd name="connsiteX3" fmla="*/ 3558 w 1625058"/>
                <a:gd name="connsiteY3" fmla="*/ 1061661 h 1602474"/>
                <a:gd name="connsiteX4" fmla="*/ 174341 w 1625058"/>
                <a:gd name="connsiteY4" fmla="*/ 1346300 h 1602474"/>
                <a:gd name="connsiteX5" fmla="*/ 291754 w 1625058"/>
                <a:gd name="connsiteY5" fmla="*/ 1335626 h 1602474"/>
                <a:gd name="connsiteX6" fmla="*/ 259732 w 1625058"/>
                <a:gd name="connsiteY6" fmla="*/ 1453039 h 1602474"/>
                <a:gd name="connsiteX7" fmla="*/ 416283 w 1625058"/>
                <a:gd name="connsiteY7" fmla="*/ 1602474 h 1602474"/>
                <a:gd name="connsiteX8" fmla="*/ 1152785 w 1625058"/>
                <a:gd name="connsiteY8" fmla="*/ 1581126 h 1602474"/>
                <a:gd name="connsiteX9" fmla="*/ 1348473 w 1625058"/>
                <a:gd name="connsiteY9" fmla="*/ 1428133 h 1602474"/>
                <a:gd name="connsiteX10" fmla="*/ 1330683 w 1625058"/>
                <a:gd name="connsiteY10" fmla="*/ 1257350 h 1602474"/>
                <a:gd name="connsiteX11" fmla="*/ 1483676 w 1625058"/>
                <a:gd name="connsiteY11" fmla="*/ 1282256 h 1602474"/>
                <a:gd name="connsiteX12" fmla="*/ 1615322 w 1625058"/>
                <a:gd name="connsiteY12" fmla="*/ 1150611 h 1602474"/>
                <a:gd name="connsiteX13" fmla="*/ 1625058 w 1625058"/>
                <a:gd name="connsiteY13" fmla="*/ 439015 h 1602474"/>
                <a:gd name="connsiteX14" fmla="*/ 1514178 w 1625058"/>
                <a:gd name="connsiteY14" fmla="*/ 289580 h 1602474"/>
                <a:gd name="connsiteX15" fmla="*/ 1344721 w 1625058"/>
                <a:gd name="connsiteY15" fmla="*/ 327586 h 1602474"/>
                <a:gd name="connsiteX16" fmla="*/ 1369821 w 1625058"/>
                <a:gd name="connsiteY16" fmla="*/ 179283 h 1602474"/>
                <a:gd name="connsiteX17" fmla="*/ 1141754 w 1625058"/>
                <a:gd name="connsiteY17" fmla="*/ 34538 h 1602474"/>
                <a:gd name="connsiteX18" fmla="*/ 501675 w 1625058"/>
                <a:gd name="connsiteY18" fmla="*/ 15616 h 1602474"/>
                <a:gd name="connsiteX19" fmla="*/ 282807 w 1625058"/>
                <a:gd name="connsiteY19" fmla="*/ 109920 h 1602474"/>
                <a:gd name="connsiteX20" fmla="*/ 305986 w 1625058"/>
                <a:gd name="connsiteY20" fmla="*/ 332276 h 1602474"/>
                <a:gd name="connsiteX0" fmla="*/ 305986 w 1625058"/>
                <a:gd name="connsiteY0" fmla="*/ 332276 h 1602474"/>
                <a:gd name="connsiteX1" fmla="*/ 149435 w 1625058"/>
                <a:gd name="connsiteY1" fmla="*/ 293138 h 1602474"/>
                <a:gd name="connsiteX2" fmla="*/ 0 w 1625058"/>
                <a:gd name="connsiteY2" fmla="*/ 417668 h 1602474"/>
                <a:gd name="connsiteX3" fmla="*/ 3558 w 1625058"/>
                <a:gd name="connsiteY3" fmla="*/ 1061661 h 1602474"/>
                <a:gd name="connsiteX4" fmla="*/ 174341 w 1625058"/>
                <a:gd name="connsiteY4" fmla="*/ 1346300 h 1602474"/>
                <a:gd name="connsiteX5" fmla="*/ 291754 w 1625058"/>
                <a:gd name="connsiteY5" fmla="*/ 1335626 h 1602474"/>
                <a:gd name="connsiteX6" fmla="*/ 259732 w 1625058"/>
                <a:gd name="connsiteY6" fmla="*/ 1453039 h 1602474"/>
                <a:gd name="connsiteX7" fmla="*/ 416283 w 1625058"/>
                <a:gd name="connsiteY7" fmla="*/ 1602474 h 1602474"/>
                <a:gd name="connsiteX8" fmla="*/ 1152785 w 1625058"/>
                <a:gd name="connsiteY8" fmla="*/ 1581126 h 1602474"/>
                <a:gd name="connsiteX9" fmla="*/ 1348473 w 1625058"/>
                <a:gd name="connsiteY9" fmla="*/ 1428133 h 1602474"/>
                <a:gd name="connsiteX10" fmla="*/ 1330683 w 1625058"/>
                <a:gd name="connsiteY10" fmla="*/ 1257350 h 1602474"/>
                <a:gd name="connsiteX11" fmla="*/ 1483676 w 1625058"/>
                <a:gd name="connsiteY11" fmla="*/ 1282256 h 1602474"/>
                <a:gd name="connsiteX12" fmla="*/ 1615322 w 1625058"/>
                <a:gd name="connsiteY12" fmla="*/ 1150611 h 1602474"/>
                <a:gd name="connsiteX13" fmla="*/ 1625058 w 1625058"/>
                <a:gd name="connsiteY13" fmla="*/ 439015 h 1602474"/>
                <a:gd name="connsiteX14" fmla="*/ 1514178 w 1625058"/>
                <a:gd name="connsiteY14" fmla="*/ 289580 h 1602474"/>
                <a:gd name="connsiteX15" fmla="*/ 1344721 w 1625058"/>
                <a:gd name="connsiteY15" fmla="*/ 327586 h 1602474"/>
                <a:gd name="connsiteX16" fmla="*/ 1369821 w 1625058"/>
                <a:gd name="connsiteY16" fmla="*/ 179283 h 1602474"/>
                <a:gd name="connsiteX17" fmla="*/ 1141754 w 1625058"/>
                <a:gd name="connsiteY17" fmla="*/ 34538 h 1602474"/>
                <a:gd name="connsiteX18" fmla="*/ 501675 w 1625058"/>
                <a:gd name="connsiteY18" fmla="*/ 15616 h 1602474"/>
                <a:gd name="connsiteX19" fmla="*/ 282807 w 1625058"/>
                <a:gd name="connsiteY19" fmla="*/ 109920 h 1602474"/>
                <a:gd name="connsiteX20" fmla="*/ 305986 w 1625058"/>
                <a:gd name="connsiteY20" fmla="*/ 332276 h 1602474"/>
                <a:gd name="connsiteX0" fmla="*/ 305986 w 1652202"/>
                <a:gd name="connsiteY0" fmla="*/ 332276 h 1602474"/>
                <a:gd name="connsiteX1" fmla="*/ 149435 w 1652202"/>
                <a:gd name="connsiteY1" fmla="*/ 293138 h 1602474"/>
                <a:gd name="connsiteX2" fmla="*/ 0 w 1652202"/>
                <a:gd name="connsiteY2" fmla="*/ 417668 h 1602474"/>
                <a:gd name="connsiteX3" fmla="*/ 3558 w 1652202"/>
                <a:gd name="connsiteY3" fmla="*/ 1061661 h 1602474"/>
                <a:gd name="connsiteX4" fmla="*/ 174341 w 1652202"/>
                <a:gd name="connsiteY4" fmla="*/ 1346300 h 1602474"/>
                <a:gd name="connsiteX5" fmla="*/ 291754 w 1652202"/>
                <a:gd name="connsiteY5" fmla="*/ 1335626 h 1602474"/>
                <a:gd name="connsiteX6" fmla="*/ 259732 w 1652202"/>
                <a:gd name="connsiteY6" fmla="*/ 1453039 h 1602474"/>
                <a:gd name="connsiteX7" fmla="*/ 416283 w 1652202"/>
                <a:gd name="connsiteY7" fmla="*/ 1602474 h 1602474"/>
                <a:gd name="connsiteX8" fmla="*/ 1152785 w 1652202"/>
                <a:gd name="connsiteY8" fmla="*/ 1581126 h 1602474"/>
                <a:gd name="connsiteX9" fmla="*/ 1348473 w 1652202"/>
                <a:gd name="connsiteY9" fmla="*/ 1428133 h 1602474"/>
                <a:gd name="connsiteX10" fmla="*/ 1330683 w 1652202"/>
                <a:gd name="connsiteY10" fmla="*/ 1257350 h 1602474"/>
                <a:gd name="connsiteX11" fmla="*/ 1483676 w 1652202"/>
                <a:gd name="connsiteY11" fmla="*/ 1282256 h 1602474"/>
                <a:gd name="connsiteX12" fmla="*/ 1615322 w 1652202"/>
                <a:gd name="connsiteY12" fmla="*/ 1150611 h 1602474"/>
                <a:gd name="connsiteX13" fmla="*/ 1625058 w 1652202"/>
                <a:gd name="connsiteY13" fmla="*/ 439015 h 1602474"/>
                <a:gd name="connsiteX14" fmla="*/ 1514178 w 1652202"/>
                <a:gd name="connsiteY14" fmla="*/ 289580 h 1602474"/>
                <a:gd name="connsiteX15" fmla="*/ 1344721 w 1652202"/>
                <a:gd name="connsiteY15" fmla="*/ 327586 h 1602474"/>
                <a:gd name="connsiteX16" fmla="*/ 1369821 w 1652202"/>
                <a:gd name="connsiteY16" fmla="*/ 179283 h 1602474"/>
                <a:gd name="connsiteX17" fmla="*/ 1141754 w 1652202"/>
                <a:gd name="connsiteY17" fmla="*/ 34538 h 1602474"/>
                <a:gd name="connsiteX18" fmla="*/ 501675 w 1652202"/>
                <a:gd name="connsiteY18" fmla="*/ 15616 h 1602474"/>
                <a:gd name="connsiteX19" fmla="*/ 282807 w 1652202"/>
                <a:gd name="connsiteY19" fmla="*/ 109920 h 1602474"/>
                <a:gd name="connsiteX20" fmla="*/ 305986 w 1652202"/>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2092 w 1661157"/>
                <a:gd name="connsiteY1" fmla="*/ 288114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2092 w 1661157"/>
                <a:gd name="connsiteY1" fmla="*/ 288114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2092 w 1661157"/>
                <a:gd name="connsiteY1" fmla="*/ 288114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4604 w 1661157"/>
                <a:gd name="connsiteY1" fmla="*/ 275553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4604 w 1661157"/>
                <a:gd name="connsiteY1" fmla="*/ 275553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70246 w 1661157"/>
                <a:gd name="connsiteY19" fmla="*/ 135041 h 1611350"/>
                <a:gd name="connsiteX20" fmla="*/ 305986 w 1661157"/>
                <a:gd name="connsiteY20" fmla="*/ 332276 h 1611350"/>
                <a:gd name="connsiteX0" fmla="*/ 305986 w 1661157"/>
                <a:gd name="connsiteY0" fmla="*/ 332276 h 1611350"/>
                <a:gd name="connsiteX1" fmla="*/ 184604 w 1661157"/>
                <a:gd name="connsiteY1" fmla="*/ 275553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481579 w 1661157"/>
                <a:gd name="connsiteY18" fmla="*/ 15616 h 1611350"/>
                <a:gd name="connsiteX19" fmla="*/ 270246 w 1661157"/>
                <a:gd name="connsiteY19" fmla="*/ 135041 h 1611350"/>
                <a:gd name="connsiteX20" fmla="*/ 305986 w 1661157"/>
                <a:gd name="connsiteY20" fmla="*/ 332276 h 1611350"/>
                <a:gd name="connsiteX0" fmla="*/ 331106 w 1686277"/>
                <a:gd name="connsiteY0" fmla="*/ 332276 h 1611350"/>
                <a:gd name="connsiteX1" fmla="*/ 209724 w 1686277"/>
                <a:gd name="connsiteY1" fmla="*/ 275553 h 1611350"/>
                <a:gd name="connsiteX2" fmla="*/ 0 w 1686277"/>
                <a:gd name="connsiteY2" fmla="*/ 452838 h 1611350"/>
                <a:gd name="connsiteX3" fmla="*/ 28678 w 1686277"/>
                <a:gd name="connsiteY3" fmla="*/ 1061661 h 1611350"/>
                <a:gd name="connsiteX4" fmla="*/ 199461 w 1686277"/>
                <a:gd name="connsiteY4" fmla="*/ 1346300 h 1611350"/>
                <a:gd name="connsiteX5" fmla="*/ 316874 w 1686277"/>
                <a:gd name="connsiteY5" fmla="*/ 1335626 h 1611350"/>
                <a:gd name="connsiteX6" fmla="*/ 284852 w 1686277"/>
                <a:gd name="connsiteY6" fmla="*/ 1453039 h 1611350"/>
                <a:gd name="connsiteX7" fmla="*/ 441403 w 1686277"/>
                <a:gd name="connsiteY7" fmla="*/ 1602474 h 1611350"/>
                <a:gd name="connsiteX8" fmla="*/ 966889 w 1686277"/>
                <a:gd name="connsiteY8" fmla="*/ 1591174 h 1611350"/>
                <a:gd name="connsiteX9" fmla="*/ 1373593 w 1686277"/>
                <a:gd name="connsiteY9" fmla="*/ 1428133 h 1611350"/>
                <a:gd name="connsiteX10" fmla="*/ 1343243 w 1686277"/>
                <a:gd name="connsiteY10" fmla="*/ 1264887 h 1611350"/>
                <a:gd name="connsiteX11" fmla="*/ 1508796 w 1686277"/>
                <a:gd name="connsiteY11" fmla="*/ 1282256 h 1611350"/>
                <a:gd name="connsiteX12" fmla="*/ 1640442 w 1686277"/>
                <a:gd name="connsiteY12" fmla="*/ 1150611 h 1611350"/>
                <a:gd name="connsiteX13" fmla="*/ 1650178 w 1686277"/>
                <a:gd name="connsiteY13" fmla="*/ 439015 h 1611350"/>
                <a:gd name="connsiteX14" fmla="*/ 1539298 w 1686277"/>
                <a:gd name="connsiteY14" fmla="*/ 289580 h 1611350"/>
                <a:gd name="connsiteX15" fmla="*/ 1369841 w 1686277"/>
                <a:gd name="connsiteY15" fmla="*/ 327586 h 1611350"/>
                <a:gd name="connsiteX16" fmla="*/ 1394941 w 1686277"/>
                <a:gd name="connsiteY16" fmla="*/ 179283 h 1611350"/>
                <a:gd name="connsiteX17" fmla="*/ 1166874 w 1686277"/>
                <a:gd name="connsiteY17" fmla="*/ 34538 h 1611350"/>
                <a:gd name="connsiteX18" fmla="*/ 506699 w 1686277"/>
                <a:gd name="connsiteY18" fmla="*/ 15616 h 1611350"/>
                <a:gd name="connsiteX19" fmla="*/ 295366 w 1686277"/>
                <a:gd name="connsiteY19" fmla="*/ 135041 h 1611350"/>
                <a:gd name="connsiteX20" fmla="*/ 331106 w 1686277"/>
                <a:gd name="connsiteY20" fmla="*/ 332276 h 1611350"/>
                <a:gd name="connsiteX0" fmla="*/ 331106 w 1686277"/>
                <a:gd name="connsiteY0" fmla="*/ 332276 h 1611350"/>
                <a:gd name="connsiteX1" fmla="*/ 209724 w 1686277"/>
                <a:gd name="connsiteY1" fmla="*/ 275553 h 1611350"/>
                <a:gd name="connsiteX2" fmla="*/ 0 w 1686277"/>
                <a:gd name="connsiteY2" fmla="*/ 452838 h 1611350"/>
                <a:gd name="connsiteX3" fmla="*/ 28678 w 1686277"/>
                <a:gd name="connsiteY3" fmla="*/ 1061661 h 1611350"/>
                <a:gd name="connsiteX4" fmla="*/ 199461 w 1686277"/>
                <a:gd name="connsiteY4" fmla="*/ 1346300 h 1611350"/>
                <a:gd name="connsiteX5" fmla="*/ 316874 w 1686277"/>
                <a:gd name="connsiteY5" fmla="*/ 1335626 h 1611350"/>
                <a:gd name="connsiteX6" fmla="*/ 284852 w 1686277"/>
                <a:gd name="connsiteY6" fmla="*/ 1453039 h 1611350"/>
                <a:gd name="connsiteX7" fmla="*/ 441403 w 1686277"/>
                <a:gd name="connsiteY7" fmla="*/ 1602474 h 1611350"/>
                <a:gd name="connsiteX8" fmla="*/ 966889 w 1686277"/>
                <a:gd name="connsiteY8" fmla="*/ 1591174 h 1611350"/>
                <a:gd name="connsiteX9" fmla="*/ 1373593 w 1686277"/>
                <a:gd name="connsiteY9" fmla="*/ 1428133 h 1611350"/>
                <a:gd name="connsiteX10" fmla="*/ 1343243 w 1686277"/>
                <a:gd name="connsiteY10" fmla="*/ 1264887 h 1611350"/>
                <a:gd name="connsiteX11" fmla="*/ 1508796 w 1686277"/>
                <a:gd name="connsiteY11" fmla="*/ 1282256 h 1611350"/>
                <a:gd name="connsiteX12" fmla="*/ 1640442 w 1686277"/>
                <a:gd name="connsiteY12" fmla="*/ 1150611 h 1611350"/>
                <a:gd name="connsiteX13" fmla="*/ 1650178 w 1686277"/>
                <a:gd name="connsiteY13" fmla="*/ 439015 h 1611350"/>
                <a:gd name="connsiteX14" fmla="*/ 1539298 w 1686277"/>
                <a:gd name="connsiteY14" fmla="*/ 289580 h 1611350"/>
                <a:gd name="connsiteX15" fmla="*/ 1369841 w 1686277"/>
                <a:gd name="connsiteY15" fmla="*/ 327586 h 1611350"/>
                <a:gd name="connsiteX16" fmla="*/ 1394941 w 1686277"/>
                <a:gd name="connsiteY16" fmla="*/ 179283 h 1611350"/>
                <a:gd name="connsiteX17" fmla="*/ 1166874 w 1686277"/>
                <a:gd name="connsiteY17" fmla="*/ 34538 h 1611350"/>
                <a:gd name="connsiteX18" fmla="*/ 506699 w 1686277"/>
                <a:gd name="connsiteY18" fmla="*/ 15616 h 1611350"/>
                <a:gd name="connsiteX19" fmla="*/ 295366 w 1686277"/>
                <a:gd name="connsiteY19" fmla="*/ 135041 h 1611350"/>
                <a:gd name="connsiteX20" fmla="*/ 331106 w 1686277"/>
                <a:gd name="connsiteY20" fmla="*/ 332276 h 1611350"/>
                <a:gd name="connsiteX0" fmla="*/ 311010 w 1666181"/>
                <a:gd name="connsiteY0" fmla="*/ 332276 h 1611350"/>
                <a:gd name="connsiteX1" fmla="*/ 189628 w 1666181"/>
                <a:gd name="connsiteY1" fmla="*/ 275553 h 1611350"/>
                <a:gd name="connsiteX2" fmla="*/ 0 w 1666181"/>
                <a:gd name="connsiteY2" fmla="*/ 445302 h 1611350"/>
                <a:gd name="connsiteX3" fmla="*/ 8582 w 1666181"/>
                <a:gd name="connsiteY3" fmla="*/ 1061661 h 1611350"/>
                <a:gd name="connsiteX4" fmla="*/ 179365 w 1666181"/>
                <a:gd name="connsiteY4" fmla="*/ 1346300 h 1611350"/>
                <a:gd name="connsiteX5" fmla="*/ 296778 w 1666181"/>
                <a:gd name="connsiteY5" fmla="*/ 1335626 h 1611350"/>
                <a:gd name="connsiteX6" fmla="*/ 264756 w 1666181"/>
                <a:gd name="connsiteY6" fmla="*/ 1453039 h 1611350"/>
                <a:gd name="connsiteX7" fmla="*/ 421307 w 1666181"/>
                <a:gd name="connsiteY7" fmla="*/ 1602474 h 1611350"/>
                <a:gd name="connsiteX8" fmla="*/ 946793 w 1666181"/>
                <a:gd name="connsiteY8" fmla="*/ 1591174 h 1611350"/>
                <a:gd name="connsiteX9" fmla="*/ 1353497 w 1666181"/>
                <a:gd name="connsiteY9" fmla="*/ 1428133 h 1611350"/>
                <a:gd name="connsiteX10" fmla="*/ 1323147 w 1666181"/>
                <a:gd name="connsiteY10" fmla="*/ 1264887 h 1611350"/>
                <a:gd name="connsiteX11" fmla="*/ 1488700 w 1666181"/>
                <a:gd name="connsiteY11" fmla="*/ 1282256 h 1611350"/>
                <a:gd name="connsiteX12" fmla="*/ 1620346 w 1666181"/>
                <a:gd name="connsiteY12" fmla="*/ 1150611 h 1611350"/>
                <a:gd name="connsiteX13" fmla="*/ 1630082 w 1666181"/>
                <a:gd name="connsiteY13" fmla="*/ 439015 h 1611350"/>
                <a:gd name="connsiteX14" fmla="*/ 1519202 w 1666181"/>
                <a:gd name="connsiteY14" fmla="*/ 289580 h 1611350"/>
                <a:gd name="connsiteX15" fmla="*/ 1349745 w 1666181"/>
                <a:gd name="connsiteY15" fmla="*/ 327586 h 1611350"/>
                <a:gd name="connsiteX16" fmla="*/ 1374845 w 1666181"/>
                <a:gd name="connsiteY16" fmla="*/ 179283 h 1611350"/>
                <a:gd name="connsiteX17" fmla="*/ 1146778 w 1666181"/>
                <a:gd name="connsiteY17" fmla="*/ 34538 h 1611350"/>
                <a:gd name="connsiteX18" fmla="*/ 486603 w 1666181"/>
                <a:gd name="connsiteY18" fmla="*/ 15616 h 1611350"/>
                <a:gd name="connsiteX19" fmla="*/ 275270 w 1666181"/>
                <a:gd name="connsiteY19" fmla="*/ 135041 h 1611350"/>
                <a:gd name="connsiteX20" fmla="*/ 311010 w 1666181"/>
                <a:gd name="connsiteY20" fmla="*/ 332276 h 1611350"/>
                <a:gd name="connsiteX0" fmla="*/ 311010 w 1666181"/>
                <a:gd name="connsiteY0" fmla="*/ 332276 h 1611350"/>
                <a:gd name="connsiteX1" fmla="*/ 189628 w 1666181"/>
                <a:gd name="connsiteY1" fmla="*/ 275553 h 1611350"/>
                <a:gd name="connsiteX2" fmla="*/ 0 w 1666181"/>
                <a:gd name="connsiteY2" fmla="*/ 445302 h 1611350"/>
                <a:gd name="connsiteX3" fmla="*/ 8582 w 1666181"/>
                <a:gd name="connsiteY3" fmla="*/ 1061661 h 1611350"/>
                <a:gd name="connsiteX4" fmla="*/ 179365 w 1666181"/>
                <a:gd name="connsiteY4" fmla="*/ 1346300 h 1611350"/>
                <a:gd name="connsiteX5" fmla="*/ 296778 w 1666181"/>
                <a:gd name="connsiteY5" fmla="*/ 1335626 h 1611350"/>
                <a:gd name="connsiteX6" fmla="*/ 264756 w 1666181"/>
                <a:gd name="connsiteY6" fmla="*/ 1453039 h 1611350"/>
                <a:gd name="connsiteX7" fmla="*/ 421307 w 1666181"/>
                <a:gd name="connsiteY7" fmla="*/ 1602474 h 1611350"/>
                <a:gd name="connsiteX8" fmla="*/ 946793 w 1666181"/>
                <a:gd name="connsiteY8" fmla="*/ 1591174 h 1611350"/>
                <a:gd name="connsiteX9" fmla="*/ 1353497 w 1666181"/>
                <a:gd name="connsiteY9" fmla="*/ 1428133 h 1611350"/>
                <a:gd name="connsiteX10" fmla="*/ 1323147 w 1666181"/>
                <a:gd name="connsiteY10" fmla="*/ 1264887 h 1611350"/>
                <a:gd name="connsiteX11" fmla="*/ 1488700 w 1666181"/>
                <a:gd name="connsiteY11" fmla="*/ 1282256 h 1611350"/>
                <a:gd name="connsiteX12" fmla="*/ 1620346 w 1666181"/>
                <a:gd name="connsiteY12" fmla="*/ 1150611 h 1611350"/>
                <a:gd name="connsiteX13" fmla="*/ 1630082 w 1666181"/>
                <a:gd name="connsiteY13" fmla="*/ 439015 h 1611350"/>
                <a:gd name="connsiteX14" fmla="*/ 1519202 w 1666181"/>
                <a:gd name="connsiteY14" fmla="*/ 289580 h 1611350"/>
                <a:gd name="connsiteX15" fmla="*/ 1349745 w 1666181"/>
                <a:gd name="connsiteY15" fmla="*/ 327586 h 1611350"/>
                <a:gd name="connsiteX16" fmla="*/ 1374845 w 1666181"/>
                <a:gd name="connsiteY16" fmla="*/ 179283 h 1611350"/>
                <a:gd name="connsiteX17" fmla="*/ 1146778 w 1666181"/>
                <a:gd name="connsiteY17" fmla="*/ 34538 h 1611350"/>
                <a:gd name="connsiteX18" fmla="*/ 486603 w 1666181"/>
                <a:gd name="connsiteY18" fmla="*/ 15616 h 1611350"/>
                <a:gd name="connsiteX19" fmla="*/ 275270 w 1666181"/>
                <a:gd name="connsiteY19" fmla="*/ 135041 h 1611350"/>
                <a:gd name="connsiteX20" fmla="*/ 311010 w 1666181"/>
                <a:gd name="connsiteY20" fmla="*/ 332276 h 1611350"/>
                <a:gd name="connsiteX0" fmla="*/ 303933 w 1659104"/>
                <a:gd name="connsiteY0" fmla="*/ 332276 h 1611350"/>
                <a:gd name="connsiteX1" fmla="*/ 182551 w 1659104"/>
                <a:gd name="connsiteY1" fmla="*/ 275553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82551 w 1659104"/>
                <a:gd name="connsiteY1" fmla="*/ 275553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474 w 1658645"/>
                <a:gd name="connsiteY0" fmla="*/ 332276 h 1611350"/>
                <a:gd name="connsiteX1" fmla="*/ 167019 w 1658645"/>
                <a:gd name="connsiteY1" fmla="*/ 283089 h 1611350"/>
                <a:gd name="connsiteX2" fmla="*/ 0 w 1658645"/>
                <a:gd name="connsiteY2" fmla="*/ 462887 h 1611350"/>
                <a:gd name="connsiteX3" fmla="*/ 8582 w 1658645"/>
                <a:gd name="connsiteY3" fmla="*/ 1049100 h 1611350"/>
                <a:gd name="connsiteX4" fmla="*/ 171829 w 1658645"/>
                <a:gd name="connsiteY4" fmla="*/ 1346300 h 1611350"/>
                <a:gd name="connsiteX5" fmla="*/ 289242 w 1658645"/>
                <a:gd name="connsiteY5" fmla="*/ 1335626 h 1611350"/>
                <a:gd name="connsiteX6" fmla="*/ 257220 w 1658645"/>
                <a:gd name="connsiteY6" fmla="*/ 1453039 h 1611350"/>
                <a:gd name="connsiteX7" fmla="*/ 413771 w 1658645"/>
                <a:gd name="connsiteY7" fmla="*/ 1602474 h 1611350"/>
                <a:gd name="connsiteX8" fmla="*/ 939257 w 1658645"/>
                <a:gd name="connsiteY8" fmla="*/ 1591174 h 1611350"/>
                <a:gd name="connsiteX9" fmla="*/ 1345961 w 1658645"/>
                <a:gd name="connsiteY9" fmla="*/ 1428133 h 1611350"/>
                <a:gd name="connsiteX10" fmla="*/ 1315611 w 1658645"/>
                <a:gd name="connsiteY10" fmla="*/ 1264887 h 1611350"/>
                <a:gd name="connsiteX11" fmla="*/ 1481164 w 1658645"/>
                <a:gd name="connsiteY11" fmla="*/ 1282256 h 1611350"/>
                <a:gd name="connsiteX12" fmla="*/ 1612810 w 1658645"/>
                <a:gd name="connsiteY12" fmla="*/ 1150611 h 1611350"/>
                <a:gd name="connsiteX13" fmla="*/ 1622546 w 1658645"/>
                <a:gd name="connsiteY13" fmla="*/ 439015 h 1611350"/>
                <a:gd name="connsiteX14" fmla="*/ 1511666 w 1658645"/>
                <a:gd name="connsiteY14" fmla="*/ 289580 h 1611350"/>
                <a:gd name="connsiteX15" fmla="*/ 1342209 w 1658645"/>
                <a:gd name="connsiteY15" fmla="*/ 327586 h 1611350"/>
                <a:gd name="connsiteX16" fmla="*/ 1367309 w 1658645"/>
                <a:gd name="connsiteY16" fmla="*/ 179283 h 1611350"/>
                <a:gd name="connsiteX17" fmla="*/ 1139242 w 1658645"/>
                <a:gd name="connsiteY17" fmla="*/ 34538 h 1611350"/>
                <a:gd name="connsiteX18" fmla="*/ 479067 w 1658645"/>
                <a:gd name="connsiteY18" fmla="*/ 15616 h 1611350"/>
                <a:gd name="connsiteX19" fmla="*/ 267734 w 1658645"/>
                <a:gd name="connsiteY19" fmla="*/ 135041 h 1611350"/>
                <a:gd name="connsiteX20" fmla="*/ 303474 w 1658645"/>
                <a:gd name="connsiteY20" fmla="*/ 332276 h 1611350"/>
                <a:gd name="connsiteX0" fmla="*/ 303474 w 1658645"/>
                <a:gd name="connsiteY0" fmla="*/ 332276 h 1611350"/>
                <a:gd name="connsiteX1" fmla="*/ 167019 w 1658645"/>
                <a:gd name="connsiteY1" fmla="*/ 283089 h 1611350"/>
                <a:gd name="connsiteX2" fmla="*/ 0 w 1658645"/>
                <a:gd name="connsiteY2" fmla="*/ 462887 h 1611350"/>
                <a:gd name="connsiteX3" fmla="*/ 8582 w 1658645"/>
                <a:gd name="connsiteY3" fmla="*/ 1049100 h 1611350"/>
                <a:gd name="connsiteX4" fmla="*/ 171829 w 1658645"/>
                <a:gd name="connsiteY4" fmla="*/ 1346300 h 1611350"/>
                <a:gd name="connsiteX5" fmla="*/ 289242 w 1658645"/>
                <a:gd name="connsiteY5" fmla="*/ 1335626 h 1611350"/>
                <a:gd name="connsiteX6" fmla="*/ 257220 w 1658645"/>
                <a:gd name="connsiteY6" fmla="*/ 1453039 h 1611350"/>
                <a:gd name="connsiteX7" fmla="*/ 413771 w 1658645"/>
                <a:gd name="connsiteY7" fmla="*/ 1602474 h 1611350"/>
                <a:gd name="connsiteX8" fmla="*/ 939257 w 1658645"/>
                <a:gd name="connsiteY8" fmla="*/ 1591174 h 1611350"/>
                <a:gd name="connsiteX9" fmla="*/ 1345961 w 1658645"/>
                <a:gd name="connsiteY9" fmla="*/ 1428133 h 1611350"/>
                <a:gd name="connsiteX10" fmla="*/ 1315611 w 1658645"/>
                <a:gd name="connsiteY10" fmla="*/ 1264887 h 1611350"/>
                <a:gd name="connsiteX11" fmla="*/ 1481164 w 1658645"/>
                <a:gd name="connsiteY11" fmla="*/ 1282256 h 1611350"/>
                <a:gd name="connsiteX12" fmla="*/ 1612810 w 1658645"/>
                <a:gd name="connsiteY12" fmla="*/ 1150611 h 1611350"/>
                <a:gd name="connsiteX13" fmla="*/ 1622546 w 1658645"/>
                <a:gd name="connsiteY13" fmla="*/ 439015 h 1611350"/>
                <a:gd name="connsiteX14" fmla="*/ 1511666 w 1658645"/>
                <a:gd name="connsiteY14" fmla="*/ 289580 h 1611350"/>
                <a:gd name="connsiteX15" fmla="*/ 1342209 w 1658645"/>
                <a:gd name="connsiteY15" fmla="*/ 327586 h 1611350"/>
                <a:gd name="connsiteX16" fmla="*/ 1367309 w 1658645"/>
                <a:gd name="connsiteY16" fmla="*/ 179283 h 1611350"/>
                <a:gd name="connsiteX17" fmla="*/ 1139242 w 1658645"/>
                <a:gd name="connsiteY17" fmla="*/ 34538 h 1611350"/>
                <a:gd name="connsiteX18" fmla="*/ 479067 w 1658645"/>
                <a:gd name="connsiteY18" fmla="*/ 15616 h 1611350"/>
                <a:gd name="connsiteX19" fmla="*/ 267734 w 1658645"/>
                <a:gd name="connsiteY19" fmla="*/ 135041 h 1611350"/>
                <a:gd name="connsiteX20" fmla="*/ 303474 w 1658645"/>
                <a:gd name="connsiteY20" fmla="*/ 332276 h 1611350"/>
                <a:gd name="connsiteX0" fmla="*/ 303474 w 1658645"/>
                <a:gd name="connsiteY0" fmla="*/ 332276 h 1611350"/>
                <a:gd name="connsiteX1" fmla="*/ 167019 w 1658645"/>
                <a:gd name="connsiteY1" fmla="*/ 283089 h 1611350"/>
                <a:gd name="connsiteX2" fmla="*/ 0 w 1658645"/>
                <a:gd name="connsiteY2" fmla="*/ 462887 h 1611350"/>
                <a:gd name="connsiteX3" fmla="*/ 8582 w 1658645"/>
                <a:gd name="connsiteY3" fmla="*/ 1049100 h 1611350"/>
                <a:gd name="connsiteX4" fmla="*/ 171829 w 1658645"/>
                <a:gd name="connsiteY4" fmla="*/ 1346300 h 1611350"/>
                <a:gd name="connsiteX5" fmla="*/ 289242 w 1658645"/>
                <a:gd name="connsiteY5" fmla="*/ 1335626 h 1611350"/>
                <a:gd name="connsiteX6" fmla="*/ 257220 w 1658645"/>
                <a:gd name="connsiteY6" fmla="*/ 1453039 h 1611350"/>
                <a:gd name="connsiteX7" fmla="*/ 413771 w 1658645"/>
                <a:gd name="connsiteY7" fmla="*/ 1602474 h 1611350"/>
                <a:gd name="connsiteX8" fmla="*/ 939257 w 1658645"/>
                <a:gd name="connsiteY8" fmla="*/ 1591174 h 1611350"/>
                <a:gd name="connsiteX9" fmla="*/ 1345961 w 1658645"/>
                <a:gd name="connsiteY9" fmla="*/ 1428133 h 1611350"/>
                <a:gd name="connsiteX10" fmla="*/ 1315611 w 1658645"/>
                <a:gd name="connsiteY10" fmla="*/ 1264887 h 1611350"/>
                <a:gd name="connsiteX11" fmla="*/ 1481164 w 1658645"/>
                <a:gd name="connsiteY11" fmla="*/ 1282256 h 1611350"/>
                <a:gd name="connsiteX12" fmla="*/ 1612810 w 1658645"/>
                <a:gd name="connsiteY12" fmla="*/ 1150611 h 1611350"/>
                <a:gd name="connsiteX13" fmla="*/ 1622546 w 1658645"/>
                <a:gd name="connsiteY13" fmla="*/ 439015 h 1611350"/>
                <a:gd name="connsiteX14" fmla="*/ 1511666 w 1658645"/>
                <a:gd name="connsiteY14" fmla="*/ 289580 h 1611350"/>
                <a:gd name="connsiteX15" fmla="*/ 1342209 w 1658645"/>
                <a:gd name="connsiteY15" fmla="*/ 327586 h 1611350"/>
                <a:gd name="connsiteX16" fmla="*/ 1367309 w 1658645"/>
                <a:gd name="connsiteY16" fmla="*/ 179283 h 1611350"/>
                <a:gd name="connsiteX17" fmla="*/ 1139242 w 1658645"/>
                <a:gd name="connsiteY17" fmla="*/ 34538 h 1611350"/>
                <a:gd name="connsiteX18" fmla="*/ 479067 w 1658645"/>
                <a:gd name="connsiteY18" fmla="*/ 15616 h 1611350"/>
                <a:gd name="connsiteX19" fmla="*/ 267734 w 1658645"/>
                <a:gd name="connsiteY19" fmla="*/ 135041 h 1611350"/>
                <a:gd name="connsiteX20" fmla="*/ 303474 w 1658645"/>
                <a:gd name="connsiteY20" fmla="*/ 332276 h 1611350"/>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9488"/>
                <a:gd name="connsiteX1" fmla="*/ 167019 w 1658645"/>
                <a:gd name="connsiteY1" fmla="*/ 283089 h 1609488"/>
                <a:gd name="connsiteX2" fmla="*/ 0 w 1658645"/>
                <a:gd name="connsiteY2" fmla="*/ 462887 h 1609488"/>
                <a:gd name="connsiteX3" fmla="*/ 8582 w 1658645"/>
                <a:gd name="connsiteY3" fmla="*/ 1049100 h 1609488"/>
                <a:gd name="connsiteX4" fmla="*/ 171829 w 1658645"/>
                <a:gd name="connsiteY4" fmla="*/ 1346300 h 1609488"/>
                <a:gd name="connsiteX5" fmla="*/ 289242 w 1658645"/>
                <a:gd name="connsiteY5" fmla="*/ 1335626 h 1609488"/>
                <a:gd name="connsiteX6" fmla="*/ 257220 w 1658645"/>
                <a:gd name="connsiteY6" fmla="*/ 1453039 h 1609488"/>
                <a:gd name="connsiteX7" fmla="*/ 413771 w 1658645"/>
                <a:gd name="connsiteY7" fmla="*/ 1602474 h 1609488"/>
                <a:gd name="connsiteX8" fmla="*/ 866630 w 1658645"/>
                <a:gd name="connsiteY8" fmla="*/ 1578193 h 1609488"/>
                <a:gd name="connsiteX9" fmla="*/ 1335912 w 1658645"/>
                <a:gd name="connsiteY9" fmla="*/ 1418085 h 1609488"/>
                <a:gd name="connsiteX10" fmla="*/ 1315611 w 1658645"/>
                <a:gd name="connsiteY10" fmla="*/ 1264887 h 1609488"/>
                <a:gd name="connsiteX11" fmla="*/ 1481164 w 1658645"/>
                <a:gd name="connsiteY11" fmla="*/ 1282256 h 1609488"/>
                <a:gd name="connsiteX12" fmla="*/ 1612810 w 1658645"/>
                <a:gd name="connsiteY12" fmla="*/ 1150611 h 1609488"/>
                <a:gd name="connsiteX13" fmla="*/ 1622546 w 1658645"/>
                <a:gd name="connsiteY13" fmla="*/ 439015 h 1609488"/>
                <a:gd name="connsiteX14" fmla="*/ 1511666 w 1658645"/>
                <a:gd name="connsiteY14" fmla="*/ 289580 h 1609488"/>
                <a:gd name="connsiteX15" fmla="*/ 1342209 w 1658645"/>
                <a:gd name="connsiteY15" fmla="*/ 327586 h 1609488"/>
                <a:gd name="connsiteX16" fmla="*/ 1367309 w 1658645"/>
                <a:gd name="connsiteY16" fmla="*/ 179283 h 1609488"/>
                <a:gd name="connsiteX17" fmla="*/ 1139242 w 1658645"/>
                <a:gd name="connsiteY17" fmla="*/ 34538 h 1609488"/>
                <a:gd name="connsiteX18" fmla="*/ 479067 w 1658645"/>
                <a:gd name="connsiteY18" fmla="*/ 15616 h 1609488"/>
                <a:gd name="connsiteX19" fmla="*/ 267734 w 1658645"/>
                <a:gd name="connsiteY19" fmla="*/ 135041 h 1609488"/>
                <a:gd name="connsiteX20" fmla="*/ 303474 w 1658645"/>
                <a:gd name="connsiteY20" fmla="*/ 332276 h 1609488"/>
                <a:gd name="connsiteX0" fmla="*/ 303474 w 1658645"/>
                <a:gd name="connsiteY0" fmla="*/ 332276 h 1609488"/>
                <a:gd name="connsiteX1" fmla="*/ 167019 w 1658645"/>
                <a:gd name="connsiteY1" fmla="*/ 283089 h 1609488"/>
                <a:gd name="connsiteX2" fmla="*/ 0 w 1658645"/>
                <a:gd name="connsiteY2" fmla="*/ 462887 h 1609488"/>
                <a:gd name="connsiteX3" fmla="*/ 8582 w 1658645"/>
                <a:gd name="connsiteY3" fmla="*/ 1049100 h 1609488"/>
                <a:gd name="connsiteX4" fmla="*/ 171829 w 1658645"/>
                <a:gd name="connsiteY4" fmla="*/ 1346300 h 1609488"/>
                <a:gd name="connsiteX5" fmla="*/ 289242 w 1658645"/>
                <a:gd name="connsiteY5" fmla="*/ 1335626 h 1609488"/>
                <a:gd name="connsiteX6" fmla="*/ 257220 w 1658645"/>
                <a:gd name="connsiteY6" fmla="*/ 1453039 h 1609488"/>
                <a:gd name="connsiteX7" fmla="*/ 413771 w 1658645"/>
                <a:gd name="connsiteY7" fmla="*/ 1602474 h 1609488"/>
                <a:gd name="connsiteX8" fmla="*/ 866630 w 1658645"/>
                <a:gd name="connsiteY8" fmla="*/ 1578193 h 1609488"/>
                <a:gd name="connsiteX9" fmla="*/ 1335912 w 1658645"/>
                <a:gd name="connsiteY9" fmla="*/ 1418085 h 1609488"/>
                <a:gd name="connsiteX10" fmla="*/ 1315611 w 1658645"/>
                <a:gd name="connsiteY10" fmla="*/ 1264887 h 1609488"/>
                <a:gd name="connsiteX11" fmla="*/ 1481164 w 1658645"/>
                <a:gd name="connsiteY11" fmla="*/ 1282256 h 1609488"/>
                <a:gd name="connsiteX12" fmla="*/ 1612810 w 1658645"/>
                <a:gd name="connsiteY12" fmla="*/ 1150611 h 1609488"/>
                <a:gd name="connsiteX13" fmla="*/ 1622546 w 1658645"/>
                <a:gd name="connsiteY13" fmla="*/ 439015 h 1609488"/>
                <a:gd name="connsiteX14" fmla="*/ 1511666 w 1658645"/>
                <a:gd name="connsiteY14" fmla="*/ 289580 h 1609488"/>
                <a:gd name="connsiteX15" fmla="*/ 1342209 w 1658645"/>
                <a:gd name="connsiteY15" fmla="*/ 327586 h 1609488"/>
                <a:gd name="connsiteX16" fmla="*/ 1367309 w 1658645"/>
                <a:gd name="connsiteY16" fmla="*/ 179283 h 1609488"/>
                <a:gd name="connsiteX17" fmla="*/ 1139242 w 1658645"/>
                <a:gd name="connsiteY17" fmla="*/ 34538 h 1609488"/>
                <a:gd name="connsiteX18" fmla="*/ 479067 w 1658645"/>
                <a:gd name="connsiteY18" fmla="*/ 15616 h 1609488"/>
                <a:gd name="connsiteX19" fmla="*/ 267734 w 1658645"/>
                <a:gd name="connsiteY19" fmla="*/ 135041 h 1609488"/>
                <a:gd name="connsiteX20" fmla="*/ 303474 w 1658645"/>
                <a:gd name="connsiteY20" fmla="*/ 332276 h 1609488"/>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48841 w 1658645"/>
                <a:gd name="connsiteY8" fmla="*/ 1599541 h 1613157"/>
                <a:gd name="connsiteX9" fmla="*/ 1335912 w 1658645"/>
                <a:gd name="connsiteY9" fmla="*/ 1418085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48841 w 1658645"/>
                <a:gd name="connsiteY8" fmla="*/ 1599541 h 1613157"/>
                <a:gd name="connsiteX9" fmla="*/ 1335912 w 1658645"/>
                <a:gd name="connsiteY9" fmla="*/ 1418085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48841 w 1658645"/>
                <a:gd name="connsiteY8" fmla="*/ 1599541 h 1613157"/>
                <a:gd name="connsiteX9" fmla="*/ 1328796 w 1658645"/>
                <a:gd name="connsiteY9" fmla="*/ 1442991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38167 w 1658645"/>
                <a:gd name="connsiteY8" fmla="*/ 1599541 h 1613157"/>
                <a:gd name="connsiteX9" fmla="*/ 1328796 w 1658645"/>
                <a:gd name="connsiteY9" fmla="*/ 1442991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38167 w 1658645"/>
                <a:gd name="connsiteY8" fmla="*/ 1599541 h 1613157"/>
                <a:gd name="connsiteX9" fmla="*/ 1328796 w 1658645"/>
                <a:gd name="connsiteY9" fmla="*/ 1442991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23992"/>
                <a:gd name="connsiteX1" fmla="*/ 167019 w 1658645"/>
                <a:gd name="connsiteY1" fmla="*/ 283089 h 1623992"/>
                <a:gd name="connsiteX2" fmla="*/ 0 w 1658645"/>
                <a:gd name="connsiteY2" fmla="*/ 462887 h 1623992"/>
                <a:gd name="connsiteX3" fmla="*/ 8582 w 1658645"/>
                <a:gd name="connsiteY3" fmla="*/ 1049100 h 1623992"/>
                <a:gd name="connsiteX4" fmla="*/ 171829 w 1658645"/>
                <a:gd name="connsiteY4" fmla="*/ 1346300 h 1623992"/>
                <a:gd name="connsiteX5" fmla="*/ 289242 w 1658645"/>
                <a:gd name="connsiteY5" fmla="*/ 1335626 h 1623992"/>
                <a:gd name="connsiteX6" fmla="*/ 257220 w 1658645"/>
                <a:gd name="connsiteY6" fmla="*/ 1453039 h 1623992"/>
                <a:gd name="connsiteX7" fmla="*/ 413771 w 1658645"/>
                <a:gd name="connsiteY7" fmla="*/ 1602474 h 1623992"/>
                <a:gd name="connsiteX8" fmla="*/ 863072 w 1658645"/>
                <a:gd name="connsiteY8" fmla="*/ 1620889 h 1623992"/>
                <a:gd name="connsiteX9" fmla="*/ 1328796 w 1658645"/>
                <a:gd name="connsiteY9" fmla="*/ 1442991 h 1623992"/>
                <a:gd name="connsiteX10" fmla="*/ 1315611 w 1658645"/>
                <a:gd name="connsiteY10" fmla="*/ 1264887 h 1623992"/>
                <a:gd name="connsiteX11" fmla="*/ 1481164 w 1658645"/>
                <a:gd name="connsiteY11" fmla="*/ 1282256 h 1623992"/>
                <a:gd name="connsiteX12" fmla="*/ 1612810 w 1658645"/>
                <a:gd name="connsiteY12" fmla="*/ 1150611 h 1623992"/>
                <a:gd name="connsiteX13" fmla="*/ 1622546 w 1658645"/>
                <a:gd name="connsiteY13" fmla="*/ 439015 h 1623992"/>
                <a:gd name="connsiteX14" fmla="*/ 1511666 w 1658645"/>
                <a:gd name="connsiteY14" fmla="*/ 289580 h 1623992"/>
                <a:gd name="connsiteX15" fmla="*/ 1342209 w 1658645"/>
                <a:gd name="connsiteY15" fmla="*/ 327586 h 1623992"/>
                <a:gd name="connsiteX16" fmla="*/ 1367309 w 1658645"/>
                <a:gd name="connsiteY16" fmla="*/ 179283 h 1623992"/>
                <a:gd name="connsiteX17" fmla="*/ 1139242 w 1658645"/>
                <a:gd name="connsiteY17" fmla="*/ 34538 h 1623992"/>
                <a:gd name="connsiteX18" fmla="*/ 479067 w 1658645"/>
                <a:gd name="connsiteY18" fmla="*/ 15616 h 1623992"/>
                <a:gd name="connsiteX19" fmla="*/ 267734 w 1658645"/>
                <a:gd name="connsiteY19" fmla="*/ 135041 h 1623992"/>
                <a:gd name="connsiteX20" fmla="*/ 303474 w 1658645"/>
                <a:gd name="connsiteY20" fmla="*/ 332276 h 1623992"/>
                <a:gd name="connsiteX0" fmla="*/ 303474 w 1658645"/>
                <a:gd name="connsiteY0" fmla="*/ 332276 h 1626906"/>
                <a:gd name="connsiteX1" fmla="*/ 167019 w 1658645"/>
                <a:gd name="connsiteY1" fmla="*/ 283089 h 1626906"/>
                <a:gd name="connsiteX2" fmla="*/ 0 w 1658645"/>
                <a:gd name="connsiteY2" fmla="*/ 462887 h 1626906"/>
                <a:gd name="connsiteX3" fmla="*/ 8582 w 1658645"/>
                <a:gd name="connsiteY3" fmla="*/ 1049100 h 1626906"/>
                <a:gd name="connsiteX4" fmla="*/ 171829 w 1658645"/>
                <a:gd name="connsiteY4" fmla="*/ 1346300 h 1626906"/>
                <a:gd name="connsiteX5" fmla="*/ 289242 w 1658645"/>
                <a:gd name="connsiteY5" fmla="*/ 1335626 h 1626906"/>
                <a:gd name="connsiteX6" fmla="*/ 257220 w 1658645"/>
                <a:gd name="connsiteY6" fmla="*/ 1453039 h 1626906"/>
                <a:gd name="connsiteX7" fmla="*/ 413771 w 1658645"/>
                <a:gd name="connsiteY7" fmla="*/ 1602474 h 1626906"/>
                <a:gd name="connsiteX8" fmla="*/ 863072 w 1658645"/>
                <a:gd name="connsiteY8" fmla="*/ 1620889 h 1626906"/>
                <a:gd name="connsiteX9" fmla="*/ 1328796 w 1658645"/>
                <a:gd name="connsiteY9" fmla="*/ 1442991 h 1626906"/>
                <a:gd name="connsiteX10" fmla="*/ 1315611 w 1658645"/>
                <a:gd name="connsiteY10" fmla="*/ 1264887 h 1626906"/>
                <a:gd name="connsiteX11" fmla="*/ 1481164 w 1658645"/>
                <a:gd name="connsiteY11" fmla="*/ 1282256 h 1626906"/>
                <a:gd name="connsiteX12" fmla="*/ 1612810 w 1658645"/>
                <a:gd name="connsiteY12" fmla="*/ 1150611 h 1626906"/>
                <a:gd name="connsiteX13" fmla="*/ 1622546 w 1658645"/>
                <a:gd name="connsiteY13" fmla="*/ 439015 h 1626906"/>
                <a:gd name="connsiteX14" fmla="*/ 1511666 w 1658645"/>
                <a:gd name="connsiteY14" fmla="*/ 289580 h 1626906"/>
                <a:gd name="connsiteX15" fmla="*/ 1342209 w 1658645"/>
                <a:gd name="connsiteY15" fmla="*/ 327586 h 1626906"/>
                <a:gd name="connsiteX16" fmla="*/ 1367309 w 1658645"/>
                <a:gd name="connsiteY16" fmla="*/ 179283 h 1626906"/>
                <a:gd name="connsiteX17" fmla="*/ 1139242 w 1658645"/>
                <a:gd name="connsiteY17" fmla="*/ 34538 h 1626906"/>
                <a:gd name="connsiteX18" fmla="*/ 479067 w 1658645"/>
                <a:gd name="connsiteY18" fmla="*/ 15616 h 1626906"/>
                <a:gd name="connsiteX19" fmla="*/ 267734 w 1658645"/>
                <a:gd name="connsiteY19" fmla="*/ 135041 h 1626906"/>
                <a:gd name="connsiteX20" fmla="*/ 303474 w 1658645"/>
                <a:gd name="connsiteY20" fmla="*/ 332276 h 1626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8645" h="1626906">
                  <a:moveTo>
                    <a:pt x="303474" y="332276"/>
                  </a:moveTo>
                  <a:cubicBezTo>
                    <a:pt x="288972" y="341838"/>
                    <a:pt x="214179" y="291112"/>
                    <a:pt x="167019" y="283089"/>
                  </a:cubicBezTo>
                  <a:cubicBezTo>
                    <a:pt x="94598" y="289429"/>
                    <a:pt x="4595" y="303308"/>
                    <a:pt x="0" y="462887"/>
                  </a:cubicBezTo>
                  <a:cubicBezTo>
                    <a:pt x="349" y="711045"/>
                    <a:pt x="23306" y="773309"/>
                    <a:pt x="8582" y="1049100"/>
                  </a:cubicBezTo>
                  <a:cubicBezTo>
                    <a:pt x="10244" y="1116347"/>
                    <a:pt x="-655" y="1296637"/>
                    <a:pt x="171829" y="1346300"/>
                  </a:cubicBezTo>
                  <a:cubicBezTo>
                    <a:pt x="210967" y="1342742"/>
                    <a:pt x="282762" y="1306527"/>
                    <a:pt x="289242" y="1335626"/>
                  </a:cubicBezTo>
                  <a:cubicBezTo>
                    <a:pt x="278568" y="1374764"/>
                    <a:pt x="270406" y="1356123"/>
                    <a:pt x="257220" y="1453039"/>
                  </a:cubicBezTo>
                  <a:cubicBezTo>
                    <a:pt x="274235" y="1532995"/>
                    <a:pt x="296273" y="1570246"/>
                    <a:pt x="413771" y="1602474"/>
                  </a:cubicBezTo>
                  <a:cubicBezTo>
                    <a:pt x="669320" y="1626340"/>
                    <a:pt x="687910" y="1624656"/>
                    <a:pt x="863072" y="1620889"/>
                  </a:cubicBezTo>
                  <a:cubicBezTo>
                    <a:pt x="1093298" y="1644828"/>
                    <a:pt x="1297690" y="1599689"/>
                    <a:pt x="1328796" y="1442991"/>
                  </a:cubicBezTo>
                  <a:cubicBezTo>
                    <a:pt x="1338776" y="1376016"/>
                    <a:pt x="1310656" y="1274085"/>
                    <a:pt x="1315611" y="1264887"/>
                  </a:cubicBezTo>
                  <a:cubicBezTo>
                    <a:pt x="1316014" y="1232642"/>
                    <a:pt x="1410068" y="1334244"/>
                    <a:pt x="1481164" y="1282256"/>
                  </a:cubicBezTo>
                  <a:cubicBezTo>
                    <a:pt x="1534879" y="1262603"/>
                    <a:pt x="1527007" y="1278335"/>
                    <a:pt x="1612810" y="1150611"/>
                  </a:cubicBezTo>
                  <a:cubicBezTo>
                    <a:pt x="1652736" y="1075856"/>
                    <a:pt x="1687423" y="859618"/>
                    <a:pt x="1622546" y="439015"/>
                  </a:cubicBezTo>
                  <a:cubicBezTo>
                    <a:pt x="1615280" y="402304"/>
                    <a:pt x="1594129" y="325723"/>
                    <a:pt x="1511666" y="289580"/>
                  </a:cubicBezTo>
                  <a:cubicBezTo>
                    <a:pt x="1423759" y="262281"/>
                    <a:pt x="1359590" y="348566"/>
                    <a:pt x="1342209" y="327586"/>
                  </a:cubicBezTo>
                  <a:cubicBezTo>
                    <a:pt x="1316388" y="321417"/>
                    <a:pt x="1365497" y="255837"/>
                    <a:pt x="1367309" y="179283"/>
                  </a:cubicBezTo>
                  <a:cubicBezTo>
                    <a:pt x="1354173" y="122840"/>
                    <a:pt x="1306551" y="64396"/>
                    <a:pt x="1139242" y="34538"/>
                  </a:cubicBezTo>
                  <a:cubicBezTo>
                    <a:pt x="1069537" y="15910"/>
                    <a:pt x="826320" y="-21057"/>
                    <a:pt x="479067" y="15616"/>
                  </a:cubicBezTo>
                  <a:cubicBezTo>
                    <a:pt x="379478" y="35214"/>
                    <a:pt x="308139" y="71056"/>
                    <a:pt x="267734" y="135041"/>
                  </a:cubicBezTo>
                  <a:cubicBezTo>
                    <a:pt x="236989" y="235792"/>
                    <a:pt x="306966" y="296286"/>
                    <a:pt x="303474" y="332276"/>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5539845" y="909325"/>
              <a:ext cx="1031051" cy="1107996"/>
            </a:xfrm>
            <a:prstGeom prst="rect">
              <a:avLst/>
            </a:prstGeom>
          </p:spPr>
          <p:txBody>
            <a:bodyPr vert="horz" wrap="none">
              <a:spAutoFit/>
            </a:bodyPr>
            <a:lstStyle/>
            <a:p>
              <a:r>
                <a:rPr lang="zh-CN" altLang="en-US" sz="6600" dirty="0">
                  <a:solidFill>
                    <a:schemeClr val="bg1"/>
                  </a:solidFill>
                  <a:latin typeface="迷你简少儿" panose="03000509000000000000" pitchFamily="65" charset="-122"/>
                  <a:ea typeface="迷你简少儿" panose="03000509000000000000" pitchFamily="65" charset="-122"/>
                </a:rPr>
                <a:t>能</a:t>
              </a:r>
            </a:p>
          </p:txBody>
        </p:sp>
      </p:grpSp>
      <p:grpSp>
        <p:nvGrpSpPr>
          <p:cNvPr id="21" name="组合 20"/>
          <p:cNvGrpSpPr/>
          <p:nvPr/>
        </p:nvGrpSpPr>
        <p:grpSpPr>
          <a:xfrm>
            <a:off x="7661354" y="2539958"/>
            <a:ext cx="1463476" cy="1435472"/>
            <a:chOff x="7661354" y="2457118"/>
            <a:chExt cx="1463476" cy="1435472"/>
          </a:xfrm>
        </p:grpSpPr>
        <p:sp>
          <p:nvSpPr>
            <p:cNvPr id="43" name="任意多边形 42"/>
            <p:cNvSpPr/>
            <p:nvPr/>
          </p:nvSpPr>
          <p:spPr>
            <a:xfrm>
              <a:off x="7661354" y="2457118"/>
              <a:ext cx="1463476" cy="1435472"/>
            </a:xfrm>
            <a:custGeom>
              <a:avLst/>
              <a:gdLst>
                <a:gd name="connsiteX0" fmla="*/ 305986 w 1622438"/>
                <a:gd name="connsiteY0" fmla="*/ 316660 h 1586858"/>
                <a:gd name="connsiteX1" fmla="*/ 149435 w 1622438"/>
                <a:gd name="connsiteY1" fmla="*/ 277522 h 1586858"/>
                <a:gd name="connsiteX2" fmla="*/ 0 w 1622438"/>
                <a:gd name="connsiteY2" fmla="*/ 402052 h 1586858"/>
                <a:gd name="connsiteX3" fmla="*/ 3558 w 1622438"/>
                <a:gd name="connsiteY3" fmla="*/ 1046045 h 1586858"/>
                <a:gd name="connsiteX4" fmla="*/ 174341 w 1622438"/>
                <a:gd name="connsiteY4" fmla="*/ 1330684 h 1586858"/>
                <a:gd name="connsiteX5" fmla="*/ 291754 w 1622438"/>
                <a:gd name="connsiteY5" fmla="*/ 1320010 h 1586858"/>
                <a:gd name="connsiteX6" fmla="*/ 259732 w 1622438"/>
                <a:gd name="connsiteY6" fmla="*/ 1437423 h 1586858"/>
                <a:gd name="connsiteX7" fmla="*/ 416283 w 1622438"/>
                <a:gd name="connsiteY7" fmla="*/ 1586858 h 1586858"/>
                <a:gd name="connsiteX8" fmla="*/ 1152785 w 1622438"/>
                <a:gd name="connsiteY8" fmla="*/ 1565510 h 1586858"/>
                <a:gd name="connsiteX9" fmla="*/ 1348473 w 1622438"/>
                <a:gd name="connsiteY9" fmla="*/ 1412517 h 1586858"/>
                <a:gd name="connsiteX10" fmla="*/ 1330683 w 1622438"/>
                <a:gd name="connsiteY10" fmla="*/ 1241734 h 1586858"/>
                <a:gd name="connsiteX11" fmla="*/ 1483676 w 1622438"/>
                <a:gd name="connsiteY11" fmla="*/ 1266640 h 1586858"/>
                <a:gd name="connsiteX12" fmla="*/ 1615322 w 1622438"/>
                <a:gd name="connsiteY12" fmla="*/ 1134995 h 1586858"/>
                <a:gd name="connsiteX13" fmla="*/ 1622438 w 1622438"/>
                <a:gd name="connsiteY13" fmla="*/ 423399 h 1586858"/>
                <a:gd name="connsiteX14" fmla="*/ 1480118 w 1622438"/>
                <a:gd name="connsiteY14" fmla="*/ 273964 h 1586858"/>
                <a:gd name="connsiteX15" fmla="*/ 1334241 w 1622438"/>
                <a:gd name="connsiteY15" fmla="*/ 298870 h 1586858"/>
                <a:gd name="connsiteX16" fmla="*/ 1369821 w 1622438"/>
                <a:gd name="connsiteY16" fmla="*/ 163667 h 1586858"/>
                <a:gd name="connsiteX17" fmla="*/ 1170574 w 1622438"/>
                <a:gd name="connsiteY17" fmla="*/ 32022 h 1586858"/>
                <a:gd name="connsiteX18" fmla="*/ 501675 w 1622438"/>
                <a:gd name="connsiteY18" fmla="*/ 0 h 1586858"/>
                <a:gd name="connsiteX19" fmla="*/ 256174 w 1622438"/>
                <a:gd name="connsiteY19" fmla="*/ 103182 h 1586858"/>
                <a:gd name="connsiteX20" fmla="*/ 305986 w 1622438"/>
                <a:gd name="connsiteY20" fmla="*/ 316660 h 1586858"/>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56174 w 1622438"/>
                <a:gd name="connsiteY19" fmla="*/ 11519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56174 w 1622438"/>
                <a:gd name="connsiteY19" fmla="*/ 11519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56174 w 1622438"/>
                <a:gd name="connsiteY19" fmla="*/ 11519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56174 w 1622438"/>
                <a:gd name="connsiteY19" fmla="*/ 11519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68011 w 1622438"/>
                <a:gd name="connsiteY19" fmla="*/ 11223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68011 w 1622438"/>
                <a:gd name="connsiteY19" fmla="*/ 11223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68011 w 1622438"/>
                <a:gd name="connsiteY19" fmla="*/ 11223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82807 w 1622438"/>
                <a:gd name="connsiteY19" fmla="*/ 106313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82807 w 1622438"/>
                <a:gd name="connsiteY19" fmla="*/ 106313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82807 w 1622438"/>
                <a:gd name="connsiteY19" fmla="*/ 106313 h 1598867"/>
                <a:gd name="connsiteX20" fmla="*/ 305986 w 1622438"/>
                <a:gd name="connsiteY20" fmla="*/ 328669 h 1598867"/>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5849 h 1606047"/>
                <a:gd name="connsiteX1" fmla="*/ 149435 w 1622438"/>
                <a:gd name="connsiteY1" fmla="*/ 296711 h 1606047"/>
                <a:gd name="connsiteX2" fmla="*/ 0 w 1622438"/>
                <a:gd name="connsiteY2" fmla="*/ 421241 h 1606047"/>
                <a:gd name="connsiteX3" fmla="*/ 3558 w 1622438"/>
                <a:gd name="connsiteY3" fmla="*/ 1065234 h 1606047"/>
                <a:gd name="connsiteX4" fmla="*/ 174341 w 1622438"/>
                <a:gd name="connsiteY4" fmla="*/ 1349873 h 1606047"/>
                <a:gd name="connsiteX5" fmla="*/ 291754 w 1622438"/>
                <a:gd name="connsiteY5" fmla="*/ 1339199 h 1606047"/>
                <a:gd name="connsiteX6" fmla="*/ 259732 w 1622438"/>
                <a:gd name="connsiteY6" fmla="*/ 1456612 h 1606047"/>
                <a:gd name="connsiteX7" fmla="*/ 416283 w 1622438"/>
                <a:gd name="connsiteY7" fmla="*/ 1606047 h 1606047"/>
                <a:gd name="connsiteX8" fmla="*/ 1152785 w 1622438"/>
                <a:gd name="connsiteY8" fmla="*/ 1584699 h 1606047"/>
                <a:gd name="connsiteX9" fmla="*/ 1348473 w 1622438"/>
                <a:gd name="connsiteY9" fmla="*/ 1431706 h 1606047"/>
                <a:gd name="connsiteX10" fmla="*/ 1330683 w 1622438"/>
                <a:gd name="connsiteY10" fmla="*/ 1260923 h 1606047"/>
                <a:gd name="connsiteX11" fmla="*/ 1483676 w 1622438"/>
                <a:gd name="connsiteY11" fmla="*/ 1285829 h 1606047"/>
                <a:gd name="connsiteX12" fmla="*/ 1615322 w 1622438"/>
                <a:gd name="connsiteY12" fmla="*/ 1154184 h 1606047"/>
                <a:gd name="connsiteX13" fmla="*/ 1622438 w 1622438"/>
                <a:gd name="connsiteY13" fmla="*/ 442588 h 1606047"/>
                <a:gd name="connsiteX14" fmla="*/ 1480118 w 1622438"/>
                <a:gd name="connsiteY14" fmla="*/ 293153 h 1606047"/>
                <a:gd name="connsiteX15" fmla="*/ 1334241 w 1622438"/>
                <a:gd name="connsiteY15" fmla="*/ 318059 h 1606047"/>
                <a:gd name="connsiteX16" fmla="*/ 1369821 w 1622438"/>
                <a:gd name="connsiteY16" fmla="*/ 182856 h 1606047"/>
                <a:gd name="connsiteX17" fmla="*/ 1141754 w 1622438"/>
                <a:gd name="connsiteY17" fmla="*/ 38111 h 1606047"/>
                <a:gd name="connsiteX18" fmla="*/ 501675 w 1622438"/>
                <a:gd name="connsiteY18" fmla="*/ 19189 h 1606047"/>
                <a:gd name="connsiteX19" fmla="*/ 282807 w 1622438"/>
                <a:gd name="connsiteY19" fmla="*/ 113493 h 1606047"/>
                <a:gd name="connsiteX20" fmla="*/ 305986 w 1622438"/>
                <a:gd name="connsiteY20" fmla="*/ 335849 h 1606047"/>
                <a:gd name="connsiteX0" fmla="*/ 305986 w 1622438"/>
                <a:gd name="connsiteY0" fmla="*/ 335849 h 1606047"/>
                <a:gd name="connsiteX1" fmla="*/ 149435 w 1622438"/>
                <a:gd name="connsiteY1" fmla="*/ 296711 h 1606047"/>
                <a:gd name="connsiteX2" fmla="*/ 0 w 1622438"/>
                <a:gd name="connsiteY2" fmla="*/ 421241 h 1606047"/>
                <a:gd name="connsiteX3" fmla="*/ 3558 w 1622438"/>
                <a:gd name="connsiteY3" fmla="*/ 1065234 h 1606047"/>
                <a:gd name="connsiteX4" fmla="*/ 174341 w 1622438"/>
                <a:gd name="connsiteY4" fmla="*/ 1349873 h 1606047"/>
                <a:gd name="connsiteX5" fmla="*/ 291754 w 1622438"/>
                <a:gd name="connsiteY5" fmla="*/ 1339199 h 1606047"/>
                <a:gd name="connsiteX6" fmla="*/ 259732 w 1622438"/>
                <a:gd name="connsiteY6" fmla="*/ 1456612 h 1606047"/>
                <a:gd name="connsiteX7" fmla="*/ 416283 w 1622438"/>
                <a:gd name="connsiteY7" fmla="*/ 1606047 h 1606047"/>
                <a:gd name="connsiteX8" fmla="*/ 1152785 w 1622438"/>
                <a:gd name="connsiteY8" fmla="*/ 1584699 h 1606047"/>
                <a:gd name="connsiteX9" fmla="*/ 1348473 w 1622438"/>
                <a:gd name="connsiteY9" fmla="*/ 1431706 h 1606047"/>
                <a:gd name="connsiteX10" fmla="*/ 1330683 w 1622438"/>
                <a:gd name="connsiteY10" fmla="*/ 1260923 h 1606047"/>
                <a:gd name="connsiteX11" fmla="*/ 1483676 w 1622438"/>
                <a:gd name="connsiteY11" fmla="*/ 1285829 h 1606047"/>
                <a:gd name="connsiteX12" fmla="*/ 1615322 w 1622438"/>
                <a:gd name="connsiteY12" fmla="*/ 1154184 h 1606047"/>
                <a:gd name="connsiteX13" fmla="*/ 1622438 w 1622438"/>
                <a:gd name="connsiteY13" fmla="*/ 442588 h 1606047"/>
                <a:gd name="connsiteX14" fmla="*/ 1480118 w 1622438"/>
                <a:gd name="connsiteY14" fmla="*/ 293153 h 1606047"/>
                <a:gd name="connsiteX15" fmla="*/ 1334241 w 1622438"/>
                <a:gd name="connsiteY15" fmla="*/ 318059 h 1606047"/>
                <a:gd name="connsiteX16" fmla="*/ 1369821 w 1622438"/>
                <a:gd name="connsiteY16" fmla="*/ 182856 h 1606047"/>
                <a:gd name="connsiteX17" fmla="*/ 1141754 w 1622438"/>
                <a:gd name="connsiteY17" fmla="*/ 38111 h 1606047"/>
                <a:gd name="connsiteX18" fmla="*/ 501675 w 1622438"/>
                <a:gd name="connsiteY18" fmla="*/ 19189 h 1606047"/>
                <a:gd name="connsiteX19" fmla="*/ 282807 w 1622438"/>
                <a:gd name="connsiteY19" fmla="*/ 113493 h 1606047"/>
                <a:gd name="connsiteX20" fmla="*/ 305986 w 1622438"/>
                <a:gd name="connsiteY20" fmla="*/ 335849 h 1606047"/>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48011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48011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44721 w 1622438"/>
                <a:gd name="connsiteY15" fmla="*/ 3275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44721 w 1622438"/>
                <a:gd name="connsiteY15" fmla="*/ 3275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44721 w 1622438"/>
                <a:gd name="connsiteY15" fmla="*/ 3275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5058"/>
                <a:gd name="connsiteY0" fmla="*/ 332276 h 1602474"/>
                <a:gd name="connsiteX1" fmla="*/ 149435 w 1625058"/>
                <a:gd name="connsiteY1" fmla="*/ 293138 h 1602474"/>
                <a:gd name="connsiteX2" fmla="*/ 0 w 1625058"/>
                <a:gd name="connsiteY2" fmla="*/ 417668 h 1602474"/>
                <a:gd name="connsiteX3" fmla="*/ 3558 w 1625058"/>
                <a:gd name="connsiteY3" fmla="*/ 1061661 h 1602474"/>
                <a:gd name="connsiteX4" fmla="*/ 174341 w 1625058"/>
                <a:gd name="connsiteY4" fmla="*/ 1346300 h 1602474"/>
                <a:gd name="connsiteX5" fmla="*/ 291754 w 1625058"/>
                <a:gd name="connsiteY5" fmla="*/ 1335626 h 1602474"/>
                <a:gd name="connsiteX6" fmla="*/ 259732 w 1625058"/>
                <a:gd name="connsiteY6" fmla="*/ 1453039 h 1602474"/>
                <a:gd name="connsiteX7" fmla="*/ 416283 w 1625058"/>
                <a:gd name="connsiteY7" fmla="*/ 1602474 h 1602474"/>
                <a:gd name="connsiteX8" fmla="*/ 1152785 w 1625058"/>
                <a:gd name="connsiteY8" fmla="*/ 1581126 h 1602474"/>
                <a:gd name="connsiteX9" fmla="*/ 1348473 w 1625058"/>
                <a:gd name="connsiteY9" fmla="*/ 1428133 h 1602474"/>
                <a:gd name="connsiteX10" fmla="*/ 1330683 w 1625058"/>
                <a:gd name="connsiteY10" fmla="*/ 1257350 h 1602474"/>
                <a:gd name="connsiteX11" fmla="*/ 1483676 w 1625058"/>
                <a:gd name="connsiteY11" fmla="*/ 1282256 h 1602474"/>
                <a:gd name="connsiteX12" fmla="*/ 1615322 w 1625058"/>
                <a:gd name="connsiteY12" fmla="*/ 1150611 h 1602474"/>
                <a:gd name="connsiteX13" fmla="*/ 1625058 w 1625058"/>
                <a:gd name="connsiteY13" fmla="*/ 439015 h 1602474"/>
                <a:gd name="connsiteX14" fmla="*/ 1514178 w 1625058"/>
                <a:gd name="connsiteY14" fmla="*/ 289580 h 1602474"/>
                <a:gd name="connsiteX15" fmla="*/ 1344721 w 1625058"/>
                <a:gd name="connsiteY15" fmla="*/ 327586 h 1602474"/>
                <a:gd name="connsiteX16" fmla="*/ 1369821 w 1625058"/>
                <a:gd name="connsiteY16" fmla="*/ 179283 h 1602474"/>
                <a:gd name="connsiteX17" fmla="*/ 1141754 w 1625058"/>
                <a:gd name="connsiteY17" fmla="*/ 34538 h 1602474"/>
                <a:gd name="connsiteX18" fmla="*/ 501675 w 1625058"/>
                <a:gd name="connsiteY18" fmla="*/ 15616 h 1602474"/>
                <a:gd name="connsiteX19" fmla="*/ 282807 w 1625058"/>
                <a:gd name="connsiteY19" fmla="*/ 109920 h 1602474"/>
                <a:gd name="connsiteX20" fmla="*/ 305986 w 1625058"/>
                <a:gd name="connsiteY20" fmla="*/ 332276 h 1602474"/>
                <a:gd name="connsiteX0" fmla="*/ 305986 w 1625058"/>
                <a:gd name="connsiteY0" fmla="*/ 332276 h 1602474"/>
                <a:gd name="connsiteX1" fmla="*/ 149435 w 1625058"/>
                <a:gd name="connsiteY1" fmla="*/ 293138 h 1602474"/>
                <a:gd name="connsiteX2" fmla="*/ 0 w 1625058"/>
                <a:gd name="connsiteY2" fmla="*/ 417668 h 1602474"/>
                <a:gd name="connsiteX3" fmla="*/ 3558 w 1625058"/>
                <a:gd name="connsiteY3" fmla="*/ 1061661 h 1602474"/>
                <a:gd name="connsiteX4" fmla="*/ 174341 w 1625058"/>
                <a:gd name="connsiteY4" fmla="*/ 1346300 h 1602474"/>
                <a:gd name="connsiteX5" fmla="*/ 291754 w 1625058"/>
                <a:gd name="connsiteY5" fmla="*/ 1335626 h 1602474"/>
                <a:gd name="connsiteX6" fmla="*/ 259732 w 1625058"/>
                <a:gd name="connsiteY6" fmla="*/ 1453039 h 1602474"/>
                <a:gd name="connsiteX7" fmla="*/ 416283 w 1625058"/>
                <a:gd name="connsiteY7" fmla="*/ 1602474 h 1602474"/>
                <a:gd name="connsiteX8" fmla="*/ 1152785 w 1625058"/>
                <a:gd name="connsiteY8" fmla="*/ 1581126 h 1602474"/>
                <a:gd name="connsiteX9" fmla="*/ 1348473 w 1625058"/>
                <a:gd name="connsiteY9" fmla="*/ 1428133 h 1602474"/>
                <a:gd name="connsiteX10" fmla="*/ 1330683 w 1625058"/>
                <a:gd name="connsiteY10" fmla="*/ 1257350 h 1602474"/>
                <a:gd name="connsiteX11" fmla="*/ 1483676 w 1625058"/>
                <a:gd name="connsiteY11" fmla="*/ 1282256 h 1602474"/>
                <a:gd name="connsiteX12" fmla="*/ 1615322 w 1625058"/>
                <a:gd name="connsiteY12" fmla="*/ 1150611 h 1602474"/>
                <a:gd name="connsiteX13" fmla="*/ 1625058 w 1625058"/>
                <a:gd name="connsiteY13" fmla="*/ 439015 h 1602474"/>
                <a:gd name="connsiteX14" fmla="*/ 1514178 w 1625058"/>
                <a:gd name="connsiteY14" fmla="*/ 289580 h 1602474"/>
                <a:gd name="connsiteX15" fmla="*/ 1344721 w 1625058"/>
                <a:gd name="connsiteY15" fmla="*/ 327586 h 1602474"/>
                <a:gd name="connsiteX16" fmla="*/ 1369821 w 1625058"/>
                <a:gd name="connsiteY16" fmla="*/ 179283 h 1602474"/>
                <a:gd name="connsiteX17" fmla="*/ 1141754 w 1625058"/>
                <a:gd name="connsiteY17" fmla="*/ 34538 h 1602474"/>
                <a:gd name="connsiteX18" fmla="*/ 501675 w 1625058"/>
                <a:gd name="connsiteY18" fmla="*/ 15616 h 1602474"/>
                <a:gd name="connsiteX19" fmla="*/ 282807 w 1625058"/>
                <a:gd name="connsiteY19" fmla="*/ 109920 h 1602474"/>
                <a:gd name="connsiteX20" fmla="*/ 305986 w 1625058"/>
                <a:gd name="connsiteY20" fmla="*/ 332276 h 1602474"/>
                <a:gd name="connsiteX0" fmla="*/ 305986 w 1652202"/>
                <a:gd name="connsiteY0" fmla="*/ 332276 h 1602474"/>
                <a:gd name="connsiteX1" fmla="*/ 149435 w 1652202"/>
                <a:gd name="connsiteY1" fmla="*/ 293138 h 1602474"/>
                <a:gd name="connsiteX2" fmla="*/ 0 w 1652202"/>
                <a:gd name="connsiteY2" fmla="*/ 417668 h 1602474"/>
                <a:gd name="connsiteX3" fmla="*/ 3558 w 1652202"/>
                <a:gd name="connsiteY3" fmla="*/ 1061661 h 1602474"/>
                <a:gd name="connsiteX4" fmla="*/ 174341 w 1652202"/>
                <a:gd name="connsiteY4" fmla="*/ 1346300 h 1602474"/>
                <a:gd name="connsiteX5" fmla="*/ 291754 w 1652202"/>
                <a:gd name="connsiteY5" fmla="*/ 1335626 h 1602474"/>
                <a:gd name="connsiteX6" fmla="*/ 259732 w 1652202"/>
                <a:gd name="connsiteY6" fmla="*/ 1453039 h 1602474"/>
                <a:gd name="connsiteX7" fmla="*/ 416283 w 1652202"/>
                <a:gd name="connsiteY7" fmla="*/ 1602474 h 1602474"/>
                <a:gd name="connsiteX8" fmla="*/ 1152785 w 1652202"/>
                <a:gd name="connsiteY8" fmla="*/ 1581126 h 1602474"/>
                <a:gd name="connsiteX9" fmla="*/ 1348473 w 1652202"/>
                <a:gd name="connsiteY9" fmla="*/ 1428133 h 1602474"/>
                <a:gd name="connsiteX10" fmla="*/ 1330683 w 1652202"/>
                <a:gd name="connsiteY10" fmla="*/ 1257350 h 1602474"/>
                <a:gd name="connsiteX11" fmla="*/ 1483676 w 1652202"/>
                <a:gd name="connsiteY11" fmla="*/ 1282256 h 1602474"/>
                <a:gd name="connsiteX12" fmla="*/ 1615322 w 1652202"/>
                <a:gd name="connsiteY12" fmla="*/ 1150611 h 1602474"/>
                <a:gd name="connsiteX13" fmla="*/ 1625058 w 1652202"/>
                <a:gd name="connsiteY13" fmla="*/ 439015 h 1602474"/>
                <a:gd name="connsiteX14" fmla="*/ 1514178 w 1652202"/>
                <a:gd name="connsiteY14" fmla="*/ 289580 h 1602474"/>
                <a:gd name="connsiteX15" fmla="*/ 1344721 w 1652202"/>
                <a:gd name="connsiteY15" fmla="*/ 327586 h 1602474"/>
                <a:gd name="connsiteX16" fmla="*/ 1369821 w 1652202"/>
                <a:gd name="connsiteY16" fmla="*/ 179283 h 1602474"/>
                <a:gd name="connsiteX17" fmla="*/ 1141754 w 1652202"/>
                <a:gd name="connsiteY17" fmla="*/ 34538 h 1602474"/>
                <a:gd name="connsiteX18" fmla="*/ 501675 w 1652202"/>
                <a:gd name="connsiteY18" fmla="*/ 15616 h 1602474"/>
                <a:gd name="connsiteX19" fmla="*/ 282807 w 1652202"/>
                <a:gd name="connsiteY19" fmla="*/ 109920 h 1602474"/>
                <a:gd name="connsiteX20" fmla="*/ 305986 w 1652202"/>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2092 w 1661157"/>
                <a:gd name="connsiteY1" fmla="*/ 288114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2092 w 1661157"/>
                <a:gd name="connsiteY1" fmla="*/ 288114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2092 w 1661157"/>
                <a:gd name="connsiteY1" fmla="*/ 288114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4604 w 1661157"/>
                <a:gd name="connsiteY1" fmla="*/ 275553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4604 w 1661157"/>
                <a:gd name="connsiteY1" fmla="*/ 275553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70246 w 1661157"/>
                <a:gd name="connsiteY19" fmla="*/ 135041 h 1611350"/>
                <a:gd name="connsiteX20" fmla="*/ 305986 w 1661157"/>
                <a:gd name="connsiteY20" fmla="*/ 332276 h 1611350"/>
                <a:gd name="connsiteX0" fmla="*/ 305986 w 1661157"/>
                <a:gd name="connsiteY0" fmla="*/ 332276 h 1611350"/>
                <a:gd name="connsiteX1" fmla="*/ 184604 w 1661157"/>
                <a:gd name="connsiteY1" fmla="*/ 275553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481579 w 1661157"/>
                <a:gd name="connsiteY18" fmla="*/ 15616 h 1611350"/>
                <a:gd name="connsiteX19" fmla="*/ 270246 w 1661157"/>
                <a:gd name="connsiteY19" fmla="*/ 135041 h 1611350"/>
                <a:gd name="connsiteX20" fmla="*/ 305986 w 1661157"/>
                <a:gd name="connsiteY20" fmla="*/ 332276 h 1611350"/>
                <a:gd name="connsiteX0" fmla="*/ 331106 w 1686277"/>
                <a:gd name="connsiteY0" fmla="*/ 332276 h 1611350"/>
                <a:gd name="connsiteX1" fmla="*/ 209724 w 1686277"/>
                <a:gd name="connsiteY1" fmla="*/ 275553 h 1611350"/>
                <a:gd name="connsiteX2" fmla="*/ 0 w 1686277"/>
                <a:gd name="connsiteY2" fmla="*/ 452838 h 1611350"/>
                <a:gd name="connsiteX3" fmla="*/ 28678 w 1686277"/>
                <a:gd name="connsiteY3" fmla="*/ 1061661 h 1611350"/>
                <a:gd name="connsiteX4" fmla="*/ 199461 w 1686277"/>
                <a:gd name="connsiteY4" fmla="*/ 1346300 h 1611350"/>
                <a:gd name="connsiteX5" fmla="*/ 316874 w 1686277"/>
                <a:gd name="connsiteY5" fmla="*/ 1335626 h 1611350"/>
                <a:gd name="connsiteX6" fmla="*/ 284852 w 1686277"/>
                <a:gd name="connsiteY6" fmla="*/ 1453039 h 1611350"/>
                <a:gd name="connsiteX7" fmla="*/ 441403 w 1686277"/>
                <a:gd name="connsiteY7" fmla="*/ 1602474 h 1611350"/>
                <a:gd name="connsiteX8" fmla="*/ 966889 w 1686277"/>
                <a:gd name="connsiteY8" fmla="*/ 1591174 h 1611350"/>
                <a:gd name="connsiteX9" fmla="*/ 1373593 w 1686277"/>
                <a:gd name="connsiteY9" fmla="*/ 1428133 h 1611350"/>
                <a:gd name="connsiteX10" fmla="*/ 1343243 w 1686277"/>
                <a:gd name="connsiteY10" fmla="*/ 1264887 h 1611350"/>
                <a:gd name="connsiteX11" fmla="*/ 1508796 w 1686277"/>
                <a:gd name="connsiteY11" fmla="*/ 1282256 h 1611350"/>
                <a:gd name="connsiteX12" fmla="*/ 1640442 w 1686277"/>
                <a:gd name="connsiteY12" fmla="*/ 1150611 h 1611350"/>
                <a:gd name="connsiteX13" fmla="*/ 1650178 w 1686277"/>
                <a:gd name="connsiteY13" fmla="*/ 439015 h 1611350"/>
                <a:gd name="connsiteX14" fmla="*/ 1539298 w 1686277"/>
                <a:gd name="connsiteY14" fmla="*/ 289580 h 1611350"/>
                <a:gd name="connsiteX15" fmla="*/ 1369841 w 1686277"/>
                <a:gd name="connsiteY15" fmla="*/ 327586 h 1611350"/>
                <a:gd name="connsiteX16" fmla="*/ 1394941 w 1686277"/>
                <a:gd name="connsiteY16" fmla="*/ 179283 h 1611350"/>
                <a:gd name="connsiteX17" fmla="*/ 1166874 w 1686277"/>
                <a:gd name="connsiteY17" fmla="*/ 34538 h 1611350"/>
                <a:gd name="connsiteX18" fmla="*/ 506699 w 1686277"/>
                <a:gd name="connsiteY18" fmla="*/ 15616 h 1611350"/>
                <a:gd name="connsiteX19" fmla="*/ 295366 w 1686277"/>
                <a:gd name="connsiteY19" fmla="*/ 135041 h 1611350"/>
                <a:gd name="connsiteX20" fmla="*/ 331106 w 1686277"/>
                <a:gd name="connsiteY20" fmla="*/ 332276 h 1611350"/>
                <a:gd name="connsiteX0" fmla="*/ 331106 w 1686277"/>
                <a:gd name="connsiteY0" fmla="*/ 332276 h 1611350"/>
                <a:gd name="connsiteX1" fmla="*/ 209724 w 1686277"/>
                <a:gd name="connsiteY1" fmla="*/ 275553 h 1611350"/>
                <a:gd name="connsiteX2" fmla="*/ 0 w 1686277"/>
                <a:gd name="connsiteY2" fmla="*/ 452838 h 1611350"/>
                <a:gd name="connsiteX3" fmla="*/ 28678 w 1686277"/>
                <a:gd name="connsiteY3" fmla="*/ 1061661 h 1611350"/>
                <a:gd name="connsiteX4" fmla="*/ 199461 w 1686277"/>
                <a:gd name="connsiteY4" fmla="*/ 1346300 h 1611350"/>
                <a:gd name="connsiteX5" fmla="*/ 316874 w 1686277"/>
                <a:gd name="connsiteY5" fmla="*/ 1335626 h 1611350"/>
                <a:gd name="connsiteX6" fmla="*/ 284852 w 1686277"/>
                <a:gd name="connsiteY6" fmla="*/ 1453039 h 1611350"/>
                <a:gd name="connsiteX7" fmla="*/ 441403 w 1686277"/>
                <a:gd name="connsiteY7" fmla="*/ 1602474 h 1611350"/>
                <a:gd name="connsiteX8" fmla="*/ 966889 w 1686277"/>
                <a:gd name="connsiteY8" fmla="*/ 1591174 h 1611350"/>
                <a:gd name="connsiteX9" fmla="*/ 1373593 w 1686277"/>
                <a:gd name="connsiteY9" fmla="*/ 1428133 h 1611350"/>
                <a:gd name="connsiteX10" fmla="*/ 1343243 w 1686277"/>
                <a:gd name="connsiteY10" fmla="*/ 1264887 h 1611350"/>
                <a:gd name="connsiteX11" fmla="*/ 1508796 w 1686277"/>
                <a:gd name="connsiteY11" fmla="*/ 1282256 h 1611350"/>
                <a:gd name="connsiteX12" fmla="*/ 1640442 w 1686277"/>
                <a:gd name="connsiteY12" fmla="*/ 1150611 h 1611350"/>
                <a:gd name="connsiteX13" fmla="*/ 1650178 w 1686277"/>
                <a:gd name="connsiteY13" fmla="*/ 439015 h 1611350"/>
                <a:gd name="connsiteX14" fmla="*/ 1539298 w 1686277"/>
                <a:gd name="connsiteY14" fmla="*/ 289580 h 1611350"/>
                <a:gd name="connsiteX15" fmla="*/ 1369841 w 1686277"/>
                <a:gd name="connsiteY15" fmla="*/ 327586 h 1611350"/>
                <a:gd name="connsiteX16" fmla="*/ 1394941 w 1686277"/>
                <a:gd name="connsiteY16" fmla="*/ 179283 h 1611350"/>
                <a:gd name="connsiteX17" fmla="*/ 1166874 w 1686277"/>
                <a:gd name="connsiteY17" fmla="*/ 34538 h 1611350"/>
                <a:gd name="connsiteX18" fmla="*/ 506699 w 1686277"/>
                <a:gd name="connsiteY18" fmla="*/ 15616 h 1611350"/>
                <a:gd name="connsiteX19" fmla="*/ 295366 w 1686277"/>
                <a:gd name="connsiteY19" fmla="*/ 135041 h 1611350"/>
                <a:gd name="connsiteX20" fmla="*/ 331106 w 1686277"/>
                <a:gd name="connsiteY20" fmla="*/ 332276 h 1611350"/>
                <a:gd name="connsiteX0" fmla="*/ 311010 w 1666181"/>
                <a:gd name="connsiteY0" fmla="*/ 332276 h 1611350"/>
                <a:gd name="connsiteX1" fmla="*/ 189628 w 1666181"/>
                <a:gd name="connsiteY1" fmla="*/ 275553 h 1611350"/>
                <a:gd name="connsiteX2" fmla="*/ 0 w 1666181"/>
                <a:gd name="connsiteY2" fmla="*/ 445302 h 1611350"/>
                <a:gd name="connsiteX3" fmla="*/ 8582 w 1666181"/>
                <a:gd name="connsiteY3" fmla="*/ 1061661 h 1611350"/>
                <a:gd name="connsiteX4" fmla="*/ 179365 w 1666181"/>
                <a:gd name="connsiteY4" fmla="*/ 1346300 h 1611350"/>
                <a:gd name="connsiteX5" fmla="*/ 296778 w 1666181"/>
                <a:gd name="connsiteY5" fmla="*/ 1335626 h 1611350"/>
                <a:gd name="connsiteX6" fmla="*/ 264756 w 1666181"/>
                <a:gd name="connsiteY6" fmla="*/ 1453039 h 1611350"/>
                <a:gd name="connsiteX7" fmla="*/ 421307 w 1666181"/>
                <a:gd name="connsiteY7" fmla="*/ 1602474 h 1611350"/>
                <a:gd name="connsiteX8" fmla="*/ 946793 w 1666181"/>
                <a:gd name="connsiteY8" fmla="*/ 1591174 h 1611350"/>
                <a:gd name="connsiteX9" fmla="*/ 1353497 w 1666181"/>
                <a:gd name="connsiteY9" fmla="*/ 1428133 h 1611350"/>
                <a:gd name="connsiteX10" fmla="*/ 1323147 w 1666181"/>
                <a:gd name="connsiteY10" fmla="*/ 1264887 h 1611350"/>
                <a:gd name="connsiteX11" fmla="*/ 1488700 w 1666181"/>
                <a:gd name="connsiteY11" fmla="*/ 1282256 h 1611350"/>
                <a:gd name="connsiteX12" fmla="*/ 1620346 w 1666181"/>
                <a:gd name="connsiteY12" fmla="*/ 1150611 h 1611350"/>
                <a:gd name="connsiteX13" fmla="*/ 1630082 w 1666181"/>
                <a:gd name="connsiteY13" fmla="*/ 439015 h 1611350"/>
                <a:gd name="connsiteX14" fmla="*/ 1519202 w 1666181"/>
                <a:gd name="connsiteY14" fmla="*/ 289580 h 1611350"/>
                <a:gd name="connsiteX15" fmla="*/ 1349745 w 1666181"/>
                <a:gd name="connsiteY15" fmla="*/ 327586 h 1611350"/>
                <a:gd name="connsiteX16" fmla="*/ 1374845 w 1666181"/>
                <a:gd name="connsiteY16" fmla="*/ 179283 h 1611350"/>
                <a:gd name="connsiteX17" fmla="*/ 1146778 w 1666181"/>
                <a:gd name="connsiteY17" fmla="*/ 34538 h 1611350"/>
                <a:gd name="connsiteX18" fmla="*/ 486603 w 1666181"/>
                <a:gd name="connsiteY18" fmla="*/ 15616 h 1611350"/>
                <a:gd name="connsiteX19" fmla="*/ 275270 w 1666181"/>
                <a:gd name="connsiteY19" fmla="*/ 135041 h 1611350"/>
                <a:gd name="connsiteX20" fmla="*/ 311010 w 1666181"/>
                <a:gd name="connsiteY20" fmla="*/ 332276 h 1611350"/>
                <a:gd name="connsiteX0" fmla="*/ 311010 w 1666181"/>
                <a:gd name="connsiteY0" fmla="*/ 332276 h 1611350"/>
                <a:gd name="connsiteX1" fmla="*/ 189628 w 1666181"/>
                <a:gd name="connsiteY1" fmla="*/ 275553 h 1611350"/>
                <a:gd name="connsiteX2" fmla="*/ 0 w 1666181"/>
                <a:gd name="connsiteY2" fmla="*/ 445302 h 1611350"/>
                <a:gd name="connsiteX3" fmla="*/ 8582 w 1666181"/>
                <a:gd name="connsiteY3" fmla="*/ 1061661 h 1611350"/>
                <a:gd name="connsiteX4" fmla="*/ 179365 w 1666181"/>
                <a:gd name="connsiteY4" fmla="*/ 1346300 h 1611350"/>
                <a:gd name="connsiteX5" fmla="*/ 296778 w 1666181"/>
                <a:gd name="connsiteY5" fmla="*/ 1335626 h 1611350"/>
                <a:gd name="connsiteX6" fmla="*/ 264756 w 1666181"/>
                <a:gd name="connsiteY6" fmla="*/ 1453039 h 1611350"/>
                <a:gd name="connsiteX7" fmla="*/ 421307 w 1666181"/>
                <a:gd name="connsiteY7" fmla="*/ 1602474 h 1611350"/>
                <a:gd name="connsiteX8" fmla="*/ 946793 w 1666181"/>
                <a:gd name="connsiteY8" fmla="*/ 1591174 h 1611350"/>
                <a:gd name="connsiteX9" fmla="*/ 1353497 w 1666181"/>
                <a:gd name="connsiteY9" fmla="*/ 1428133 h 1611350"/>
                <a:gd name="connsiteX10" fmla="*/ 1323147 w 1666181"/>
                <a:gd name="connsiteY10" fmla="*/ 1264887 h 1611350"/>
                <a:gd name="connsiteX11" fmla="*/ 1488700 w 1666181"/>
                <a:gd name="connsiteY11" fmla="*/ 1282256 h 1611350"/>
                <a:gd name="connsiteX12" fmla="*/ 1620346 w 1666181"/>
                <a:gd name="connsiteY12" fmla="*/ 1150611 h 1611350"/>
                <a:gd name="connsiteX13" fmla="*/ 1630082 w 1666181"/>
                <a:gd name="connsiteY13" fmla="*/ 439015 h 1611350"/>
                <a:gd name="connsiteX14" fmla="*/ 1519202 w 1666181"/>
                <a:gd name="connsiteY14" fmla="*/ 289580 h 1611350"/>
                <a:gd name="connsiteX15" fmla="*/ 1349745 w 1666181"/>
                <a:gd name="connsiteY15" fmla="*/ 327586 h 1611350"/>
                <a:gd name="connsiteX16" fmla="*/ 1374845 w 1666181"/>
                <a:gd name="connsiteY16" fmla="*/ 179283 h 1611350"/>
                <a:gd name="connsiteX17" fmla="*/ 1146778 w 1666181"/>
                <a:gd name="connsiteY17" fmla="*/ 34538 h 1611350"/>
                <a:gd name="connsiteX18" fmla="*/ 486603 w 1666181"/>
                <a:gd name="connsiteY18" fmla="*/ 15616 h 1611350"/>
                <a:gd name="connsiteX19" fmla="*/ 275270 w 1666181"/>
                <a:gd name="connsiteY19" fmla="*/ 135041 h 1611350"/>
                <a:gd name="connsiteX20" fmla="*/ 311010 w 1666181"/>
                <a:gd name="connsiteY20" fmla="*/ 332276 h 1611350"/>
                <a:gd name="connsiteX0" fmla="*/ 303933 w 1659104"/>
                <a:gd name="connsiteY0" fmla="*/ 332276 h 1611350"/>
                <a:gd name="connsiteX1" fmla="*/ 182551 w 1659104"/>
                <a:gd name="connsiteY1" fmla="*/ 275553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82551 w 1659104"/>
                <a:gd name="connsiteY1" fmla="*/ 275553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474 w 1658645"/>
                <a:gd name="connsiteY0" fmla="*/ 332276 h 1611350"/>
                <a:gd name="connsiteX1" fmla="*/ 167019 w 1658645"/>
                <a:gd name="connsiteY1" fmla="*/ 283089 h 1611350"/>
                <a:gd name="connsiteX2" fmla="*/ 0 w 1658645"/>
                <a:gd name="connsiteY2" fmla="*/ 462887 h 1611350"/>
                <a:gd name="connsiteX3" fmla="*/ 8582 w 1658645"/>
                <a:gd name="connsiteY3" fmla="*/ 1049100 h 1611350"/>
                <a:gd name="connsiteX4" fmla="*/ 171829 w 1658645"/>
                <a:gd name="connsiteY4" fmla="*/ 1346300 h 1611350"/>
                <a:gd name="connsiteX5" fmla="*/ 289242 w 1658645"/>
                <a:gd name="connsiteY5" fmla="*/ 1335626 h 1611350"/>
                <a:gd name="connsiteX6" fmla="*/ 257220 w 1658645"/>
                <a:gd name="connsiteY6" fmla="*/ 1453039 h 1611350"/>
                <a:gd name="connsiteX7" fmla="*/ 413771 w 1658645"/>
                <a:gd name="connsiteY7" fmla="*/ 1602474 h 1611350"/>
                <a:gd name="connsiteX8" fmla="*/ 939257 w 1658645"/>
                <a:gd name="connsiteY8" fmla="*/ 1591174 h 1611350"/>
                <a:gd name="connsiteX9" fmla="*/ 1345961 w 1658645"/>
                <a:gd name="connsiteY9" fmla="*/ 1428133 h 1611350"/>
                <a:gd name="connsiteX10" fmla="*/ 1315611 w 1658645"/>
                <a:gd name="connsiteY10" fmla="*/ 1264887 h 1611350"/>
                <a:gd name="connsiteX11" fmla="*/ 1481164 w 1658645"/>
                <a:gd name="connsiteY11" fmla="*/ 1282256 h 1611350"/>
                <a:gd name="connsiteX12" fmla="*/ 1612810 w 1658645"/>
                <a:gd name="connsiteY12" fmla="*/ 1150611 h 1611350"/>
                <a:gd name="connsiteX13" fmla="*/ 1622546 w 1658645"/>
                <a:gd name="connsiteY13" fmla="*/ 439015 h 1611350"/>
                <a:gd name="connsiteX14" fmla="*/ 1511666 w 1658645"/>
                <a:gd name="connsiteY14" fmla="*/ 289580 h 1611350"/>
                <a:gd name="connsiteX15" fmla="*/ 1342209 w 1658645"/>
                <a:gd name="connsiteY15" fmla="*/ 327586 h 1611350"/>
                <a:gd name="connsiteX16" fmla="*/ 1367309 w 1658645"/>
                <a:gd name="connsiteY16" fmla="*/ 179283 h 1611350"/>
                <a:gd name="connsiteX17" fmla="*/ 1139242 w 1658645"/>
                <a:gd name="connsiteY17" fmla="*/ 34538 h 1611350"/>
                <a:gd name="connsiteX18" fmla="*/ 479067 w 1658645"/>
                <a:gd name="connsiteY18" fmla="*/ 15616 h 1611350"/>
                <a:gd name="connsiteX19" fmla="*/ 267734 w 1658645"/>
                <a:gd name="connsiteY19" fmla="*/ 135041 h 1611350"/>
                <a:gd name="connsiteX20" fmla="*/ 303474 w 1658645"/>
                <a:gd name="connsiteY20" fmla="*/ 332276 h 1611350"/>
                <a:gd name="connsiteX0" fmla="*/ 303474 w 1658645"/>
                <a:gd name="connsiteY0" fmla="*/ 332276 h 1611350"/>
                <a:gd name="connsiteX1" fmla="*/ 167019 w 1658645"/>
                <a:gd name="connsiteY1" fmla="*/ 283089 h 1611350"/>
                <a:gd name="connsiteX2" fmla="*/ 0 w 1658645"/>
                <a:gd name="connsiteY2" fmla="*/ 462887 h 1611350"/>
                <a:gd name="connsiteX3" fmla="*/ 8582 w 1658645"/>
                <a:gd name="connsiteY3" fmla="*/ 1049100 h 1611350"/>
                <a:gd name="connsiteX4" fmla="*/ 171829 w 1658645"/>
                <a:gd name="connsiteY4" fmla="*/ 1346300 h 1611350"/>
                <a:gd name="connsiteX5" fmla="*/ 289242 w 1658645"/>
                <a:gd name="connsiteY5" fmla="*/ 1335626 h 1611350"/>
                <a:gd name="connsiteX6" fmla="*/ 257220 w 1658645"/>
                <a:gd name="connsiteY6" fmla="*/ 1453039 h 1611350"/>
                <a:gd name="connsiteX7" fmla="*/ 413771 w 1658645"/>
                <a:gd name="connsiteY7" fmla="*/ 1602474 h 1611350"/>
                <a:gd name="connsiteX8" fmla="*/ 939257 w 1658645"/>
                <a:gd name="connsiteY8" fmla="*/ 1591174 h 1611350"/>
                <a:gd name="connsiteX9" fmla="*/ 1345961 w 1658645"/>
                <a:gd name="connsiteY9" fmla="*/ 1428133 h 1611350"/>
                <a:gd name="connsiteX10" fmla="*/ 1315611 w 1658645"/>
                <a:gd name="connsiteY10" fmla="*/ 1264887 h 1611350"/>
                <a:gd name="connsiteX11" fmla="*/ 1481164 w 1658645"/>
                <a:gd name="connsiteY11" fmla="*/ 1282256 h 1611350"/>
                <a:gd name="connsiteX12" fmla="*/ 1612810 w 1658645"/>
                <a:gd name="connsiteY12" fmla="*/ 1150611 h 1611350"/>
                <a:gd name="connsiteX13" fmla="*/ 1622546 w 1658645"/>
                <a:gd name="connsiteY13" fmla="*/ 439015 h 1611350"/>
                <a:gd name="connsiteX14" fmla="*/ 1511666 w 1658645"/>
                <a:gd name="connsiteY14" fmla="*/ 289580 h 1611350"/>
                <a:gd name="connsiteX15" fmla="*/ 1342209 w 1658645"/>
                <a:gd name="connsiteY15" fmla="*/ 327586 h 1611350"/>
                <a:gd name="connsiteX16" fmla="*/ 1367309 w 1658645"/>
                <a:gd name="connsiteY16" fmla="*/ 179283 h 1611350"/>
                <a:gd name="connsiteX17" fmla="*/ 1139242 w 1658645"/>
                <a:gd name="connsiteY17" fmla="*/ 34538 h 1611350"/>
                <a:gd name="connsiteX18" fmla="*/ 479067 w 1658645"/>
                <a:gd name="connsiteY18" fmla="*/ 15616 h 1611350"/>
                <a:gd name="connsiteX19" fmla="*/ 267734 w 1658645"/>
                <a:gd name="connsiteY19" fmla="*/ 135041 h 1611350"/>
                <a:gd name="connsiteX20" fmla="*/ 303474 w 1658645"/>
                <a:gd name="connsiteY20" fmla="*/ 332276 h 1611350"/>
                <a:gd name="connsiteX0" fmla="*/ 303474 w 1658645"/>
                <a:gd name="connsiteY0" fmla="*/ 332276 h 1611350"/>
                <a:gd name="connsiteX1" fmla="*/ 167019 w 1658645"/>
                <a:gd name="connsiteY1" fmla="*/ 283089 h 1611350"/>
                <a:gd name="connsiteX2" fmla="*/ 0 w 1658645"/>
                <a:gd name="connsiteY2" fmla="*/ 462887 h 1611350"/>
                <a:gd name="connsiteX3" fmla="*/ 8582 w 1658645"/>
                <a:gd name="connsiteY3" fmla="*/ 1049100 h 1611350"/>
                <a:gd name="connsiteX4" fmla="*/ 171829 w 1658645"/>
                <a:gd name="connsiteY4" fmla="*/ 1346300 h 1611350"/>
                <a:gd name="connsiteX5" fmla="*/ 289242 w 1658645"/>
                <a:gd name="connsiteY5" fmla="*/ 1335626 h 1611350"/>
                <a:gd name="connsiteX6" fmla="*/ 257220 w 1658645"/>
                <a:gd name="connsiteY6" fmla="*/ 1453039 h 1611350"/>
                <a:gd name="connsiteX7" fmla="*/ 413771 w 1658645"/>
                <a:gd name="connsiteY7" fmla="*/ 1602474 h 1611350"/>
                <a:gd name="connsiteX8" fmla="*/ 939257 w 1658645"/>
                <a:gd name="connsiteY8" fmla="*/ 1591174 h 1611350"/>
                <a:gd name="connsiteX9" fmla="*/ 1345961 w 1658645"/>
                <a:gd name="connsiteY9" fmla="*/ 1428133 h 1611350"/>
                <a:gd name="connsiteX10" fmla="*/ 1315611 w 1658645"/>
                <a:gd name="connsiteY10" fmla="*/ 1264887 h 1611350"/>
                <a:gd name="connsiteX11" fmla="*/ 1481164 w 1658645"/>
                <a:gd name="connsiteY11" fmla="*/ 1282256 h 1611350"/>
                <a:gd name="connsiteX12" fmla="*/ 1612810 w 1658645"/>
                <a:gd name="connsiteY12" fmla="*/ 1150611 h 1611350"/>
                <a:gd name="connsiteX13" fmla="*/ 1622546 w 1658645"/>
                <a:gd name="connsiteY13" fmla="*/ 439015 h 1611350"/>
                <a:gd name="connsiteX14" fmla="*/ 1511666 w 1658645"/>
                <a:gd name="connsiteY14" fmla="*/ 289580 h 1611350"/>
                <a:gd name="connsiteX15" fmla="*/ 1342209 w 1658645"/>
                <a:gd name="connsiteY15" fmla="*/ 327586 h 1611350"/>
                <a:gd name="connsiteX16" fmla="*/ 1367309 w 1658645"/>
                <a:gd name="connsiteY16" fmla="*/ 179283 h 1611350"/>
                <a:gd name="connsiteX17" fmla="*/ 1139242 w 1658645"/>
                <a:gd name="connsiteY17" fmla="*/ 34538 h 1611350"/>
                <a:gd name="connsiteX18" fmla="*/ 479067 w 1658645"/>
                <a:gd name="connsiteY18" fmla="*/ 15616 h 1611350"/>
                <a:gd name="connsiteX19" fmla="*/ 267734 w 1658645"/>
                <a:gd name="connsiteY19" fmla="*/ 135041 h 1611350"/>
                <a:gd name="connsiteX20" fmla="*/ 303474 w 1658645"/>
                <a:gd name="connsiteY20" fmla="*/ 332276 h 1611350"/>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9488"/>
                <a:gd name="connsiteX1" fmla="*/ 167019 w 1658645"/>
                <a:gd name="connsiteY1" fmla="*/ 283089 h 1609488"/>
                <a:gd name="connsiteX2" fmla="*/ 0 w 1658645"/>
                <a:gd name="connsiteY2" fmla="*/ 462887 h 1609488"/>
                <a:gd name="connsiteX3" fmla="*/ 8582 w 1658645"/>
                <a:gd name="connsiteY3" fmla="*/ 1049100 h 1609488"/>
                <a:gd name="connsiteX4" fmla="*/ 171829 w 1658645"/>
                <a:gd name="connsiteY4" fmla="*/ 1346300 h 1609488"/>
                <a:gd name="connsiteX5" fmla="*/ 289242 w 1658645"/>
                <a:gd name="connsiteY5" fmla="*/ 1335626 h 1609488"/>
                <a:gd name="connsiteX6" fmla="*/ 257220 w 1658645"/>
                <a:gd name="connsiteY6" fmla="*/ 1453039 h 1609488"/>
                <a:gd name="connsiteX7" fmla="*/ 413771 w 1658645"/>
                <a:gd name="connsiteY7" fmla="*/ 1602474 h 1609488"/>
                <a:gd name="connsiteX8" fmla="*/ 866630 w 1658645"/>
                <a:gd name="connsiteY8" fmla="*/ 1578193 h 1609488"/>
                <a:gd name="connsiteX9" fmla="*/ 1335912 w 1658645"/>
                <a:gd name="connsiteY9" fmla="*/ 1418085 h 1609488"/>
                <a:gd name="connsiteX10" fmla="*/ 1315611 w 1658645"/>
                <a:gd name="connsiteY10" fmla="*/ 1264887 h 1609488"/>
                <a:gd name="connsiteX11" fmla="*/ 1481164 w 1658645"/>
                <a:gd name="connsiteY11" fmla="*/ 1282256 h 1609488"/>
                <a:gd name="connsiteX12" fmla="*/ 1612810 w 1658645"/>
                <a:gd name="connsiteY12" fmla="*/ 1150611 h 1609488"/>
                <a:gd name="connsiteX13" fmla="*/ 1622546 w 1658645"/>
                <a:gd name="connsiteY13" fmla="*/ 439015 h 1609488"/>
                <a:gd name="connsiteX14" fmla="*/ 1511666 w 1658645"/>
                <a:gd name="connsiteY14" fmla="*/ 289580 h 1609488"/>
                <a:gd name="connsiteX15" fmla="*/ 1342209 w 1658645"/>
                <a:gd name="connsiteY15" fmla="*/ 327586 h 1609488"/>
                <a:gd name="connsiteX16" fmla="*/ 1367309 w 1658645"/>
                <a:gd name="connsiteY16" fmla="*/ 179283 h 1609488"/>
                <a:gd name="connsiteX17" fmla="*/ 1139242 w 1658645"/>
                <a:gd name="connsiteY17" fmla="*/ 34538 h 1609488"/>
                <a:gd name="connsiteX18" fmla="*/ 479067 w 1658645"/>
                <a:gd name="connsiteY18" fmla="*/ 15616 h 1609488"/>
                <a:gd name="connsiteX19" fmla="*/ 267734 w 1658645"/>
                <a:gd name="connsiteY19" fmla="*/ 135041 h 1609488"/>
                <a:gd name="connsiteX20" fmla="*/ 303474 w 1658645"/>
                <a:gd name="connsiteY20" fmla="*/ 332276 h 1609488"/>
                <a:gd name="connsiteX0" fmla="*/ 303474 w 1658645"/>
                <a:gd name="connsiteY0" fmla="*/ 332276 h 1609488"/>
                <a:gd name="connsiteX1" fmla="*/ 167019 w 1658645"/>
                <a:gd name="connsiteY1" fmla="*/ 283089 h 1609488"/>
                <a:gd name="connsiteX2" fmla="*/ 0 w 1658645"/>
                <a:gd name="connsiteY2" fmla="*/ 462887 h 1609488"/>
                <a:gd name="connsiteX3" fmla="*/ 8582 w 1658645"/>
                <a:gd name="connsiteY3" fmla="*/ 1049100 h 1609488"/>
                <a:gd name="connsiteX4" fmla="*/ 171829 w 1658645"/>
                <a:gd name="connsiteY4" fmla="*/ 1346300 h 1609488"/>
                <a:gd name="connsiteX5" fmla="*/ 289242 w 1658645"/>
                <a:gd name="connsiteY5" fmla="*/ 1335626 h 1609488"/>
                <a:gd name="connsiteX6" fmla="*/ 257220 w 1658645"/>
                <a:gd name="connsiteY6" fmla="*/ 1453039 h 1609488"/>
                <a:gd name="connsiteX7" fmla="*/ 413771 w 1658645"/>
                <a:gd name="connsiteY7" fmla="*/ 1602474 h 1609488"/>
                <a:gd name="connsiteX8" fmla="*/ 866630 w 1658645"/>
                <a:gd name="connsiteY8" fmla="*/ 1578193 h 1609488"/>
                <a:gd name="connsiteX9" fmla="*/ 1335912 w 1658645"/>
                <a:gd name="connsiteY9" fmla="*/ 1418085 h 1609488"/>
                <a:gd name="connsiteX10" fmla="*/ 1315611 w 1658645"/>
                <a:gd name="connsiteY10" fmla="*/ 1264887 h 1609488"/>
                <a:gd name="connsiteX11" fmla="*/ 1481164 w 1658645"/>
                <a:gd name="connsiteY11" fmla="*/ 1282256 h 1609488"/>
                <a:gd name="connsiteX12" fmla="*/ 1612810 w 1658645"/>
                <a:gd name="connsiteY12" fmla="*/ 1150611 h 1609488"/>
                <a:gd name="connsiteX13" fmla="*/ 1622546 w 1658645"/>
                <a:gd name="connsiteY13" fmla="*/ 439015 h 1609488"/>
                <a:gd name="connsiteX14" fmla="*/ 1511666 w 1658645"/>
                <a:gd name="connsiteY14" fmla="*/ 289580 h 1609488"/>
                <a:gd name="connsiteX15" fmla="*/ 1342209 w 1658645"/>
                <a:gd name="connsiteY15" fmla="*/ 327586 h 1609488"/>
                <a:gd name="connsiteX16" fmla="*/ 1367309 w 1658645"/>
                <a:gd name="connsiteY16" fmla="*/ 179283 h 1609488"/>
                <a:gd name="connsiteX17" fmla="*/ 1139242 w 1658645"/>
                <a:gd name="connsiteY17" fmla="*/ 34538 h 1609488"/>
                <a:gd name="connsiteX18" fmla="*/ 479067 w 1658645"/>
                <a:gd name="connsiteY18" fmla="*/ 15616 h 1609488"/>
                <a:gd name="connsiteX19" fmla="*/ 267734 w 1658645"/>
                <a:gd name="connsiteY19" fmla="*/ 135041 h 1609488"/>
                <a:gd name="connsiteX20" fmla="*/ 303474 w 1658645"/>
                <a:gd name="connsiteY20" fmla="*/ 332276 h 1609488"/>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48841 w 1658645"/>
                <a:gd name="connsiteY8" fmla="*/ 1599541 h 1613157"/>
                <a:gd name="connsiteX9" fmla="*/ 1335912 w 1658645"/>
                <a:gd name="connsiteY9" fmla="*/ 1418085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48841 w 1658645"/>
                <a:gd name="connsiteY8" fmla="*/ 1599541 h 1613157"/>
                <a:gd name="connsiteX9" fmla="*/ 1335912 w 1658645"/>
                <a:gd name="connsiteY9" fmla="*/ 1418085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48841 w 1658645"/>
                <a:gd name="connsiteY8" fmla="*/ 1599541 h 1613157"/>
                <a:gd name="connsiteX9" fmla="*/ 1328796 w 1658645"/>
                <a:gd name="connsiteY9" fmla="*/ 1442991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38167 w 1658645"/>
                <a:gd name="connsiteY8" fmla="*/ 1599541 h 1613157"/>
                <a:gd name="connsiteX9" fmla="*/ 1328796 w 1658645"/>
                <a:gd name="connsiteY9" fmla="*/ 1442991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38167 w 1658645"/>
                <a:gd name="connsiteY8" fmla="*/ 1599541 h 1613157"/>
                <a:gd name="connsiteX9" fmla="*/ 1328796 w 1658645"/>
                <a:gd name="connsiteY9" fmla="*/ 1442991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23992"/>
                <a:gd name="connsiteX1" fmla="*/ 167019 w 1658645"/>
                <a:gd name="connsiteY1" fmla="*/ 283089 h 1623992"/>
                <a:gd name="connsiteX2" fmla="*/ 0 w 1658645"/>
                <a:gd name="connsiteY2" fmla="*/ 462887 h 1623992"/>
                <a:gd name="connsiteX3" fmla="*/ 8582 w 1658645"/>
                <a:gd name="connsiteY3" fmla="*/ 1049100 h 1623992"/>
                <a:gd name="connsiteX4" fmla="*/ 171829 w 1658645"/>
                <a:gd name="connsiteY4" fmla="*/ 1346300 h 1623992"/>
                <a:gd name="connsiteX5" fmla="*/ 289242 w 1658645"/>
                <a:gd name="connsiteY5" fmla="*/ 1335626 h 1623992"/>
                <a:gd name="connsiteX6" fmla="*/ 257220 w 1658645"/>
                <a:gd name="connsiteY6" fmla="*/ 1453039 h 1623992"/>
                <a:gd name="connsiteX7" fmla="*/ 413771 w 1658645"/>
                <a:gd name="connsiteY7" fmla="*/ 1602474 h 1623992"/>
                <a:gd name="connsiteX8" fmla="*/ 863072 w 1658645"/>
                <a:gd name="connsiteY8" fmla="*/ 1620889 h 1623992"/>
                <a:gd name="connsiteX9" fmla="*/ 1328796 w 1658645"/>
                <a:gd name="connsiteY9" fmla="*/ 1442991 h 1623992"/>
                <a:gd name="connsiteX10" fmla="*/ 1315611 w 1658645"/>
                <a:gd name="connsiteY10" fmla="*/ 1264887 h 1623992"/>
                <a:gd name="connsiteX11" fmla="*/ 1481164 w 1658645"/>
                <a:gd name="connsiteY11" fmla="*/ 1282256 h 1623992"/>
                <a:gd name="connsiteX12" fmla="*/ 1612810 w 1658645"/>
                <a:gd name="connsiteY12" fmla="*/ 1150611 h 1623992"/>
                <a:gd name="connsiteX13" fmla="*/ 1622546 w 1658645"/>
                <a:gd name="connsiteY13" fmla="*/ 439015 h 1623992"/>
                <a:gd name="connsiteX14" fmla="*/ 1511666 w 1658645"/>
                <a:gd name="connsiteY14" fmla="*/ 289580 h 1623992"/>
                <a:gd name="connsiteX15" fmla="*/ 1342209 w 1658645"/>
                <a:gd name="connsiteY15" fmla="*/ 327586 h 1623992"/>
                <a:gd name="connsiteX16" fmla="*/ 1367309 w 1658645"/>
                <a:gd name="connsiteY16" fmla="*/ 179283 h 1623992"/>
                <a:gd name="connsiteX17" fmla="*/ 1139242 w 1658645"/>
                <a:gd name="connsiteY17" fmla="*/ 34538 h 1623992"/>
                <a:gd name="connsiteX18" fmla="*/ 479067 w 1658645"/>
                <a:gd name="connsiteY18" fmla="*/ 15616 h 1623992"/>
                <a:gd name="connsiteX19" fmla="*/ 267734 w 1658645"/>
                <a:gd name="connsiteY19" fmla="*/ 135041 h 1623992"/>
                <a:gd name="connsiteX20" fmla="*/ 303474 w 1658645"/>
                <a:gd name="connsiteY20" fmla="*/ 332276 h 1623992"/>
                <a:gd name="connsiteX0" fmla="*/ 303474 w 1658645"/>
                <a:gd name="connsiteY0" fmla="*/ 332276 h 1626906"/>
                <a:gd name="connsiteX1" fmla="*/ 167019 w 1658645"/>
                <a:gd name="connsiteY1" fmla="*/ 283089 h 1626906"/>
                <a:gd name="connsiteX2" fmla="*/ 0 w 1658645"/>
                <a:gd name="connsiteY2" fmla="*/ 462887 h 1626906"/>
                <a:gd name="connsiteX3" fmla="*/ 8582 w 1658645"/>
                <a:gd name="connsiteY3" fmla="*/ 1049100 h 1626906"/>
                <a:gd name="connsiteX4" fmla="*/ 171829 w 1658645"/>
                <a:gd name="connsiteY4" fmla="*/ 1346300 h 1626906"/>
                <a:gd name="connsiteX5" fmla="*/ 289242 w 1658645"/>
                <a:gd name="connsiteY5" fmla="*/ 1335626 h 1626906"/>
                <a:gd name="connsiteX6" fmla="*/ 257220 w 1658645"/>
                <a:gd name="connsiteY6" fmla="*/ 1453039 h 1626906"/>
                <a:gd name="connsiteX7" fmla="*/ 413771 w 1658645"/>
                <a:gd name="connsiteY7" fmla="*/ 1602474 h 1626906"/>
                <a:gd name="connsiteX8" fmla="*/ 863072 w 1658645"/>
                <a:gd name="connsiteY8" fmla="*/ 1620889 h 1626906"/>
                <a:gd name="connsiteX9" fmla="*/ 1328796 w 1658645"/>
                <a:gd name="connsiteY9" fmla="*/ 1442991 h 1626906"/>
                <a:gd name="connsiteX10" fmla="*/ 1315611 w 1658645"/>
                <a:gd name="connsiteY10" fmla="*/ 1264887 h 1626906"/>
                <a:gd name="connsiteX11" fmla="*/ 1481164 w 1658645"/>
                <a:gd name="connsiteY11" fmla="*/ 1282256 h 1626906"/>
                <a:gd name="connsiteX12" fmla="*/ 1612810 w 1658645"/>
                <a:gd name="connsiteY12" fmla="*/ 1150611 h 1626906"/>
                <a:gd name="connsiteX13" fmla="*/ 1622546 w 1658645"/>
                <a:gd name="connsiteY13" fmla="*/ 439015 h 1626906"/>
                <a:gd name="connsiteX14" fmla="*/ 1511666 w 1658645"/>
                <a:gd name="connsiteY14" fmla="*/ 289580 h 1626906"/>
                <a:gd name="connsiteX15" fmla="*/ 1342209 w 1658645"/>
                <a:gd name="connsiteY15" fmla="*/ 327586 h 1626906"/>
                <a:gd name="connsiteX16" fmla="*/ 1367309 w 1658645"/>
                <a:gd name="connsiteY16" fmla="*/ 179283 h 1626906"/>
                <a:gd name="connsiteX17" fmla="*/ 1139242 w 1658645"/>
                <a:gd name="connsiteY17" fmla="*/ 34538 h 1626906"/>
                <a:gd name="connsiteX18" fmla="*/ 479067 w 1658645"/>
                <a:gd name="connsiteY18" fmla="*/ 15616 h 1626906"/>
                <a:gd name="connsiteX19" fmla="*/ 267734 w 1658645"/>
                <a:gd name="connsiteY19" fmla="*/ 135041 h 1626906"/>
                <a:gd name="connsiteX20" fmla="*/ 303474 w 1658645"/>
                <a:gd name="connsiteY20" fmla="*/ 332276 h 1626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8645" h="1626906">
                  <a:moveTo>
                    <a:pt x="303474" y="332276"/>
                  </a:moveTo>
                  <a:cubicBezTo>
                    <a:pt x="288972" y="341838"/>
                    <a:pt x="214179" y="291112"/>
                    <a:pt x="167019" y="283089"/>
                  </a:cubicBezTo>
                  <a:cubicBezTo>
                    <a:pt x="94598" y="289429"/>
                    <a:pt x="4595" y="303308"/>
                    <a:pt x="0" y="462887"/>
                  </a:cubicBezTo>
                  <a:cubicBezTo>
                    <a:pt x="349" y="711045"/>
                    <a:pt x="23306" y="773309"/>
                    <a:pt x="8582" y="1049100"/>
                  </a:cubicBezTo>
                  <a:cubicBezTo>
                    <a:pt x="10244" y="1116347"/>
                    <a:pt x="-655" y="1296637"/>
                    <a:pt x="171829" y="1346300"/>
                  </a:cubicBezTo>
                  <a:cubicBezTo>
                    <a:pt x="210967" y="1342742"/>
                    <a:pt x="282762" y="1306527"/>
                    <a:pt x="289242" y="1335626"/>
                  </a:cubicBezTo>
                  <a:cubicBezTo>
                    <a:pt x="278568" y="1374764"/>
                    <a:pt x="270406" y="1356123"/>
                    <a:pt x="257220" y="1453039"/>
                  </a:cubicBezTo>
                  <a:cubicBezTo>
                    <a:pt x="274235" y="1532995"/>
                    <a:pt x="296273" y="1570246"/>
                    <a:pt x="413771" y="1602474"/>
                  </a:cubicBezTo>
                  <a:cubicBezTo>
                    <a:pt x="669320" y="1626340"/>
                    <a:pt x="687910" y="1624656"/>
                    <a:pt x="863072" y="1620889"/>
                  </a:cubicBezTo>
                  <a:cubicBezTo>
                    <a:pt x="1093298" y="1644828"/>
                    <a:pt x="1297690" y="1599689"/>
                    <a:pt x="1328796" y="1442991"/>
                  </a:cubicBezTo>
                  <a:cubicBezTo>
                    <a:pt x="1338776" y="1376016"/>
                    <a:pt x="1310656" y="1274085"/>
                    <a:pt x="1315611" y="1264887"/>
                  </a:cubicBezTo>
                  <a:cubicBezTo>
                    <a:pt x="1316014" y="1232642"/>
                    <a:pt x="1410068" y="1334244"/>
                    <a:pt x="1481164" y="1282256"/>
                  </a:cubicBezTo>
                  <a:cubicBezTo>
                    <a:pt x="1534879" y="1262603"/>
                    <a:pt x="1527007" y="1278335"/>
                    <a:pt x="1612810" y="1150611"/>
                  </a:cubicBezTo>
                  <a:cubicBezTo>
                    <a:pt x="1652736" y="1075856"/>
                    <a:pt x="1687423" y="859618"/>
                    <a:pt x="1622546" y="439015"/>
                  </a:cubicBezTo>
                  <a:cubicBezTo>
                    <a:pt x="1615280" y="402304"/>
                    <a:pt x="1594129" y="325723"/>
                    <a:pt x="1511666" y="289580"/>
                  </a:cubicBezTo>
                  <a:cubicBezTo>
                    <a:pt x="1423759" y="262281"/>
                    <a:pt x="1359590" y="348566"/>
                    <a:pt x="1342209" y="327586"/>
                  </a:cubicBezTo>
                  <a:cubicBezTo>
                    <a:pt x="1316388" y="321417"/>
                    <a:pt x="1365497" y="255837"/>
                    <a:pt x="1367309" y="179283"/>
                  </a:cubicBezTo>
                  <a:cubicBezTo>
                    <a:pt x="1354173" y="122840"/>
                    <a:pt x="1306551" y="64396"/>
                    <a:pt x="1139242" y="34538"/>
                  </a:cubicBezTo>
                  <a:cubicBezTo>
                    <a:pt x="1069537" y="15910"/>
                    <a:pt x="826320" y="-21057"/>
                    <a:pt x="479067" y="15616"/>
                  </a:cubicBezTo>
                  <a:cubicBezTo>
                    <a:pt x="379478" y="35214"/>
                    <a:pt x="308139" y="71056"/>
                    <a:pt x="267734" y="135041"/>
                  </a:cubicBezTo>
                  <a:cubicBezTo>
                    <a:pt x="236989" y="235792"/>
                    <a:pt x="306966" y="296286"/>
                    <a:pt x="303474" y="332276"/>
                  </a:cubicBezTo>
                  <a:close/>
                </a:path>
              </a:pathLst>
            </a:custGeom>
            <a:solidFill>
              <a:srgbClr val="1755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7853263" y="2694122"/>
              <a:ext cx="1031051" cy="1107996"/>
            </a:xfrm>
            <a:prstGeom prst="rect">
              <a:avLst/>
            </a:prstGeom>
          </p:spPr>
          <p:txBody>
            <a:bodyPr vert="horz" wrap="none">
              <a:spAutoFit/>
            </a:bodyPr>
            <a:lstStyle/>
            <a:p>
              <a:r>
                <a:rPr lang="zh-CN" altLang="en-US" sz="6600" dirty="0">
                  <a:solidFill>
                    <a:schemeClr val="bg1"/>
                  </a:solidFill>
                  <a:latin typeface="迷你简少儿" panose="03000509000000000000" pitchFamily="65" charset="-122"/>
                  <a:ea typeface="迷你简少儿" panose="03000509000000000000" pitchFamily="65" charset="-122"/>
                </a:rPr>
                <a:t>习</a:t>
              </a:r>
            </a:p>
          </p:txBody>
        </p:sp>
      </p:grpSp>
      <p:grpSp>
        <p:nvGrpSpPr>
          <p:cNvPr id="19" name="组合 18"/>
          <p:cNvGrpSpPr/>
          <p:nvPr/>
        </p:nvGrpSpPr>
        <p:grpSpPr>
          <a:xfrm>
            <a:off x="5352879" y="3975430"/>
            <a:ext cx="1463476" cy="1435472"/>
            <a:chOff x="5352879" y="3892590"/>
            <a:chExt cx="1463476" cy="1435472"/>
          </a:xfrm>
        </p:grpSpPr>
        <p:sp>
          <p:nvSpPr>
            <p:cNvPr id="45" name="任意多边形 44"/>
            <p:cNvSpPr/>
            <p:nvPr/>
          </p:nvSpPr>
          <p:spPr>
            <a:xfrm>
              <a:off x="5352879" y="3892590"/>
              <a:ext cx="1463476" cy="1435472"/>
            </a:xfrm>
            <a:custGeom>
              <a:avLst/>
              <a:gdLst>
                <a:gd name="connsiteX0" fmla="*/ 305986 w 1622438"/>
                <a:gd name="connsiteY0" fmla="*/ 316660 h 1586858"/>
                <a:gd name="connsiteX1" fmla="*/ 149435 w 1622438"/>
                <a:gd name="connsiteY1" fmla="*/ 277522 h 1586858"/>
                <a:gd name="connsiteX2" fmla="*/ 0 w 1622438"/>
                <a:gd name="connsiteY2" fmla="*/ 402052 h 1586858"/>
                <a:gd name="connsiteX3" fmla="*/ 3558 w 1622438"/>
                <a:gd name="connsiteY3" fmla="*/ 1046045 h 1586858"/>
                <a:gd name="connsiteX4" fmla="*/ 174341 w 1622438"/>
                <a:gd name="connsiteY4" fmla="*/ 1330684 h 1586858"/>
                <a:gd name="connsiteX5" fmla="*/ 291754 w 1622438"/>
                <a:gd name="connsiteY5" fmla="*/ 1320010 h 1586858"/>
                <a:gd name="connsiteX6" fmla="*/ 259732 w 1622438"/>
                <a:gd name="connsiteY6" fmla="*/ 1437423 h 1586858"/>
                <a:gd name="connsiteX7" fmla="*/ 416283 w 1622438"/>
                <a:gd name="connsiteY7" fmla="*/ 1586858 h 1586858"/>
                <a:gd name="connsiteX8" fmla="*/ 1152785 w 1622438"/>
                <a:gd name="connsiteY8" fmla="*/ 1565510 h 1586858"/>
                <a:gd name="connsiteX9" fmla="*/ 1348473 w 1622438"/>
                <a:gd name="connsiteY9" fmla="*/ 1412517 h 1586858"/>
                <a:gd name="connsiteX10" fmla="*/ 1330683 w 1622438"/>
                <a:gd name="connsiteY10" fmla="*/ 1241734 h 1586858"/>
                <a:gd name="connsiteX11" fmla="*/ 1483676 w 1622438"/>
                <a:gd name="connsiteY11" fmla="*/ 1266640 h 1586858"/>
                <a:gd name="connsiteX12" fmla="*/ 1615322 w 1622438"/>
                <a:gd name="connsiteY12" fmla="*/ 1134995 h 1586858"/>
                <a:gd name="connsiteX13" fmla="*/ 1622438 w 1622438"/>
                <a:gd name="connsiteY13" fmla="*/ 423399 h 1586858"/>
                <a:gd name="connsiteX14" fmla="*/ 1480118 w 1622438"/>
                <a:gd name="connsiteY14" fmla="*/ 273964 h 1586858"/>
                <a:gd name="connsiteX15" fmla="*/ 1334241 w 1622438"/>
                <a:gd name="connsiteY15" fmla="*/ 298870 h 1586858"/>
                <a:gd name="connsiteX16" fmla="*/ 1369821 w 1622438"/>
                <a:gd name="connsiteY16" fmla="*/ 163667 h 1586858"/>
                <a:gd name="connsiteX17" fmla="*/ 1170574 w 1622438"/>
                <a:gd name="connsiteY17" fmla="*/ 32022 h 1586858"/>
                <a:gd name="connsiteX18" fmla="*/ 501675 w 1622438"/>
                <a:gd name="connsiteY18" fmla="*/ 0 h 1586858"/>
                <a:gd name="connsiteX19" fmla="*/ 256174 w 1622438"/>
                <a:gd name="connsiteY19" fmla="*/ 103182 h 1586858"/>
                <a:gd name="connsiteX20" fmla="*/ 305986 w 1622438"/>
                <a:gd name="connsiteY20" fmla="*/ 316660 h 1586858"/>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56174 w 1622438"/>
                <a:gd name="connsiteY19" fmla="*/ 11519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56174 w 1622438"/>
                <a:gd name="connsiteY19" fmla="*/ 11519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56174 w 1622438"/>
                <a:gd name="connsiteY19" fmla="*/ 11519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56174 w 1622438"/>
                <a:gd name="connsiteY19" fmla="*/ 11519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68011 w 1622438"/>
                <a:gd name="connsiteY19" fmla="*/ 11223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68011 w 1622438"/>
                <a:gd name="connsiteY19" fmla="*/ 11223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68011 w 1622438"/>
                <a:gd name="connsiteY19" fmla="*/ 112231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82807 w 1622438"/>
                <a:gd name="connsiteY19" fmla="*/ 106313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82807 w 1622438"/>
                <a:gd name="connsiteY19" fmla="*/ 106313 h 1598867"/>
                <a:gd name="connsiteX20" fmla="*/ 305986 w 1622438"/>
                <a:gd name="connsiteY20" fmla="*/ 328669 h 1598867"/>
                <a:gd name="connsiteX0" fmla="*/ 305986 w 1622438"/>
                <a:gd name="connsiteY0" fmla="*/ 328669 h 1598867"/>
                <a:gd name="connsiteX1" fmla="*/ 149435 w 1622438"/>
                <a:gd name="connsiteY1" fmla="*/ 289531 h 1598867"/>
                <a:gd name="connsiteX2" fmla="*/ 0 w 1622438"/>
                <a:gd name="connsiteY2" fmla="*/ 414061 h 1598867"/>
                <a:gd name="connsiteX3" fmla="*/ 3558 w 1622438"/>
                <a:gd name="connsiteY3" fmla="*/ 1058054 h 1598867"/>
                <a:gd name="connsiteX4" fmla="*/ 174341 w 1622438"/>
                <a:gd name="connsiteY4" fmla="*/ 1342693 h 1598867"/>
                <a:gd name="connsiteX5" fmla="*/ 291754 w 1622438"/>
                <a:gd name="connsiteY5" fmla="*/ 1332019 h 1598867"/>
                <a:gd name="connsiteX6" fmla="*/ 259732 w 1622438"/>
                <a:gd name="connsiteY6" fmla="*/ 1449432 h 1598867"/>
                <a:gd name="connsiteX7" fmla="*/ 416283 w 1622438"/>
                <a:gd name="connsiteY7" fmla="*/ 1598867 h 1598867"/>
                <a:gd name="connsiteX8" fmla="*/ 1152785 w 1622438"/>
                <a:gd name="connsiteY8" fmla="*/ 1577519 h 1598867"/>
                <a:gd name="connsiteX9" fmla="*/ 1348473 w 1622438"/>
                <a:gd name="connsiteY9" fmla="*/ 1424526 h 1598867"/>
                <a:gd name="connsiteX10" fmla="*/ 1330683 w 1622438"/>
                <a:gd name="connsiteY10" fmla="*/ 1253743 h 1598867"/>
                <a:gd name="connsiteX11" fmla="*/ 1483676 w 1622438"/>
                <a:gd name="connsiteY11" fmla="*/ 1278649 h 1598867"/>
                <a:gd name="connsiteX12" fmla="*/ 1615322 w 1622438"/>
                <a:gd name="connsiteY12" fmla="*/ 1147004 h 1598867"/>
                <a:gd name="connsiteX13" fmla="*/ 1622438 w 1622438"/>
                <a:gd name="connsiteY13" fmla="*/ 435408 h 1598867"/>
                <a:gd name="connsiteX14" fmla="*/ 1480118 w 1622438"/>
                <a:gd name="connsiteY14" fmla="*/ 285973 h 1598867"/>
                <a:gd name="connsiteX15" fmla="*/ 1334241 w 1622438"/>
                <a:gd name="connsiteY15" fmla="*/ 310879 h 1598867"/>
                <a:gd name="connsiteX16" fmla="*/ 1369821 w 1622438"/>
                <a:gd name="connsiteY16" fmla="*/ 175676 h 1598867"/>
                <a:gd name="connsiteX17" fmla="*/ 1170574 w 1622438"/>
                <a:gd name="connsiteY17" fmla="*/ 44031 h 1598867"/>
                <a:gd name="connsiteX18" fmla="*/ 501675 w 1622438"/>
                <a:gd name="connsiteY18" fmla="*/ 12009 h 1598867"/>
                <a:gd name="connsiteX19" fmla="*/ 282807 w 1622438"/>
                <a:gd name="connsiteY19" fmla="*/ 106313 h 1598867"/>
                <a:gd name="connsiteX20" fmla="*/ 305986 w 1622438"/>
                <a:gd name="connsiteY20" fmla="*/ 328669 h 1598867"/>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2410 h 1602608"/>
                <a:gd name="connsiteX1" fmla="*/ 149435 w 1622438"/>
                <a:gd name="connsiteY1" fmla="*/ 293272 h 1602608"/>
                <a:gd name="connsiteX2" fmla="*/ 0 w 1622438"/>
                <a:gd name="connsiteY2" fmla="*/ 417802 h 1602608"/>
                <a:gd name="connsiteX3" fmla="*/ 3558 w 1622438"/>
                <a:gd name="connsiteY3" fmla="*/ 1061795 h 1602608"/>
                <a:gd name="connsiteX4" fmla="*/ 174341 w 1622438"/>
                <a:gd name="connsiteY4" fmla="*/ 1346434 h 1602608"/>
                <a:gd name="connsiteX5" fmla="*/ 291754 w 1622438"/>
                <a:gd name="connsiteY5" fmla="*/ 1335760 h 1602608"/>
                <a:gd name="connsiteX6" fmla="*/ 259732 w 1622438"/>
                <a:gd name="connsiteY6" fmla="*/ 1453173 h 1602608"/>
                <a:gd name="connsiteX7" fmla="*/ 416283 w 1622438"/>
                <a:gd name="connsiteY7" fmla="*/ 1602608 h 1602608"/>
                <a:gd name="connsiteX8" fmla="*/ 1152785 w 1622438"/>
                <a:gd name="connsiteY8" fmla="*/ 1581260 h 1602608"/>
                <a:gd name="connsiteX9" fmla="*/ 1348473 w 1622438"/>
                <a:gd name="connsiteY9" fmla="*/ 1428267 h 1602608"/>
                <a:gd name="connsiteX10" fmla="*/ 1330683 w 1622438"/>
                <a:gd name="connsiteY10" fmla="*/ 1257484 h 1602608"/>
                <a:gd name="connsiteX11" fmla="*/ 1483676 w 1622438"/>
                <a:gd name="connsiteY11" fmla="*/ 1282390 h 1602608"/>
                <a:gd name="connsiteX12" fmla="*/ 1615322 w 1622438"/>
                <a:gd name="connsiteY12" fmla="*/ 1150745 h 1602608"/>
                <a:gd name="connsiteX13" fmla="*/ 1622438 w 1622438"/>
                <a:gd name="connsiteY13" fmla="*/ 439149 h 1602608"/>
                <a:gd name="connsiteX14" fmla="*/ 1480118 w 1622438"/>
                <a:gd name="connsiteY14" fmla="*/ 289714 h 1602608"/>
                <a:gd name="connsiteX15" fmla="*/ 1334241 w 1622438"/>
                <a:gd name="connsiteY15" fmla="*/ 314620 h 1602608"/>
                <a:gd name="connsiteX16" fmla="*/ 1369821 w 1622438"/>
                <a:gd name="connsiteY16" fmla="*/ 179417 h 1602608"/>
                <a:gd name="connsiteX17" fmla="*/ 1170574 w 1622438"/>
                <a:gd name="connsiteY17" fmla="*/ 47772 h 1602608"/>
                <a:gd name="connsiteX18" fmla="*/ 501675 w 1622438"/>
                <a:gd name="connsiteY18" fmla="*/ 15750 h 1602608"/>
                <a:gd name="connsiteX19" fmla="*/ 282807 w 1622438"/>
                <a:gd name="connsiteY19" fmla="*/ 110054 h 1602608"/>
                <a:gd name="connsiteX20" fmla="*/ 305986 w 1622438"/>
                <a:gd name="connsiteY20" fmla="*/ 332410 h 1602608"/>
                <a:gd name="connsiteX0" fmla="*/ 305986 w 1622438"/>
                <a:gd name="connsiteY0" fmla="*/ 335849 h 1606047"/>
                <a:gd name="connsiteX1" fmla="*/ 149435 w 1622438"/>
                <a:gd name="connsiteY1" fmla="*/ 296711 h 1606047"/>
                <a:gd name="connsiteX2" fmla="*/ 0 w 1622438"/>
                <a:gd name="connsiteY2" fmla="*/ 421241 h 1606047"/>
                <a:gd name="connsiteX3" fmla="*/ 3558 w 1622438"/>
                <a:gd name="connsiteY3" fmla="*/ 1065234 h 1606047"/>
                <a:gd name="connsiteX4" fmla="*/ 174341 w 1622438"/>
                <a:gd name="connsiteY4" fmla="*/ 1349873 h 1606047"/>
                <a:gd name="connsiteX5" fmla="*/ 291754 w 1622438"/>
                <a:gd name="connsiteY5" fmla="*/ 1339199 h 1606047"/>
                <a:gd name="connsiteX6" fmla="*/ 259732 w 1622438"/>
                <a:gd name="connsiteY6" fmla="*/ 1456612 h 1606047"/>
                <a:gd name="connsiteX7" fmla="*/ 416283 w 1622438"/>
                <a:gd name="connsiteY7" fmla="*/ 1606047 h 1606047"/>
                <a:gd name="connsiteX8" fmla="*/ 1152785 w 1622438"/>
                <a:gd name="connsiteY8" fmla="*/ 1584699 h 1606047"/>
                <a:gd name="connsiteX9" fmla="*/ 1348473 w 1622438"/>
                <a:gd name="connsiteY9" fmla="*/ 1431706 h 1606047"/>
                <a:gd name="connsiteX10" fmla="*/ 1330683 w 1622438"/>
                <a:gd name="connsiteY10" fmla="*/ 1260923 h 1606047"/>
                <a:gd name="connsiteX11" fmla="*/ 1483676 w 1622438"/>
                <a:gd name="connsiteY11" fmla="*/ 1285829 h 1606047"/>
                <a:gd name="connsiteX12" fmla="*/ 1615322 w 1622438"/>
                <a:gd name="connsiteY12" fmla="*/ 1154184 h 1606047"/>
                <a:gd name="connsiteX13" fmla="*/ 1622438 w 1622438"/>
                <a:gd name="connsiteY13" fmla="*/ 442588 h 1606047"/>
                <a:gd name="connsiteX14" fmla="*/ 1480118 w 1622438"/>
                <a:gd name="connsiteY14" fmla="*/ 293153 h 1606047"/>
                <a:gd name="connsiteX15" fmla="*/ 1334241 w 1622438"/>
                <a:gd name="connsiteY15" fmla="*/ 318059 h 1606047"/>
                <a:gd name="connsiteX16" fmla="*/ 1369821 w 1622438"/>
                <a:gd name="connsiteY16" fmla="*/ 182856 h 1606047"/>
                <a:gd name="connsiteX17" fmla="*/ 1141754 w 1622438"/>
                <a:gd name="connsiteY17" fmla="*/ 38111 h 1606047"/>
                <a:gd name="connsiteX18" fmla="*/ 501675 w 1622438"/>
                <a:gd name="connsiteY18" fmla="*/ 19189 h 1606047"/>
                <a:gd name="connsiteX19" fmla="*/ 282807 w 1622438"/>
                <a:gd name="connsiteY19" fmla="*/ 113493 h 1606047"/>
                <a:gd name="connsiteX20" fmla="*/ 305986 w 1622438"/>
                <a:gd name="connsiteY20" fmla="*/ 335849 h 1606047"/>
                <a:gd name="connsiteX0" fmla="*/ 305986 w 1622438"/>
                <a:gd name="connsiteY0" fmla="*/ 335849 h 1606047"/>
                <a:gd name="connsiteX1" fmla="*/ 149435 w 1622438"/>
                <a:gd name="connsiteY1" fmla="*/ 296711 h 1606047"/>
                <a:gd name="connsiteX2" fmla="*/ 0 w 1622438"/>
                <a:gd name="connsiteY2" fmla="*/ 421241 h 1606047"/>
                <a:gd name="connsiteX3" fmla="*/ 3558 w 1622438"/>
                <a:gd name="connsiteY3" fmla="*/ 1065234 h 1606047"/>
                <a:gd name="connsiteX4" fmla="*/ 174341 w 1622438"/>
                <a:gd name="connsiteY4" fmla="*/ 1349873 h 1606047"/>
                <a:gd name="connsiteX5" fmla="*/ 291754 w 1622438"/>
                <a:gd name="connsiteY5" fmla="*/ 1339199 h 1606047"/>
                <a:gd name="connsiteX6" fmla="*/ 259732 w 1622438"/>
                <a:gd name="connsiteY6" fmla="*/ 1456612 h 1606047"/>
                <a:gd name="connsiteX7" fmla="*/ 416283 w 1622438"/>
                <a:gd name="connsiteY7" fmla="*/ 1606047 h 1606047"/>
                <a:gd name="connsiteX8" fmla="*/ 1152785 w 1622438"/>
                <a:gd name="connsiteY8" fmla="*/ 1584699 h 1606047"/>
                <a:gd name="connsiteX9" fmla="*/ 1348473 w 1622438"/>
                <a:gd name="connsiteY9" fmla="*/ 1431706 h 1606047"/>
                <a:gd name="connsiteX10" fmla="*/ 1330683 w 1622438"/>
                <a:gd name="connsiteY10" fmla="*/ 1260923 h 1606047"/>
                <a:gd name="connsiteX11" fmla="*/ 1483676 w 1622438"/>
                <a:gd name="connsiteY11" fmla="*/ 1285829 h 1606047"/>
                <a:gd name="connsiteX12" fmla="*/ 1615322 w 1622438"/>
                <a:gd name="connsiteY12" fmla="*/ 1154184 h 1606047"/>
                <a:gd name="connsiteX13" fmla="*/ 1622438 w 1622438"/>
                <a:gd name="connsiteY13" fmla="*/ 442588 h 1606047"/>
                <a:gd name="connsiteX14" fmla="*/ 1480118 w 1622438"/>
                <a:gd name="connsiteY14" fmla="*/ 293153 h 1606047"/>
                <a:gd name="connsiteX15" fmla="*/ 1334241 w 1622438"/>
                <a:gd name="connsiteY15" fmla="*/ 318059 h 1606047"/>
                <a:gd name="connsiteX16" fmla="*/ 1369821 w 1622438"/>
                <a:gd name="connsiteY16" fmla="*/ 182856 h 1606047"/>
                <a:gd name="connsiteX17" fmla="*/ 1141754 w 1622438"/>
                <a:gd name="connsiteY17" fmla="*/ 38111 h 1606047"/>
                <a:gd name="connsiteX18" fmla="*/ 501675 w 1622438"/>
                <a:gd name="connsiteY18" fmla="*/ 19189 h 1606047"/>
                <a:gd name="connsiteX19" fmla="*/ 282807 w 1622438"/>
                <a:gd name="connsiteY19" fmla="*/ 113493 h 1606047"/>
                <a:gd name="connsiteX20" fmla="*/ 305986 w 1622438"/>
                <a:gd name="connsiteY20" fmla="*/ 335849 h 1606047"/>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48011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48011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34241 w 1622438"/>
                <a:gd name="connsiteY15" fmla="*/ 3144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44721 w 1622438"/>
                <a:gd name="connsiteY15" fmla="*/ 3275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44721 w 1622438"/>
                <a:gd name="connsiteY15" fmla="*/ 3275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2438"/>
                <a:gd name="connsiteY0" fmla="*/ 332276 h 1602474"/>
                <a:gd name="connsiteX1" fmla="*/ 149435 w 1622438"/>
                <a:gd name="connsiteY1" fmla="*/ 293138 h 1602474"/>
                <a:gd name="connsiteX2" fmla="*/ 0 w 1622438"/>
                <a:gd name="connsiteY2" fmla="*/ 417668 h 1602474"/>
                <a:gd name="connsiteX3" fmla="*/ 3558 w 1622438"/>
                <a:gd name="connsiteY3" fmla="*/ 1061661 h 1602474"/>
                <a:gd name="connsiteX4" fmla="*/ 174341 w 1622438"/>
                <a:gd name="connsiteY4" fmla="*/ 1346300 h 1602474"/>
                <a:gd name="connsiteX5" fmla="*/ 291754 w 1622438"/>
                <a:gd name="connsiteY5" fmla="*/ 1335626 h 1602474"/>
                <a:gd name="connsiteX6" fmla="*/ 259732 w 1622438"/>
                <a:gd name="connsiteY6" fmla="*/ 1453039 h 1602474"/>
                <a:gd name="connsiteX7" fmla="*/ 416283 w 1622438"/>
                <a:gd name="connsiteY7" fmla="*/ 1602474 h 1602474"/>
                <a:gd name="connsiteX8" fmla="*/ 1152785 w 1622438"/>
                <a:gd name="connsiteY8" fmla="*/ 1581126 h 1602474"/>
                <a:gd name="connsiteX9" fmla="*/ 1348473 w 1622438"/>
                <a:gd name="connsiteY9" fmla="*/ 1428133 h 1602474"/>
                <a:gd name="connsiteX10" fmla="*/ 1330683 w 1622438"/>
                <a:gd name="connsiteY10" fmla="*/ 1257350 h 1602474"/>
                <a:gd name="connsiteX11" fmla="*/ 1483676 w 1622438"/>
                <a:gd name="connsiteY11" fmla="*/ 1282256 h 1602474"/>
                <a:gd name="connsiteX12" fmla="*/ 1615322 w 1622438"/>
                <a:gd name="connsiteY12" fmla="*/ 1150611 h 1602474"/>
                <a:gd name="connsiteX13" fmla="*/ 1622438 w 1622438"/>
                <a:gd name="connsiteY13" fmla="*/ 439015 h 1602474"/>
                <a:gd name="connsiteX14" fmla="*/ 1514178 w 1622438"/>
                <a:gd name="connsiteY14" fmla="*/ 289580 h 1602474"/>
                <a:gd name="connsiteX15" fmla="*/ 1344721 w 1622438"/>
                <a:gd name="connsiteY15" fmla="*/ 327586 h 1602474"/>
                <a:gd name="connsiteX16" fmla="*/ 1369821 w 1622438"/>
                <a:gd name="connsiteY16" fmla="*/ 179283 h 1602474"/>
                <a:gd name="connsiteX17" fmla="*/ 1141754 w 1622438"/>
                <a:gd name="connsiteY17" fmla="*/ 34538 h 1602474"/>
                <a:gd name="connsiteX18" fmla="*/ 501675 w 1622438"/>
                <a:gd name="connsiteY18" fmla="*/ 15616 h 1602474"/>
                <a:gd name="connsiteX19" fmla="*/ 282807 w 1622438"/>
                <a:gd name="connsiteY19" fmla="*/ 109920 h 1602474"/>
                <a:gd name="connsiteX20" fmla="*/ 305986 w 1622438"/>
                <a:gd name="connsiteY20" fmla="*/ 332276 h 1602474"/>
                <a:gd name="connsiteX0" fmla="*/ 305986 w 1625058"/>
                <a:gd name="connsiteY0" fmla="*/ 332276 h 1602474"/>
                <a:gd name="connsiteX1" fmla="*/ 149435 w 1625058"/>
                <a:gd name="connsiteY1" fmla="*/ 293138 h 1602474"/>
                <a:gd name="connsiteX2" fmla="*/ 0 w 1625058"/>
                <a:gd name="connsiteY2" fmla="*/ 417668 h 1602474"/>
                <a:gd name="connsiteX3" fmla="*/ 3558 w 1625058"/>
                <a:gd name="connsiteY3" fmla="*/ 1061661 h 1602474"/>
                <a:gd name="connsiteX4" fmla="*/ 174341 w 1625058"/>
                <a:gd name="connsiteY4" fmla="*/ 1346300 h 1602474"/>
                <a:gd name="connsiteX5" fmla="*/ 291754 w 1625058"/>
                <a:gd name="connsiteY5" fmla="*/ 1335626 h 1602474"/>
                <a:gd name="connsiteX6" fmla="*/ 259732 w 1625058"/>
                <a:gd name="connsiteY6" fmla="*/ 1453039 h 1602474"/>
                <a:gd name="connsiteX7" fmla="*/ 416283 w 1625058"/>
                <a:gd name="connsiteY7" fmla="*/ 1602474 h 1602474"/>
                <a:gd name="connsiteX8" fmla="*/ 1152785 w 1625058"/>
                <a:gd name="connsiteY8" fmla="*/ 1581126 h 1602474"/>
                <a:gd name="connsiteX9" fmla="*/ 1348473 w 1625058"/>
                <a:gd name="connsiteY9" fmla="*/ 1428133 h 1602474"/>
                <a:gd name="connsiteX10" fmla="*/ 1330683 w 1625058"/>
                <a:gd name="connsiteY10" fmla="*/ 1257350 h 1602474"/>
                <a:gd name="connsiteX11" fmla="*/ 1483676 w 1625058"/>
                <a:gd name="connsiteY11" fmla="*/ 1282256 h 1602474"/>
                <a:gd name="connsiteX12" fmla="*/ 1615322 w 1625058"/>
                <a:gd name="connsiteY12" fmla="*/ 1150611 h 1602474"/>
                <a:gd name="connsiteX13" fmla="*/ 1625058 w 1625058"/>
                <a:gd name="connsiteY13" fmla="*/ 439015 h 1602474"/>
                <a:gd name="connsiteX14" fmla="*/ 1514178 w 1625058"/>
                <a:gd name="connsiteY14" fmla="*/ 289580 h 1602474"/>
                <a:gd name="connsiteX15" fmla="*/ 1344721 w 1625058"/>
                <a:gd name="connsiteY15" fmla="*/ 327586 h 1602474"/>
                <a:gd name="connsiteX16" fmla="*/ 1369821 w 1625058"/>
                <a:gd name="connsiteY16" fmla="*/ 179283 h 1602474"/>
                <a:gd name="connsiteX17" fmla="*/ 1141754 w 1625058"/>
                <a:gd name="connsiteY17" fmla="*/ 34538 h 1602474"/>
                <a:gd name="connsiteX18" fmla="*/ 501675 w 1625058"/>
                <a:gd name="connsiteY18" fmla="*/ 15616 h 1602474"/>
                <a:gd name="connsiteX19" fmla="*/ 282807 w 1625058"/>
                <a:gd name="connsiteY19" fmla="*/ 109920 h 1602474"/>
                <a:gd name="connsiteX20" fmla="*/ 305986 w 1625058"/>
                <a:gd name="connsiteY20" fmla="*/ 332276 h 1602474"/>
                <a:gd name="connsiteX0" fmla="*/ 305986 w 1625058"/>
                <a:gd name="connsiteY0" fmla="*/ 332276 h 1602474"/>
                <a:gd name="connsiteX1" fmla="*/ 149435 w 1625058"/>
                <a:gd name="connsiteY1" fmla="*/ 293138 h 1602474"/>
                <a:gd name="connsiteX2" fmla="*/ 0 w 1625058"/>
                <a:gd name="connsiteY2" fmla="*/ 417668 h 1602474"/>
                <a:gd name="connsiteX3" fmla="*/ 3558 w 1625058"/>
                <a:gd name="connsiteY3" fmla="*/ 1061661 h 1602474"/>
                <a:gd name="connsiteX4" fmla="*/ 174341 w 1625058"/>
                <a:gd name="connsiteY4" fmla="*/ 1346300 h 1602474"/>
                <a:gd name="connsiteX5" fmla="*/ 291754 w 1625058"/>
                <a:gd name="connsiteY5" fmla="*/ 1335626 h 1602474"/>
                <a:gd name="connsiteX6" fmla="*/ 259732 w 1625058"/>
                <a:gd name="connsiteY6" fmla="*/ 1453039 h 1602474"/>
                <a:gd name="connsiteX7" fmla="*/ 416283 w 1625058"/>
                <a:gd name="connsiteY7" fmla="*/ 1602474 h 1602474"/>
                <a:gd name="connsiteX8" fmla="*/ 1152785 w 1625058"/>
                <a:gd name="connsiteY8" fmla="*/ 1581126 h 1602474"/>
                <a:gd name="connsiteX9" fmla="*/ 1348473 w 1625058"/>
                <a:gd name="connsiteY9" fmla="*/ 1428133 h 1602474"/>
                <a:gd name="connsiteX10" fmla="*/ 1330683 w 1625058"/>
                <a:gd name="connsiteY10" fmla="*/ 1257350 h 1602474"/>
                <a:gd name="connsiteX11" fmla="*/ 1483676 w 1625058"/>
                <a:gd name="connsiteY11" fmla="*/ 1282256 h 1602474"/>
                <a:gd name="connsiteX12" fmla="*/ 1615322 w 1625058"/>
                <a:gd name="connsiteY12" fmla="*/ 1150611 h 1602474"/>
                <a:gd name="connsiteX13" fmla="*/ 1625058 w 1625058"/>
                <a:gd name="connsiteY13" fmla="*/ 439015 h 1602474"/>
                <a:gd name="connsiteX14" fmla="*/ 1514178 w 1625058"/>
                <a:gd name="connsiteY14" fmla="*/ 289580 h 1602474"/>
                <a:gd name="connsiteX15" fmla="*/ 1344721 w 1625058"/>
                <a:gd name="connsiteY15" fmla="*/ 327586 h 1602474"/>
                <a:gd name="connsiteX16" fmla="*/ 1369821 w 1625058"/>
                <a:gd name="connsiteY16" fmla="*/ 179283 h 1602474"/>
                <a:gd name="connsiteX17" fmla="*/ 1141754 w 1625058"/>
                <a:gd name="connsiteY17" fmla="*/ 34538 h 1602474"/>
                <a:gd name="connsiteX18" fmla="*/ 501675 w 1625058"/>
                <a:gd name="connsiteY18" fmla="*/ 15616 h 1602474"/>
                <a:gd name="connsiteX19" fmla="*/ 282807 w 1625058"/>
                <a:gd name="connsiteY19" fmla="*/ 109920 h 1602474"/>
                <a:gd name="connsiteX20" fmla="*/ 305986 w 1625058"/>
                <a:gd name="connsiteY20" fmla="*/ 332276 h 1602474"/>
                <a:gd name="connsiteX0" fmla="*/ 305986 w 1652202"/>
                <a:gd name="connsiteY0" fmla="*/ 332276 h 1602474"/>
                <a:gd name="connsiteX1" fmla="*/ 149435 w 1652202"/>
                <a:gd name="connsiteY1" fmla="*/ 293138 h 1602474"/>
                <a:gd name="connsiteX2" fmla="*/ 0 w 1652202"/>
                <a:gd name="connsiteY2" fmla="*/ 417668 h 1602474"/>
                <a:gd name="connsiteX3" fmla="*/ 3558 w 1652202"/>
                <a:gd name="connsiteY3" fmla="*/ 1061661 h 1602474"/>
                <a:gd name="connsiteX4" fmla="*/ 174341 w 1652202"/>
                <a:gd name="connsiteY4" fmla="*/ 1346300 h 1602474"/>
                <a:gd name="connsiteX5" fmla="*/ 291754 w 1652202"/>
                <a:gd name="connsiteY5" fmla="*/ 1335626 h 1602474"/>
                <a:gd name="connsiteX6" fmla="*/ 259732 w 1652202"/>
                <a:gd name="connsiteY6" fmla="*/ 1453039 h 1602474"/>
                <a:gd name="connsiteX7" fmla="*/ 416283 w 1652202"/>
                <a:gd name="connsiteY7" fmla="*/ 1602474 h 1602474"/>
                <a:gd name="connsiteX8" fmla="*/ 1152785 w 1652202"/>
                <a:gd name="connsiteY8" fmla="*/ 1581126 h 1602474"/>
                <a:gd name="connsiteX9" fmla="*/ 1348473 w 1652202"/>
                <a:gd name="connsiteY9" fmla="*/ 1428133 h 1602474"/>
                <a:gd name="connsiteX10" fmla="*/ 1330683 w 1652202"/>
                <a:gd name="connsiteY10" fmla="*/ 1257350 h 1602474"/>
                <a:gd name="connsiteX11" fmla="*/ 1483676 w 1652202"/>
                <a:gd name="connsiteY11" fmla="*/ 1282256 h 1602474"/>
                <a:gd name="connsiteX12" fmla="*/ 1615322 w 1652202"/>
                <a:gd name="connsiteY12" fmla="*/ 1150611 h 1602474"/>
                <a:gd name="connsiteX13" fmla="*/ 1625058 w 1652202"/>
                <a:gd name="connsiteY13" fmla="*/ 439015 h 1602474"/>
                <a:gd name="connsiteX14" fmla="*/ 1514178 w 1652202"/>
                <a:gd name="connsiteY14" fmla="*/ 289580 h 1602474"/>
                <a:gd name="connsiteX15" fmla="*/ 1344721 w 1652202"/>
                <a:gd name="connsiteY15" fmla="*/ 327586 h 1602474"/>
                <a:gd name="connsiteX16" fmla="*/ 1369821 w 1652202"/>
                <a:gd name="connsiteY16" fmla="*/ 179283 h 1602474"/>
                <a:gd name="connsiteX17" fmla="*/ 1141754 w 1652202"/>
                <a:gd name="connsiteY17" fmla="*/ 34538 h 1602474"/>
                <a:gd name="connsiteX18" fmla="*/ 501675 w 1652202"/>
                <a:gd name="connsiteY18" fmla="*/ 15616 h 1602474"/>
                <a:gd name="connsiteX19" fmla="*/ 282807 w 1652202"/>
                <a:gd name="connsiteY19" fmla="*/ 109920 h 1602474"/>
                <a:gd name="connsiteX20" fmla="*/ 305986 w 1652202"/>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1152785 w 1661157"/>
                <a:gd name="connsiteY8" fmla="*/ 1581126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30683 w 1661157"/>
                <a:gd name="connsiteY10" fmla="*/ 1257350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02474"/>
                <a:gd name="connsiteX1" fmla="*/ 149435 w 1661157"/>
                <a:gd name="connsiteY1" fmla="*/ 293138 h 1602474"/>
                <a:gd name="connsiteX2" fmla="*/ 0 w 1661157"/>
                <a:gd name="connsiteY2" fmla="*/ 417668 h 1602474"/>
                <a:gd name="connsiteX3" fmla="*/ 3558 w 1661157"/>
                <a:gd name="connsiteY3" fmla="*/ 1061661 h 1602474"/>
                <a:gd name="connsiteX4" fmla="*/ 174341 w 1661157"/>
                <a:gd name="connsiteY4" fmla="*/ 1346300 h 1602474"/>
                <a:gd name="connsiteX5" fmla="*/ 291754 w 1661157"/>
                <a:gd name="connsiteY5" fmla="*/ 1335626 h 1602474"/>
                <a:gd name="connsiteX6" fmla="*/ 259732 w 1661157"/>
                <a:gd name="connsiteY6" fmla="*/ 1453039 h 1602474"/>
                <a:gd name="connsiteX7" fmla="*/ 416283 w 1661157"/>
                <a:gd name="connsiteY7" fmla="*/ 1602474 h 1602474"/>
                <a:gd name="connsiteX8" fmla="*/ 941769 w 1661157"/>
                <a:gd name="connsiteY8" fmla="*/ 1591174 h 1602474"/>
                <a:gd name="connsiteX9" fmla="*/ 1348473 w 1661157"/>
                <a:gd name="connsiteY9" fmla="*/ 1428133 h 1602474"/>
                <a:gd name="connsiteX10" fmla="*/ 1318123 w 1661157"/>
                <a:gd name="connsiteY10" fmla="*/ 1264887 h 1602474"/>
                <a:gd name="connsiteX11" fmla="*/ 1483676 w 1661157"/>
                <a:gd name="connsiteY11" fmla="*/ 1282256 h 1602474"/>
                <a:gd name="connsiteX12" fmla="*/ 1615322 w 1661157"/>
                <a:gd name="connsiteY12" fmla="*/ 1150611 h 1602474"/>
                <a:gd name="connsiteX13" fmla="*/ 1625058 w 1661157"/>
                <a:gd name="connsiteY13" fmla="*/ 439015 h 1602474"/>
                <a:gd name="connsiteX14" fmla="*/ 1514178 w 1661157"/>
                <a:gd name="connsiteY14" fmla="*/ 289580 h 1602474"/>
                <a:gd name="connsiteX15" fmla="*/ 1344721 w 1661157"/>
                <a:gd name="connsiteY15" fmla="*/ 327586 h 1602474"/>
                <a:gd name="connsiteX16" fmla="*/ 1369821 w 1661157"/>
                <a:gd name="connsiteY16" fmla="*/ 179283 h 1602474"/>
                <a:gd name="connsiteX17" fmla="*/ 1141754 w 1661157"/>
                <a:gd name="connsiteY17" fmla="*/ 34538 h 1602474"/>
                <a:gd name="connsiteX18" fmla="*/ 501675 w 1661157"/>
                <a:gd name="connsiteY18" fmla="*/ 15616 h 1602474"/>
                <a:gd name="connsiteX19" fmla="*/ 282807 w 1661157"/>
                <a:gd name="connsiteY19" fmla="*/ 109920 h 1602474"/>
                <a:gd name="connsiteX20" fmla="*/ 305986 w 1661157"/>
                <a:gd name="connsiteY20" fmla="*/ 332276 h 1602474"/>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49435 w 1661157"/>
                <a:gd name="connsiteY1" fmla="*/ 293138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2092 w 1661157"/>
                <a:gd name="connsiteY1" fmla="*/ 288114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2092 w 1661157"/>
                <a:gd name="connsiteY1" fmla="*/ 288114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2092 w 1661157"/>
                <a:gd name="connsiteY1" fmla="*/ 288114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4604 w 1661157"/>
                <a:gd name="connsiteY1" fmla="*/ 275553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82807 w 1661157"/>
                <a:gd name="connsiteY19" fmla="*/ 109920 h 1611350"/>
                <a:gd name="connsiteX20" fmla="*/ 305986 w 1661157"/>
                <a:gd name="connsiteY20" fmla="*/ 332276 h 1611350"/>
                <a:gd name="connsiteX0" fmla="*/ 305986 w 1661157"/>
                <a:gd name="connsiteY0" fmla="*/ 332276 h 1611350"/>
                <a:gd name="connsiteX1" fmla="*/ 184604 w 1661157"/>
                <a:gd name="connsiteY1" fmla="*/ 275553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501675 w 1661157"/>
                <a:gd name="connsiteY18" fmla="*/ 15616 h 1611350"/>
                <a:gd name="connsiteX19" fmla="*/ 270246 w 1661157"/>
                <a:gd name="connsiteY19" fmla="*/ 135041 h 1611350"/>
                <a:gd name="connsiteX20" fmla="*/ 305986 w 1661157"/>
                <a:gd name="connsiteY20" fmla="*/ 332276 h 1611350"/>
                <a:gd name="connsiteX0" fmla="*/ 305986 w 1661157"/>
                <a:gd name="connsiteY0" fmla="*/ 332276 h 1611350"/>
                <a:gd name="connsiteX1" fmla="*/ 184604 w 1661157"/>
                <a:gd name="connsiteY1" fmla="*/ 275553 h 1611350"/>
                <a:gd name="connsiteX2" fmla="*/ 0 w 1661157"/>
                <a:gd name="connsiteY2" fmla="*/ 417668 h 1611350"/>
                <a:gd name="connsiteX3" fmla="*/ 3558 w 1661157"/>
                <a:gd name="connsiteY3" fmla="*/ 1061661 h 1611350"/>
                <a:gd name="connsiteX4" fmla="*/ 174341 w 1661157"/>
                <a:gd name="connsiteY4" fmla="*/ 1346300 h 1611350"/>
                <a:gd name="connsiteX5" fmla="*/ 291754 w 1661157"/>
                <a:gd name="connsiteY5" fmla="*/ 1335626 h 1611350"/>
                <a:gd name="connsiteX6" fmla="*/ 259732 w 1661157"/>
                <a:gd name="connsiteY6" fmla="*/ 1453039 h 1611350"/>
                <a:gd name="connsiteX7" fmla="*/ 416283 w 1661157"/>
                <a:gd name="connsiteY7" fmla="*/ 1602474 h 1611350"/>
                <a:gd name="connsiteX8" fmla="*/ 941769 w 1661157"/>
                <a:gd name="connsiteY8" fmla="*/ 1591174 h 1611350"/>
                <a:gd name="connsiteX9" fmla="*/ 1348473 w 1661157"/>
                <a:gd name="connsiteY9" fmla="*/ 1428133 h 1611350"/>
                <a:gd name="connsiteX10" fmla="*/ 1318123 w 1661157"/>
                <a:gd name="connsiteY10" fmla="*/ 1264887 h 1611350"/>
                <a:gd name="connsiteX11" fmla="*/ 1483676 w 1661157"/>
                <a:gd name="connsiteY11" fmla="*/ 1282256 h 1611350"/>
                <a:gd name="connsiteX12" fmla="*/ 1615322 w 1661157"/>
                <a:gd name="connsiteY12" fmla="*/ 1150611 h 1611350"/>
                <a:gd name="connsiteX13" fmla="*/ 1625058 w 1661157"/>
                <a:gd name="connsiteY13" fmla="*/ 439015 h 1611350"/>
                <a:gd name="connsiteX14" fmla="*/ 1514178 w 1661157"/>
                <a:gd name="connsiteY14" fmla="*/ 289580 h 1611350"/>
                <a:gd name="connsiteX15" fmla="*/ 1344721 w 1661157"/>
                <a:gd name="connsiteY15" fmla="*/ 327586 h 1611350"/>
                <a:gd name="connsiteX16" fmla="*/ 1369821 w 1661157"/>
                <a:gd name="connsiteY16" fmla="*/ 179283 h 1611350"/>
                <a:gd name="connsiteX17" fmla="*/ 1141754 w 1661157"/>
                <a:gd name="connsiteY17" fmla="*/ 34538 h 1611350"/>
                <a:gd name="connsiteX18" fmla="*/ 481579 w 1661157"/>
                <a:gd name="connsiteY18" fmla="*/ 15616 h 1611350"/>
                <a:gd name="connsiteX19" fmla="*/ 270246 w 1661157"/>
                <a:gd name="connsiteY19" fmla="*/ 135041 h 1611350"/>
                <a:gd name="connsiteX20" fmla="*/ 305986 w 1661157"/>
                <a:gd name="connsiteY20" fmla="*/ 332276 h 1611350"/>
                <a:gd name="connsiteX0" fmla="*/ 331106 w 1686277"/>
                <a:gd name="connsiteY0" fmla="*/ 332276 h 1611350"/>
                <a:gd name="connsiteX1" fmla="*/ 209724 w 1686277"/>
                <a:gd name="connsiteY1" fmla="*/ 275553 h 1611350"/>
                <a:gd name="connsiteX2" fmla="*/ 0 w 1686277"/>
                <a:gd name="connsiteY2" fmla="*/ 452838 h 1611350"/>
                <a:gd name="connsiteX3" fmla="*/ 28678 w 1686277"/>
                <a:gd name="connsiteY3" fmla="*/ 1061661 h 1611350"/>
                <a:gd name="connsiteX4" fmla="*/ 199461 w 1686277"/>
                <a:gd name="connsiteY4" fmla="*/ 1346300 h 1611350"/>
                <a:gd name="connsiteX5" fmla="*/ 316874 w 1686277"/>
                <a:gd name="connsiteY5" fmla="*/ 1335626 h 1611350"/>
                <a:gd name="connsiteX6" fmla="*/ 284852 w 1686277"/>
                <a:gd name="connsiteY6" fmla="*/ 1453039 h 1611350"/>
                <a:gd name="connsiteX7" fmla="*/ 441403 w 1686277"/>
                <a:gd name="connsiteY7" fmla="*/ 1602474 h 1611350"/>
                <a:gd name="connsiteX8" fmla="*/ 966889 w 1686277"/>
                <a:gd name="connsiteY8" fmla="*/ 1591174 h 1611350"/>
                <a:gd name="connsiteX9" fmla="*/ 1373593 w 1686277"/>
                <a:gd name="connsiteY9" fmla="*/ 1428133 h 1611350"/>
                <a:gd name="connsiteX10" fmla="*/ 1343243 w 1686277"/>
                <a:gd name="connsiteY10" fmla="*/ 1264887 h 1611350"/>
                <a:gd name="connsiteX11" fmla="*/ 1508796 w 1686277"/>
                <a:gd name="connsiteY11" fmla="*/ 1282256 h 1611350"/>
                <a:gd name="connsiteX12" fmla="*/ 1640442 w 1686277"/>
                <a:gd name="connsiteY12" fmla="*/ 1150611 h 1611350"/>
                <a:gd name="connsiteX13" fmla="*/ 1650178 w 1686277"/>
                <a:gd name="connsiteY13" fmla="*/ 439015 h 1611350"/>
                <a:gd name="connsiteX14" fmla="*/ 1539298 w 1686277"/>
                <a:gd name="connsiteY14" fmla="*/ 289580 h 1611350"/>
                <a:gd name="connsiteX15" fmla="*/ 1369841 w 1686277"/>
                <a:gd name="connsiteY15" fmla="*/ 327586 h 1611350"/>
                <a:gd name="connsiteX16" fmla="*/ 1394941 w 1686277"/>
                <a:gd name="connsiteY16" fmla="*/ 179283 h 1611350"/>
                <a:gd name="connsiteX17" fmla="*/ 1166874 w 1686277"/>
                <a:gd name="connsiteY17" fmla="*/ 34538 h 1611350"/>
                <a:gd name="connsiteX18" fmla="*/ 506699 w 1686277"/>
                <a:gd name="connsiteY18" fmla="*/ 15616 h 1611350"/>
                <a:gd name="connsiteX19" fmla="*/ 295366 w 1686277"/>
                <a:gd name="connsiteY19" fmla="*/ 135041 h 1611350"/>
                <a:gd name="connsiteX20" fmla="*/ 331106 w 1686277"/>
                <a:gd name="connsiteY20" fmla="*/ 332276 h 1611350"/>
                <a:gd name="connsiteX0" fmla="*/ 331106 w 1686277"/>
                <a:gd name="connsiteY0" fmla="*/ 332276 h 1611350"/>
                <a:gd name="connsiteX1" fmla="*/ 209724 w 1686277"/>
                <a:gd name="connsiteY1" fmla="*/ 275553 h 1611350"/>
                <a:gd name="connsiteX2" fmla="*/ 0 w 1686277"/>
                <a:gd name="connsiteY2" fmla="*/ 452838 h 1611350"/>
                <a:gd name="connsiteX3" fmla="*/ 28678 w 1686277"/>
                <a:gd name="connsiteY3" fmla="*/ 1061661 h 1611350"/>
                <a:gd name="connsiteX4" fmla="*/ 199461 w 1686277"/>
                <a:gd name="connsiteY4" fmla="*/ 1346300 h 1611350"/>
                <a:gd name="connsiteX5" fmla="*/ 316874 w 1686277"/>
                <a:gd name="connsiteY5" fmla="*/ 1335626 h 1611350"/>
                <a:gd name="connsiteX6" fmla="*/ 284852 w 1686277"/>
                <a:gd name="connsiteY6" fmla="*/ 1453039 h 1611350"/>
                <a:gd name="connsiteX7" fmla="*/ 441403 w 1686277"/>
                <a:gd name="connsiteY7" fmla="*/ 1602474 h 1611350"/>
                <a:gd name="connsiteX8" fmla="*/ 966889 w 1686277"/>
                <a:gd name="connsiteY8" fmla="*/ 1591174 h 1611350"/>
                <a:gd name="connsiteX9" fmla="*/ 1373593 w 1686277"/>
                <a:gd name="connsiteY9" fmla="*/ 1428133 h 1611350"/>
                <a:gd name="connsiteX10" fmla="*/ 1343243 w 1686277"/>
                <a:gd name="connsiteY10" fmla="*/ 1264887 h 1611350"/>
                <a:gd name="connsiteX11" fmla="*/ 1508796 w 1686277"/>
                <a:gd name="connsiteY11" fmla="*/ 1282256 h 1611350"/>
                <a:gd name="connsiteX12" fmla="*/ 1640442 w 1686277"/>
                <a:gd name="connsiteY12" fmla="*/ 1150611 h 1611350"/>
                <a:gd name="connsiteX13" fmla="*/ 1650178 w 1686277"/>
                <a:gd name="connsiteY13" fmla="*/ 439015 h 1611350"/>
                <a:gd name="connsiteX14" fmla="*/ 1539298 w 1686277"/>
                <a:gd name="connsiteY14" fmla="*/ 289580 h 1611350"/>
                <a:gd name="connsiteX15" fmla="*/ 1369841 w 1686277"/>
                <a:gd name="connsiteY15" fmla="*/ 327586 h 1611350"/>
                <a:gd name="connsiteX16" fmla="*/ 1394941 w 1686277"/>
                <a:gd name="connsiteY16" fmla="*/ 179283 h 1611350"/>
                <a:gd name="connsiteX17" fmla="*/ 1166874 w 1686277"/>
                <a:gd name="connsiteY17" fmla="*/ 34538 h 1611350"/>
                <a:gd name="connsiteX18" fmla="*/ 506699 w 1686277"/>
                <a:gd name="connsiteY18" fmla="*/ 15616 h 1611350"/>
                <a:gd name="connsiteX19" fmla="*/ 295366 w 1686277"/>
                <a:gd name="connsiteY19" fmla="*/ 135041 h 1611350"/>
                <a:gd name="connsiteX20" fmla="*/ 331106 w 1686277"/>
                <a:gd name="connsiteY20" fmla="*/ 332276 h 1611350"/>
                <a:gd name="connsiteX0" fmla="*/ 311010 w 1666181"/>
                <a:gd name="connsiteY0" fmla="*/ 332276 h 1611350"/>
                <a:gd name="connsiteX1" fmla="*/ 189628 w 1666181"/>
                <a:gd name="connsiteY1" fmla="*/ 275553 h 1611350"/>
                <a:gd name="connsiteX2" fmla="*/ 0 w 1666181"/>
                <a:gd name="connsiteY2" fmla="*/ 445302 h 1611350"/>
                <a:gd name="connsiteX3" fmla="*/ 8582 w 1666181"/>
                <a:gd name="connsiteY3" fmla="*/ 1061661 h 1611350"/>
                <a:gd name="connsiteX4" fmla="*/ 179365 w 1666181"/>
                <a:gd name="connsiteY4" fmla="*/ 1346300 h 1611350"/>
                <a:gd name="connsiteX5" fmla="*/ 296778 w 1666181"/>
                <a:gd name="connsiteY5" fmla="*/ 1335626 h 1611350"/>
                <a:gd name="connsiteX6" fmla="*/ 264756 w 1666181"/>
                <a:gd name="connsiteY6" fmla="*/ 1453039 h 1611350"/>
                <a:gd name="connsiteX7" fmla="*/ 421307 w 1666181"/>
                <a:gd name="connsiteY7" fmla="*/ 1602474 h 1611350"/>
                <a:gd name="connsiteX8" fmla="*/ 946793 w 1666181"/>
                <a:gd name="connsiteY8" fmla="*/ 1591174 h 1611350"/>
                <a:gd name="connsiteX9" fmla="*/ 1353497 w 1666181"/>
                <a:gd name="connsiteY9" fmla="*/ 1428133 h 1611350"/>
                <a:gd name="connsiteX10" fmla="*/ 1323147 w 1666181"/>
                <a:gd name="connsiteY10" fmla="*/ 1264887 h 1611350"/>
                <a:gd name="connsiteX11" fmla="*/ 1488700 w 1666181"/>
                <a:gd name="connsiteY11" fmla="*/ 1282256 h 1611350"/>
                <a:gd name="connsiteX12" fmla="*/ 1620346 w 1666181"/>
                <a:gd name="connsiteY12" fmla="*/ 1150611 h 1611350"/>
                <a:gd name="connsiteX13" fmla="*/ 1630082 w 1666181"/>
                <a:gd name="connsiteY13" fmla="*/ 439015 h 1611350"/>
                <a:gd name="connsiteX14" fmla="*/ 1519202 w 1666181"/>
                <a:gd name="connsiteY14" fmla="*/ 289580 h 1611350"/>
                <a:gd name="connsiteX15" fmla="*/ 1349745 w 1666181"/>
                <a:gd name="connsiteY15" fmla="*/ 327586 h 1611350"/>
                <a:gd name="connsiteX16" fmla="*/ 1374845 w 1666181"/>
                <a:gd name="connsiteY16" fmla="*/ 179283 h 1611350"/>
                <a:gd name="connsiteX17" fmla="*/ 1146778 w 1666181"/>
                <a:gd name="connsiteY17" fmla="*/ 34538 h 1611350"/>
                <a:gd name="connsiteX18" fmla="*/ 486603 w 1666181"/>
                <a:gd name="connsiteY18" fmla="*/ 15616 h 1611350"/>
                <a:gd name="connsiteX19" fmla="*/ 275270 w 1666181"/>
                <a:gd name="connsiteY19" fmla="*/ 135041 h 1611350"/>
                <a:gd name="connsiteX20" fmla="*/ 311010 w 1666181"/>
                <a:gd name="connsiteY20" fmla="*/ 332276 h 1611350"/>
                <a:gd name="connsiteX0" fmla="*/ 311010 w 1666181"/>
                <a:gd name="connsiteY0" fmla="*/ 332276 h 1611350"/>
                <a:gd name="connsiteX1" fmla="*/ 189628 w 1666181"/>
                <a:gd name="connsiteY1" fmla="*/ 275553 h 1611350"/>
                <a:gd name="connsiteX2" fmla="*/ 0 w 1666181"/>
                <a:gd name="connsiteY2" fmla="*/ 445302 h 1611350"/>
                <a:gd name="connsiteX3" fmla="*/ 8582 w 1666181"/>
                <a:gd name="connsiteY3" fmla="*/ 1061661 h 1611350"/>
                <a:gd name="connsiteX4" fmla="*/ 179365 w 1666181"/>
                <a:gd name="connsiteY4" fmla="*/ 1346300 h 1611350"/>
                <a:gd name="connsiteX5" fmla="*/ 296778 w 1666181"/>
                <a:gd name="connsiteY5" fmla="*/ 1335626 h 1611350"/>
                <a:gd name="connsiteX6" fmla="*/ 264756 w 1666181"/>
                <a:gd name="connsiteY6" fmla="*/ 1453039 h 1611350"/>
                <a:gd name="connsiteX7" fmla="*/ 421307 w 1666181"/>
                <a:gd name="connsiteY7" fmla="*/ 1602474 h 1611350"/>
                <a:gd name="connsiteX8" fmla="*/ 946793 w 1666181"/>
                <a:gd name="connsiteY8" fmla="*/ 1591174 h 1611350"/>
                <a:gd name="connsiteX9" fmla="*/ 1353497 w 1666181"/>
                <a:gd name="connsiteY9" fmla="*/ 1428133 h 1611350"/>
                <a:gd name="connsiteX10" fmla="*/ 1323147 w 1666181"/>
                <a:gd name="connsiteY10" fmla="*/ 1264887 h 1611350"/>
                <a:gd name="connsiteX11" fmla="*/ 1488700 w 1666181"/>
                <a:gd name="connsiteY11" fmla="*/ 1282256 h 1611350"/>
                <a:gd name="connsiteX12" fmla="*/ 1620346 w 1666181"/>
                <a:gd name="connsiteY12" fmla="*/ 1150611 h 1611350"/>
                <a:gd name="connsiteX13" fmla="*/ 1630082 w 1666181"/>
                <a:gd name="connsiteY13" fmla="*/ 439015 h 1611350"/>
                <a:gd name="connsiteX14" fmla="*/ 1519202 w 1666181"/>
                <a:gd name="connsiteY14" fmla="*/ 289580 h 1611350"/>
                <a:gd name="connsiteX15" fmla="*/ 1349745 w 1666181"/>
                <a:gd name="connsiteY15" fmla="*/ 327586 h 1611350"/>
                <a:gd name="connsiteX16" fmla="*/ 1374845 w 1666181"/>
                <a:gd name="connsiteY16" fmla="*/ 179283 h 1611350"/>
                <a:gd name="connsiteX17" fmla="*/ 1146778 w 1666181"/>
                <a:gd name="connsiteY17" fmla="*/ 34538 h 1611350"/>
                <a:gd name="connsiteX18" fmla="*/ 486603 w 1666181"/>
                <a:gd name="connsiteY18" fmla="*/ 15616 h 1611350"/>
                <a:gd name="connsiteX19" fmla="*/ 275270 w 1666181"/>
                <a:gd name="connsiteY19" fmla="*/ 135041 h 1611350"/>
                <a:gd name="connsiteX20" fmla="*/ 311010 w 1666181"/>
                <a:gd name="connsiteY20" fmla="*/ 332276 h 1611350"/>
                <a:gd name="connsiteX0" fmla="*/ 303933 w 1659104"/>
                <a:gd name="connsiteY0" fmla="*/ 332276 h 1611350"/>
                <a:gd name="connsiteX1" fmla="*/ 182551 w 1659104"/>
                <a:gd name="connsiteY1" fmla="*/ 275553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82551 w 1659104"/>
                <a:gd name="connsiteY1" fmla="*/ 275553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933 w 1659104"/>
                <a:gd name="connsiteY0" fmla="*/ 332276 h 1611350"/>
                <a:gd name="connsiteX1" fmla="*/ 167478 w 1659104"/>
                <a:gd name="connsiteY1" fmla="*/ 283089 h 1611350"/>
                <a:gd name="connsiteX2" fmla="*/ 459 w 1659104"/>
                <a:gd name="connsiteY2" fmla="*/ 462887 h 1611350"/>
                <a:gd name="connsiteX3" fmla="*/ 1505 w 1659104"/>
                <a:gd name="connsiteY3" fmla="*/ 1061661 h 1611350"/>
                <a:gd name="connsiteX4" fmla="*/ 172288 w 1659104"/>
                <a:gd name="connsiteY4" fmla="*/ 1346300 h 1611350"/>
                <a:gd name="connsiteX5" fmla="*/ 289701 w 1659104"/>
                <a:gd name="connsiteY5" fmla="*/ 1335626 h 1611350"/>
                <a:gd name="connsiteX6" fmla="*/ 257679 w 1659104"/>
                <a:gd name="connsiteY6" fmla="*/ 1453039 h 1611350"/>
                <a:gd name="connsiteX7" fmla="*/ 414230 w 1659104"/>
                <a:gd name="connsiteY7" fmla="*/ 1602474 h 1611350"/>
                <a:gd name="connsiteX8" fmla="*/ 939716 w 1659104"/>
                <a:gd name="connsiteY8" fmla="*/ 1591174 h 1611350"/>
                <a:gd name="connsiteX9" fmla="*/ 1346420 w 1659104"/>
                <a:gd name="connsiteY9" fmla="*/ 1428133 h 1611350"/>
                <a:gd name="connsiteX10" fmla="*/ 1316070 w 1659104"/>
                <a:gd name="connsiteY10" fmla="*/ 1264887 h 1611350"/>
                <a:gd name="connsiteX11" fmla="*/ 1481623 w 1659104"/>
                <a:gd name="connsiteY11" fmla="*/ 1282256 h 1611350"/>
                <a:gd name="connsiteX12" fmla="*/ 1613269 w 1659104"/>
                <a:gd name="connsiteY12" fmla="*/ 1150611 h 1611350"/>
                <a:gd name="connsiteX13" fmla="*/ 1623005 w 1659104"/>
                <a:gd name="connsiteY13" fmla="*/ 439015 h 1611350"/>
                <a:gd name="connsiteX14" fmla="*/ 1512125 w 1659104"/>
                <a:gd name="connsiteY14" fmla="*/ 289580 h 1611350"/>
                <a:gd name="connsiteX15" fmla="*/ 1342668 w 1659104"/>
                <a:gd name="connsiteY15" fmla="*/ 327586 h 1611350"/>
                <a:gd name="connsiteX16" fmla="*/ 1367768 w 1659104"/>
                <a:gd name="connsiteY16" fmla="*/ 179283 h 1611350"/>
                <a:gd name="connsiteX17" fmla="*/ 1139701 w 1659104"/>
                <a:gd name="connsiteY17" fmla="*/ 34538 h 1611350"/>
                <a:gd name="connsiteX18" fmla="*/ 479526 w 1659104"/>
                <a:gd name="connsiteY18" fmla="*/ 15616 h 1611350"/>
                <a:gd name="connsiteX19" fmla="*/ 268193 w 1659104"/>
                <a:gd name="connsiteY19" fmla="*/ 135041 h 1611350"/>
                <a:gd name="connsiteX20" fmla="*/ 303933 w 1659104"/>
                <a:gd name="connsiteY20" fmla="*/ 332276 h 1611350"/>
                <a:gd name="connsiteX0" fmla="*/ 303474 w 1658645"/>
                <a:gd name="connsiteY0" fmla="*/ 332276 h 1611350"/>
                <a:gd name="connsiteX1" fmla="*/ 167019 w 1658645"/>
                <a:gd name="connsiteY1" fmla="*/ 283089 h 1611350"/>
                <a:gd name="connsiteX2" fmla="*/ 0 w 1658645"/>
                <a:gd name="connsiteY2" fmla="*/ 462887 h 1611350"/>
                <a:gd name="connsiteX3" fmla="*/ 8582 w 1658645"/>
                <a:gd name="connsiteY3" fmla="*/ 1049100 h 1611350"/>
                <a:gd name="connsiteX4" fmla="*/ 171829 w 1658645"/>
                <a:gd name="connsiteY4" fmla="*/ 1346300 h 1611350"/>
                <a:gd name="connsiteX5" fmla="*/ 289242 w 1658645"/>
                <a:gd name="connsiteY5" fmla="*/ 1335626 h 1611350"/>
                <a:gd name="connsiteX6" fmla="*/ 257220 w 1658645"/>
                <a:gd name="connsiteY6" fmla="*/ 1453039 h 1611350"/>
                <a:gd name="connsiteX7" fmla="*/ 413771 w 1658645"/>
                <a:gd name="connsiteY7" fmla="*/ 1602474 h 1611350"/>
                <a:gd name="connsiteX8" fmla="*/ 939257 w 1658645"/>
                <a:gd name="connsiteY8" fmla="*/ 1591174 h 1611350"/>
                <a:gd name="connsiteX9" fmla="*/ 1345961 w 1658645"/>
                <a:gd name="connsiteY9" fmla="*/ 1428133 h 1611350"/>
                <a:gd name="connsiteX10" fmla="*/ 1315611 w 1658645"/>
                <a:gd name="connsiteY10" fmla="*/ 1264887 h 1611350"/>
                <a:gd name="connsiteX11" fmla="*/ 1481164 w 1658645"/>
                <a:gd name="connsiteY11" fmla="*/ 1282256 h 1611350"/>
                <a:gd name="connsiteX12" fmla="*/ 1612810 w 1658645"/>
                <a:gd name="connsiteY12" fmla="*/ 1150611 h 1611350"/>
                <a:gd name="connsiteX13" fmla="*/ 1622546 w 1658645"/>
                <a:gd name="connsiteY13" fmla="*/ 439015 h 1611350"/>
                <a:gd name="connsiteX14" fmla="*/ 1511666 w 1658645"/>
                <a:gd name="connsiteY14" fmla="*/ 289580 h 1611350"/>
                <a:gd name="connsiteX15" fmla="*/ 1342209 w 1658645"/>
                <a:gd name="connsiteY15" fmla="*/ 327586 h 1611350"/>
                <a:gd name="connsiteX16" fmla="*/ 1367309 w 1658645"/>
                <a:gd name="connsiteY16" fmla="*/ 179283 h 1611350"/>
                <a:gd name="connsiteX17" fmla="*/ 1139242 w 1658645"/>
                <a:gd name="connsiteY17" fmla="*/ 34538 h 1611350"/>
                <a:gd name="connsiteX18" fmla="*/ 479067 w 1658645"/>
                <a:gd name="connsiteY18" fmla="*/ 15616 h 1611350"/>
                <a:gd name="connsiteX19" fmla="*/ 267734 w 1658645"/>
                <a:gd name="connsiteY19" fmla="*/ 135041 h 1611350"/>
                <a:gd name="connsiteX20" fmla="*/ 303474 w 1658645"/>
                <a:gd name="connsiteY20" fmla="*/ 332276 h 1611350"/>
                <a:gd name="connsiteX0" fmla="*/ 303474 w 1658645"/>
                <a:gd name="connsiteY0" fmla="*/ 332276 h 1611350"/>
                <a:gd name="connsiteX1" fmla="*/ 167019 w 1658645"/>
                <a:gd name="connsiteY1" fmla="*/ 283089 h 1611350"/>
                <a:gd name="connsiteX2" fmla="*/ 0 w 1658645"/>
                <a:gd name="connsiteY2" fmla="*/ 462887 h 1611350"/>
                <a:gd name="connsiteX3" fmla="*/ 8582 w 1658645"/>
                <a:gd name="connsiteY3" fmla="*/ 1049100 h 1611350"/>
                <a:gd name="connsiteX4" fmla="*/ 171829 w 1658645"/>
                <a:gd name="connsiteY4" fmla="*/ 1346300 h 1611350"/>
                <a:gd name="connsiteX5" fmla="*/ 289242 w 1658645"/>
                <a:gd name="connsiteY5" fmla="*/ 1335626 h 1611350"/>
                <a:gd name="connsiteX6" fmla="*/ 257220 w 1658645"/>
                <a:gd name="connsiteY6" fmla="*/ 1453039 h 1611350"/>
                <a:gd name="connsiteX7" fmla="*/ 413771 w 1658645"/>
                <a:gd name="connsiteY7" fmla="*/ 1602474 h 1611350"/>
                <a:gd name="connsiteX8" fmla="*/ 939257 w 1658645"/>
                <a:gd name="connsiteY8" fmla="*/ 1591174 h 1611350"/>
                <a:gd name="connsiteX9" fmla="*/ 1345961 w 1658645"/>
                <a:gd name="connsiteY9" fmla="*/ 1428133 h 1611350"/>
                <a:gd name="connsiteX10" fmla="*/ 1315611 w 1658645"/>
                <a:gd name="connsiteY10" fmla="*/ 1264887 h 1611350"/>
                <a:gd name="connsiteX11" fmla="*/ 1481164 w 1658645"/>
                <a:gd name="connsiteY11" fmla="*/ 1282256 h 1611350"/>
                <a:gd name="connsiteX12" fmla="*/ 1612810 w 1658645"/>
                <a:gd name="connsiteY12" fmla="*/ 1150611 h 1611350"/>
                <a:gd name="connsiteX13" fmla="*/ 1622546 w 1658645"/>
                <a:gd name="connsiteY13" fmla="*/ 439015 h 1611350"/>
                <a:gd name="connsiteX14" fmla="*/ 1511666 w 1658645"/>
                <a:gd name="connsiteY14" fmla="*/ 289580 h 1611350"/>
                <a:gd name="connsiteX15" fmla="*/ 1342209 w 1658645"/>
                <a:gd name="connsiteY15" fmla="*/ 327586 h 1611350"/>
                <a:gd name="connsiteX16" fmla="*/ 1367309 w 1658645"/>
                <a:gd name="connsiteY16" fmla="*/ 179283 h 1611350"/>
                <a:gd name="connsiteX17" fmla="*/ 1139242 w 1658645"/>
                <a:gd name="connsiteY17" fmla="*/ 34538 h 1611350"/>
                <a:gd name="connsiteX18" fmla="*/ 479067 w 1658645"/>
                <a:gd name="connsiteY18" fmla="*/ 15616 h 1611350"/>
                <a:gd name="connsiteX19" fmla="*/ 267734 w 1658645"/>
                <a:gd name="connsiteY19" fmla="*/ 135041 h 1611350"/>
                <a:gd name="connsiteX20" fmla="*/ 303474 w 1658645"/>
                <a:gd name="connsiteY20" fmla="*/ 332276 h 1611350"/>
                <a:gd name="connsiteX0" fmla="*/ 303474 w 1658645"/>
                <a:gd name="connsiteY0" fmla="*/ 332276 h 1611350"/>
                <a:gd name="connsiteX1" fmla="*/ 167019 w 1658645"/>
                <a:gd name="connsiteY1" fmla="*/ 283089 h 1611350"/>
                <a:gd name="connsiteX2" fmla="*/ 0 w 1658645"/>
                <a:gd name="connsiteY2" fmla="*/ 462887 h 1611350"/>
                <a:gd name="connsiteX3" fmla="*/ 8582 w 1658645"/>
                <a:gd name="connsiteY3" fmla="*/ 1049100 h 1611350"/>
                <a:gd name="connsiteX4" fmla="*/ 171829 w 1658645"/>
                <a:gd name="connsiteY4" fmla="*/ 1346300 h 1611350"/>
                <a:gd name="connsiteX5" fmla="*/ 289242 w 1658645"/>
                <a:gd name="connsiteY5" fmla="*/ 1335626 h 1611350"/>
                <a:gd name="connsiteX6" fmla="*/ 257220 w 1658645"/>
                <a:gd name="connsiteY6" fmla="*/ 1453039 h 1611350"/>
                <a:gd name="connsiteX7" fmla="*/ 413771 w 1658645"/>
                <a:gd name="connsiteY7" fmla="*/ 1602474 h 1611350"/>
                <a:gd name="connsiteX8" fmla="*/ 939257 w 1658645"/>
                <a:gd name="connsiteY8" fmla="*/ 1591174 h 1611350"/>
                <a:gd name="connsiteX9" fmla="*/ 1345961 w 1658645"/>
                <a:gd name="connsiteY9" fmla="*/ 1428133 h 1611350"/>
                <a:gd name="connsiteX10" fmla="*/ 1315611 w 1658645"/>
                <a:gd name="connsiteY10" fmla="*/ 1264887 h 1611350"/>
                <a:gd name="connsiteX11" fmla="*/ 1481164 w 1658645"/>
                <a:gd name="connsiteY11" fmla="*/ 1282256 h 1611350"/>
                <a:gd name="connsiteX12" fmla="*/ 1612810 w 1658645"/>
                <a:gd name="connsiteY12" fmla="*/ 1150611 h 1611350"/>
                <a:gd name="connsiteX13" fmla="*/ 1622546 w 1658645"/>
                <a:gd name="connsiteY13" fmla="*/ 439015 h 1611350"/>
                <a:gd name="connsiteX14" fmla="*/ 1511666 w 1658645"/>
                <a:gd name="connsiteY14" fmla="*/ 289580 h 1611350"/>
                <a:gd name="connsiteX15" fmla="*/ 1342209 w 1658645"/>
                <a:gd name="connsiteY15" fmla="*/ 327586 h 1611350"/>
                <a:gd name="connsiteX16" fmla="*/ 1367309 w 1658645"/>
                <a:gd name="connsiteY16" fmla="*/ 179283 h 1611350"/>
                <a:gd name="connsiteX17" fmla="*/ 1139242 w 1658645"/>
                <a:gd name="connsiteY17" fmla="*/ 34538 h 1611350"/>
                <a:gd name="connsiteX18" fmla="*/ 479067 w 1658645"/>
                <a:gd name="connsiteY18" fmla="*/ 15616 h 1611350"/>
                <a:gd name="connsiteX19" fmla="*/ 267734 w 1658645"/>
                <a:gd name="connsiteY19" fmla="*/ 135041 h 1611350"/>
                <a:gd name="connsiteX20" fmla="*/ 303474 w 1658645"/>
                <a:gd name="connsiteY20" fmla="*/ 332276 h 1611350"/>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45961 w 1658645"/>
                <a:gd name="connsiteY9" fmla="*/ 1428133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8761"/>
                <a:gd name="connsiteX1" fmla="*/ 167019 w 1658645"/>
                <a:gd name="connsiteY1" fmla="*/ 283089 h 1608761"/>
                <a:gd name="connsiteX2" fmla="*/ 0 w 1658645"/>
                <a:gd name="connsiteY2" fmla="*/ 462887 h 1608761"/>
                <a:gd name="connsiteX3" fmla="*/ 8582 w 1658645"/>
                <a:gd name="connsiteY3" fmla="*/ 1049100 h 1608761"/>
                <a:gd name="connsiteX4" fmla="*/ 171829 w 1658645"/>
                <a:gd name="connsiteY4" fmla="*/ 1346300 h 1608761"/>
                <a:gd name="connsiteX5" fmla="*/ 289242 w 1658645"/>
                <a:gd name="connsiteY5" fmla="*/ 1335626 h 1608761"/>
                <a:gd name="connsiteX6" fmla="*/ 257220 w 1658645"/>
                <a:gd name="connsiteY6" fmla="*/ 1453039 h 1608761"/>
                <a:gd name="connsiteX7" fmla="*/ 413771 w 1658645"/>
                <a:gd name="connsiteY7" fmla="*/ 1602474 h 1608761"/>
                <a:gd name="connsiteX8" fmla="*/ 934232 w 1658645"/>
                <a:gd name="connsiteY8" fmla="*/ 1571077 h 1608761"/>
                <a:gd name="connsiteX9" fmla="*/ 1335912 w 1658645"/>
                <a:gd name="connsiteY9" fmla="*/ 1418085 h 1608761"/>
                <a:gd name="connsiteX10" fmla="*/ 1315611 w 1658645"/>
                <a:gd name="connsiteY10" fmla="*/ 1264887 h 1608761"/>
                <a:gd name="connsiteX11" fmla="*/ 1481164 w 1658645"/>
                <a:gd name="connsiteY11" fmla="*/ 1282256 h 1608761"/>
                <a:gd name="connsiteX12" fmla="*/ 1612810 w 1658645"/>
                <a:gd name="connsiteY12" fmla="*/ 1150611 h 1608761"/>
                <a:gd name="connsiteX13" fmla="*/ 1622546 w 1658645"/>
                <a:gd name="connsiteY13" fmla="*/ 439015 h 1608761"/>
                <a:gd name="connsiteX14" fmla="*/ 1511666 w 1658645"/>
                <a:gd name="connsiteY14" fmla="*/ 289580 h 1608761"/>
                <a:gd name="connsiteX15" fmla="*/ 1342209 w 1658645"/>
                <a:gd name="connsiteY15" fmla="*/ 327586 h 1608761"/>
                <a:gd name="connsiteX16" fmla="*/ 1367309 w 1658645"/>
                <a:gd name="connsiteY16" fmla="*/ 179283 h 1608761"/>
                <a:gd name="connsiteX17" fmla="*/ 1139242 w 1658645"/>
                <a:gd name="connsiteY17" fmla="*/ 34538 h 1608761"/>
                <a:gd name="connsiteX18" fmla="*/ 479067 w 1658645"/>
                <a:gd name="connsiteY18" fmla="*/ 15616 h 1608761"/>
                <a:gd name="connsiteX19" fmla="*/ 267734 w 1658645"/>
                <a:gd name="connsiteY19" fmla="*/ 135041 h 1608761"/>
                <a:gd name="connsiteX20" fmla="*/ 303474 w 1658645"/>
                <a:gd name="connsiteY20" fmla="*/ 332276 h 1608761"/>
                <a:gd name="connsiteX0" fmla="*/ 303474 w 1658645"/>
                <a:gd name="connsiteY0" fmla="*/ 332276 h 1609488"/>
                <a:gd name="connsiteX1" fmla="*/ 167019 w 1658645"/>
                <a:gd name="connsiteY1" fmla="*/ 283089 h 1609488"/>
                <a:gd name="connsiteX2" fmla="*/ 0 w 1658645"/>
                <a:gd name="connsiteY2" fmla="*/ 462887 h 1609488"/>
                <a:gd name="connsiteX3" fmla="*/ 8582 w 1658645"/>
                <a:gd name="connsiteY3" fmla="*/ 1049100 h 1609488"/>
                <a:gd name="connsiteX4" fmla="*/ 171829 w 1658645"/>
                <a:gd name="connsiteY4" fmla="*/ 1346300 h 1609488"/>
                <a:gd name="connsiteX5" fmla="*/ 289242 w 1658645"/>
                <a:gd name="connsiteY5" fmla="*/ 1335626 h 1609488"/>
                <a:gd name="connsiteX6" fmla="*/ 257220 w 1658645"/>
                <a:gd name="connsiteY6" fmla="*/ 1453039 h 1609488"/>
                <a:gd name="connsiteX7" fmla="*/ 413771 w 1658645"/>
                <a:gd name="connsiteY7" fmla="*/ 1602474 h 1609488"/>
                <a:gd name="connsiteX8" fmla="*/ 866630 w 1658645"/>
                <a:gd name="connsiteY8" fmla="*/ 1578193 h 1609488"/>
                <a:gd name="connsiteX9" fmla="*/ 1335912 w 1658645"/>
                <a:gd name="connsiteY9" fmla="*/ 1418085 h 1609488"/>
                <a:gd name="connsiteX10" fmla="*/ 1315611 w 1658645"/>
                <a:gd name="connsiteY10" fmla="*/ 1264887 h 1609488"/>
                <a:gd name="connsiteX11" fmla="*/ 1481164 w 1658645"/>
                <a:gd name="connsiteY11" fmla="*/ 1282256 h 1609488"/>
                <a:gd name="connsiteX12" fmla="*/ 1612810 w 1658645"/>
                <a:gd name="connsiteY12" fmla="*/ 1150611 h 1609488"/>
                <a:gd name="connsiteX13" fmla="*/ 1622546 w 1658645"/>
                <a:gd name="connsiteY13" fmla="*/ 439015 h 1609488"/>
                <a:gd name="connsiteX14" fmla="*/ 1511666 w 1658645"/>
                <a:gd name="connsiteY14" fmla="*/ 289580 h 1609488"/>
                <a:gd name="connsiteX15" fmla="*/ 1342209 w 1658645"/>
                <a:gd name="connsiteY15" fmla="*/ 327586 h 1609488"/>
                <a:gd name="connsiteX16" fmla="*/ 1367309 w 1658645"/>
                <a:gd name="connsiteY16" fmla="*/ 179283 h 1609488"/>
                <a:gd name="connsiteX17" fmla="*/ 1139242 w 1658645"/>
                <a:gd name="connsiteY17" fmla="*/ 34538 h 1609488"/>
                <a:gd name="connsiteX18" fmla="*/ 479067 w 1658645"/>
                <a:gd name="connsiteY18" fmla="*/ 15616 h 1609488"/>
                <a:gd name="connsiteX19" fmla="*/ 267734 w 1658645"/>
                <a:gd name="connsiteY19" fmla="*/ 135041 h 1609488"/>
                <a:gd name="connsiteX20" fmla="*/ 303474 w 1658645"/>
                <a:gd name="connsiteY20" fmla="*/ 332276 h 1609488"/>
                <a:gd name="connsiteX0" fmla="*/ 303474 w 1658645"/>
                <a:gd name="connsiteY0" fmla="*/ 332276 h 1609488"/>
                <a:gd name="connsiteX1" fmla="*/ 167019 w 1658645"/>
                <a:gd name="connsiteY1" fmla="*/ 283089 h 1609488"/>
                <a:gd name="connsiteX2" fmla="*/ 0 w 1658645"/>
                <a:gd name="connsiteY2" fmla="*/ 462887 h 1609488"/>
                <a:gd name="connsiteX3" fmla="*/ 8582 w 1658645"/>
                <a:gd name="connsiteY3" fmla="*/ 1049100 h 1609488"/>
                <a:gd name="connsiteX4" fmla="*/ 171829 w 1658645"/>
                <a:gd name="connsiteY4" fmla="*/ 1346300 h 1609488"/>
                <a:gd name="connsiteX5" fmla="*/ 289242 w 1658645"/>
                <a:gd name="connsiteY5" fmla="*/ 1335626 h 1609488"/>
                <a:gd name="connsiteX6" fmla="*/ 257220 w 1658645"/>
                <a:gd name="connsiteY6" fmla="*/ 1453039 h 1609488"/>
                <a:gd name="connsiteX7" fmla="*/ 413771 w 1658645"/>
                <a:gd name="connsiteY7" fmla="*/ 1602474 h 1609488"/>
                <a:gd name="connsiteX8" fmla="*/ 866630 w 1658645"/>
                <a:gd name="connsiteY8" fmla="*/ 1578193 h 1609488"/>
                <a:gd name="connsiteX9" fmla="*/ 1335912 w 1658645"/>
                <a:gd name="connsiteY9" fmla="*/ 1418085 h 1609488"/>
                <a:gd name="connsiteX10" fmla="*/ 1315611 w 1658645"/>
                <a:gd name="connsiteY10" fmla="*/ 1264887 h 1609488"/>
                <a:gd name="connsiteX11" fmla="*/ 1481164 w 1658645"/>
                <a:gd name="connsiteY11" fmla="*/ 1282256 h 1609488"/>
                <a:gd name="connsiteX12" fmla="*/ 1612810 w 1658645"/>
                <a:gd name="connsiteY12" fmla="*/ 1150611 h 1609488"/>
                <a:gd name="connsiteX13" fmla="*/ 1622546 w 1658645"/>
                <a:gd name="connsiteY13" fmla="*/ 439015 h 1609488"/>
                <a:gd name="connsiteX14" fmla="*/ 1511666 w 1658645"/>
                <a:gd name="connsiteY14" fmla="*/ 289580 h 1609488"/>
                <a:gd name="connsiteX15" fmla="*/ 1342209 w 1658645"/>
                <a:gd name="connsiteY15" fmla="*/ 327586 h 1609488"/>
                <a:gd name="connsiteX16" fmla="*/ 1367309 w 1658645"/>
                <a:gd name="connsiteY16" fmla="*/ 179283 h 1609488"/>
                <a:gd name="connsiteX17" fmla="*/ 1139242 w 1658645"/>
                <a:gd name="connsiteY17" fmla="*/ 34538 h 1609488"/>
                <a:gd name="connsiteX18" fmla="*/ 479067 w 1658645"/>
                <a:gd name="connsiteY18" fmla="*/ 15616 h 1609488"/>
                <a:gd name="connsiteX19" fmla="*/ 267734 w 1658645"/>
                <a:gd name="connsiteY19" fmla="*/ 135041 h 1609488"/>
                <a:gd name="connsiteX20" fmla="*/ 303474 w 1658645"/>
                <a:gd name="connsiteY20" fmla="*/ 332276 h 1609488"/>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48841 w 1658645"/>
                <a:gd name="connsiteY8" fmla="*/ 1599541 h 1613157"/>
                <a:gd name="connsiteX9" fmla="*/ 1335912 w 1658645"/>
                <a:gd name="connsiteY9" fmla="*/ 1418085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48841 w 1658645"/>
                <a:gd name="connsiteY8" fmla="*/ 1599541 h 1613157"/>
                <a:gd name="connsiteX9" fmla="*/ 1335912 w 1658645"/>
                <a:gd name="connsiteY9" fmla="*/ 1418085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48841 w 1658645"/>
                <a:gd name="connsiteY8" fmla="*/ 1599541 h 1613157"/>
                <a:gd name="connsiteX9" fmla="*/ 1328796 w 1658645"/>
                <a:gd name="connsiteY9" fmla="*/ 1442991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38167 w 1658645"/>
                <a:gd name="connsiteY8" fmla="*/ 1599541 h 1613157"/>
                <a:gd name="connsiteX9" fmla="*/ 1328796 w 1658645"/>
                <a:gd name="connsiteY9" fmla="*/ 1442991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13157"/>
                <a:gd name="connsiteX1" fmla="*/ 167019 w 1658645"/>
                <a:gd name="connsiteY1" fmla="*/ 283089 h 1613157"/>
                <a:gd name="connsiteX2" fmla="*/ 0 w 1658645"/>
                <a:gd name="connsiteY2" fmla="*/ 462887 h 1613157"/>
                <a:gd name="connsiteX3" fmla="*/ 8582 w 1658645"/>
                <a:gd name="connsiteY3" fmla="*/ 1049100 h 1613157"/>
                <a:gd name="connsiteX4" fmla="*/ 171829 w 1658645"/>
                <a:gd name="connsiteY4" fmla="*/ 1346300 h 1613157"/>
                <a:gd name="connsiteX5" fmla="*/ 289242 w 1658645"/>
                <a:gd name="connsiteY5" fmla="*/ 1335626 h 1613157"/>
                <a:gd name="connsiteX6" fmla="*/ 257220 w 1658645"/>
                <a:gd name="connsiteY6" fmla="*/ 1453039 h 1613157"/>
                <a:gd name="connsiteX7" fmla="*/ 413771 w 1658645"/>
                <a:gd name="connsiteY7" fmla="*/ 1602474 h 1613157"/>
                <a:gd name="connsiteX8" fmla="*/ 838167 w 1658645"/>
                <a:gd name="connsiteY8" fmla="*/ 1599541 h 1613157"/>
                <a:gd name="connsiteX9" fmla="*/ 1328796 w 1658645"/>
                <a:gd name="connsiteY9" fmla="*/ 1442991 h 1613157"/>
                <a:gd name="connsiteX10" fmla="*/ 1315611 w 1658645"/>
                <a:gd name="connsiteY10" fmla="*/ 1264887 h 1613157"/>
                <a:gd name="connsiteX11" fmla="*/ 1481164 w 1658645"/>
                <a:gd name="connsiteY11" fmla="*/ 1282256 h 1613157"/>
                <a:gd name="connsiteX12" fmla="*/ 1612810 w 1658645"/>
                <a:gd name="connsiteY12" fmla="*/ 1150611 h 1613157"/>
                <a:gd name="connsiteX13" fmla="*/ 1622546 w 1658645"/>
                <a:gd name="connsiteY13" fmla="*/ 439015 h 1613157"/>
                <a:gd name="connsiteX14" fmla="*/ 1511666 w 1658645"/>
                <a:gd name="connsiteY14" fmla="*/ 289580 h 1613157"/>
                <a:gd name="connsiteX15" fmla="*/ 1342209 w 1658645"/>
                <a:gd name="connsiteY15" fmla="*/ 327586 h 1613157"/>
                <a:gd name="connsiteX16" fmla="*/ 1367309 w 1658645"/>
                <a:gd name="connsiteY16" fmla="*/ 179283 h 1613157"/>
                <a:gd name="connsiteX17" fmla="*/ 1139242 w 1658645"/>
                <a:gd name="connsiteY17" fmla="*/ 34538 h 1613157"/>
                <a:gd name="connsiteX18" fmla="*/ 479067 w 1658645"/>
                <a:gd name="connsiteY18" fmla="*/ 15616 h 1613157"/>
                <a:gd name="connsiteX19" fmla="*/ 267734 w 1658645"/>
                <a:gd name="connsiteY19" fmla="*/ 135041 h 1613157"/>
                <a:gd name="connsiteX20" fmla="*/ 303474 w 1658645"/>
                <a:gd name="connsiteY20" fmla="*/ 332276 h 1613157"/>
                <a:gd name="connsiteX0" fmla="*/ 303474 w 1658645"/>
                <a:gd name="connsiteY0" fmla="*/ 332276 h 1623992"/>
                <a:gd name="connsiteX1" fmla="*/ 167019 w 1658645"/>
                <a:gd name="connsiteY1" fmla="*/ 283089 h 1623992"/>
                <a:gd name="connsiteX2" fmla="*/ 0 w 1658645"/>
                <a:gd name="connsiteY2" fmla="*/ 462887 h 1623992"/>
                <a:gd name="connsiteX3" fmla="*/ 8582 w 1658645"/>
                <a:gd name="connsiteY3" fmla="*/ 1049100 h 1623992"/>
                <a:gd name="connsiteX4" fmla="*/ 171829 w 1658645"/>
                <a:gd name="connsiteY4" fmla="*/ 1346300 h 1623992"/>
                <a:gd name="connsiteX5" fmla="*/ 289242 w 1658645"/>
                <a:gd name="connsiteY5" fmla="*/ 1335626 h 1623992"/>
                <a:gd name="connsiteX6" fmla="*/ 257220 w 1658645"/>
                <a:gd name="connsiteY6" fmla="*/ 1453039 h 1623992"/>
                <a:gd name="connsiteX7" fmla="*/ 413771 w 1658645"/>
                <a:gd name="connsiteY7" fmla="*/ 1602474 h 1623992"/>
                <a:gd name="connsiteX8" fmla="*/ 863072 w 1658645"/>
                <a:gd name="connsiteY8" fmla="*/ 1620889 h 1623992"/>
                <a:gd name="connsiteX9" fmla="*/ 1328796 w 1658645"/>
                <a:gd name="connsiteY9" fmla="*/ 1442991 h 1623992"/>
                <a:gd name="connsiteX10" fmla="*/ 1315611 w 1658645"/>
                <a:gd name="connsiteY10" fmla="*/ 1264887 h 1623992"/>
                <a:gd name="connsiteX11" fmla="*/ 1481164 w 1658645"/>
                <a:gd name="connsiteY11" fmla="*/ 1282256 h 1623992"/>
                <a:gd name="connsiteX12" fmla="*/ 1612810 w 1658645"/>
                <a:gd name="connsiteY12" fmla="*/ 1150611 h 1623992"/>
                <a:gd name="connsiteX13" fmla="*/ 1622546 w 1658645"/>
                <a:gd name="connsiteY13" fmla="*/ 439015 h 1623992"/>
                <a:gd name="connsiteX14" fmla="*/ 1511666 w 1658645"/>
                <a:gd name="connsiteY14" fmla="*/ 289580 h 1623992"/>
                <a:gd name="connsiteX15" fmla="*/ 1342209 w 1658645"/>
                <a:gd name="connsiteY15" fmla="*/ 327586 h 1623992"/>
                <a:gd name="connsiteX16" fmla="*/ 1367309 w 1658645"/>
                <a:gd name="connsiteY16" fmla="*/ 179283 h 1623992"/>
                <a:gd name="connsiteX17" fmla="*/ 1139242 w 1658645"/>
                <a:gd name="connsiteY17" fmla="*/ 34538 h 1623992"/>
                <a:gd name="connsiteX18" fmla="*/ 479067 w 1658645"/>
                <a:gd name="connsiteY18" fmla="*/ 15616 h 1623992"/>
                <a:gd name="connsiteX19" fmla="*/ 267734 w 1658645"/>
                <a:gd name="connsiteY19" fmla="*/ 135041 h 1623992"/>
                <a:gd name="connsiteX20" fmla="*/ 303474 w 1658645"/>
                <a:gd name="connsiteY20" fmla="*/ 332276 h 1623992"/>
                <a:gd name="connsiteX0" fmla="*/ 303474 w 1658645"/>
                <a:gd name="connsiteY0" fmla="*/ 332276 h 1626906"/>
                <a:gd name="connsiteX1" fmla="*/ 167019 w 1658645"/>
                <a:gd name="connsiteY1" fmla="*/ 283089 h 1626906"/>
                <a:gd name="connsiteX2" fmla="*/ 0 w 1658645"/>
                <a:gd name="connsiteY2" fmla="*/ 462887 h 1626906"/>
                <a:gd name="connsiteX3" fmla="*/ 8582 w 1658645"/>
                <a:gd name="connsiteY3" fmla="*/ 1049100 h 1626906"/>
                <a:gd name="connsiteX4" fmla="*/ 171829 w 1658645"/>
                <a:gd name="connsiteY4" fmla="*/ 1346300 h 1626906"/>
                <a:gd name="connsiteX5" fmla="*/ 289242 w 1658645"/>
                <a:gd name="connsiteY5" fmla="*/ 1335626 h 1626906"/>
                <a:gd name="connsiteX6" fmla="*/ 257220 w 1658645"/>
                <a:gd name="connsiteY6" fmla="*/ 1453039 h 1626906"/>
                <a:gd name="connsiteX7" fmla="*/ 413771 w 1658645"/>
                <a:gd name="connsiteY7" fmla="*/ 1602474 h 1626906"/>
                <a:gd name="connsiteX8" fmla="*/ 863072 w 1658645"/>
                <a:gd name="connsiteY8" fmla="*/ 1620889 h 1626906"/>
                <a:gd name="connsiteX9" fmla="*/ 1328796 w 1658645"/>
                <a:gd name="connsiteY9" fmla="*/ 1442991 h 1626906"/>
                <a:gd name="connsiteX10" fmla="*/ 1315611 w 1658645"/>
                <a:gd name="connsiteY10" fmla="*/ 1264887 h 1626906"/>
                <a:gd name="connsiteX11" fmla="*/ 1481164 w 1658645"/>
                <a:gd name="connsiteY11" fmla="*/ 1282256 h 1626906"/>
                <a:gd name="connsiteX12" fmla="*/ 1612810 w 1658645"/>
                <a:gd name="connsiteY12" fmla="*/ 1150611 h 1626906"/>
                <a:gd name="connsiteX13" fmla="*/ 1622546 w 1658645"/>
                <a:gd name="connsiteY13" fmla="*/ 439015 h 1626906"/>
                <a:gd name="connsiteX14" fmla="*/ 1511666 w 1658645"/>
                <a:gd name="connsiteY14" fmla="*/ 289580 h 1626906"/>
                <a:gd name="connsiteX15" fmla="*/ 1342209 w 1658645"/>
                <a:gd name="connsiteY15" fmla="*/ 327586 h 1626906"/>
                <a:gd name="connsiteX16" fmla="*/ 1367309 w 1658645"/>
                <a:gd name="connsiteY16" fmla="*/ 179283 h 1626906"/>
                <a:gd name="connsiteX17" fmla="*/ 1139242 w 1658645"/>
                <a:gd name="connsiteY17" fmla="*/ 34538 h 1626906"/>
                <a:gd name="connsiteX18" fmla="*/ 479067 w 1658645"/>
                <a:gd name="connsiteY18" fmla="*/ 15616 h 1626906"/>
                <a:gd name="connsiteX19" fmla="*/ 267734 w 1658645"/>
                <a:gd name="connsiteY19" fmla="*/ 135041 h 1626906"/>
                <a:gd name="connsiteX20" fmla="*/ 303474 w 1658645"/>
                <a:gd name="connsiteY20" fmla="*/ 332276 h 1626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8645" h="1626906">
                  <a:moveTo>
                    <a:pt x="303474" y="332276"/>
                  </a:moveTo>
                  <a:cubicBezTo>
                    <a:pt x="288972" y="341838"/>
                    <a:pt x="214179" y="291112"/>
                    <a:pt x="167019" y="283089"/>
                  </a:cubicBezTo>
                  <a:cubicBezTo>
                    <a:pt x="94598" y="289429"/>
                    <a:pt x="4595" y="303308"/>
                    <a:pt x="0" y="462887"/>
                  </a:cubicBezTo>
                  <a:cubicBezTo>
                    <a:pt x="349" y="711045"/>
                    <a:pt x="23306" y="773309"/>
                    <a:pt x="8582" y="1049100"/>
                  </a:cubicBezTo>
                  <a:cubicBezTo>
                    <a:pt x="10244" y="1116347"/>
                    <a:pt x="-655" y="1296637"/>
                    <a:pt x="171829" y="1346300"/>
                  </a:cubicBezTo>
                  <a:cubicBezTo>
                    <a:pt x="210967" y="1342742"/>
                    <a:pt x="282762" y="1306527"/>
                    <a:pt x="289242" y="1335626"/>
                  </a:cubicBezTo>
                  <a:cubicBezTo>
                    <a:pt x="278568" y="1374764"/>
                    <a:pt x="270406" y="1356123"/>
                    <a:pt x="257220" y="1453039"/>
                  </a:cubicBezTo>
                  <a:cubicBezTo>
                    <a:pt x="274235" y="1532995"/>
                    <a:pt x="296273" y="1570246"/>
                    <a:pt x="413771" y="1602474"/>
                  </a:cubicBezTo>
                  <a:cubicBezTo>
                    <a:pt x="669320" y="1626340"/>
                    <a:pt x="687910" y="1624656"/>
                    <a:pt x="863072" y="1620889"/>
                  </a:cubicBezTo>
                  <a:cubicBezTo>
                    <a:pt x="1093298" y="1644828"/>
                    <a:pt x="1297690" y="1599689"/>
                    <a:pt x="1328796" y="1442991"/>
                  </a:cubicBezTo>
                  <a:cubicBezTo>
                    <a:pt x="1338776" y="1376016"/>
                    <a:pt x="1310656" y="1274085"/>
                    <a:pt x="1315611" y="1264887"/>
                  </a:cubicBezTo>
                  <a:cubicBezTo>
                    <a:pt x="1316014" y="1232642"/>
                    <a:pt x="1410068" y="1334244"/>
                    <a:pt x="1481164" y="1282256"/>
                  </a:cubicBezTo>
                  <a:cubicBezTo>
                    <a:pt x="1534879" y="1262603"/>
                    <a:pt x="1527007" y="1278335"/>
                    <a:pt x="1612810" y="1150611"/>
                  </a:cubicBezTo>
                  <a:cubicBezTo>
                    <a:pt x="1652736" y="1075856"/>
                    <a:pt x="1687423" y="859618"/>
                    <a:pt x="1622546" y="439015"/>
                  </a:cubicBezTo>
                  <a:cubicBezTo>
                    <a:pt x="1615280" y="402304"/>
                    <a:pt x="1594129" y="325723"/>
                    <a:pt x="1511666" y="289580"/>
                  </a:cubicBezTo>
                  <a:cubicBezTo>
                    <a:pt x="1423759" y="262281"/>
                    <a:pt x="1359590" y="348566"/>
                    <a:pt x="1342209" y="327586"/>
                  </a:cubicBezTo>
                  <a:cubicBezTo>
                    <a:pt x="1316388" y="321417"/>
                    <a:pt x="1365497" y="255837"/>
                    <a:pt x="1367309" y="179283"/>
                  </a:cubicBezTo>
                  <a:cubicBezTo>
                    <a:pt x="1354173" y="122840"/>
                    <a:pt x="1306551" y="64396"/>
                    <a:pt x="1139242" y="34538"/>
                  </a:cubicBezTo>
                  <a:cubicBezTo>
                    <a:pt x="1069537" y="15910"/>
                    <a:pt x="826320" y="-21057"/>
                    <a:pt x="479067" y="15616"/>
                  </a:cubicBezTo>
                  <a:cubicBezTo>
                    <a:pt x="379478" y="35214"/>
                    <a:pt x="308139" y="71056"/>
                    <a:pt x="267734" y="135041"/>
                  </a:cubicBezTo>
                  <a:cubicBezTo>
                    <a:pt x="236989" y="235792"/>
                    <a:pt x="306966" y="296286"/>
                    <a:pt x="303474" y="332276"/>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5560525" y="4121516"/>
              <a:ext cx="1031051" cy="1107996"/>
            </a:xfrm>
            <a:prstGeom prst="rect">
              <a:avLst/>
            </a:prstGeom>
          </p:spPr>
          <p:txBody>
            <a:bodyPr vert="horz" wrap="none">
              <a:spAutoFit/>
            </a:bodyPr>
            <a:lstStyle/>
            <a:p>
              <a:r>
                <a:rPr lang="zh-CN" altLang="en-US" sz="6600" dirty="0">
                  <a:solidFill>
                    <a:schemeClr val="bg1"/>
                  </a:solidFill>
                  <a:latin typeface="迷你简少儿" panose="03000509000000000000" pitchFamily="65" charset="-122"/>
                  <a:ea typeface="迷你简少儿" panose="03000509000000000000" pitchFamily="65" charset="-122"/>
                </a:rPr>
                <a:t>态</a:t>
              </a:r>
            </a:p>
          </p:txBody>
        </p:sp>
      </p:grpSp>
      <p:sp>
        <p:nvSpPr>
          <p:cNvPr id="17" name="上弧形箭头 16"/>
          <p:cNvSpPr/>
          <p:nvPr/>
        </p:nvSpPr>
        <p:spPr>
          <a:xfrm rot="9028668">
            <a:off x="6923589" y="4366625"/>
            <a:ext cx="1496830" cy="802982"/>
          </a:xfrm>
          <a:prstGeom prst="curvedDownArrow">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上弧形箭头 46"/>
          <p:cNvSpPr/>
          <p:nvPr/>
        </p:nvSpPr>
        <p:spPr>
          <a:xfrm rot="18949964">
            <a:off x="3755337" y="1311418"/>
            <a:ext cx="1496831" cy="802982"/>
          </a:xfrm>
          <a:prstGeom prst="curvedDownArrow">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上弧形箭头 47"/>
          <p:cNvSpPr/>
          <p:nvPr/>
        </p:nvSpPr>
        <p:spPr>
          <a:xfrm rot="2665761">
            <a:off x="6984512" y="1375250"/>
            <a:ext cx="1496830" cy="802982"/>
          </a:xfrm>
          <a:prstGeom prst="curvedDownArrow">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上弧形箭头 48"/>
          <p:cNvSpPr/>
          <p:nvPr/>
        </p:nvSpPr>
        <p:spPr>
          <a:xfrm rot="12496978">
            <a:off x="3710206" y="4260760"/>
            <a:ext cx="1496830" cy="802982"/>
          </a:xfrm>
          <a:prstGeom prst="curvedDownArrow">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矩形 66"/>
          <p:cNvSpPr/>
          <p:nvPr/>
        </p:nvSpPr>
        <p:spPr>
          <a:xfrm>
            <a:off x="4724844" y="2578051"/>
            <a:ext cx="2726982" cy="1200329"/>
          </a:xfrm>
          <a:prstGeom prst="rect">
            <a:avLst/>
          </a:prstGeom>
        </p:spPr>
        <p:txBody>
          <a:bodyPr wrap="square">
            <a:spAutoFit/>
          </a:bodyPr>
          <a:lstStyle/>
          <a:p>
            <a:r>
              <a:rPr lang="zh-CN" altLang="en-US" dirty="0">
                <a:solidFill>
                  <a:srgbClr val="02361B"/>
                </a:solidFill>
                <a:latin typeface="迷你简祥隶" panose="03000509000000000000" pitchFamily="65" charset="-122"/>
                <a:ea typeface="迷你简祥隶" panose="03000509000000000000" pitchFamily="65" charset="-122"/>
              </a:rPr>
              <a:t>知：量身定制学习的课程</a:t>
            </a:r>
          </a:p>
          <a:p>
            <a:r>
              <a:rPr lang="zh-CN" altLang="en-US" dirty="0">
                <a:solidFill>
                  <a:srgbClr val="02361B"/>
                </a:solidFill>
                <a:latin typeface="迷你简祥隶" panose="03000509000000000000" pitchFamily="65" charset="-122"/>
                <a:ea typeface="迷你简祥隶" panose="03000509000000000000" pitchFamily="65" charset="-122"/>
              </a:rPr>
              <a:t>能：锻炼个人的综合能力</a:t>
            </a:r>
          </a:p>
          <a:p>
            <a:r>
              <a:rPr lang="zh-CN" altLang="en-US" dirty="0">
                <a:solidFill>
                  <a:srgbClr val="02361B"/>
                </a:solidFill>
                <a:latin typeface="迷你简祥隶" panose="03000509000000000000" pitchFamily="65" charset="-122"/>
                <a:ea typeface="迷你简祥隶" panose="03000509000000000000" pitchFamily="65" charset="-122"/>
              </a:rPr>
              <a:t>习：养成良好的行为习惯</a:t>
            </a:r>
          </a:p>
          <a:p>
            <a:r>
              <a:rPr lang="zh-CN" altLang="en-US" dirty="0">
                <a:solidFill>
                  <a:srgbClr val="02361B"/>
                </a:solidFill>
                <a:latin typeface="迷你简祥隶" panose="03000509000000000000" pitchFamily="65" charset="-122"/>
                <a:ea typeface="迷你简祥隶" panose="03000509000000000000" pitchFamily="65" charset="-122"/>
              </a:rPr>
              <a:t>态：端正做人做事的态度</a:t>
            </a:r>
          </a:p>
        </p:txBody>
      </p:sp>
    </p:spTree>
    <p:extLst>
      <p:ext uri="{BB962C8B-B14F-4D97-AF65-F5344CB8AC3E}">
        <p14:creationId xmlns:p14="http://schemas.microsoft.com/office/powerpoint/2010/main" val="185052873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35"/>
                                        </p:tgtEl>
                                        <p:attrNameLst>
                                          <p:attrName>style.visibility</p:attrName>
                                        </p:attrNameLst>
                                      </p:cBhvr>
                                      <p:to>
                                        <p:strVal val="visible"/>
                                      </p:to>
                                    </p:set>
                                    <p:animEffect transition="in" filter="wipe(down)">
                                      <p:cBhvr>
                                        <p:cTn id="27" dur="500"/>
                                        <p:tgtEl>
                                          <p:spTgt spid="35"/>
                                        </p:tgtEl>
                                      </p:cBhvr>
                                    </p:animEffect>
                                  </p:childTnLst>
                                </p:cTn>
                              </p:par>
                              <p:par>
                                <p:cTn id="28" presetID="22" presetClass="entr" presetSubtype="8" fill="hold" nodeType="withEffect">
                                  <p:stCondLst>
                                    <p:cond delay="2000"/>
                                  </p:stCondLst>
                                  <p:childTnLst>
                                    <p:set>
                                      <p:cBhvr>
                                        <p:cTn id="29" dur="1" fill="hold">
                                          <p:stCondLst>
                                            <p:cond delay="0"/>
                                          </p:stCondLst>
                                        </p:cTn>
                                        <p:tgtEl>
                                          <p:spTgt spid="23"/>
                                        </p:tgtEl>
                                        <p:attrNameLst>
                                          <p:attrName>style.visibility</p:attrName>
                                        </p:attrNameLst>
                                      </p:cBhvr>
                                      <p:to>
                                        <p:strVal val="visible"/>
                                      </p:to>
                                    </p:set>
                                    <p:animEffect transition="in" filter="wipe(left)">
                                      <p:cBhvr>
                                        <p:cTn id="30" dur="500"/>
                                        <p:tgtEl>
                                          <p:spTgt spid="23"/>
                                        </p:tgtEl>
                                      </p:cBhvr>
                                    </p:animEffect>
                                  </p:childTnLst>
                                </p:cTn>
                              </p:par>
                              <p:par>
                                <p:cTn id="31" presetID="22" presetClass="entr" presetSubtype="8" fill="hold" nodeType="withEffect">
                                  <p:stCondLst>
                                    <p:cond delay="300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500"/>
                                        <p:tgtEl>
                                          <p:spTgt spid="22"/>
                                        </p:tgtEl>
                                      </p:cBhvr>
                                    </p:animEffect>
                                  </p:childTnLst>
                                </p:cTn>
                              </p:par>
                              <p:par>
                                <p:cTn id="34" presetID="22" presetClass="entr" presetSubtype="2" fill="hold" nodeType="withEffect">
                                  <p:stCondLst>
                                    <p:cond delay="4000"/>
                                  </p:stCondLst>
                                  <p:childTnLst>
                                    <p:set>
                                      <p:cBhvr>
                                        <p:cTn id="35" dur="1" fill="hold">
                                          <p:stCondLst>
                                            <p:cond delay="0"/>
                                          </p:stCondLst>
                                        </p:cTn>
                                        <p:tgtEl>
                                          <p:spTgt spid="21"/>
                                        </p:tgtEl>
                                        <p:attrNameLst>
                                          <p:attrName>style.visibility</p:attrName>
                                        </p:attrNameLst>
                                      </p:cBhvr>
                                      <p:to>
                                        <p:strVal val="visible"/>
                                      </p:to>
                                    </p:set>
                                    <p:animEffect transition="in" filter="wipe(right)">
                                      <p:cBhvr>
                                        <p:cTn id="36" dur="500"/>
                                        <p:tgtEl>
                                          <p:spTgt spid="21"/>
                                        </p:tgtEl>
                                      </p:cBhvr>
                                    </p:animEffect>
                                  </p:childTnLst>
                                </p:cTn>
                              </p:par>
                              <p:par>
                                <p:cTn id="37" presetID="22" presetClass="entr" presetSubtype="2" fill="hold" nodeType="withEffect">
                                  <p:stCondLst>
                                    <p:cond delay="5000"/>
                                  </p:stCondLst>
                                  <p:childTnLst>
                                    <p:set>
                                      <p:cBhvr>
                                        <p:cTn id="38" dur="1" fill="hold">
                                          <p:stCondLst>
                                            <p:cond delay="0"/>
                                          </p:stCondLst>
                                        </p:cTn>
                                        <p:tgtEl>
                                          <p:spTgt spid="19"/>
                                        </p:tgtEl>
                                        <p:attrNameLst>
                                          <p:attrName>style.visibility</p:attrName>
                                        </p:attrNameLst>
                                      </p:cBhvr>
                                      <p:to>
                                        <p:strVal val="visible"/>
                                      </p:to>
                                    </p:set>
                                    <p:animEffect transition="in" filter="wipe(right)">
                                      <p:cBhvr>
                                        <p:cTn id="39" dur="500"/>
                                        <p:tgtEl>
                                          <p:spTgt spid="19"/>
                                        </p:tgtEl>
                                      </p:cBhvr>
                                    </p:animEffect>
                                  </p:childTnLst>
                                </p:cTn>
                              </p:par>
                              <p:par>
                                <p:cTn id="40" presetID="22" presetClass="entr" presetSubtype="8" fill="hold" grpId="0" nodeType="withEffect">
                                  <p:stCondLst>
                                    <p:cond delay="2500"/>
                                  </p:stCondLst>
                                  <p:childTnLst>
                                    <p:set>
                                      <p:cBhvr>
                                        <p:cTn id="41" dur="1" fill="hold">
                                          <p:stCondLst>
                                            <p:cond delay="0"/>
                                          </p:stCondLst>
                                        </p:cTn>
                                        <p:tgtEl>
                                          <p:spTgt spid="47"/>
                                        </p:tgtEl>
                                        <p:attrNameLst>
                                          <p:attrName>style.visibility</p:attrName>
                                        </p:attrNameLst>
                                      </p:cBhvr>
                                      <p:to>
                                        <p:strVal val="visible"/>
                                      </p:to>
                                    </p:set>
                                    <p:animEffect transition="in" filter="wipe(left)">
                                      <p:cBhvr>
                                        <p:cTn id="42" dur="500"/>
                                        <p:tgtEl>
                                          <p:spTgt spid="47"/>
                                        </p:tgtEl>
                                      </p:cBhvr>
                                    </p:animEffect>
                                  </p:childTnLst>
                                </p:cTn>
                              </p:par>
                              <p:par>
                                <p:cTn id="43" presetID="22" presetClass="entr" presetSubtype="8" fill="hold" grpId="0" nodeType="withEffect">
                                  <p:stCondLst>
                                    <p:cond delay="3500"/>
                                  </p:stCondLst>
                                  <p:childTnLst>
                                    <p:set>
                                      <p:cBhvr>
                                        <p:cTn id="44" dur="1" fill="hold">
                                          <p:stCondLst>
                                            <p:cond delay="0"/>
                                          </p:stCondLst>
                                        </p:cTn>
                                        <p:tgtEl>
                                          <p:spTgt spid="48"/>
                                        </p:tgtEl>
                                        <p:attrNameLst>
                                          <p:attrName>style.visibility</p:attrName>
                                        </p:attrNameLst>
                                      </p:cBhvr>
                                      <p:to>
                                        <p:strVal val="visible"/>
                                      </p:to>
                                    </p:set>
                                    <p:animEffect transition="in" filter="wipe(left)">
                                      <p:cBhvr>
                                        <p:cTn id="45" dur="500"/>
                                        <p:tgtEl>
                                          <p:spTgt spid="48"/>
                                        </p:tgtEl>
                                      </p:cBhvr>
                                    </p:animEffect>
                                  </p:childTnLst>
                                </p:cTn>
                              </p:par>
                              <p:par>
                                <p:cTn id="46" presetID="22" presetClass="entr" presetSubtype="2" fill="hold" grpId="0" nodeType="withEffect">
                                  <p:stCondLst>
                                    <p:cond delay="5500"/>
                                  </p:stCondLst>
                                  <p:childTnLst>
                                    <p:set>
                                      <p:cBhvr>
                                        <p:cTn id="47" dur="1" fill="hold">
                                          <p:stCondLst>
                                            <p:cond delay="0"/>
                                          </p:stCondLst>
                                        </p:cTn>
                                        <p:tgtEl>
                                          <p:spTgt spid="49"/>
                                        </p:tgtEl>
                                        <p:attrNameLst>
                                          <p:attrName>style.visibility</p:attrName>
                                        </p:attrNameLst>
                                      </p:cBhvr>
                                      <p:to>
                                        <p:strVal val="visible"/>
                                      </p:to>
                                    </p:set>
                                    <p:animEffect transition="in" filter="wipe(right)">
                                      <p:cBhvr>
                                        <p:cTn id="48" dur="500"/>
                                        <p:tgtEl>
                                          <p:spTgt spid="49"/>
                                        </p:tgtEl>
                                      </p:cBhvr>
                                    </p:animEffect>
                                  </p:childTnLst>
                                </p:cTn>
                              </p:par>
                              <p:par>
                                <p:cTn id="49" presetID="22" presetClass="entr" presetSubtype="2" fill="hold" grpId="0" nodeType="withEffect">
                                  <p:stCondLst>
                                    <p:cond delay="4500"/>
                                  </p:stCondLst>
                                  <p:childTnLst>
                                    <p:set>
                                      <p:cBhvr>
                                        <p:cTn id="50" dur="1" fill="hold">
                                          <p:stCondLst>
                                            <p:cond delay="0"/>
                                          </p:stCondLst>
                                        </p:cTn>
                                        <p:tgtEl>
                                          <p:spTgt spid="17"/>
                                        </p:tgtEl>
                                        <p:attrNameLst>
                                          <p:attrName>style.visibility</p:attrName>
                                        </p:attrNameLst>
                                      </p:cBhvr>
                                      <p:to>
                                        <p:strVal val="visible"/>
                                      </p:to>
                                    </p:set>
                                    <p:animEffect transition="in" filter="wipe(right)">
                                      <p:cBhvr>
                                        <p:cTn id="51" dur="500"/>
                                        <p:tgtEl>
                                          <p:spTgt spid="17"/>
                                        </p:tgtEl>
                                      </p:cBhvr>
                                    </p:animEffect>
                                  </p:childTnLst>
                                </p:cTn>
                              </p:par>
                              <p:par>
                                <p:cTn id="52" presetID="14" presetClass="entr" presetSubtype="5" fill="hold" grpId="0" nodeType="withEffect">
                                  <p:stCondLst>
                                    <p:cond delay="4500"/>
                                  </p:stCondLst>
                                  <p:childTnLst>
                                    <p:set>
                                      <p:cBhvr>
                                        <p:cTn id="53" dur="1" fill="hold">
                                          <p:stCondLst>
                                            <p:cond delay="0"/>
                                          </p:stCondLst>
                                        </p:cTn>
                                        <p:tgtEl>
                                          <p:spTgt spid="67"/>
                                        </p:tgtEl>
                                        <p:attrNameLst>
                                          <p:attrName>style.visibility</p:attrName>
                                        </p:attrNameLst>
                                      </p:cBhvr>
                                      <p:to>
                                        <p:strVal val="visible"/>
                                      </p:to>
                                    </p:set>
                                    <p:animEffect transition="in" filter="randombar(vertical)">
                                      <p:cBhvr>
                                        <p:cTn id="54"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7" grpId="0" animBg="1"/>
      <p:bldP spid="48" grpId="0" animBg="1"/>
      <p:bldP spid="49" grpId="0" animBg="1"/>
      <p:bldP spid="6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03286" y="1502575"/>
            <a:ext cx="3786488" cy="3061598"/>
            <a:chOff x="1598371" y="1506205"/>
            <a:chExt cx="3786488" cy="3061598"/>
          </a:xfrm>
        </p:grpSpPr>
        <p:grpSp>
          <p:nvGrpSpPr>
            <p:cNvPr id="28" name="组合 27"/>
            <p:cNvGrpSpPr/>
            <p:nvPr/>
          </p:nvGrpSpPr>
          <p:grpSpPr>
            <a:xfrm>
              <a:off x="1598371" y="1506205"/>
              <a:ext cx="3786488" cy="3061598"/>
              <a:chOff x="1511405" y="894673"/>
              <a:chExt cx="3786488" cy="3061598"/>
            </a:xfrm>
          </p:grpSpPr>
          <p:sp>
            <p:nvSpPr>
              <p:cNvPr id="29" name="任意多边形 28"/>
              <p:cNvSpPr/>
              <p:nvPr/>
            </p:nvSpPr>
            <p:spPr>
              <a:xfrm>
                <a:off x="1511405" y="894673"/>
                <a:ext cx="3786488" cy="3061598"/>
              </a:xfrm>
              <a:custGeom>
                <a:avLst/>
                <a:gdLst>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 fmla="*/ 565182 w 3510561"/>
                  <a:gd name="connsiteY0" fmla="*/ 18380 h 2646706"/>
                  <a:gd name="connsiteX1" fmla="*/ 68925 w 3510561"/>
                  <a:gd name="connsiteY1" fmla="*/ 519232 h 2646706"/>
                  <a:gd name="connsiteX2" fmla="*/ 101090 w 3510561"/>
                  <a:gd name="connsiteY2" fmla="*/ 1107389 h 2646706"/>
                  <a:gd name="connsiteX3" fmla="*/ 0 w 3510561"/>
                  <a:gd name="connsiteY3" fmla="*/ 1782850 h 2646706"/>
                  <a:gd name="connsiteX4" fmla="*/ 101090 w 3510561"/>
                  <a:gd name="connsiteY4" fmla="*/ 2444527 h 2646706"/>
                  <a:gd name="connsiteX5" fmla="*/ 845476 w 3510561"/>
                  <a:gd name="connsiteY5" fmla="*/ 2504261 h 2646706"/>
                  <a:gd name="connsiteX6" fmla="*/ 2182613 w 3510561"/>
                  <a:gd name="connsiteY6" fmla="*/ 2439932 h 2646706"/>
                  <a:gd name="connsiteX7" fmla="*/ 3000519 w 3510561"/>
                  <a:gd name="connsiteY7" fmla="*/ 2646706 h 2646706"/>
                  <a:gd name="connsiteX8" fmla="*/ 3510561 w 3510561"/>
                  <a:gd name="connsiteY8" fmla="*/ 2214778 h 2646706"/>
                  <a:gd name="connsiteX9" fmla="*/ 3414067 w 3510561"/>
                  <a:gd name="connsiteY9" fmla="*/ 1520937 h 2646706"/>
                  <a:gd name="connsiteX10" fmla="*/ 3505966 w 3510561"/>
                  <a:gd name="connsiteY10" fmla="*/ 854665 h 2646706"/>
                  <a:gd name="connsiteX11" fmla="*/ 3317572 w 3510561"/>
                  <a:gd name="connsiteY11" fmla="*/ 266509 h 2646706"/>
                  <a:gd name="connsiteX12" fmla="*/ 2642111 w 3510561"/>
                  <a:gd name="connsiteY12" fmla="*/ 64330 h 2646706"/>
                  <a:gd name="connsiteX13" fmla="*/ 1603646 w 3510561"/>
                  <a:gd name="connsiteY13" fmla="*/ 105684 h 2646706"/>
                  <a:gd name="connsiteX14" fmla="*/ 923590 w 3510561"/>
                  <a:gd name="connsiteY14" fmla="*/ 0 h 2646706"/>
                  <a:gd name="connsiteX15" fmla="*/ 565182 w 3510561"/>
                  <a:gd name="connsiteY15" fmla="*/ 18380 h 2646706"/>
                  <a:gd name="connsiteX0" fmla="*/ 565182 w 3510561"/>
                  <a:gd name="connsiteY0" fmla="*/ 0 h 2628326"/>
                  <a:gd name="connsiteX1" fmla="*/ 68925 w 3510561"/>
                  <a:gd name="connsiteY1" fmla="*/ 500852 h 2628326"/>
                  <a:gd name="connsiteX2" fmla="*/ 101090 w 3510561"/>
                  <a:gd name="connsiteY2" fmla="*/ 1089009 h 2628326"/>
                  <a:gd name="connsiteX3" fmla="*/ 0 w 3510561"/>
                  <a:gd name="connsiteY3" fmla="*/ 1764470 h 2628326"/>
                  <a:gd name="connsiteX4" fmla="*/ 101090 w 3510561"/>
                  <a:gd name="connsiteY4" fmla="*/ 2426147 h 2628326"/>
                  <a:gd name="connsiteX5" fmla="*/ 845476 w 3510561"/>
                  <a:gd name="connsiteY5" fmla="*/ 2485881 h 2628326"/>
                  <a:gd name="connsiteX6" fmla="*/ 2182613 w 3510561"/>
                  <a:gd name="connsiteY6" fmla="*/ 2421552 h 2628326"/>
                  <a:gd name="connsiteX7" fmla="*/ 3000519 w 3510561"/>
                  <a:gd name="connsiteY7" fmla="*/ 2628326 h 2628326"/>
                  <a:gd name="connsiteX8" fmla="*/ 3510561 w 3510561"/>
                  <a:gd name="connsiteY8" fmla="*/ 2196398 h 2628326"/>
                  <a:gd name="connsiteX9" fmla="*/ 3414067 w 3510561"/>
                  <a:gd name="connsiteY9" fmla="*/ 1502557 h 2628326"/>
                  <a:gd name="connsiteX10" fmla="*/ 3505966 w 3510561"/>
                  <a:gd name="connsiteY10" fmla="*/ 836285 h 2628326"/>
                  <a:gd name="connsiteX11" fmla="*/ 3317572 w 3510561"/>
                  <a:gd name="connsiteY11" fmla="*/ 248129 h 2628326"/>
                  <a:gd name="connsiteX12" fmla="*/ 2642111 w 3510561"/>
                  <a:gd name="connsiteY12" fmla="*/ 45950 h 2628326"/>
                  <a:gd name="connsiteX13" fmla="*/ 1603646 w 3510561"/>
                  <a:gd name="connsiteY13" fmla="*/ 87304 h 2628326"/>
                  <a:gd name="connsiteX14" fmla="*/ 1125769 w 3510561"/>
                  <a:gd name="connsiteY14" fmla="*/ 13785 h 2628326"/>
                  <a:gd name="connsiteX15" fmla="*/ 565182 w 3510561"/>
                  <a:gd name="connsiteY15" fmla="*/ 0 h 2628326"/>
                  <a:gd name="connsiteX0" fmla="*/ 565182 w 3510561"/>
                  <a:gd name="connsiteY0" fmla="*/ 13603 h 2641929"/>
                  <a:gd name="connsiteX1" fmla="*/ 68925 w 3510561"/>
                  <a:gd name="connsiteY1" fmla="*/ 514455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68925 w 3510561"/>
                  <a:gd name="connsiteY1" fmla="*/ 514455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5685 w 3510561"/>
                  <a:gd name="connsiteY2" fmla="*/ 117613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5685 w 3510561"/>
                  <a:gd name="connsiteY2" fmla="*/ 117613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85546 w 3530925"/>
                  <a:gd name="connsiteY0" fmla="*/ 13603 h 2641929"/>
                  <a:gd name="connsiteX1" fmla="*/ 80099 w 3530925"/>
                  <a:gd name="connsiteY1" fmla="*/ 546620 h 2641929"/>
                  <a:gd name="connsiteX2" fmla="*/ 126049 w 3530925"/>
                  <a:gd name="connsiteY2" fmla="*/ 1176132 h 2641929"/>
                  <a:gd name="connsiteX3" fmla="*/ 20364 w 3530925"/>
                  <a:gd name="connsiteY3" fmla="*/ 1778073 h 2641929"/>
                  <a:gd name="connsiteX4" fmla="*/ 121454 w 3530925"/>
                  <a:gd name="connsiteY4" fmla="*/ 2439750 h 2641929"/>
                  <a:gd name="connsiteX5" fmla="*/ 865840 w 3530925"/>
                  <a:gd name="connsiteY5" fmla="*/ 2499484 h 2641929"/>
                  <a:gd name="connsiteX6" fmla="*/ 2202977 w 3530925"/>
                  <a:gd name="connsiteY6" fmla="*/ 2435155 h 2641929"/>
                  <a:gd name="connsiteX7" fmla="*/ 3020883 w 3530925"/>
                  <a:gd name="connsiteY7" fmla="*/ 2641929 h 2641929"/>
                  <a:gd name="connsiteX8" fmla="*/ 3530925 w 3530925"/>
                  <a:gd name="connsiteY8" fmla="*/ 2210001 h 2641929"/>
                  <a:gd name="connsiteX9" fmla="*/ 3434431 w 3530925"/>
                  <a:gd name="connsiteY9" fmla="*/ 1516160 h 2641929"/>
                  <a:gd name="connsiteX10" fmla="*/ 3526330 w 3530925"/>
                  <a:gd name="connsiteY10" fmla="*/ 849888 h 2641929"/>
                  <a:gd name="connsiteX11" fmla="*/ 3337936 w 3530925"/>
                  <a:gd name="connsiteY11" fmla="*/ 261732 h 2641929"/>
                  <a:gd name="connsiteX12" fmla="*/ 2662475 w 3530925"/>
                  <a:gd name="connsiteY12" fmla="*/ 59553 h 2641929"/>
                  <a:gd name="connsiteX13" fmla="*/ 1624010 w 3530925"/>
                  <a:gd name="connsiteY13" fmla="*/ 100907 h 2641929"/>
                  <a:gd name="connsiteX14" fmla="*/ 1146133 w 3530925"/>
                  <a:gd name="connsiteY14" fmla="*/ 27388 h 2641929"/>
                  <a:gd name="connsiteX15" fmla="*/ 585546 w 3530925"/>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41086"/>
                  <a:gd name="connsiteY0" fmla="*/ 13603 h 2641929"/>
                  <a:gd name="connsiteX1" fmla="*/ 89127 w 3541086"/>
                  <a:gd name="connsiteY1" fmla="*/ 546620 h 2641929"/>
                  <a:gd name="connsiteX2" fmla="*/ 135077 w 3541086"/>
                  <a:gd name="connsiteY2" fmla="*/ 1176132 h 2641929"/>
                  <a:gd name="connsiteX3" fmla="*/ 29392 w 3541086"/>
                  <a:gd name="connsiteY3" fmla="*/ 1778073 h 2641929"/>
                  <a:gd name="connsiteX4" fmla="*/ 130482 w 3541086"/>
                  <a:gd name="connsiteY4" fmla="*/ 2439750 h 2641929"/>
                  <a:gd name="connsiteX5" fmla="*/ 874868 w 3541086"/>
                  <a:gd name="connsiteY5" fmla="*/ 2499484 h 2641929"/>
                  <a:gd name="connsiteX6" fmla="*/ 2212005 w 3541086"/>
                  <a:gd name="connsiteY6" fmla="*/ 2435155 h 2641929"/>
                  <a:gd name="connsiteX7" fmla="*/ 3029911 w 3541086"/>
                  <a:gd name="connsiteY7" fmla="*/ 2641929 h 2641929"/>
                  <a:gd name="connsiteX8" fmla="*/ 3539953 w 3541086"/>
                  <a:gd name="connsiteY8" fmla="*/ 2210001 h 2641929"/>
                  <a:gd name="connsiteX9" fmla="*/ 3443459 w 3541086"/>
                  <a:gd name="connsiteY9" fmla="*/ 1516160 h 2641929"/>
                  <a:gd name="connsiteX10" fmla="*/ 3535358 w 3541086"/>
                  <a:gd name="connsiteY10" fmla="*/ 849888 h 2641929"/>
                  <a:gd name="connsiteX11" fmla="*/ 3346964 w 3541086"/>
                  <a:gd name="connsiteY11" fmla="*/ 261732 h 2641929"/>
                  <a:gd name="connsiteX12" fmla="*/ 2671503 w 3541086"/>
                  <a:gd name="connsiteY12" fmla="*/ 59553 h 2641929"/>
                  <a:gd name="connsiteX13" fmla="*/ 1633038 w 3541086"/>
                  <a:gd name="connsiteY13" fmla="*/ 100907 h 2641929"/>
                  <a:gd name="connsiteX14" fmla="*/ 1155161 w 3541086"/>
                  <a:gd name="connsiteY14" fmla="*/ 27388 h 2641929"/>
                  <a:gd name="connsiteX15" fmla="*/ 594574 w 3541086"/>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1504"/>
                  <a:gd name="connsiteY0" fmla="*/ 13603 h 2641929"/>
                  <a:gd name="connsiteX1" fmla="*/ 89127 w 3541504"/>
                  <a:gd name="connsiteY1" fmla="*/ 546620 h 2641929"/>
                  <a:gd name="connsiteX2" fmla="*/ 135077 w 3541504"/>
                  <a:gd name="connsiteY2" fmla="*/ 1176132 h 2641929"/>
                  <a:gd name="connsiteX3" fmla="*/ 29392 w 3541504"/>
                  <a:gd name="connsiteY3" fmla="*/ 1778073 h 2641929"/>
                  <a:gd name="connsiteX4" fmla="*/ 130482 w 3541504"/>
                  <a:gd name="connsiteY4" fmla="*/ 2439750 h 2641929"/>
                  <a:gd name="connsiteX5" fmla="*/ 874868 w 3541504"/>
                  <a:gd name="connsiteY5" fmla="*/ 2499484 h 2641929"/>
                  <a:gd name="connsiteX6" fmla="*/ 2212005 w 3541504"/>
                  <a:gd name="connsiteY6" fmla="*/ 2435155 h 2641929"/>
                  <a:gd name="connsiteX7" fmla="*/ 3029911 w 3541504"/>
                  <a:gd name="connsiteY7" fmla="*/ 2641929 h 2641929"/>
                  <a:gd name="connsiteX8" fmla="*/ 3539953 w 3541504"/>
                  <a:gd name="connsiteY8" fmla="*/ 2210001 h 2641929"/>
                  <a:gd name="connsiteX9" fmla="*/ 3443459 w 3541504"/>
                  <a:gd name="connsiteY9" fmla="*/ 1516160 h 2641929"/>
                  <a:gd name="connsiteX10" fmla="*/ 3535358 w 3541504"/>
                  <a:gd name="connsiteY10" fmla="*/ 849888 h 2641929"/>
                  <a:gd name="connsiteX11" fmla="*/ 3346964 w 3541504"/>
                  <a:gd name="connsiteY11" fmla="*/ 261732 h 2641929"/>
                  <a:gd name="connsiteX12" fmla="*/ 2671503 w 3541504"/>
                  <a:gd name="connsiteY12" fmla="*/ 59553 h 2641929"/>
                  <a:gd name="connsiteX13" fmla="*/ 1633038 w 3541504"/>
                  <a:gd name="connsiteY13" fmla="*/ 100907 h 2641929"/>
                  <a:gd name="connsiteX14" fmla="*/ 1155161 w 3541504"/>
                  <a:gd name="connsiteY14" fmla="*/ 27388 h 2641929"/>
                  <a:gd name="connsiteX15" fmla="*/ 594574 w 3541504"/>
                  <a:gd name="connsiteY15" fmla="*/ 13603 h 2641929"/>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155161 w 3541504"/>
                  <a:gd name="connsiteY14" fmla="*/ 36210 h 2650751"/>
                  <a:gd name="connsiteX15" fmla="*/ 594574 w 3541504"/>
                  <a:gd name="connsiteY15"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155161 w 3541504"/>
                  <a:gd name="connsiteY14" fmla="*/ 36210 h 2650751"/>
                  <a:gd name="connsiteX15" fmla="*/ 594574 w 3541504"/>
                  <a:gd name="connsiteY15"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35102 h 2663428"/>
                  <a:gd name="connsiteX1" fmla="*/ 89127 w 3541504"/>
                  <a:gd name="connsiteY1" fmla="*/ 568119 h 2663428"/>
                  <a:gd name="connsiteX2" fmla="*/ 135077 w 3541504"/>
                  <a:gd name="connsiteY2" fmla="*/ 1197631 h 2663428"/>
                  <a:gd name="connsiteX3" fmla="*/ 29392 w 3541504"/>
                  <a:gd name="connsiteY3" fmla="*/ 1799572 h 2663428"/>
                  <a:gd name="connsiteX4" fmla="*/ 130482 w 3541504"/>
                  <a:gd name="connsiteY4" fmla="*/ 2461249 h 2663428"/>
                  <a:gd name="connsiteX5" fmla="*/ 874868 w 3541504"/>
                  <a:gd name="connsiteY5" fmla="*/ 2520983 h 2663428"/>
                  <a:gd name="connsiteX6" fmla="*/ 2212005 w 3541504"/>
                  <a:gd name="connsiteY6" fmla="*/ 2456654 h 2663428"/>
                  <a:gd name="connsiteX7" fmla="*/ 3029911 w 3541504"/>
                  <a:gd name="connsiteY7" fmla="*/ 2663428 h 2663428"/>
                  <a:gd name="connsiteX8" fmla="*/ 3539953 w 3541504"/>
                  <a:gd name="connsiteY8" fmla="*/ 2231500 h 2663428"/>
                  <a:gd name="connsiteX9" fmla="*/ 3443459 w 3541504"/>
                  <a:gd name="connsiteY9" fmla="*/ 1537659 h 2663428"/>
                  <a:gd name="connsiteX10" fmla="*/ 3535358 w 3541504"/>
                  <a:gd name="connsiteY10" fmla="*/ 871387 h 2663428"/>
                  <a:gd name="connsiteX11" fmla="*/ 3346964 w 3541504"/>
                  <a:gd name="connsiteY11" fmla="*/ 283231 h 2663428"/>
                  <a:gd name="connsiteX12" fmla="*/ 2671503 w 3541504"/>
                  <a:gd name="connsiteY12" fmla="*/ 81052 h 2663428"/>
                  <a:gd name="connsiteX13" fmla="*/ 1775483 w 3541504"/>
                  <a:gd name="connsiteY13" fmla="*/ 117811 h 2663428"/>
                  <a:gd name="connsiteX14" fmla="*/ 1453833 w 3541504"/>
                  <a:gd name="connsiteY14" fmla="*/ 99433 h 2663428"/>
                  <a:gd name="connsiteX15" fmla="*/ 1155161 w 3541504"/>
                  <a:gd name="connsiteY15" fmla="*/ 48887 h 2663428"/>
                  <a:gd name="connsiteX16" fmla="*/ 594574 w 3541504"/>
                  <a:gd name="connsiteY16" fmla="*/ 35102 h 2663428"/>
                  <a:gd name="connsiteX0" fmla="*/ 594574 w 3541504"/>
                  <a:gd name="connsiteY0" fmla="*/ 35102 h 2663428"/>
                  <a:gd name="connsiteX1" fmla="*/ 89127 w 3541504"/>
                  <a:gd name="connsiteY1" fmla="*/ 568119 h 2663428"/>
                  <a:gd name="connsiteX2" fmla="*/ 135077 w 3541504"/>
                  <a:gd name="connsiteY2" fmla="*/ 1197631 h 2663428"/>
                  <a:gd name="connsiteX3" fmla="*/ 29392 w 3541504"/>
                  <a:gd name="connsiteY3" fmla="*/ 1799572 h 2663428"/>
                  <a:gd name="connsiteX4" fmla="*/ 130482 w 3541504"/>
                  <a:gd name="connsiteY4" fmla="*/ 2461249 h 2663428"/>
                  <a:gd name="connsiteX5" fmla="*/ 874868 w 3541504"/>
                  <a:gd name="connsiteY5" fmla="*/ 2520983 h 2663428"/>
                  <a:gd name="connsiteX6" fmla="*/ 2212005 w 3541504"/>
                  <a:gd name="connsiteY6" fmla="*/ 2456654 h 2663428"/>
                  <a:gd name="connsiteX7" fmla="*/ 3029911 w 3541504"/>
                  <a:gd name="connsiteY7" fmla="*/ 2663428 h 2663428"/>
                  <a:gd name="connsiteX8" fmla="*/ 3539953 w 3541504"/>
                  <a:gd name="connsiteY8" fmla="*/ 2231500 h 2663428"/>
                  <a:gd name="connsiteX9" fmla="*/ 3443459 w 3541504"/>
                  <a:gd name="connsiteY9" fmla="*/ 1537659 h 2663428"/>
                  <a:gd name="connsiteX10" fmla="*/ 3535358 w 3541504"/>
                  <a:gd name="connsiteY10" fmla="*/ 871387 h 2663428"/>
                  <a:gd name="connsiteX11" fmla="*/ 3346964 w 3541504"/>
                  <a:gd name="connsiteY11" fmla="*/ 283231 h 2663428"/>
                  <a:gd name="connsiteX12" fmla="*/ 2671503 w 3541504"/>
                  <a:gd name="connsiteY12" fmla="*/ 81052 h 2663428"/>
                  <a:gd name="connsiteX13" fmla="*/ 1775483 w 3541504"/>
                  <a:gd name="connsiteY13" fmla="*/ 117811 h 2663428"/>
                  <a:gd name="connsiteX14" fmla="*/ 1453833 w 3541504"/>
                  <a:gd name="connsiteY14" fmla="*/ 99433 h 2663428"/>
                  <a:gd name="connsiteX15" fmla="*/ 1155161 w 3541504"/>
                  <a:gd name="connsiteY15" fmla="*/ 48887 h 2663428"/>
                  <a:gd name="connsiteX16" fmla="*/ 594574 w 3541504"/>
                  <a:gd name="connsiteY16" fmla="*/ 35102 h 2663428"/>
                  <a:gd name="connsiteX0" fmla="*/ 557814 w 3541504"/>
                  <a:gd name="connsiteY0" fmla="*/ 51674 h 2647835"/>
                  <a:gd name="connsiteX1" fmla="*/ 89127 w 3541504"/>
                  <a:gd name="connsiteY1" fmla="*/ 552526 h 2647835"/>
                  <a:gd name="connsiteX2" fmla="*/ 135077 w 3541504"/>
                  <a:gd name="connsiteY2" fmla="*/ 1182038 h 2647835"/>
                  <a:gd name="connsiteX3" fmla="*/ 29392 w 3541504"/>
                  <a:gd name="connsiteY3" fmla="*/ 1783979 h 2647835"/>
                  <a:gd name="connsiteX4" fmla="*/ 130482 w 3541504"/>
                  <a:gd name="connsiteY4" fmla="*/ 2445656 h 2647835"/>
                  <a:gd name="connsiteX5" fmla="*/ 874868 w 3541504"/>
                  <a:gd name="connsiteY5" fmla="*/ 2505390 h 2647835"/>
                  <a:gd name="connsiteX6" fmla="*/ 2212005 w 3541504"/>
                  <a:gd name="connsiteY6" fmla="*/ 2441061 h 2647835"/>
                  <a:gd name="connsiteX7" fmla="*/ 3029911 w 3541504"/>
                  <a:gd name="connsiteY7" fmla="*/ 2647835 h 2647835"/>
                  <a:gd name="connsiteX8" fmla="*/ 3539953 w 3541504"/>
                  <a:gd name="connsiteY8" fmla="*/ 2215907 h 2647835"/>
                  <a:gd name="connsiteX9" fmla="*/ 3443459 w 3541504"/>
                  <a:gd name="connsiteY9" fmla="*/ 1522066 h 2647835"/>
                  <a:gd name="connsiteX10" fmla="*/ 3535358 w 3541504"/>
                  <a:gd name="connsiteY10" fmla="*/ 855794 h 2647835"/>
                  <a:gd name="connsiteX11" fmla="*/ 3346964 w 3541504"/>
                  <a:gd name="connsiteY11" fmla="*/ 267638 h 2647835"/>
                  <a:gd name="connsiteX12" fmla="*/ 2671503 w 3541504"/>
                  <a:gd name="connsiteY12" fmla="*/ 65459 h 2647835"/>
                  <a:gd name="connsiteX13" fmla="*/ 1775483 w 3541504"/>
                  <a:gd name="connsiteY13" fmla="*/ 102218 h 2647835"/>
                  <a:gd name="connsiteX14" fmla="*/ 1453833 w 3541504"/>
                  <a:gd name="connsiteY14" fmla="*/ 83840 h 2647835"/>
                  <a:gd name="connsiteX15" fmla="*/ 1155161 w 3541504"/>
                  <a:gd name="connsiteY15" fmla="*/ 33294 h 2647835"/>
                  <a:gd name="connsiteX16" fmla="*/ 557814 w 3541504"/>
                  <a:gd name="connsiteY16" fmla="*/ 51674 h 2647835"/>
                  <a:gd name="connsiteX0" fmla="*/ 557814 w 3541504"/>
                  <a:gd name="connsiteY0" fmla="*/ 50295 h 2646456"/>
                  <a:gd name="connsiteX1" fmla="*/ 89127 w 3541504"/>
                  <a:gd name="connsiteY1" fmla="*/ 551147 h 2646456"/>
                  <a:gd name="connsiteX2" fmla="*/ 135077 w 3541504"/>
                  <a:gd name="connsiteY2" fmla="*/ 1180659 h 2646456"/>
                  <a:gd name="connsiteX3" fmla="*/ 29392 w 3541504"/>
                  <a:gd name="connsiteY3" fmla="*/ 1782600 h 2646456"/>
                  <a:gd name="connsiteX4" fmla="*/ 130482 w 3541504"/>
                  <a:gd name="connsiteY4" fmla="*/ 2444277 h 2646456"/>
                  <a:gd name="connsiteX5" fmla="*/ 874868 w 3541504"/>
                  <a:gd name="connsiteY5" fmla="*/ 2504011 h 2646456"/>
                  <a:gd name="connsiteX6" fmla="*/ 2212005 w 3541504"/>
                  <a:gd name="connsiteY6" fmla="*/ 2439682 h 2646456"/>
                  <a:gd name="connsiteX7" fmla="*/ 3029911 w 3541504"/>
                  <a:gd name="connsiteY7" fmla="*/ 2646456 h 2646456"/>
                  <a:gd name="connsiteX8" fmla="*/ 3539953 w 3541504"/>
                  <a:gd name="connsiteY8" fmla="*/ 2214528 h 2646456"/>
                  <a:gd name="connsiteX9" fmla="*/ 3443459 w 3541504"/>
                  <a:gd name="connsiteY9" fmla="*/ 1520687 h 2646456"/>
                  <a:gd name="connsiteX10" fmla="*/ 3535358 w 3541504"/>
                  <a:gd name="connsiteY10" fmla="*/ 854415 h 2646456"/>
                  <a:gd name="connsiteX11" fmla="*/ 3346964 w 3541504"/>
                  <a:gd name="connsiteY11" fmla="*/ 266259 h 2646456"/>
                  <a:gd name="connsiteX12" fmla="*/ 2671503 w 3541504"/>
                  <a:gd name="connsiteY12" fmla="*/ 64080 h 2646456"/>
                  <a:gd name="connsiteX13" fmla="*/ 1775483 w 3541504"/>
                  <a:gd name="connsiteY13" fmla="*/ 100839 h 2646456"/>
                  <a:gd name="connsiteX14" fmla="*/ 1453833 w 3541504"/>
                  <a:gd name="connsiteY14" fmla="*/ 82461 h 2646456"/>
                  <a:gd name="connsiteX15" fmla="*/ 1155161 w 3541504"/>
                  <a:gd name="connsiteY15" fmla="*/ 31915 h 2646456"/>
                  <a:gd name="connsiteX16" fmla="*/ 557814 w 3541504"/>
                  <a:gd name="connsiteY16" fmla="*/ 50295 h 2646456"/>
                  <a:gd name="connsiteX0" fmla="*/ 576194 w 3541504"/>
                  <a:gd name="connsiteY0" fmla="*/ 39650 h 2654191"/>
                  <a:gd name="connsiteX1" fmla="*/ 89127 w 3541504"/>
                  <a:gd name="connsiteY1" fmla="*/ 558882 h 2654191"/>
                  <a:gd name="connsiteX2" fmla="*/ 135077 w 3541504"/>
                  <a:gd name="connsiteY2" fmla="*/ 1188394 h 2654191"/>
                  <a:gd name="connsiteX3" fmla="*/ 29392 w 3541504"/>
                  <a:gd name="connsiteY3" fmla="*/ 1790335 h 2654191"/>
                  <a:gd name="connsiteX4" fmla="*/ 130482 w 3541504"/>
                  <a:gd name="connsiteY4" fmla="*/ 2452012 h 2654191"/>
                  <a:gd name="connsiteX5" fmla="*/ 874868 w 3541504"/>
                  <a:gd name="connsiteY5" fmla="*/ 2511746 h 2654191"/>
                  <a:gd name="connsiteX6" fmla="*/ 2212005 w 3541504"/>
                  <a:gd name="connsiteY6" fmla="*/ 2447417 h 2654191"/>
                  <a:gd name="connsiteX7" fmla="*/ 3029911 w 3541504"/>
                  <a:gd name="connsiteY7" fmla="*/ 2654191 h 2654191"/>
                  <a:gd name="connsiteX8" fmla="*/ 3539953 w 3541504"/>
                  <a:gd name="connsiteY8" fmla="*/ 2222263 h 2654191"/>
                  <a:gd name="connsiteX9" fmla="*/ 3443459 w 3541504"/>
                  <a:gd name="connsiteY9" fmla="*/ 1528422 h 2654191"/>
                  <a:gd name="connsiteX10" fmla="*/ 3535358 w 3541504"/>
                  <a:gd name="connsiteY10" fmla="*/ 862150 h 2654191"/>
                  <a:gd name="connsiteX11" fmla="*/ 3346964 w 3541504"/>
                  <a:gd name="connsiteY11" fmla="*/ 273994 h 2654191"/>
                  <a:gd name="connsiteX12" fmla="*/ 2671503 w 3541504"/>
                  <a:gd name="connsiteY12" fmla="*/ 71815 h 2654191"/>
                  <a:gd name="connsiteX13" fmla="*/ 1775483 w 3541504"/>
                  <a:gd name="connsiteY13" fmla="*/ 108574 h 2654191"/>
                  <a:gd name="connsiteX14" fmla="*/ 1453833 w 3541504"/>
                  <a:gd name="connsiteY14" fmla="*/ 90196 h 2654191"/>
                  <a:gd name="connsiteX15" fmla="*/ 1155161 w 3541504"/>
                  <a:gd name="connsiteY15" fmla="*/ 39650 h 2654191"/>
                  <a:gd name="connsiteX16" fmla="*/ 576194 w 3541504"/>
                  <a:gd name="connsiteY16" fmla="*/ 39650 h 2654191"/>
                  <a:gd name="connsiteX0" fmla="*/ 576194 w 3541504"/>
                  <a:gd name="connsiteY0" fmla="*/ 33288 h 2647829"/>
                  <a:gd name="connsiteX1" fmla="*/ 89127 w 3541504"/>
                  <a:gd name="connsiteY1" fmla="*/ 552520 h 2647829"/>
                  <a:gd name="connsiteX2" fmla="*/ 135077 w 3541504"/>
                  <a:gd name="connsiteY2" fmla="*/ 1182032 h 2647829"/>
                  <a:gd name="connsiteX3" fmla="*/ 29392 w 3541504"/>
                  <a:gd name="connsiteY3" fmla="*/ 1783973 h 2647829"/>
                  <a:gd name="connsiteX4" fmla="*/ 130482 w 3541504"/>
                  <a:gd name="connsiteY4" fmla="*/ 2445650 h 2647829"/>
                  <a:gd name="connsiteX5" fmla="*/ 874868 w 3541504"/>
                  <a:gd name="connsiteY5" fmla="*/ 2505384 h 2647829"/>
                  <a:gd name="connsiteX6" fmla="*/ 2212005 w 3541504"/>
                  <a:gd name="connsiteY6" fmla="*/ 2441055 h 2647829"/>
                  <a:gd name="connsiteX7" fmla="*/ 3029911 w 3541504"/>
                  <a:gd name="connsiteY7" fmla="*/ 2647829 h 2647829"/>
                  <a:gd name="connsiteX8" fmla="*/ 3539953 w 3541504"/>
                  <a:gd name="connsiteY8" fmla="*/ 2215901 h 2647829"/>
                  <a:gd name="connsiteX9" fmla="*/ 3443459 w 3541504"/>
                  <a:gd name="connsiteY9" fmla="*/ 1522060 h 2647829"/>
                  <a:gd name="connsiteX10" fmla="*/ 3535358 w 3541504"/>
                  <a:gd name="connsiteY10" fmla="*/ 855788 h 2647829"/>
                  <a:gd name="connsiteX11" fmla="*/ 3346964 w 3541504"/>
                  <a:gd name="connsiteY11" fmla="*/ 267632 h 2647829"/>
                  <a:gd name="connsiteX12" fmla="*/ 2671503 w 3541504"/>
                  <a:gd name="connsiteY12" fmla="*/ 65453 h 2647829"/>
                  <a:gd name="connsiteX13" fmla="*/ 1775483 w 3541504"/>
                  <a:gd name="connsiteY13" fmla="*/ 102212 h 2647829"/>
                  <a:gd name="connsiteX14" fmla="*/ 1453833 w 3541504"/>
                  <a:gd name="connsiteY14" fmla="*/ 83834 h 2647829"/>
                  <a:gd name="connsiteX15" fmla="*/ 1155161 w 3541504"/>
                  <a:gd name="connsiteY15" fmla="*/ 33288 h 2647829"/>
                  <a:gd name="connsiteX16" fmla="*/ 576194 w 3541504"/>
                  <a:gd name="connsiteY16" fmla="*/ 33288 h 2647829"/>
                  <a:gd name="connsiteX0" fmla="*/ 576194 w 3541504"/>
                  <a:gd name="connsiteY0" fmla="*/ 33288 h 2647829"/>
                  <a:gd name="connsiteX1" fmla="*/ 89127 w 3541504"/>
                  <a:gd name="connsiteY1" fmla="*/ 552520 h 2647829"/>
                  <a:gd name="connsiteX2" fmla="*/ 135077 w 3541504"/>
                  <a:gd name="connsiteY2" fmla="*/ 1182032 h 2647829"/>
                  <a:gd name="connsiteX3" fmla="*/ 29392 w 3541504"/>
                  <a:gd name="connsiteY3" fmla="*/ 1783973 h 2647829"/>
                  <a:gd name="connsiteX4" fmla="*/ 130482 w 3541504"/>
                  <a:gd name="connsiteY4" fmla="*/ 2445650 h 2647829"/>
                  <a:gd name="connsiteX5" fmla="*/ 874868 w 3541504"/>
                  <a:gd name="connsiteY5" fmla="*/ 2505384 h 2647829"/>
                  <a:gd name="connsiteX6" fmla="*/ 2212005 w 3541504"/>
                  <a:gd name="connsiteY6" fmla="*/ 2441055 h 2647829"/>
                  <a:gd name="connsiteX7" fmla="*/ 3029911 w 3541504"/>
                  <a:gd name="connsiteY7" fmla="*/ 2647829 h 2647829"/>
                  <a:gd name="connsiteX8" fmla="*/ 3539953 w 3541504"/>
                  <a:gd name="connsiteY8" fmla="*/ 2215901 h 2647829"/>
                  <a:gd name="connsiteX9" fmla="*/ 3443459 w 3541504"/>
                  <a:gd name="connsiteY9" fmla="*/ 1522060 h 2647829"/>
                  <a:gd name="connsiteX10" fmla="*/ 3535358 w 3541504"/>
                  <a:gd name="connsiteY10" fmla="*/ 855788 h 2647829"/>
                  <a:gd name="connsiteX11" fmla="*/ 3346964 w 3541504"/>
                  <a:gd name="connsiteY11" fmla="*/ 267632 h 2647829"/>
                  <a:gd name="connsiteX12" fmla="*/ 2671503 w 3541504"/>
                  <a:gd name="connsiteY12" fmla="*/ 65453 h 2647829"/>
                  <a:gd name="connsiteX13" fmla="*/ 1775483 w 3541504"/>
                  <a:gd name="connsiteY13" fmla="*/ 102212 h 2647829"/>
                  <a:gd name="connsiteX14" fmla="*/ 1453833 w 3541504"/>
                  <a:gd name="connsiteY14" fmla="*/ 83834 h 2647829"/>
                  <a:gd name="connsiteX15" fmla="*/ 1155161 w 3541504"/>
                  <a:gd name="connsiteY15" fmla="*/ 33288 h 2647829"/>
                  <a:gd name="connsiteX16" fmla="*/ 576194 w 354150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57065 w 3545874"/>
                  <a:gd name="connsiteY9" fmla="*/ 1512824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57065 w 3545874"/>
                  <a:gd name="connsiteY9" fmla="*/ 1512824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57065 w 3545874"/>
                  <a:gd name="connsiteY9" fmla="*/ 1512824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45874" h="2647829">
                    <a:moveTo>
                      <a:pt x="580564" y="33288"/>
                    </a:moveTo>
                    <a:cubicBezTo>
                      <a:pt x="148636" y="168074"/>
                      <a:pt x="139447" y="353404"/>
                      <a:pt x="93497" y="552520"/>
                    </a:cubicBezTo>
                    <a:cubicBezTo>
                      <a:pt x="70522" y="797586"/>
                      <a:pt x="144042" y="904801"/>
                      <a:pt x="139447" y="1182032"/>
                    </a:cubicBezTo>
                    <a:cubicBezTo>
                      <a:pt x="101155" y="1600175"/>
                      <a:pt x="67459" y="1558819"/>
                      <a:pt x="33762" y="1783973"/>
                    </a:cubicBezTo>
                    <a:cubicBezTo>
                      <a:pt x="-38225" y="2179141"/>
                      <a:pt x="9255" y="2298610"/>
                      <a:pt x="134852" y="2445650"/>
                    </a:cubicBezTo>
                    <a:cubicBezTo>
                      <a:pt x="346221" y="2617196"/>
                      <a:pt x="709224" y="2536018"/>
                      <a:pt x="879238" y="2505384"/>
                    </a:cubicBezTo>
                    <a:cubicBezTo>
                      <a:pt x="1674168" y="2272573"/>
                      <a:pt x="1885537" y="2407359"/>
                      <a:pt x="2216375" y="2441055"/>
                    </a:cubicBezTo>
                    <a:cubicBezTo>
                      <a:pt x="2631454" y="2560525"/>
                      <a:pt x="2844356" y="2638639"/>
                      <a:pt x="3034281" y="2647829"/>
                    </a:cubicBezTo>
                    <a:cubicBezTo>
                      <a:pt x="3530538" y="2586563"/>
                      <a:pt x="3521348" y="2272573"/>
                      <a:pt x="3544323" y="2215901"/>
                    </a:cubicBezTo>
                    <a:cubicBezTo>
                      <a:pt x="3544323" y="1984621"/>
                      <a:pt x="3470758" y="1716395"/>
                      <a:pt x="3457065" y="1512824"/>
                    </a:cubicBezTo>
                    <a:cubicBezTo>
                      <a:pt x="3461506" y="1176184"/>
                      <a:pt x="3509095" y="1077879"/>
                      <a:pt x="3539728" y="855788"/>
                    </a:cubicBezTo>
                    <a:cubicBezTo>
                      <a:pt x="3578020" y="457557"/>
                      <a:pt x="3427917" y="348810"/>
                      <a:pt x="3351334" y="267632"/>
                    </a:cubicBezTo>
                    <a:cubicBezTo>
                      <a:pt x="3103206" y="71580"/>
                      <a:pt x="2919407" y="82302"/>
                      <a:pt x="2675873" y="65453"/>
                    </a:cubicBezTo>
                    <a:cubicBezTo>
                      <a:pt x="2329718" y="79238"/>
                      <a:pt x="2433871" y="88427"/>
                      <a:pt x="1779853" y="102212"/>
                    </a:cubicBezTo>
                    <a:cubicBezTo>
                      <a:pt x="1703270" y="99149"/>
                      <a:pt x="1502621" y="91492"/>
                      <a:pt x="1458203" y="83834"/>
                    </a:cubicBezTo>
                    <a:lnTo>
                      <a:pt x="1159531" y="33288"/>
                    </a:lnTo>
                    <a:cubicBezTo>
                      <a:pt x="816440" y="-21852"/>
                      <a:pt x="772021" y="1123"/>
                      <a:pt x="580564" y="33288"/>
                    </a:cubicBezTo>
                    <a:close/>
                  </a:path>
                </a:pathLst>
              </a:custGeom>
              <a:solidFill>
                <a:srgbClr val="FDD028"/>
              </a:solidFill>
              <a:ln>
                <a:solidFill>
                  <a:srgbClr val="8E75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1872579" y="1088116"/>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1670694" y="1632828"/>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1670693" y="2519064"/>
                <a:ext cx="108303" cy="1802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1591319" y="3342011"/>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1797365" y="3658631"/>
                <a:ext cx="103445" cy="975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2884908" y="3483902"/>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3656852" y="3534417"/>
                <a:ext cx="141271" cy="1331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2089262" y="3630906"/>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4938354" y="1236745"/>
                <a:ext cx="205535" cy="1937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5085027" y="1632828"/>
                <a:ext cx="142761" cy="1345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4460585" y="1042979"/>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3404649" y="1083094"/>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5102770" y="3534417"/>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4591160" y="3715350"/>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4979783" y="2699346"/>
                <a:ext cx="210487" cy="1984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037755" y="2225703"/>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2371893" y="915827"/>
                <a:ext cx="207445" cy="1955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2852705" y="1023147"/>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任意多边形 57"/>
            <p:cNvSpPr/>
            <p:nvPr/>
          </p:nvSpPr>
          <p:spPr>
            <a:xfrm>
              <a:off x="1761172" y="1640330"/>
              <a:ext cx="3463603" cy="2773396"/>
            </a:xfrm>
            <a:custGeom>
              <a:avLst/>
              <a:gdLst>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 fmla="*/ 565182 w 3510561"/>
                <a:gd name="connsiteY0" fmla="*/ 18380 h 2646706"/>
                <a:gd name="connsiteX1" fmla="*/ 68925 w 3510561"/>
                <a:gd name="connsiteY1" fmla="*/ 519232 h 2646706"/>
                <a:gd name="connsiteX2" fmla="*/ 101090 w 3510561"/>
                <a:gd name="connsiteY2" fmla="*/ 1107389 h 2646706"/>
                <a:gd name="connsiteX3" fmla="*/ 0 w 3510561"/>
                <a:gd name="connsiteY3" fmla="*/ 1782850 h 2646706"/>
                <a:gd name="connsiteX4" fmla="*/ 101090 w 3510561"/>
                <a:gd name="connsiteY4" fmla="*/ 2444527 h 2646706"/>
                <a:gd name="connsiteX5" fmla="*/ 845476 w 3510561"/>
                <a:gd name="connsiteY5" fmla="*/ 2504261 h 2646706"/>
                <a:gd name="connsiteX6" fmla="*/ 2182613 w 3510561"/>
                <a:gd name="connsiteY6" fmla="*/ 2439932 h 2646706"/>
                <a:gd name="connsiteX7" fmla="*/ 3000519 w 3510561"/>
                <a:gd name="connsiteY7" fmla="*/ 2646706 h 2646706"/>
                <a:gd name="connsiteX8" fmla="*/ 3510561 w 3510561"/>
                <a:gd name="connsiteY8" fmla="*/ 2214778 h 2646706"/>
                <a:gd name="connsiteX9" fmla="*/ 3414067 w 3510561"/>
                <a:gd name="connsiteY9" fmla="*/ 1520937 h 2646706"/>
                <a:gd name="connsiteX10" fmla="*/ 3505966 w 3510561"/>
                <a:gd name="connsiteY10" fmla="*/ 854665 h 2646706"/>
                <a:gd name="connsiteX11" fmla="*/ 3317572 w 3510561"/>
                <a:gd name="connsiteY11" fmla="*/ 266509 h 2646706"/>
                <a:gd name="connsiteX12" fmla="*/ 2642111 w 3510561"/>
                <a:gd name="connsiteY12" fmla="*/ 64330 h 2646706"/>
                <a:gd name="connsiteX13" fmla="*/ 1603646 w 3510561"/>
                <a:gd name="connsiteY13" fmla="*/ 105684 h 2646706"/>
                <a:gd name="connsiteX14" fmla="*/ 923590 w 3510561"/>
                <a:gd name="connsiteY14" fmla="*/ 0 h 2646706"/>
                <a:gd name="connsiteX15" fmla="*/ 565182 w 3510561"/>
                <a:gd name="connsiteY15" fmla="*/ 18380 h 2646706"/>
                <a:gd name="connsiteX0" fmla="*/ 565182 w 3510561"/>
                <a:gd name="connsiteY0" fmla="*/ 0 h 2628326"/>
                <a:gd name="connsiteX1" fmla="*/ 68925 w 3510561"/>
                <a:gd name="connsiteY1" fmla="*/ 500852 h 2628326"/>
                <a:gd name="connsiteX2" fmla="*/ 101090 w 3510561"/>
                <a:gd name="connsiteY2" fmla="*/ 1089009 h 2628326"/>
                <a:gd name="connsiteX3" fmla="*/ 0 w 3510561"/>
                <a:gd name="connsiteY3" fmla="*/ 1764470 h 2628326"/>
                <a:gd name="connsiteX4" fmla="*/ 101090 w 3510561"/>
                <a:gd name="connsiteY4" fmla="*/ 2426147 h 2628326"/>
                <a:gd name="connsiteX5" fmla="*/ 845476 w 3510561"/>
                <a:gd name="connsiteY5" fmla="*/ 2485881 h 2628326"/>
                <a:gd name="connsiteX6" fmla="*/ 2182613 w 3510561"/>
                <a:gd name="connsiteY6" fmla="*/ 2421552 h 2628326"/>
                <a:gd name="connsiteX7" fmla="*/ 3000519 w 3510561"/>
                <a:gd name="connsiteY7" fmla="*/ 2628326 h 2628326"/>
                <a:gd name="connsiteX8" fmla="*/ 3510561 w 3510561"/>
                <a:gd name="connsiteY8" fmla="*/ 2196398 h 2628326"/>
                <a:gd name="connsiteX9" fmla="*/ 3414067 w 3510561"/>
                <a:gd name="connsiteY9" fmla="*/ 1502557 h 2628326"/>
                <a:gd name="connsiteX10" fmla="*/ 3505966 w 3510561"/>
                <a:gd name="connsiteY10" fmla="*/ 836285 h 2628326"/>
                <a:gd name="connsiteX11" fmla="*/ 3317572 w 3510561"/>
                <a:gd name="connsiteY11" fmla="*/ 248129 h 2628326"/>
                <a:gd name="connsiteX12" fmla="*/ 2642111 w 3510561"/>
                <a:gd name="connsiteY12" fmla="*/ 45950 h 2628326"/>
                <a:gd name="connsiteX13" fmla="*/ 1603646 w 3510561"/>
                <a:gd name="connsiteY13" fmla="*/ 87304 h 2628326"/>
                <a:gd name="connsiteX14" fmla="*/ 1125769 w 3510561"/>
                <a:gd name="connsiteY14" fmla="*/ 13785 h 2628326"/>
                <a:gd name="connsiteX15" fmla="*/ 565182 w 3510561"/>
                <a:gd name="connsiteY15" fmla="*/ 0 h 2628326"/>
                <a:gd name="connsiteX0" fmla="*/ 565182 w 3510561"/>
                <a:gd name="connsiteY0" fmla="*/ 13603 h 2641929"/>
                <a:gd name="connsiteX1" fmla="*/ 68925 w 3510561"/>
                <a:gd name="connsiteY1" fmla="*/ 514455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68925 w 3510561"/>
                <a:gd name="connsiteY1" fmla="*/ 514455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5685 w 3510561"/>
                <a:gd name="connsiteY2" fmla="*/ 117613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5685 w 3510561"/>
                <a:gd name="connsiteY2" fmla="*/ 117613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85546 w 3530925"/>
                <a:gd name="connsiteY0" fmla="*/ 13603 h 2641929"/>
                <a:gd name="connsiteX1" fmla="*/ 80099 w 3530925"/>
                <a:gd name="connsiteY1" fmla="*/ 546620 h 2641929"/>
                <a:gd name="connsiteX2" fmla="*/ 126049 w 3530925"/>
                <a:gd name="connsiteY2" fmla="*/ 1176132 h 2641929"/>
                <a:gd name="connsiteX3" fmla="*/ 20364 w 3530925"/>
                <a:gd name="connsiteY3" fmla="*/ 1778073 h 2641929"/>
                <a:gd name="connsiteX4" fmla="*/ 121454 w 3530925"/>
                <a:gd name="connsiteY4" fmla="*/ 2439750 h 2641929"/>
                <a:gd name="connsiteX5" fmla="*/ 865840 w 3530925"/>
                <a:gd name="connsiteY5" fmla="*/ 2499484 h 2641929"/>
                <a:gd name="connsiteX6" fmla="*/ 2202977 w 3530925"/>
                <a:gd name="connsiteY6" fmla="*/ 2435155 h 2641929"/>
                <a:gd name="connsiteX7" fmla="*/ 3020883 w 3530925"/>
                <a:gd name="connsiteY7" fmla="*/ 2641929 h 2641929"/>
                <a:gd name="connsiteX8" fmla="*/ 3530925 w 3530925"/>
                <a:gd name="connsiteY8" fmla="*/ 2210001 h 2641929"/>
                <a:gd name="connsiteX9" fmla="*/ 3434431 w 3530925"/>
                <a:gd name="connsiteY9" fmla="*/ 1516160 h 2641929"/>
                <a:gd name="connsiteX10" fmla="*/ 3526330 w 3530925"/>
                <a:gd name="connsiteY10" fmla="*/ 849888 h 2641929"/>
                <a:gd name="connsiteX11" fmla="*/ 3337936 w 3530925"/>
                <a:gd name="connsiteY11" fmla="*/ 261732 h 2641929"/>
                <a:gd name="connsiteX12" fmla="*/ 2662475 w 3530925"/>
                <a:gd name="connsiteY12" fmla="*/ 59553 h 2641929"/>
                <a:gd name="connsiteX13" fmla="*/ 1624010 w 3530925"/>
                <a:gd name="connsiteY13" fmla="*/ 100907 h 2641929"/>
                <a:gd name="connsiteX14" fmla="*/ 1146133 w 3530925"/>
                <a:gd name="connsiteY14" fmla="*/ 27388 h 2641929"/>
                <a:gd name="connsiteX15" fmla="*/ 585546 w 3530925"/>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41086"/>
                <a:gd name="connsiteY0" fmla="*/ 13603 h 2641929"/>
                <a:gd name="connsiteX1" fmla="*/ 89127 w 3541086"/>
                <a:gd name="connsiteY1" fmla="*/ 546620 h 2641929"/>
                <a:gd name="connsiteX2" fmla="*/ 135077 w 3541086"/>
                <a:gd name="connsiteY2" fmla="*/ 1176132 h 2641929"/>
                <a:gd name="connsiteX3" fmla="*/ 29392 w 3541086"/>
                <a:gd name="connsiteY3" fmla="*/ 1778073 h 2641929"/>
                <a:gd name="connsiteX4" fmla="*/ 130482 w 3541086"/>
                <a:gd name="connsiteY4" fmla="*/ 2439750 h 2641929"/>
                <a:gd name="connsiteX5" fmla="*/ 874868 w 3541086"/>
                <a:gd name="connsiteY5" fmla="*/ 2499484 h 2641929"/>
                <a:gd name="connsiteX6" fmla="*/ 2212005 w 3541086"/>
                <a:gd name="connsiteY6" fmla="*/ 2435155 h 2641929"/>
                <a:gd name="connsiteX7" fmla="*/ 3029911 w 3541086"/>
                <a:gd name="connsiteY7" fmla="*/ 2641929 h 2641929"/>
                <a:gd name="connsiteX8" fmla="*/ 3539953 w 3541086"/>
                <a:gd name="connsiteY8" fmla="*/ 2210001 h 2641929"/>
                <a:gd name="connsiteX9" fmla="*/ 3443459 w 3541086"/>
                <a:gd name="connsiteY9" fmla="*/ 1516160 h 2641929"/>
                <a:gd name="connsiteX10" fmla="*/ 3535358 w 3541086"/>
                <a:gd name="connsiteY10" fmla="*/ 849888 h 2641929"/>
                <a:gd name="connsiteX11" fmla="*/ 3346964 w 3541086"/>
                <a:gd name="connsiteY11" fmla="*/ 261732 h 2641929"/>
                <a:gd name="connsiteX12" fmla="*/ 2671503 w 3541086"/>
                <a:gd name="connsiteY12" fmla="*/ 59553 h 2641929"/>
                <a:gd name="connsiteX13" fmla="*/ 1633038 w 3541086"/>
                <a:gd name="connsiteY13" fmla="*/ 100907 h 2641929"/>
                <a:gd name="connsiteX14" fmla="*/ 1155161 w 3541086"/>
                <a:gd name="connsiteY14" fmla="*/ 27388 h 2641929"/>
                <a:gd name="connsiteX15" fmla="*/ 594574 w 3541086"/>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1504"/>
                <a:gd name="connsiteY0" fmla="*/ 13603 h 2641929"/>
                <a:gd name="connsiteX1" fmla="*/ 89127 w 3541504"/>
                <a:gd name="connsiteY1" fmla="*/ 546620 h 2641929"/>
                <a:gd name="connsiteX2" fmla="*/ 135077 w 3541504"/>
                <a:gd name="connsiteY2" fmla="*/ 1176132 h 2641929"/>
                <a:gd name="connsiteX3" fmla="*/ 29392 w 3541504"/>
                <a:gd name="connsiteY3" fmla="*/ 1778073 h 2641929"/>
                <a:gd name="connsiteX4" fmla="*/ 130482 w 3541504"/>
                <a:gd name="connsiteY4" fmla="*/ 2439750 h 2641929"/>
                <a:gd name="connsiteX5" fmla="*/ 874868 w 3541504"/>
                <a:gd name="connsiteY5" fmla="*/ 2499484 h 2641929"/>
                <a:gd name="connsiteX6" fmla="*/ 2212005 w 3541504"/>
                <a:gd name="connsiteY6" fmla="*/ 2435155 h 2641929"/>
                <a:gd name="connsiteX7" fmla="*/ 3029911 w 3541504"/>
                <a:gd name="connsiteY7" fmla="*/ 2641929 h 2641929"/>
                <a:gd name="connsiteX8" fmla="*/ 3539953 w 3541504"/>
                <a:gd name="connsiteY8" fmla="*/ 2210001 h 2641929"/>
                <a:gd name="connsiteX9" fmla="*/ 3443459 w 3541504"/>
                <a:gd name="connsiteY9" fmla="*/ 1516160 h 2641929"/>
                <a:gd name="connsiteX10" fmla="*/ 3535358 w 3541504"/>
                <a:gd name="connsiteY10" fmla="*/ 849888 h 2641929"/>
                <a:gd name="connsiteX11" fmla="*/ 3346964 w 3541504"/>
                <a:gd name="connsiteY11" fmla="*/ 261732 h 2641929"/>
                <a:gd name="connsiteX12" fmla="*/ 2671503 w 3541504"/>
                <a:gd name="connsiteY12" fmla="*/ 59553 h 2641929"/>
                <a:gd name="connsiteX13" fmla="*/ 1633038 w 3541504"/>
                <a:gd name="connsiteY13" fmla="*/ 100907 h 2641929"/>
                <a:gd name="connsiteX14" fmla="*/ 1155161 w 3541504"/>
                <a:gd name="connsiteY14" fmla="*/ 27388 h 2641929"/>
                <a:gd name="connsiteX15" fmla="*/ 594574 w 3541504"/>
                <a:gd name="connsiteY15" fmla="*/ 13603 h 2641929"/>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155161 w 3541504"/>
                <a:gd name="connsiteY14" fmla="*/ 36210 h 2650751"/>
                <a:gd name="connsiteX15" fmla="*/ 594574 w 3541504"/>
                <a:gd name="connsiteY15"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155161 w 3541504"/>
                <a:gd name="connsiteY14" fmla="*/ 36210 h 2650751"/>
                <a:gd name="connsiteX15" fmla="*/ 594574 w 3541504"/>
                <a:gd name="connsiteY15"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35102 h 2663428"/>
                <a:gd name="connsiteX1" fmla="*/ 89127 w 3541504"/>
                <a:gd name="connsiteY1" fmla="*/ 568119 h 2663428"/>
                <a:gd name="connsiteX2" fmla="*/ 135077 w 3541504"/>
                <a:gd name="connsiteY2" fmla="*/ 1197631 h 2663428"/>
                <a:gd name="connsiteX3" fmla="*/ 29392 w 3541504"/>
                <a:gd name="connsiteY3" fmla="*/ 1799572 h 2663428"/>
                <a:gd name="connsiteX4" fmla="*/ 130482 w 3541504"/>
                <a:gd name="connsiteY4" fmla="*/ 2461249 h 2663428"/>
                <a:gd name="connsiteX5" fmla="*/ 874868 w 3541504"/>
                <a:gd name="connsiteY5" fmla="*/ 2520983 h 2663428"/>
                <a:gd name="connsiteX6" fmla="*/ 2212005 w 3541504"/>
                <a:gd name="connsiteY6" fmla="*/ 2456654 h 2663428"/>
                <a:gd name="connsiteX7" fmla="*/ 3029911 w 3541504"/>
                <a:gd name="connsiteY7" fmla="*/ 2663428 h 2663428"/>
                <a:gd name="connsiteX8" fmla="*/ 3539953 w 3541504"/>
                <a:gd name="connsiteY8" fmla="*/ 2231500 h 2663428"/>
                <a:gd name="connsiteX9" fmla="*/ 3443459 w 3541504"/>
                <a:gd name="connsiteY9" fmla="*/ 1537659 h 2663428"/>
                <a:gd name="connsiteX10" fmla="*/ 3535358 w 3541504"/>
                <a:gd name="connsiteY10" fmla="*/ 871387 h 2663428"/>
                <a:gd name="connsiteX11" fmla="*/ 3346964 w 3541504"/>
                <a:gd name="connsiteY11" fmla="*/ 283231 h 2663428"/>
                <a:gd name="connsiteX12" fmla="*/ 2671503 w 3541504"/>
                <a:gd name="connsiteY12" fmla="*/ 81052 h 2663428"/>
                <a:gd name="connsiteX13" fmla="*/ 1775483 w 3541504"/>
                <a:gd name="connsiteY13" fmla="*/ 117811 h 2663428"/>
                <a:gd name="connsiteX14" fmla="*/ 1453833 w 3541504"/>
                <a:gd name="connsiteY14" fmla="*/ 99433 h 2663428"/>
                <a:gd name="connsiteX15" fmla="*/ 1155161 w 3541504"/>
                <a:gd name="connsiteY15" fmla="*/ 48887 h 2663428"/>
                <a:gd name="connsiteX16" fmla="*/ 594574 w 3541504"/>
                <a:gd name="connsiteY16" fmla="*/ 35102 h 2663428"/>
                <a:gd name="connsiteX0" fmla="*/ 594574 w 3541504"/>
                <a:gd name="connsiteY0" fmla="*/ 35102 h 2663428"/>
                <a:gd name="connsiteX1" fmla="*/ 89127 w 3541504"/>
                <a:gd name="connsiteY1" fmla="*/ 568119 h 2663428"/>
                <a:gd name="connsiteX2" fmla="*/ 135077 w 3541504"/>
                <a:gd name="connsiteY2" fmla="*/ 1197631 h 2663428"/>
                <a:gd name="connsiteX3" fmla="*/ 29392 w 3541504"/>
                <a:gd name="connsiteY3" fmla="*/ 1799572 h 2663428"/>
                <a:gd name="connsiteX4" fmla="*/ 130482 w 3541504"/>
                <a:gd name="connsiteY4" fmla="*/ 2461249 h 2663428"/>
                <a:gd name="connsiteX5" fmla="*/ 874868 w 3541504"/>
                <a:gd name="connsiteY5" fmla="*/ 2520983 h 2663428"/>
                <a:gd name="connsiteX6" fmla="*/ 2212005 w 3541504"/>
                <a:gd name="connsiteY6" fmla="*/ 2456654 h 2663428"/>
                <a:gd name="connsiteX7" fmla="*/ 3029911 w 3541504"/>
                <a:gd name="connsiteY7" fmla="*/ 2663428 h 2663428"/>
                <a:gd name="connsiteX8" fmla="*/ 3539953 w 3541504"/>
                <a:gd name="connsiteY8" fmla="*/ 2231500 h 2663428"/>
                <a:gd name="connsiteX9" fmla="*/ 3443459 w 3541504"/>
                <a:gd name="connsiteY9" fmla="*/ 1537659 h 2663428"/>
                <a:gd name="connsiteX10" fmla="*/ 3535358 w 3541504"/>
                <a:gd name="connsiteY10" fmla="*/ 871387 h 2663428"/>
                <a:gd name="connsiteX11" fmla="*/ 3346964 w 3541504"/>
                <a:gd name="connsiteY11" fmla="*/ 283231 h 2663428"/>
                <a:gd name="connsiteX12" fmla="*/ 2671503 w 3541504"/>
                <a:gd name="connsiteY12" fmla="*/ 81052 h 2663428"/>
                <a:gd name="connsiteX13" fmla="*/ 1775483 w 3541504"/>
                <a:gd name="connsiteY13" fmla="*/ 117811 h 2663428"/>
                <a:gd name="connsiteX14" fmla="*/ 1453833 w 3541504"/>
                <a:gd name="connsiteY14" fmla="*/ 99433 h 2663428"/>
                <a:gd name="connsiteX15" fmla="*/ 1155161 w 3541504"/>
                <a:gd name="connsiteY15" fmla="*/ 48887 h 2663428"/>
                <a:gd name="connsiteX16" fmla="*/ 594574 w 3541504"/>
                <a:gd name="connsiteY16" fmla="*/ 35102 h 2663428"/>
                <a:gd name="connsiteX0" fmla="*/ 557814 w 3541504"/>
                <a:gd name="connsiteY0" fmla="*/ 51674 h 2647835"/>
                <a:gd name="connsiteX1" fmla="*/ 89127 w 3541504"/>
                <a:gd name="connsiteY1" fmla="*/ 552526 h 2647835"/>
                <a:gd name="connsiteX2" fmla="*/ 135077 w 3541504"/>
                <a:gd name="connsiteY2" fmla="*/ 1182038 h 2647835"/>
                <a:gd name="connsiteX3" fmla="*/ 29392 w 3541504"/>
                <a:gd name="connsiteY3" fmla="*/ 1783979 h 2647835"/>
                <a:gd name="connsiteX4" fmla="*/ 130482 w 3541504"/>
                <a:gd name="connsiteY4" fmla="*/ 2445656 h 2647835"/>
                <a:gd name="connsiteX5" fmla="*/ 874868 w 3541504"/>
                <a:gd name="connsiteY5" fmla="*/ 2505390 h 2647835"/>
                <a:gd name="connsiteX6" fmla="*/ 2212005 w 3541504"/>
                <a:gd name="connsiteY6" fmla="*/ 2441061 h 2647835"/>
                <a:gd name="connsiteX7" fmla="*/ 3029911 w 3541504"/>
                <a:gd name="connsiteY7" fmla="*/ 2647835 h 2647835"/>
                <a:gd name="connsiteX8" fmla="*/ 3539953 w 3541504"/>
                <a:gd name="connsiteY8" fmla="*/ 2215907 h 2647835"/>
                <a:gd name="connsiteX9" fmla="*/ 3443459 w 3541504"/>
                <a:gd name="connsiteY9" fmla="*/ 1522066 h 2647835"/>
                <a:gd name="connsiteX10" fmla="*/ 3535358 w 3541504"/>
                <a:gd name="connsiteY10" fmla="*/ 855794 h 2647835"/>
                <a:gd name="connsiteX11" fmla="*/ 3346964 w 3541504"/>
                <a:gd name="connsiteY11" fmla="*/ 267638 h 2647835"/>
                <a:gd name="connsiteX12" fmla="*/ 2671503 w 3541504"/>
                <a:gd name="connsiteY12" fmla="*/ 65459 h 2647835"/>
                <a:gd name="connsiteX13" fmla="*/ 1775483 w 3541504"/>
                <a:gd name="connsiteY13" fmla="*/ 102218 h 2647835"/>
                <a:gd name="connsiteX14" fmla="*/ 1453833 w 3541504"/>
                <a:gd name="connsiteY14" fmla="*/ 83840 h 2647835"/>
                <a:gd name="connsiteX15" fmla="*/ 1155161 w 3541504"/>
                <a:gd name="connsiteY15" fmla="*/ 33294 h 2647835"/>
                <a:gd name="connsiteX16" fmla="*/ 557814 w 3541504"/>
                <a:gd name="connsiteY16" fmla="*/ 51674 h 2647835"/>
                <a:gd name="connsiteX0" fmla="*/ 557814 w 3541504"/>
                <a:gd name="connsiteY0" fmla="*/ 50295 h 2646456"/>
                <a:gd name="connsiteX1" fmla="*/ 89127 w 3541504"/>
                <a:gd name="connsiteY1" fmla="*/ 551147 h 2646456"/>
                <a:gd name="connsiteX2" fmla="*/ 135077 w 3541504"/>
                <a:gd name="connsiteY2" fmla="*/ 1180659 h 2646456"/>
                <a:gd name="connsiteX3" fmla="*/ 29392 w 3541504"/>
                <a:gd name="connsiteY3" fmla="*/ 1782600 h 2646456"/>
                <a:gd name="connsiteX4" fmla="*/ 130482 w 3541504"/>
                <a:gd name="connsiteY4" fmla="*/ 2444277 h 2646456"/>
                <a:gd name="connsiteX5" fmla="*/ 874868 w 3541504"/>
                <a:gd name="connsiteY5" fmla="*/ 2504011 h 2646456"/>
                <a:gd name="connsiteX6" fmla="*/ 2212005 w 3541504"/>
                <a:gd name="connsiteY6" fmla="*/ 2439682 h 2646456"/>
                <a:gd name="connsiteX7" fmla="*/ 3029911 w 3541504"/>
                <a:gd name="connsiteY7" fmla="*/ 2646456 h 2646456"/>
                <a:gd name="connsiteX8" fmla="*/ 3539953 w 3541504"/>
                <a:gd name="connsiteY8" fmla="*/ 2214528 h 2646456"/>
                <a:gd name="connsiteX9" fmla="*/ 3443459 w 3541504"/>
                <a:gd name="connsiteY9" fmla="*/ 1520687 h 2646456"/>
                <a:gd name="connsiteX10" fmla="*/ 3535358 w 3541504"/>
                <a:gd name="connsiteY10" fmla="*/ 854415 h 2646456"/>
                <a:gd name="connsiteX11" fmla="*/ 3346964 w 3541504"/>
                <a:gd name="connsiteY11" fmla="*/ 266259 h 2646456"/>
                <a:gd name="connsiteX12" fmla="*/ 2671503 w 3541504"/>
                <a:gd name="connsiteY12" fmla="*/ 64080 h 2646456"/>
                <a:gd name="connsiteX13" fmla="*/ 1775483 w 3541504"/>
                <a:gd name="connsiteY13" fmla="*/ 100839 h 2646456"/>
                <a:gd name="connsiteX14" fmla="*/ 1453833 w 3541504"/>
                <a:gd name="connsiteY14" fmla="*/ 82461 h 2646456"/>
                <a:gd name="connsiteX15" fmla="*/ 1155161 w 3541504"/>
                <a:gd name="connsiteY15" fmla="*/ 31915 h 2646456"/>
                <a:gd name="connsiteX16" fmla="*/ 557814 w 3541504"/>
                <a:gd name="connsiteY16" fmla="*/ 50295 h 2646456"/>
                <a:gd name="connsiteX0" fmla="*/ 576194 w 3541504"/>
                <a:gd name="connsiteY0" fmla="*/ 39650 h 2654191"/>
                <a:gd name="connsiteX1" fmla="*/ 89127 w 3541504"/>
                <a:gd name="connsiteY1" fmla="*/ 558882 h 2654191"/>
                <a:gd name="connsiteX2" fmla="*/ 135077 w 3541504"/>
                <a:gd name="connsiteY2" fmla="*/ 1188394 h 2654191"/>
                <a:gd name="connsiteX3" fmla="*/ 29392 w 3541504"/>
                <a:gd name="connsiteY3" fmla="*/ 1790335 h 2654191"/>
                <a:gd name="connsiteX4" fmla="*/ 130482 w 3541504"/>
                <a:gd name="connsiteY4" fmla="*/ 2452012 h 2654191"/>
                <a:gd name="connsiteX5" fmla="*/ 874868 w 3541504"/>
                <a:gd name="connsiteY5" fmla="*/ 2511746 h 2654191"/>
                <a:gd name="connsiteX6" fmla="*/ 2212005 w 3541504"/>
                <a:gd name="connsiteY6" fmla="*/ 2447417 h 2654191"/>
                <a:gd name="connsiteX7" fmla="*/ 3029911 w 3541504"/>
                <a:gd name="connsiteY7" fmla="*/ 2654191 h 2654191"/>
                <a:gd name="connsiteX8" fmla="*/ 3539953 w 3541504"/>
                <a:gd name="connsiteY8" fmla="*/ 2222263 h 2654191"/>
                <a:gd name="connsiteX9" fmla="*/ 3443459 w 3541504"/>
                <a:gd name="connsiteY9" fmla="*/ 1528422 h 2654191"/>
                <a:gd name="connsiteX10" fmla="*/ 3535358 w 3541504"/>
                <a:gd name="connsiteY10" fmla="*/ 862150 h 2654191"/>
                <a:gd name="connsiteX11" fmla="*/ 3346964 w 3541504"/>
                <a:gd name="connsiteY11" fmla="*/ 273994 h 2654191"/>
                <a:gd name="connsiteX12" fmla="*/ 2671503 w 3541504"/>
                <a:gd name="connsiteY12" fmla="*/ 71815 h 2654191"/>
                <a:gd name="connsiteX13" fmla="*/ 1775483 w 3541504"/>
                <a:gd name="connsiteY13" fmla="*/ 108574 h 2654191"/>
                <a:gd name="connsiteX14" fmla="*/ 1453833 w 3541504"/>
                <a:gd name="connsiteY14" fmla="*/ 90196 h 2654191"/>
                <a:gd name="connsiteX15" fmla="*/ 1155161 w 3541504"/>
                <a:gd name="connsiteY15" fmla="*/ 39650 h 2654191"/>
                <a:gd name="connsiteX16" fmla="*/ 576194 w 3541504"/>
                <a:gd name="connsiteY16" fmla="*/ 39650 h 2654191"/>
                <a:gd name="connsiteX0" fmla="*/ 576194 w 3541504"/>
                <a:gd name="connsiteY0" fmla="*/ 33288 h 2647829"/>
                <a:gd name="connsiteX1" fmla="*/ 89127 w 3541504"/>
                <a:gd name="connsiteY1" fmla="*/ 552520 h 2647829"/>
                <a:gd name="connsiteX2" fmla="*/ 135077 w 3541504"/>
                <a:gd name="connsiteY2" fmla="*/ 1182032 h 2647829"/>
                <a:gd name="connsiteX3" fmla="*/ 29392 w 3541504"/>
                <a:gd name="connsiteY3" fmla="*/ 1783973 h 2647829"/>
                <a:gd name="connsiteX4" fmla="*/ 130482 w 3541504"/>
                <a:gd name="connsiteY4" fmla="*/ 2445650 h 2647829"/>
                <a:gd name="connsiteX5" fmla="*/ 874868 w 3541504"/>
                <a:gd name="connsiteY5" fmla="*/ 2505384 h 2647829"/>
                <a:gd name="connsiteX6" fmla="*/ 2212005 w 3541504"/>
                <a:gd name="connsiteY6" fmla="*/ 2441055 h 2647829"/>
                <a:gd name="connsiteX7" fmla="*/ 3029911 w 3541504"/>
                <a:gd name="connsiteY7" fmla="*/ 2647829 h 2647829"/>
                <a:gd name="connsiteX8" fmla="*/ 3539953 w 3541504"/>
                <a:gd name="connsiteY8" fmla="*/ 2215901 h 2647829"/>
                <a:gd name="connsiteX9" fmla="*/ 3443459 w 3541504"/>
                <a:gd name="connsiteY9" fmla="*/ 1522060 h 2647829"/>
                <a:gd name="connsiteX10" fmla="*/ 3535358 w 3541504"/>
                <a:gd name="connsiteY10" fmla="*/ 855788 h 2647829"/>
                <a:gd name="connsiteX11" fmla="*/ 3346964 w 3541504"/>
                <a:gd name="connsiteY11" fmla="*/ 267632 h 2647829"/>
                <a:gd name="connsiteX12" fmla="*/ 2671503 w 3541504"/>
                <a:gd name="connsiteY12" fmla="*/ 65453 h 2647829"/>
                <a:gd name="connsiteX13" fmla="*/ 1775483 w 3541504"/>
                <a:gd name="connsiteY13" fmla="*/ 102212 h 2647829"/>
                <a:gd name="connsiteX14" fmla="*/ 1453833 w 3541504"/>
                <a:gd name="connsiteY14" fmla="*/ 83834 h 2647829"/>
                <a:gd name="connsiteX15" fmla="*/ 1155161 w 3541504"/>
                <a:gd name="connsiteY15" fmla="*/ 33288 h 2647829"/>
                <a:gd name="connsiteX16" fmla="*/ 576194 w 3541504"/>
                <a:gd name="connsiteY16" fmla="*/ 33288 h 2647829"/>
                <a:gd name="connsiteX0" fmla="*/ 576194 w 3541504"/>
                <a:gd name="connsiteY0" fmla="*/ 33288 h 2647829"/>
                <a:gd name="connsiteX1" fmla="*/ 89127 w 3541504"/>
                <a:gd name="connsiteY1" fmla="*/ 552520 h 2647829"/>
                <a:gd name="connsiteX2" fmla="*/ 135077 w 3541504"/>
                <a:gd name="connsiteY2" fmla="*/ 1182032 h 2647829"/>
                <a:gd name="connsiteX3" fmla="*/ 29392 w 3541504"/>
                <a:gd name="connsiteY3" fmla="*/ 1783973 h 2647829"/>
                <a:gd name="connsiteX4" fmla="*/ 130482 w 3541504"/>
                <a:gd name="connsiteY4" fmla="*/ 2445650 h 2647829"/>
                <a:gd name="connsiteX5" fmla="*/ 874868 w 3541504"/>
                <a:gd name="connsiteY5" fmla="*/ 2505384 h 2647829"/>
                <a:gd name="connsiteX6" fmla="*/ 2212005 w 3541504"/>
                <a:gd name="connsiteY6" fmla="*/ 2441055 h 2647829"/>
                <a:gd name="connsiteX7" fmla="*/ 3029911 w 3541504"/>
                <a:gd name="connsiteY7" fmla="*/ 2647829 h 2647829"/>
                <a:gd name="connsiteX8" fmla="*/ 3539953 w 3541504"/>
                <a:gd name="connsiteY8" fmla="*/ 2215901 h 2647829"/>
                <a:gd name="connsiteX9" fmla="*/ 3443459 w 3541504"/>
                <a:gd name="connsiteY9" fmla="*/ 1522060 h 2647829"/>
                <a:gd name="connsiteX10" fmla="*/ 3535358 w 3541504"/>
                <a:gd name="connsiteY10" fmla="*/ 855788 h 2647829"/>
                <a:gd name="connsiteX11" fmla="*/ 3346964 w 3541504"/>
                <a:gd name="connsiteY11" fmla="*/ 267632 h 2647829"/>
                <a:gd name="connsiteX12" fmla="*/ 2671503 w 3541504"/>
                <a:gd name="connsiteY12" fmla="*/ 65453 h 2647829"/>
                <a:gd name="connsiteX13" fmla="*/ 1775483 w 3541504"/>
                <a:gd name="connsiteY13" fmla="*/ 102212 h 2647829"/>
                <a:gd name="connsiteX14" fmla="*/ 1453833 w 3541504"/>
                <a:gd name="connsiteY14" fmla="*/ 83834 h 2647829"/>
                <a:gd name="connsiteX15" fmla="*/ 1155161 w 3541504"/>
                <a:gd name="connsiteY15" fmla="*/ 33288 h 2647829"/>
                <a:gd name="connsiteX16" fmla="*/ 576194 w 354150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39281 w 3545874"/>
                <a:gd name="connsiteY8" fmla="*/ 2251614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57966 w 3545874"/>
                <a:gd name="connsiteY9" fmla="*/ 1532315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57966 w 3545874"/>
                <a:gd name="connsiteY9" fmla="*/ 1532315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57966 w 3545874"/>
                <a:gd name="connsiteY9" fmla="*/ 1532315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59554"/>
                <a:gd name="connsiteY0" fmla="*/ 33288 h 2663134"/>
                <a:gd name="connsiteX1" fmla="*/ 93497 w 3559554"/>
                <a:gd name="connsiteY1" fmla="*/ 552520 h 2663134"/>
                <a:gd name="connsiteX2" fmla="*/ 139447 w 3559554"/>
                <a:gd name="connsiteY2" fmla="*/ 1182032 h 2663134"/>
                <a:gd name="connsiteX3" fmla="*/ 33762 w 3559554"/>
                <a:gd name="connsiteY3" fmla="*/ 1783973 h 2663134"/>
                <a:gd name="connsiteX4" fmla="*/ 134852 w 3559554"/>
                <a:gd name="connsiteY4" fmla="*/ 2445650 h 2663134"/>
                <a:gd name="connsiteX5" fmla="*/ 919580 w 3559554"/>
                <a:gd name="connsiteY5" fmla="*/ 2525792 h 2663134"/>
                <a:gd name="connsiteX6" fmla="*/ 2246630 w 3559554"/>
                <a:gd name="connsiteY6" fmla="*/ 2471666 h 2663134"/>
                <a:gd name="connsiteX7" fmla="*/ 3079666 w 3559554"/>
                <a:gd name="connsiteY7" fmla="*/ 2663134 h 2663134"/>
                <a:gd name="connsiteX8" fmla="*/ 3559554 w 3559554"/>
                <a:gd name="connsiteY8" fmla="*/ 2248196 h 2663134"/>
                <a:gd name="connsiteX9" fmla="*/ 3457966 w 3559554"/>
                <a:gd name="connsiteY9" fmla="*/ 1532315 h 2663134"/>
                <a:gd name="connsiteX10" fmla="*/ 3539728 w 3559554"/>
                <a:gd name="connsiteY10" fmla="*/ 855788 h 2663134"/>
                <a:gd name="connsiteX11" fmla="*/ 3351334 w 3559554"/>
                <a:gd name="connsiteY11" fmla="*/ 267632 h 2663134"/>
                <a:gd name="connsiteX12" fmla="*/ 2675873 w 3559554"/>
                <a:gd name="connsiteY12" fmla="*/ 65453 h 2663134"/>
                <a:gd name="connsiteX13" fmla="*/ 1779853 w 3559554"/>
                <a:gd name="connsiteY13" fmla="*/ 102212 h 2663134"/>
                <a:gd name="connsiteX14" fmla="*/ 1458203 w 3559554"/>
                <a:gd name="connsiteY14" fmla="*/ 83834 h 2663134"/>
                <a:gd name="connsiteX15" fmla="*/ 1159531 w 3559554"/>
                <a:gd name="connsiteY15" fmla="*/ 33288 h 2663134"/>
                <a:gd name="connsiteX16" fmla="*/ 580564 w 3559554"/>
                <a:gd name="connsiteY16" fmla="*/ 33288 h 266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59554" h="2663134">
                  <a:moveTo>
                    <a:pt x="580564" y="33288"/>
                  </a:moveTo>
                  <a:cubicBezTo>
                    <a:pt x="148636" y="168074"/>
                    <a:pt x="139447" y="353404"/>
                    <a:pt x="93497" y="552520"/>
                  </a:cubicBezTo>
                  <a:cubicBezTo>
                    <a:pt x="70522" y="797586"/>
                    <a:pt x="144042" y="904801"/>
                    <a:pt x="139447" y="1182032"/>
                  </a:cubicBezTo>
                  <a:cubicBezTo>
                    <a:pt x="101155" y="1600175"/>
                    <a:pt x="67459" y="1558819"/>
                    <a:pt x="33762" y="1783973"/>
                  </a:cubicBezTo>
                  <a:cubicBezTo>
                    <a:pt x="-38225" y="2179141"/>
                    <a:pt x="9255" y="2298610"/>
                    <a:pt x="134852" y="2445650"/>
                  </a:cubicBezTo>
                  <a:cubicBezTo>
                    <a:pt x="346221" y="2617196"/>
                    <a:pt x="568028" y="2632953"/>
                    <a:pt x="919580" y="2525792"/>
                  </a:cubicBezTo>
                  <a:cubicBezTo>
                    <a:pt x="1764938" y="2303184"/>
                    <a:pt x="1935963" y="2417564"/>
                    <a:pt x="2246630" y="2471666"/>
                  </a:cubicBezTo>
                  <a:cubicBezTo>
                    <a:pt x="2747436" y="2606440"/>
                    <a:pt x="2889741" y="2653944"/>
                    <a:pt x="3079666" y="2663134"/>
                  </a:cubicBezTo>
                  <a:cubicBezTo>
                    <a:pt x="3575923" y="2601868"/>
                    <a:pt x="3536579" y="2304868"/>
                    <a:pt x="3559554" y="2248196"/>
                  </a:cubicBezTo>
                  <a:cubicBezTo>
                    <a:pt x="3559554" y="2016916"/>
                    <a:pt x="3459722" y="1708901"/>
                    <a:pt x="3457966" y="1532315"/>
                  </a:cubicBezTo>
                  <a:cubicBezTo>
                    <a:pt x="3469542" y="1192551"/>
                    <a:pt x="3509095" y="1077879"/>
                    <a:pt x="3539728" y="855788"/>
                  </a:cubicBezTo>
                  <a:cubicBezTo>
                    <a:pt x="3578020" y="457557"/>
                    <a:pt x="3427917" y="348810"/>
                    <a:pt x="3351334" y="267632"/>
                  </a:cubicBezTo>
                  <a:cubicBezTo>
                    <a:pt x="3103206" y="71580"/>
                    <a:pt x="2919407" y="82302"/>
                    <a:pt x="2675873" y="65453"/>
                  </a:cubicBezTo>
                  <a:cubicBezTo>
                    <a:pt x="2329718" y="79238"/>
                    <a:pt x="2433871" y="88427"/>
                    <a:pt x="1779853" y="102212"/>
                  </a:cubicBezTo>
                  <a:cubicBezTo>
                    <a:pt x="1703270" y="99149"/>
                    <a:pt x="1502621" y="91492"/>
                    <a:pt x="1458203" y="83834"/>
                  </a:cubicBezTo>
                  <a:lnTo>
                    <a:pt x="1159531" y="33288"/>
                  </a:lnTo>
                  <a:cubicBezTo>
                    <a:pt x="816440" y="-21852"/>
                    <a:pt x="772021" y="1123"/>
                    <a:pt x="580564" y="33288"/>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7771802" y="722299"/>
            <a:ext cx="3355935" cy="805060"/>
            <a:chOff x="7927785" y="460861"/>
            <a:chExt cx="4397299" cy="868181"/>
          </a:xfrm>
        </p:grpSpPr>
        <p:grpSp>
          <p:nvGrpSpPr>
            <p:cNvPr id="60" name="组合 59"/>
            <p:cNvGrpSpPr/>
            <p:nvPr/>
          </p:nvGrpSpPr>
          <p:grpSpPr>
            <a:xfrm>
              <a:off x="7927785" y="460861"/>
              <a:ext cx="1066803" cy="861355"/>
              <a:chOff x="8223442" y="721260"/>
              <a:chExt cx="1066803" cy="949082"/>
            </a:xfrm>
          </p:grpSpPr>
          <p:sp>
            <p:nvSpPr>
              <p:cNvPr id="74" name="任意多边形 73"/>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a:off x="8760409" y="460861"/>
              <a:ext cx="1066803" cy="861355"/>
              <a:chOff x="8223442" y="721260"/>
              <a:chExt cx="1066803" cy="949082"/>
            </a:xfrm>
          </p:grpSpPr>
          <p:sp>
            <p:nvSpPr>
              <p:cNvPr id="72" name="任意多边形 71"/>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a:off x="9593033" y="460861"/>
              <a:ext cx="1066803" cy="861355"/>
              <a:chOff x="8223442" y="721260"/>
              <a:chExt cx="1066803" cy="949082"/>
            </a:xfrm>
          </p:grpSpPr>
          <p:sp>
            <p:nvSpPr>
              <p:cNvPr id="70" name="任意多边形 69"/>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10425657" y="460861"/>
              <a:ext cx="1066803" cy="861355"/>
              <a:chOff x="8223442" y="721260"/>
              <a:chExt cx="1066803" cy="949082"/>
            </a:xfrm>
          </p:grpSpPr>
          <p:sp>
            <p:nvSpPr>
              <p:cNvPr id="68" name="任意多边形 67"/>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a:off x="11258281" y="467687"/>
              <a:ext cx="1066803" cy="861355"/>
              <a:chOff x="8223442" y="721260"/>
              <a:chExt cx="1066803" cy="949082"/>
            </a:xfrm>
          </p:grpSpPr>
          <p:sp>
            <p:nvSpPr>
              <p:cNvPr id="65" name="任意多边形 64"/>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76" name="矩形 75"/>
          <p:cNvSpPr/>
          <p:nvPr/>
        </p:nvSpPr>
        <p:spPr>
          <a:xfrm>
            <a:off x="7837801" y="795187"/>
            <a:ext cx="3169550" cy="646331"/>
          </a:xfrm>
          <a:prstGeom prst="rect">
            <a:avLst/>
          </a:prstGeom>
        </p:spPr>
        <p:txBody>
          <a:bodyPr vert="horz" wrap="square">
            <a:spAutoFit/>
          </a:bodyPr>
          <a:lstStyle/>
          <a:p>
            <a:pPr algn="dist"/>
            <a:r>
              <a:rPr lang="zh-CN" altLang="en-US" sz="3600" dirty="0">
                <a:solidFill>
                  <a:schemeClr val="bg1"/>
                </a:solidFill>
                <a:latin typeface="迷你简少儿" panose="03000509000000000000" pitchFamily="65" charset="-122"/>
                <a:ea typeface="迷你简少儿" panose="03000509000000000000" pitchFamily="65" charset="-122"/>
              </a:rPr>
              <a:t>夏令营概述</a:t>
            </a:r>
          </a:p>
        </p:txBody>
      </p:sp>
      <p:sp>
        <p:nvSpPr>
          <p:cNvPr id="78" name="矩形 77"/>
          <p:cNvSpPr/>
          <p:nvPr/>
        </p:nvSpPr>
        <p:spPr>
          <a:xfrm>
            <a:off x="6194690" y="2095914"/>
            <a:ext cx="4986076" cy="2062103"/>
          </a:xfrm>
          <a:prstGeom prst="rect">
            <a:avLst/>
          </a:prstGeom>
        </p:spPr>
        <p:txBody>
          <a:bodyPr wrap="square">
            <a:spAutoFit/>
          </a:bodyPr>
          <a:lstStyle/>
          <a:p>
            <a:r>
              <a:rPr lang="zh-CN" altLang="en-US" sz="3200" dirty="0">
                <a:solidFill>
                  <a:srgbClr val="02361B"/>
                </a:solidFill>
                <a:latin typeface="迷你简祥隶" panose="03000509000000000000" pitchFamily="65" charset="-122"/>
                <a:ea typeface="迷你简祥隶" panose="03000509000000000000" pitchFamily="65" charset="-122"/>
              </a:rPr>
              <a:t>知：量身定制学习的课程</a:t>
            </a:r>
          </a:p>
          <a:p>
            <a:r>
              <a:rPr lang="zh-CN" altLang="en-US" sz="3200" dirty="0">
                <a:solidFill>
                  <a:srgbClr val="02361B"/>
                </a:solidFill>
                <a:latin typeface="迷你简祥隶" panose="03000509000000000000" pitchFamily="65" charset="-122"/>
                <a:ea typeface="迷你简祥隶" panose="03000509000000000000" pitchFamily="65" charset="-122"/>
              </a:rPr>
              <a:t>能：锻炼个人的综合能力</a:t>
            </a:r>
          </a:p>
          <a:p>
            <a:r>
              <a:rPr lang="zh-CN" altLang="en-US" sz="3200" dirty="0">
                <a:solidFill>
                  <a:srgbClr val="02361B"/>
                </a:solidFill>
                <a:latin typeface="迷你简祥隶" panose="03000509000000000000" pitchFamily="65" charset="-122"/>
                <a:ea typeface="迷你简祥隶" panose="03000509000000000000" pitchFamily="65" charset="-122"/>
              </a:rPr>
              <a:t>习：养成良好的行为习惯</a:t>
            </a:r>
          </a:p>
          <a:p>
            <a:r>
              <a:rPr lang="zh-CN" altLang="en-US" sz="3200" dirty="0">
                <a:solidFill>
                  <a:srgbClr val="02361B"/>
                </a:solidFill>
                <a:latin typeface="迷你简祥隶" panose="03000509000000000000" pitchFamily="65" charset="-122"/>
                <a:ea typeface="迷你简祥隶" panose="03000509000000000000" pitchFamily="65" charset="-122"/>
              </a:rPr>
              <a:t>态：端正做人做事的态度</a:t>
            </a:r>
          </a:p>
        </p:txBody>
      </p:sp>
      <p:pic>
        <p:nvPicPr>
          <p:cNvPr id="67" name="图片 66"/>
          <p:cNvPicPr>
            <a:picLocks noChangeAspect="1"/>
          </p:cNvPicPr>
          <p:nvPr/>
        </p:nvPicPr>
        <p:blipFill rotWithShape="1">
          <a:blip r:embed="rId4"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77" name="图片 76"/>
          <p:cNvPicPr>
            <a:picLocks noChangeAspect="1"/>
          </p:cNvPicPr>
          <p:nvPr/>
        </p:nvPicPr>
        <p:blipFill rotWithShape="1">
          <a:blip r:embed="rId5"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79" name="图片 7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80" name="组合 79"/>
          <p:cNvGrpSpPr/>
          <p:nvPr/>
        </p:nvGrpSpPr>
        <p:grpSpPr>
          <a:xfrm>
            <a:off x="1267" y="4423720"/>
            <a:ext cx="12215448" cy="2445422"/>
            <a:chOff x="-23447" y="4479679"/>
            <a:chExt cx="12215448" cy="2387174"/>
          </a:xfrm>
        </p:grpSpPr>
        <p:pic>
          <p:nvPicPr>
            <p:cNvPr id="81" name="图片 80"/>
            <p:cNvPicPr>
              <a:picLocks noChangeAspect="1"/>
            </p:cNvPicPr>
            <p:nvPr/>
          </p:nvPicPr>
          <p:blipFill rotWithShape="1">
            <a:blip r:embed="rId7"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82" name="图片 8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83" name="图片 8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84" name="图片 8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85" name="图片 8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spTree>
    <p:extLst>
      <p:ext uri="{BB962C8B-B14F-4D97-AF65-F5344CB8AC3E}">
        <p14:creationId xmlns:p14="http://schemas.microsoft.com/office/powerpoint/2010/main" val="240031866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anim calcmode="lin" valueType="num">
                                      <p:cBhvr>
                                        <p:cTn id="8" dur="1000" fill="hold"/>
                                        <p:tgtEl>
                                          <p:spTgt spid="80"/>
                                        </p:tgtEl>
                                        <p:attrNameLst>
                                          <p:attrName>ppt_x</p:attrName>
                                        </p:attrNameLst>
                                      </p:cBhvr>
                                      <p:tavLst>
                                        <p:tav tm="0">
                                          <p:val>
                                            <p:strVal val="#ppt_x"/>
                                          </p:val>
                                        </p:tav>
                                        <p:tav tm="100000">
                                          <p:val>
                                            <p:strVal val="#ppt_x"/>
                                          </p:val>
                                        </p:tav>
                                      </p:tavLst>
                                    </p:anim>
                                    <p:anim calcmode="lin" valueType="num">
                                      <p:cBhvr>
                                        <p:cTn id="9" dur="1000" fill="hold"/>
                                        <p:tgtEl>
                                          <p:spTgt spid="8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fade">
                                      <p:cBhvr>
                                        <p:cTn id="12" dur="1000"/>
                                        <p:tgtEl>
                                          <p:spTgt spid="79"/>
                                        </p:tgtEl>
                                      </p:cBhvr>
                                    </p:animEffect>
                                    <p:anim calcmode="lin" valueType="num">
                                      <p:cBhvr>
                                        <p:cTn id="13" dur="1000" fill="hold"/>
                                        <p:tgtEl>
                                          <p:spTgt spid="79"/>
                                        </p:tgtEl>
                                        <p:attrNameLst>
                                          <p:attrName>ppt_x</p:attrName>
                                        </p:attrNameLst>
                                      </p:cBhvr>
                                      <p:tavLst>
                                        <p:tav tm="0">
                                          <p:val>
                                            <p:strVal val="#ppt_x"/>
                                          </p:val>
                                        </p:tav>
                                        <p:tav tm="100000">
                                          <p:val>
                                            <p:strVal val="#ppt_x"/>
                                          </p:val>
                                        </p:tav>
                                      </p:tavLst>
                                    </p:anim>
                                    <p:anim calcmode="lin" valueType="num">
                                      <p:cBhvr>
                                        <p:cTn id="14" dur="1000" fill="hold"/>
                                        <p:tgtEl>
                                          <p:spTgt spid="7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1000"/>
                                        <p:tgtEl>
                                          <p:spTgt spid="77"/>
                                        </p:tgtEl>
                                      </p:cBhvr>
                                    </p:animEffect>
                                    <p:anim calcmode="lin" valueType="num">
                                      <p:cBhvr>
                                        <p:cTn id="18" dur="1000" fill="hold"/>
                                        <p:tgtEl>
                                          <p:spTgt spid="77"/>
                                        </p:tgtEl>
                                        <p:attrNameLst>
                                          <p:attrName>ppt_x</p:attrName>
                                        </p:attrNameLst>
                                      </p:cBhvr>
                                      <p:tavLst>
                                        <p:tav tm="0">
                                          <p:val>
                                            <p:strVal val="#ppt_x"/>
                                          </p:val>
                                        </p:tav>
                                        <p:tav tm="100000">
                                          <p:val>
                                            <p:strVal val="#ppt_x"/>
                                          </p:val>
                                        </p:tav>
                                      </p:tavLst>
                                    </p:anim>
                                    <p:anim calcmode="lin" valueType="num">
                                      <p:cBhvr>
                                        <p:cTn id="19" dur="1000" fill="hold"/>
                                        <p:tgtEl>
                                          <p:spTgt spid="7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1000"/>
                                        <p:tgtEl>
                                          <p:spTgt spid="67"/>
                                        </p:tgtEl>
                                      </p:cBhvr>
                                    </p:animEffect>
                                    <p:anim calcmode="lin" valueType="num">
                                      <p:cBhvr>
                                        <p:cTn id="23" dur="1000" fill="hold"/>
                                        <p:tgtEl>
                                          <p:spTgt spid="67"/>
                                        </p:tgtEl>
                                        <p:attrNameLst>
                                          <p:attrName>ppt_x</p:attrName>
                                        </p:attrNameLst>
                                      </p:cBhvr>
                                      <p:tavLst>
                                        <p:tav tm="0">
                                          <p:val>
                                            <p:strVal val="#ppt_x"/>
                                          </p:val>
                                        </p:tav>
                                        <p:tav tm="100000">
                                          <p:val>
                                            <p:strVal val="#ppt_x"/>
                                          </p:val>
                                        </p:tav>
                                      </p:tavLst>
                                    </p:anim>
                                    <p:anim calcmode="lin" valueType="num">
                                      <p:cBhvr>
                                        <p:cTn id="24" dur="1000" fill="hold"/>
                                        <p:tgtEl>
                                          <p:spTgt spid="67"/>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85"/>
                                        </p:tgtEl>
                                        <p:attrNameLst>
                                          <p:attrName>style.visibility</p:attrName>
                                        </p:attrNameLst>
                                      </p:cBhvr>
                                      <p:to>
                                        <p:strVal val="visible"/>
                                      </p:to>
                                    </p:set>
                                    <p:animEffect transition="in" filter="wipe(down)">
                                      <p:cBhvr>
                                        <p:cTn id="27" dur="500"/>
                                        <p:tgtEl>
                                          <p:spTgt spid="85"/>
                                        </p:tgtEl>
                                      </p:cBhvr>
                                    </p:animEffect>
                                  </p:childTnLst>
                                </p:cTn>
                              </p:par>
                              <p:par>
                                <p:cTn id="28" presetID="53" presetClass="entr" presetSubtype="16" fill="hold" nodeType="withEffect">
                                  <p:stCondLst>
                                    <p:cond delay="2000"/>
                                  </p:stCondLst>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ppt_w</p:attrName>
                                        </p:attrNameLst>
                                      </p:cBhvr>
                                      <p:tavLst>
                                        <p:tav tm="0">
                                          <p:val>
                                            <p:fltVal val="0"/>
                                          </p:val>
                                        </p:tav>
                                        <p:tav tm="100000">
                                          <p:val>
                                            <p:strVal val="#ppt_w"/>
                                          </p:val>
                                        </p:tav>
                                      </p:tavLst>
                                    </p:anim>
                                    <p:anim calcmode="lin" valueType="num">
                                      <p:cBhvr>
                                        <p:cTn id="31" dur="500" fill="hold"/>
                                        <p:tgtEl>
                                          <p:spTgt spid="2"/>
                                        </p:tgtEl>
                                        <p:attrNameLst>
                                          <p:attrName>ppt_h</p:attrName>
                                        </p:attrNameLst>
                                      </p:cBhvr>
                                      <p:tavLst>
                                        <p:tav tm="0">
                                          <p:val>
                                            <p:fltVal val="0"/>
                                          </p:val>
                                        </p:tav>
                                        <p:tav tm="100000">
                                          <p:val>
                                            <p:strVal val="#ppt_h"/>
                                          </p:val>
                                        </p:tav>
                                      </p:tavLst>
                                    </p:anim>
                                    <p:animEffect transition="in" filter="fade">
                                      <p:cBhvr>
                                        <p:cTn id="32" dur="500"/>
                                        <p:tgtEl>
                                          <p:spTgt spid="2"/>
                                        </p:tgtEl>
                                      </p:cBhvr>
                                    </p:animEffect>
                                  </p:childTnLst>
                                </p:cTn>
                              </p:par>
                              <p:par>
                                <p:cTn id="33" presetID="16" presetClass="entr" presetSubtype="21" fill="hold" nodeType="withEffect">
                                  <p:stCondLst>
                                    <p:cond delay="2000"/>
                                  </p:stCondLst>
                                  <p:childTnLst>
                                    <p:set>
                                      <p:cBhvr>
                                        <p:cTn id="34" dur="1" fill="hold">
                                          <p:stCondLst>
                                            <p:cond delay="0"/>
                                          </p:stCondLst>
                                        </p:cTn>
                                        <p:tgtEl>
                                          <p:spTgt spid="59"/>
                                        </p:tgtEl>
                                        <p:attrNameLst>
                                          <p:attrName>style.visibility</p:attrName>
                                        </p:attrNameLst>
                                      </p:cBhvr>
                                      <p:to>
                                        <p:strVal val="visible"/>
                                      </p:to>
                                    </p:set>
                                    <p:animEffect transition="in" filter="barn(inVertical)">
                                      <p:cBhvr>
                                        <p:cTn id="35" dur="500"/>
                                        <p:tgtEl>
                                          <p:spTgt spid="59"/>
                                        </p:tgtEl>
                                      </p:cBhvr>
                                    </p:animEffect>
                                  </p:childTnLst>
                                </p:cTn>
                              </p:par>
                              <p:par>
                                <p:cTn id="36" presetID="16" presetClass="entr" presetSubtype="21" fill="hold" grpId="0" nodeType="withEffect">
                                  <p:stCondLst>
                                    <p:cond delay="2000"/>
                                  </p:stCondLst>
                                  <p:childTnLst>
                                    <p:set>
                                      <p:cBhvr>
                                        <p:cTn id="37" dur="1" fill="hold">
                                          <p:stCondLst>
                                            <p:cond delay="0"/>
                                          </p:stCondLst>
                                        </p:cTn>
                                        <p:tgtEl>
                                          <p:spTgt spid="76"/>
                                        </p:tgtEl>
                                        <p:attrNameLst>
                                          <p:attrName>style.visibility</p:attrName>
                                        </p:attrNameLst>
                                      </p:cBhvr>
                                      <p:to>
                                        <p:strVal val="visible"/>
                                      </p:to>
                                    </p:set>
                                    <p:animEffect transition="in" filter="barn(inVertical)">
                                      <p:cBhvr>
                                        <p:cTn id="38" dur="500"/>
                                        <p:tgtEl>
                                          <p:spTgt spid="76"/>
                                        </p:tgtEl>
                                      </p:cBhvr>
                                    </p:animEffect>
                                  </p:childTnLst>
                                </p:cTn>
                              </p:par>
                              <p:par>
                                <p:cTn id="39" presetID="22" presetClass="entr" presetSubtype="1" fill="hold" grpId="0" nodeType="withEffect">
                                  <p:stCondLst>
                                    <p:cond delay="3000"/>
                                  </p:stCondLst>
                                  <p:childTnLst>
                                    <p:set>
                                      <p:cBhvr>
                                        <p:cTn id="40" dur="1" fill="hold">
                                          <p:stCondLst>
                                            <p:cond delay="0"/>
                                          </p:stCondLst>
                                        </p:cTn>
                                        <p:tgtEl>
                                          <p:spTgt spid="78"/>
                                        </p:tgtEl>
                                        <p:attrNameLst>
                                          <p:attrName>style.visibility</p:attrName>
                                        </p:attrNameLst>
                                      </p:cBhvr>
                                      <p:to>
                                        <p:strVal val="visible"/>
                                      </p:to>
                                    </p:set>
                                    <p:animEffect transition="in" filter="wipe(up)">
                                      <p:cBhvr>
                                        <p:cTn id="41"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294694" y="3704543"/>
            <a:ext cx="5570756" cy="1015663"/>
          </a:xfrm>
          <a:prstGeom prst="rect">
            <a:avLst/>
          </a:prstGeom>
        </p:spPr>
        <p:txBody>
          <a:bodyPr vert="horz" wrap="none">
            <a:spAutoFit/>
          </a:bodyPr>
          <a:lstStyle/>
          <a:p>
            <a:r>
              <a:rPr lang="zh-CN" altLang="en-US" sz="6000" dirty="0">
                <a:solidFill>
                  <a:srgbClr val="0B4C29"/>
                </a:solidFill>
                <a:latin typeface="迷你简少儿" panose="03000509000000000000" pitchFamily="65" charset="-122"/>
                <a:ea typeface="迷你简少儿" panose="03000509000000000000" pitchFamily="65" charset="-122"/>
              </a:rPr>
              <a:t>夏令营注意事项</a:t>
            </a:r>
          </a:p>
        </p:txBody>
      </p:sp>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20" name="组合 19"/>
          <p:cNvGrpSpPr/>
          <p:nvPr/>
        </p:nvGrpSpPr>
        <p:grpSpPr>
          <a:xfrm>
            <a:off x="1267" y="4423720"/>
            <a:ext cx="12215448" cy="2445422"/>
            <a:chOff x="-23447" y="4479679"/>
            <a:chExt cx="12215448" cy="2387174"/>
          </a:xfrm>
        </p:grpSpPr>
        <p:pic>
          <p:nvPicPr>
            <p:cNvPr id="22" name="图片 21"/>
            <p:cNvPicPr>
              <a:picLocks noChangeAspect="1"/>
            </p:cNvPicPr>
            <p:nvPr/>
          </p:nvPicPr>
          <p:blipFill rotWithShape="1">
            <a:blip r:embed="rId6"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24" name="图片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25" name="图片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26" name="图片 2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pic>
        <p:nvPicPr>
          <p:cNvPr id="62" name="图片 6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650896" y="3269601"/>
            <a:ext cx="2753247" cy="2793414"/>
          </a:xfrm>
          <a:prstGeom prst="rect">
            <a:avLst/>
          </a:prstGeom>
        </p:spPr>
      </p:pic>
      <p:grpSp>
        <p:nvGrpSpPr>
          <p:cNvPr id="2" name="组合 1"/>
          <p:cNvGrpSpPr/>
          <p:nvPr/>
        </p:nvGrpSpPr>
        <p:grpSpPr>
          <a:xfrm>
            <a:off x="4983514" y="922238"/>
            <a:ext cx="2194488" cy="2400657"/>
            <a:chOff x="4864038" y="839375"/>
            <a:chExt cx="2194488" cy="2400657"/>
          </a:xfrm>
        </p:grpSpPr>
        <p:grpSp>
          <p:nvGrpSpPr>
            <p:cNvPr id="46" name="组合 45"/>
            <p:cNvGrpSpPr/>
            <p:nvPr/>
          </p:nvGrpSpPr>
          <p:grpSpPr>
            <a:xfrm>
              <a:off x="4864038" y="1331495"/>
              <a:ext cx="2194488" cy="1888282"/>
              <a:chOff x="2543860" y="2062277"/>
              <a:chExt cx="2156327" cy="1855446"/>
            </a:xfrm>
          </p:grpSpPr>
          <p:sp>
            <p:nvSpPr>
              <p:cNvPr id="59" name="任意多边形 58"/>
              <p:cNvSpPr/>
              <p:nvPr/>
            </p:nvSpPr>
            <p:spPr>
              <a:xfrm>
                <a:off x="2543860" y="2062277"/>
                <a:ext cx="2156327" cy="1855446"/>
              </a:xfrm>
              <a:custGeom>
                <a:avLst/>
                <a:gdLst>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2006221 w 2147561"/>
                  <a:gd name="connsiteY12" fmla="*/ 1252182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1995985 w 2147561"/>
                  <a:gd name="connsiteY12" fmla="*/ 1313597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70589"/>
                  <a:gd name="connsiteX1" fmla="*/ 436729 w 2147446"/>
                  <a:gd name="connsiteY1" fmla="*/ 269543 h 1870589"/>
                  <a:gd name="connsiteX2" fmla="*/ 283191 w 2147446"/>
                  <a:gd name="connsiteY2" fmla="*/ 580030 h 1870589"/>
                  <a:gd name="connsiteX3" fmla="*/ 0 w 2147446"/>
                  <a:gd name="connsiteY3" fmla="*/ 887105 h 1870589"/>
                  <a:gd name="connsiteX4" fmla="*/ 160361 w 2147446"/>
                  <a:gd name="connsiteY4" fmla="*/ 1228299 h 1870589"/>
                  <a:gd name="connsiteX5" fmla="*/ 429905 w 2147446"/>
                  <a:gd name="connsiteY5" fmla="*/ 1402308 h 1870589"/>
                  <a:gd name="connsiteX6" fmla="*/ 484496 w 2147446"/>
                  <a:gd name="connsiteY6" fmla="*/ 1757149 h 1870589"/>
                  <a:gd name="connsiteX7" fmla="*/ 719920 w 2147446"/>
                  <a:gd name="connsiteY7" fmla="*/ 1869743 h 1870589"/>
                  <a:gd name="connsiteX8" fmla="*/ 1115705 w 2147446"/>
                  <a:gd name="connsiteY8" fmla="*/ 1760561 h 1870589"/>
                  <a:gd name="connsiteX9" fmla="*/ 1603612 w 2147446"/>
                  <a:gd name="connsiteY9" fmla="*/ 1821976 h 1870589"/>
                  <a:gd name="connsiteX10" fmla="*/ 1934570 w 2147446"/>
                  <a:gd name="connsiteY10" fmla="*/ 1777621 h 1870589"/>
                  <a:gd name="connsiteX11" fmla="*/ 2023281 w 2147446"/>
                  <a:gd name="connsiteY11" fmla="*/ 1572905 h 1870589"/>
                  <a:gd name="connsiteX12" fmla="*/ 1995985 w 2147446"/>
                  <a:gd name="connsiteY12" fmla="*/ 1313597 h 1870589"/>
                  <a:gd name="connsiteX13" fmla="*/ 2057399 w 2147446"/>
                  <a:gd name="connsiteY13" fmla="*/ 1204415 h 1870589"/>
                  <a:gd name="connsiteX14" fmla="*/ 2146111 w 2147446"/>
                  <a:gd name="connsiteY14" fmla="*/ 1037230 h 1870589"/>
                  <a:gd name="connsiteX15" fmla="*/ 2006222 w 2147446"/>
                  <a:gd name="connsiteY15" fmla="*/ 730155 h 1870589"/>
                  <a:gd name="connsiteX16" fmla="*/ 1897039 w 2147446"/>
                  <a:gd name="connsiteY16" fmla="*/ 573206 h 1870589"/>
                  <a:gd name="connsiteX17" fmla="*/ 1914099 w 2147446"/>
                  <a:gd name="connsiteY17" fmla="*/ 249072 h 1870589"/>
                  <a:gd name="connsiteX18" fmla="*/ 1685499 w 2147446"/>
                  <a:gd name="connsiteY18" fmla="*/ 27296 h 1870589"/>
                  <a:gd name="connsiteX19" fmla="*/ 1299949 w 2147446"/>
                  <a:gd name="connsiteY19" fmla="*/ 112594 h 1870589"/>
                  <a:gd name="connsiteX20" fmla="*/ 1033818 w 2147446"/>
                  <a:gd name="connsiteY20" fmla="*/ 119418 h 1870589"/>
                  <a:gd name="connsiteX21" fmla="*/ 781335 w 2147446"/>
                  <a:gd name="connsiteY21" fmla="*/ 0 h 1870589"/>
                  <a:gd name="connsiteX0" fmla="*/ 781335 w 2147446"/>
                  <a:gd name="connsiteY0" fmla="*/ 0 h 1870817"/>
                  <a:gd name="connsiteX1" fmla="*/ 436729 w 2147446"/>
                  <a:gd name="connsiteY1" fmla="*/ 269543 h 1870817"/>
                  <a:gd name="connsiteX2" fmla="*/ 283191 w 2147446"/>
                  <a:gd name="connsiteY2" fmla="*/ 580030 h 1870817"/>
                  <a:gd name="connsiteX3" fmla="*/ 0 w 2147446"/>
                  <a:gd name="connsiteY3" fmla="*/ 887105 h 1870817"/>
                  <a:gd name="connsiteX4" fmla="*/ 160361 w 2147446"/>
                  <a:gd name="connsiteY4" fmla="*/ 1228299 h 1870817"/>
                  <a:gd name="connsiteX5" fmla="*/ 429905 w 2147446"/>
                  <a:gd name="connsiteY5" fmla="*/ 1402308 h 1870817"/>
                  <a:gd name="connsiteX6" fmla="*/ 484496 w 2147446"/>
                  <a:gd name="connsiteY6" fmla="*/ 1757149 h 1870817"/>
                  <a:gd name="connsiteX7" fmla="*/ 719920 w 2147446"/>
                  <a:gd name="connsiteY7" fmla="*/ 1869743 h 1870817"/>
                  <a:gd name="connsiteX8" fmla="*/ 1115705 w 2147446"/>
                  <a:gd name="connsiteY8" fmla="*/ 1760561 h 1870817"/>
                  <a:gd name="connsiteX9" fmla="*/ 1603612 w 2147446"/>
                  <a:gd name="connsiteY9" fmla="*/ 1821976 h 1870817"/>
                  <a:gd name="connsiteX10" fmla="*/ 1934570 w 2147446"/>
                  <a:gd name="connsiteY10" fmla="*/ 1777621 h 1870817"/>
                  <a:gd name="connsiteX11" fmla="*/ 2023281 w 2147446"/>
                  <a:gd name="connsiteY11" fmla="*/ 1572905 h 1870817"/>
                  <a:gd name="connsiteX12" fmla="*/ 1995985 w 2147446"/>
                  <a:gd name="connsiteY12" fmla="*/ 1313597 h 1870817"/>
                  <a:gd name="connsiteX13" fmla="*/ 2057399 w 2147446"/>
                  <a:gd name="connsiteY13" fmla="*/ 1204415 h 1870817"/>
                  <a:gd name="connsiteX14" fmla="*/ 2146111 w 2147446"/>
                  <a:gd name="connsiteY14" fmla="*/ 1037230 h 1870817"/>
                  <a:gd name="connsiteX15" fmla="*/ 2006222 w 2147446"/>
                  <a:gd name="connsiteY15" fmla="*/ 730155 h 1870817"/>
                  <a:gd name="connsiteX16" fmla="*/ 1897039 w 2147446"/>
                  <a:gd name="connsiteY16" fmla="*/ 573206 h 1870817"/>
                  <a:gd name="connsiteX17" fmla="*/ 1914099 w 2147446"/>
                  <a:gd name="connsiteY17" fmla="*/ 249072 h 1870817"/>
                  <a:gd name="connsiteX18" fmla="*/ 1685499 w 2147446"/>
                  <a:gd name="connsiteY18" fmla="*/ 27296 h 1870817"/>
                  <a:gd name="connsiteX19" fmla="*/ 1299949 w 2147446"/>
                  <a:gd name="connsiteY19" fmla="*/ 112594 h 1870817"/>
                  <a:gd name="connsiteX20" fmla="*/ 1033818 w 2147446"/>
                  <a:gd name="connsiteY20" fmla="*/ 119418 h 1870817"/>
                  <a:gd name="connsiteX21" fmla="*/ 781335 w 2147446"/>
                  <a:gd name="connsiteY21" fmla="*/ 0 h 1870817"/>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8660"/>
                  <a:gd name="connsiteX1" fmla="*/ 445610 w 2156327"/>
                  <a:gd name="connsiteY1" fmla="*/ 269543 h 1878660"/>
                  <a:gd name="connsiteX2" fmla="*/ 292072 w 2156327"/>
                  <a:gd name="connsiteY2" fmla="*/ 580030 h 1878660"/>
                  <a:gd name="connsiteX3" fmla="*/ 8881 w 2156327"/>
                  <a:gd name="connsiteY3" fmla="*/ 887105 h 1878660"/>
                  <a:gd name="connsiteX4" fmla="*/ 169242 w 2156327"/>
                  <a:gd name="connsiteY4" fmla="*/ 1228299 h 1878660"/>
                  <a:gd name="connsiteX5" fmla="*/ 449022 w 2156327"/>
                  <a:gd name="connsiteY5" fmla="*/ 1439839 h 1878660"/>
                  <a:gd name="connsiteX6" fmla="*/ 483141 w 2156327"/>
                  <a:gd name="connsiteY6" fmla="*/ 1702558 h 1878660"/>
                  <a:gd name="connsiteX7" fmla="*/ 728801 w 2156327"/>
                  <a:gd name="connsiteY7" fmla="*/ 1869743 h 1878660"/>
                  <a:gd name="connsiteX8" fmla="*/ 1124586 w 2156327"/>
                  <a:gd name="connsiteY8" fmla="*/ 1760561 h 1878660"/>
                  <a:gd name="connsiteX9" fmla="*/ 1612493 w 2156327"/>
                  <a:gd name="connsiteY9" fmla="*/ 1821976 h 1878660"/>
                  <a:gd name="connsiteX10" fmla="*/ 1943451 w 2156327"/>
                  <a:gd name="connsiteY10" fmla="*/ 1777621 h 1878660"/>
                  <a:gd name="connsiteX11" fmla="*/ 2032162 w 2156327"/>
                  <a:gd name="connsiteY11" fmla="*/ 1572905 h 1878660"/>
                  <a:gd name="connsiteX12" fmla="*/ 2004866 w 2156327"/>
                  <a:gd name="connsiteY12" fmla="*/ 1313597 h 1878660"/>
                  <a:gd name="connsiteX13" fmla="*/ 2066280 w 2156327"/>
                  <a:gd name="connsiteY13" fmla="*/ 1204415 h 1878660"/>
                  <a:gd name="connsiteX14" fmla="*/ 2154992 w 2156327"/>
                  <a:gd name="connsiteY14" fmla="*/ 1037230 h 1878660"/>
                  <a:gd name="connsiteX15" fmla="*/ 2015103 w 2156327"/>
                  <a:gd name="connsiteY15" fmla="*/ 730155 h 1878660"/>
                  <a:gd name="connsiteX16" fmla="*/ 1905920 w 2156327"/>
                  <a:gd name="connsiteY16" fmla="*/ 573206 h 1878660"/>
                  <a:gd name="connsiteX17" fmla="*/ 1922980 w 2156327"/>
                  <a:gd name="connsiteY17" fmla="*/ 249072 h 1878660"/>
                  <a:gd name="connsiteX18" fmla="*/ 1694380 w 2156327"/>
                  <a:gd name="connsiteY18" fmla="*/ 27296 h 1878660"/>
                  <a:gd name="connsiteX19" fmla="*/ 1308830 w 2156327"/>
                  <a:gd name="connsiteY19" fmla="*/ 112594 h 1878660"/>
                  <a:gd name="connsiteX20" fmla="*/ 1042699 w 2156327"/>
                  <a:gd name="connsiteY20" fmla="*/ 119418 h 1878660"/>
                  <a:gd name="connsiteX21" fmla="*/ 790216 w 2156327"/>
                  <a:gd name="connsiteY21" fmla="*/ 0 h 1878660"/>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52434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4586 w 2156327"/>
                  <a:gd name="connsiteY8" fmla="*/ 1750325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56327" h="1855446">
                    <a:moveTo>
                      <a:pt x="779980" y="0"/>
                    </a:moveTo>
                    <a:cubicBezTo>
                      <a:pt x="568439" y="44354"/>
                      <a:pt x="510437" y="177421"/>
                      <a:pt x="452434" y="259307"/>
                    </a:cubicBezTo>
                    <a:cubicBezTo>
                      <a:pt x="380783" y="369627"/>
                      <a:pt x="428550" y="398059"/>
                      <a:pt x="292072" y="569794"/>
                    </a:cubicBezTo>
                    <a:cubicBezTo>
                      <a:pt x="197675" y="672152"/>
                      <a:pt x="52100" y="726743"/>
                      <a:pt x="8881" y="876869"/>
                    </a:cubicBezTo>
                    <a:cubicBezTo>
                      <a:pt x="-9316" y="956480"/>
                      <a:pt x="-17277" y="1025858"/>
                      <a:pt x="169242" y="1218063"/>
                    </a:cubicBezTo>
                    <a:cubicBezTo>
                      <a:pt x="347800" y="1351128"/>
                      <a:pt x="386469" y="1269241"/>
                      <a:pt x="449022" y="1429603"/>
                    </a:cubicBezTo>
                    <a:cubicBezTo>
                      <a:pt x="463807" y="1556982"/>
                      <a:pt x="468356" y="1592239"/>
                      <a:pt x="483141" y="1692322"/>
                    </a:cubicBezTo>
                    <a:cubicBezTo>
                      <a:pt x="507025" y="1750324"/>
                      <a:pt x="565027" y="1893628"/>
                      <a:pt x="749272" y="1845860"/>
                    </a:cubicBezTo>
                    <a:cubicBezTo>
                      <a:pt x="881200" y="1809466"/>
                      <a:pt x="861511" y="1749824"/>
                      <a:pt x="1121920" y="1734329"/>
                    </a:cubicBezTo>
                    <a:lnTo>
                      <a:pt x="1622729" y="1808328"/>
                    </a:lnTo>
                    <a:cubicBezTo>
                      <a:pt x="1787639" y="1812877"/>
                      <a:pt x="1825354" y="1840564"/>
                      <a:pt x="1943451" y="1767385"/>
                    </a:cubicBezTo>
                    <a:cubicBezTo>
                      <a:pt x="2027611" y="1688910"/>
                      <a:pt x="2019652" y="1651380"/>
                      <a:pt x="2032162" y="1562669"/>
                    </a:cubicBezTo>
                    <a:cubicBezTo>
                      <a:pt x="2023063" y="1442113"/>
                      <a:pt x="2010553" y="1406857"/>
                      <a:pt x="2004866" y="1303361"/>
                    </a:cubicBezTo>
                    <a:cubicBezTo>
                      <a:pt x="2012827" y="1238534"/>
                      <a:pt x="2042965" y="1230004"/>
                      <a:pt x="2066280" y="1194179"/>
                    </a:cubicBezTo>
                    <a:cubicBezTo>
                      <a:pt x="2089595" y="1158354"/>
                      <a:pt x="2141803" y="1115954"/>
                      <a:pt x="2154992" y="1026994"/>
                    </a:cubicBezTo>
                    <a:cubicBezTo>
                      <a:pt x="2159541" y="904372"/>
                      <a:pt x="2160680" y="870045"/>
                      <a:pt x="2015103" y="719919"/>
                    </a:cubicBezTo>
                    <a:cubicBezTo>
                      <a:pt x="1913882" y="647132"/>
                      <a:pt x="1921843" y="649405"/>
                      <a:pt x="1905920" y="562970"/>
                    </a:cubicBezTo>
                    <a:lnTo>
                      <a:pt x="1922980" y="238836"/>
                    </a:lnTo>
                    <a:cubicBezTo>
                      <a:pt x="1912744" y="143302"/>
                      <a:pt x="1830857" y="61415"/>
                      <a:pt x="1680732" y="20472"/>
                    </a:cubicBezTo>
                    <a:cubicBezTo>
                      <a:pt x="1571550" y="9099"/>
                      <a:pt x="1462367" y="48904"/>
                      <a:pt x="1329301" y="98946"/>
                    </a:cubicBezTo>
                    <a:cubicBezTo>
                      <a:pt x="1254239" y="121693"/>
                      <a:pt x="1159441" y="146249"/>
                      <a:pt x="1042699" y="109182"/>
                    </a:cubicBezTo>
                    <a:cubicBezTo>
                      <a:pt x="956263" y="70513"/>
                      <a:pt x="924420" y="7961"/>
                      <a:pt x="779980" y="0"/>
                    </a:cubicBezTo>
                    <a:close/>
                  </a:path>
                </a:pathLst>
              </a:custGeom>
              <a:solidFill>
                <a:srgbClr val="FFCC6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a:off x="2673502" y="2193210"/>
                <a:ext cx="1895696" cy="1605443"/>
              </a:xfrm>
              <a:custGeom>
                <a:avLst/>
                <a:gdLst>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2006221 w 2147561"/>
                  <a:gd name="connsiteY12" fmla="*/ 1252182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1995985 w 2147561"/>
                  <a:gd name="connsiteY12" fmla="*/ 1313597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70589"/>
                  <a:gd name="connsiteX1" fmla="*/ 436729 w 2147446"/>
                  <a:gd name="connsiteY1" fmla="*/ 269543 h 1870589"/>
                  <a:gd name="connsiteX2" fmla="*/ 283191 w 2147446"/>
                  <a:gd name="connsiteY2" fmla="*/ 580030 h 1870589"/>
                  <a:gd name="connsiteX3" fmla="*/ 0 w 2147446"/>
                  <a:gd name="connsiteY3" fmla="*/ 887105 h 1870589"/>
                  <a:gd name="connsiteX4" fmla="*/ 160361 w 2147446"/>
                  <a:gd name="connsiteY4" fmla="*/ 1228299 h 1870589"/>
                  <a:gd name="connsiteX5" fmla="*/ 429905 w 2147446"/>
                  <a:gd name="connsiteY5" fmla="*/ 1402308 h 1870589"/>
                  <a:gd name="connsiteX6" fmla="*/ 484496 w 2147446"/>
                  <a:gd name="connsiteY6" fmla="*/ 1757149 h 1870589"/>
                  <a:gd name="connsiteX7" fmla="*/ 719920 w 2147446"/>
                  <a:gd name="connsiteY7" fmla="*/ 1869743 h 1870589"/>
                  <a:gd name="connsiteX8" fmla="*/ 1115705 w 2147446"/>
                  <a:gd name="connsiteY8" fmla="*/ 1760561 h 1870589"/>
                  <a:gd name="connsiteX9" fmla="*/ 1603612 w 2147446"/>
                  <a:gd name="connsiteY9" fmla="*/ 1821976 h 1870589"/>
                  <a:gd name="connsiteX10" fmla="*/ 1934570 w 2147446"/>
                  <a:gd name="connsiteY10" fmla="*/ 1777621 h 1870589"/>
                  <a:gd name="connsiteX11" fmla="*/ 2023281 w 2147446"/>
                  <a:gd name="connsiteY11" fmla="*/ 1572905 h 1870589"/>
                  <a:gd name="connsiteX12" fmla="*/ 1995985 w 2147446"/>
                  <a:gd name="connsiteY12" fmla="*/ 1313597 h 1870589"/>
                  <a:gd name="connsiteX13" fmla="*/ 2057399 w 2147446"/>
                  <a:gd name="connsiteY13" fmla="*/ 1204415 h 1870589"/>
                  <a:gd name="connsiteX14" fmla="*/ 2146111 w 2147446"/>
                  <a:gd name="connsiteY14" fmla="*/ 1037230 h 1870589"/>
                  <a:gd name="connsiteX15" fmla="*/ 2006222 w 2147446"/>
                  <a:gd name="connsiteY15" fmla="*/ 730155 h 1870589"/>
                  <a:gd name="connsiteX16" fmla="*/ 1897039 w 2147446"/>
                  <a:gd name="connsiteY16" fmla="*/ 573206 h 1870589"/>
                  <a:gd name="connsiteX17" fmla="*/ 1914099 w 2147446"/>
                  <a:gd name="connsiteY17" fmla="*/ 249072 h 1870589"/>
                  <a:gd name="connsiteX18" fmla="*/ 1685499 w 2147446"/>
                  <a:gd name="connsiteY18" fmla="*/ 27296 h 1870589"/>
                  <a:gd name="connsiteX19" fmla="*/ 1299949 w 2147446"/>
                  <a:gd name="connsiteY19" fmla="*/ 112594 h 1870589"/>
                  <a:gd name="connsiteX20" fmla="*/ 1033818 w 2147446"/>
                  <a:gd name="connsiteY20" fmla="*/ 119418 h 1870589"/>
                  <a:gd name="connsiteX21" fmla="*/ 781335 w 2147446"/>
                  <a:gd name="connsiteY21" fmla="*/ 0 h 1870589"/>
                  <a:gd name="connsiteX0" fmla="*/ 781335 w 2147446"/>
                  <a:gd name="connsiteY0" fmla="*/ 0 h 1870817"/>
                  <a:gd name="connsiteX1" fmla="*/ 436729 w 2147446"/>
                  <a:gd name="connsiteY1" fmla="*/ 269543 h 1870817"/>
                  <a:gd name="connsiteX2" fmla="*/ 283191 w 2147446"/>
                  <a:gd name="connsiteY2" fmla="*/ 580030 h 1870817"/>
                  <a:gd name="connsiteX3" fmla="*/ 0 w 2147446"/>
                  <a:gd name="connsiteY3" fmla="*/ 887105 h 1870817"/>
                  <a:gd name="connsiteX4" fmla="*/ 160361 w 2147446"/>
                  <a:gd name="connsiteY4" fmla="*/ 1228299 h 1870817"/>
                  <a:gd name="connsiteX5" fmla="*/ 429905 w 2147446"/>
                  <a:gd name="connsiteY5" fmla="*/ 1402308 h 1870817"/>
                  <a:gd name="connsiteX6" fmla="*/ 484496 w 2147446"/>
                  <a:gd name="connsiteY6" fmla="*/ 1757149 h 1870817"/>
                  <a:gd name="connsiteX7" fmla="*/ 719920 w 2147446"/>
                  <a:gd name="connsiteY7" fmla="*/ 1869743 h 1870817"/>
                  <a:gd name="connsiteX8" fmla="*/ 1115705 w 2147446"/>
                  <a:gd name="connsiteY8" fmla="*/ 1760561 h 1870817"/>
                  <a:gd name="connsiteX9" fmla="*/ 1603612 w 2147446"/>
                  <a:gd name="connsiteY9" fmla="*/ 1821976 h 1870817"/>
                  <a:gd name="connsiteX10" fmla="*/ 1934570 w 2147446"/>
                  <a:gd name="connsiteY10" fmla="*/ 1777621 h 1870817"/>
                  <a:gd name="connsiteX11" fmla="*/ 2023281 w 2147446"/>
                  <a:gd name="connsiteY11" fmla="*/ 1572905 h 1870817"/>
                  <a:gd name="connsiteX12" fmla="*/ 1995985 w 2147446"/>
                  <a:gd name="connsiteY12" fmla="*/ 1313597 h 1870817"/>
                  <a:gd name="connsiteX13" fmla="*/ 2057399 w 2147446"/>
                  <a:gd name="connsiteY13" fmla="*/ 1204415 h 1870817"/>
                  <a:gd name="connsiteX14" fmla="*/ 2146111 w 2147446"/>
                  <a:gd name="connsiteY14" fmla="*/ 1037230 h 1870817"/>
                  <a:gd name="connsiteX15" fmla="*/ 2006222 w 2147446"/>
                  <a:gd name="connsiteY15" fmla="*/ 730155 h 1870817"/>
                  <a:gd name="connsiteX16" fmla="*/ 1897039 w 2147446"/>
                  <a:gd name="connsiteY16" fmla="*/ 573206 h 1870817"/>
                  <a:gd name="connsiteX17" fmla="*/ 1914099 w 2147446"/>
                  <a:gd name="connsiteY17" fmla="*/ 249072 h 1870817"/>
                  <a:gd name="connsiteX18" fmla="*/ 1685499 w 2147446"/>
                  <a:gd name="connsiteY18" fmla="*/ 27296 h 1870817"/>
                  <a:gd name="connsiteX19" fmla="*/ 1299949 w 2147446"/>
                  <a:gd name="connsiteY19" fmla="*/ 112594 h 1870817"/>
                  <a:gd name="connsiteX20" fmla="*/ 1033818 w 2147446"/>
                  <a:gd name="connsiteY20" fmla="*/ 119418 h 1870817"/>
                  <a:gd name="connsiteX21" fmla="*/ 781335 w 2147446"/>
                  <a:gd name="connsiteY21" fmla="*/ 0 h 1870817"/>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8660"/>
                  <a:gd name="connsiteX1" fmla="*/ 445610 w 2156327"/>
                  <a:gd name="connsiteY1" fmla="*/ 269543 h 1878660"/>
                  <a:gd name="connsiteX2" fmla="*/ 292072 w 2156327"/>
                  <a:gd name="connsiteY2" fmla="*/ 580030 h 1878660"/>
                  <a:gd name="connsiteX3" fmla="*/ 8881 w 2156327"/>
                  <a:gd name="connsiteY3" fmla="*/ 887105 h 1878660"/>
                  <a:gd name="connsiteX4" fmla="*/ 169242 w 2156327"/>
                  <a:gd name="connsiteY4" fmla="*/ 1228299 h 1878660"/>
                  <a:gd name="connsiteX5" fmla="*/ 449022 w 2156327"/>
                  <a:gd name="connsiteY5" fmla="*/ 1439839 h 1878660"/>
                  <a:gd name="connsiteX6" fmla="*/ 483141 w 2156327"/>
                  <a:gd name="connsiteY6" fmla="*/ 1702558 h 1878660"/>
                  <a:gd name="connsiteX7" fmla="*/ 728801 w 2156327"/>
                  <a:gd name="connsiteY7" fmla="*/ 1869743 h 1878660"/>
                  <a:gd name="connsiteX8" fmla="*/ 1124586 w 2156327"/>
                  <a:gd name="connsiteY8" fmla="*/ 1760561 h 1878660"/>
                  <a:gd name="connsiteX9" fmla="*/ 1612493 w 2156327"/>
                  <a:gd name="connsiteY9" fmla="*/ 1821976 h 1878660"/>
                  <a:gd name="connsiteX10" fmla="*/ 1943451 w 2156327"/>
                  <a:gd name="connsiteY10" fmla="*/ 1777621 h 1878660"/>
                  <a:gd name="connsiteX11" fmla="*/ 2032162 w 2156327"/>
                  <a:gd name="connsiteY11" fmla="*/ 1572905 h 1878660"/>
                  <a:gd name="connsiteX12" fmla="*/ 2004866 w 2156327"/>
                  <a:gd name="connsiteY12" fmla="*/ 1313597 h 1878660"/>
                  <a:gd name="connsiteX13" fmla="*/ 2066280 w 2156327"/>
                  <a:gd name="connsiteY13" fmla="*/ 1204415 h 1878660"/>
                  <a:gd name="connsiteX14" fmla="*/ 2154992 w 2156327"/>
                  <a:gd name="connsiteY14" fmla="*/ 1037230 h 1878660"/>
                  <a:gd name="connsiteX15" fmla="*/ 2015103 w 2156327"/>
                  <a:gd name="connsiteY15" fmla="*/ 730155 h 1878660"/>
                  <a:gd name="connsiteX16" fmla="*/ 1905920 w 2156327"/>
                  <a:gd name="connsiteY16" fmla="*/ 573206 h 1878660"/>
                  <a:gd name="connsiteX17" fmla="*/ 1922980 w 2156327"/>
                  <a:gd name="connsiteY17" fmla="*/ 249072 h 1878660"/>
                  <a:gd name="connsiteX18" fmla="*/ 1694380 w 2156327"/>
                  <a:gd name="connsiteY18" fmla="*/ 27296 h 1878660"/>
                  <a:gd name="connsiteX19" fmla="*/ 1308830 w 2156327"/>
                  <a:gd name="connsiteY19" fmla="*/ 112594 h 1878660"/>
                  <a:gd name="connsiteX20" fmla="*/ 1042699 w 2156327"/>
                  <a:gd name="connsiteY20" fmla="*/ 119418 h 1878660"/>
                  <a:gd name="connsiteX21" fmla="*/ 790216 w 2156327"/>
                  <a:gd name="connsiteY21" fmla="*/ 0 h 1878660"/>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52434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4586 w 2156327"/>
                  <a:gd name="connsiteY8" fmla="*/ 1750325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37505 h 1892951"/>
                  <a:gd name="connsiteX1" fmla="*/ 452434 w 2156327"/>
                  <a:gd name="connsiteY1" fmla="*/ 296812 h 1892951"/>
                  <a:gd name="connsiteX2" fmla="*/ 292072 w 2156327"/>
                  <a:gd name="connsiteY2" fmla="*/ 607299 h 1892951"/>
                  <a:gd name="connsiteX3" fmla="*/ 8881 w 2156327"/>
                  <a:gd name="connsiteY3" fmla="*/ 914374 h 1892951"/>
                  <a:gd name="connsiteX4" fmla="*/ 169242 w 2156327"/>
                  <a:gd name="connsiteY4" fmla="*/ 1255568 h 1892951"/>
                  <a:gd name="connsiteX5" fmla="*/ 449022 w 2156327"/>
                  <a:gd name="connsiteY5" fmla="*/ 1467108 h 1892951"/>
                  <a:gd name="connsiteX6" fmla="*/ 483141 w 2156327"/>
                  <a:gd name="connsiteY6" fmla="*/ 1729827 h 1892951"/>
                  <a:gd name="connsiteX7" fmla="*/ 749272 w 2156327"/>
                  <a:gd name="connsiteY7" fmla="*/ 1883365 h 1892951"/>
                  <a:gd name="connsiteX8" fmla="*/ 1124586 w 2156327"/>
                  <a:gd name="connsiteY8" fmla="*/ 1787830 h 1892951"/>
                  <a:gd name="connsiteX9" fmla="*/ 1622729 w 2156327"/>
                  <a:gd name="connsiteY9" fmla="*/ 1845833 h 1892951"/>
                  <a:gd name="connsiteX10" fmla="*/ 1943451 w 2156327"/>
                  <a:gd name="connsiteY10" fmla="*/ 1804890 h 1892951"/>
                  <a:gd name="connsiteX11" fmla="*/ 2032162 w 2156327"/>
                  <a:gd name="connsiteY11" fmla="*/ 1600174 h 1892951"/>
                  <a:gd name="connsiteX12" fmla="*/ 2004866 w 2156327"/>
                  <a:gd name="connsiteY12" fmla="*/ 1340866 h 1892951"/>
                  <a:gd name="connsiteX13" fmla="*/ 2066280 w 2156327"/>
                  <a:gd name="connsiteY13" fmla="*/ 1231684 h 1892951"/>
                  <a:gd name="connsiteX14" fmla="*/ 2154992 w 2156327"/>
                  <a:gd name="connsiteY14" fmla="*/ 1064499 h 1892951"/>
                  <a:gd name="connsiteX15" fmla="*/ 2015103 w 2156327"/>
                  <a:gd name="connsiteY15" fmla="*/ 757424 h 1892951"/>
                  <a:gd name="connsiteX16" fmla="*/ 1905920 w 2156327"/>
                  <a:gd name="connsiteY16" fmla="*/ 600475 h 1892951"/>
                  <a:gd name="connsiteX17" fmla="*/ 1922980 w 2156327"/>
                  <a:gd name="connsiteY17" fmla="*/ 276341 h 1892951"/>
                  <a:gd name="connsiteX18" fmla="*/ 1692348 w 2156327"/>
                  <a:gd name="connsiteY18" fmla="*/ 920 h 1892951"/>
                  <a:gd name="connsiteX19" fmla="*/ 1329301 w 2156327"/>
                  <a:gd name="connsiteY19" fmla="*/ 136451 h 1892951"/>
                  <a:gd name="connsiteX20" fmla="*/ 1042699 w 2156327"/>
                  <a:gd name="connsiteY20" fmla="*/ 146687 h 1892951"/>
                  <a:gd name="connsiteX21" fmla="*/ 779980 w 2156327"/>
                  <a:gd name="connsiteY21" fmla="*/ 37505 h 1892951"/>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42699 w 2156327"/>
                  <a:gd name="connsiteY20" fmla="*/ 147348 h 1893612"/>
                  <a:gd name="connsiteX21" fmla="*/ 779980 w 2156327"/>
                  <a:gd name="connsiteY21" fmla="*/ 38166 h 1893612"/>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79980 w 2156327"/>
                  <a:gd name="connsiteY21" fmla="*/ 38166 h 1893612"/>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79980 w 2156327"/>
                  <a:gd name="connsiteY21" fmla="*/ 38166 h 1893612"/>
                  <a:gd name="connsiteX0" fmla="*/ 764492 w 2156327"/>
                  <a:gd name="connsiteY0" fmla="*/ 62619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64492 w 2156327"/>
                  <a:gd name="connsiteY0" fmla="*/ 62619 h 1893612"/>
                  <a:gd name="connsiteX1" fmla="*/ 452434 w 2156327"/>
                  <a:gd name="connsiteY1" fmla="*/ 301549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64492 w 2156327"/>
                  <a:gd name="connsiteY0" fmla="*/ 62619 h 1893612"/>
                  <a:gd name="connsiteX1" fmla="*/ 452434 w 2156327"/>
                  <a:gd name="connsiteY1" fmla="*/ 301549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46382 w 2138217"/>
                  <a:gd name="connsiteY0" fmla="*/ 62619 h 1893612"/>
                  <a:gd name="connsiteX1" fmla="*/ 434324 w 2138217"/>
                  <a:gd name="connsiteY1" fmla="*/ 301549 h 1893612"/>
                  <a:gd name="connsiteX2" fmla="*/ 273962 w 2138217"/>
                  <a:gd name="connsiteY2" fmla="*/ 607960 h 1893612"/>
                  <a:gd name="connsiteX3" fmla="*/ 14002 w 2138217"/>
                  <a:gd name="connsiteY3" fmla="*/ 890582 h 1893612"/>
                  <a:gd name="connsiteX4" fmla="*/ 151132 w 2138217"/>
                  <a:gd name="connsiteY4" fmla="*/ 1256229 h 1893612"/>
                  <a:gd name="connsiteX5" fmla="*/ 430912 w 2138217"/>
                  <a:gd name="connsiteY5" fmla="*/ 1467769 h 1893612"/>
                  <a:gd name="connsiteX6" fmla="*/ 465031 w 2138217"/>
                  <a:gd name="connsiteY6" fmla="*/ 1730488 h 1893612"/>
                  <a:gd name="connsiteX7" fmla="*/ 731162 w 2138217"/>
                  <a:gd name="connsiteY7" fmla="*/ 1884026 h 1893612"/>
                  <a:gd name="connsiteX8" fmla="*/ 1106476 w 2138217"/>
                  <a:gd name="connsiteY8" fmla="*/ 1788491 h 1893612"/>
                  <a:gd name="connsiteX9" fmla="*/ 1604619 w 2138217"/>
                  <a:gd name="connsiteY9" fmla="*/ 1846494 h 1893612"/>
                  <a:gd name="connsiteX10" fmla="*/ 1925341 w 2138217"/>
                  <a:gd name="connsiteY10" fmla="*/ 1805551 h 1893612"/>
                  <a:gd name="connsiteX11" fmla="*/ 2014052 w 2138217"/>
                  <a:gd name="connsiteY11" fmla="*/ 1600835 h 1893612"/>
                  <a:gd name="connsiteX12" fmla="*/ 1986756 w 2138217"/>
                  <a:gd name="connsiteY12" fmla="*/ 1341527 h 1893612"/>
                  <a:gd name="connsiteX13" fmla="*/ 2048170 w 2138217"/>
                  <a:gd name="connsiteY13" fmla="*/ 1232345 h 1893612"/>
                  <a:gd name="connsiteX14" fmla="*/ 2136882 w 2138217"/>
                  <a:gd name="connsiteY14" fmla="*/ 1065160 h 1893612"/>
                  <a:gd name="connsiteX15" fmla="*/ 1996993 w 2138217"/>
                  <a:gd name="connsiteY15" fmla="*/ 758085 h 1893612"/>
                  <a:gd name="connsiteX16" fmla="*/ 1887810 w 2138217"/>
                  <a:gd name="connsiteY16" fmla="*/ 601136 h 1893612"/>
                  <a:gd name="connsiteX17" fmla="*/ 1904870 w 2138217"/>
                  <a:gd name="connsiteY17" fmla="*/ 277002 h 1893612"/>
                  <a:gd name="connsiteX18" fmla="*/ 1674238 w 2138217"/>
                  <a:gd name="connsiteY18" fmla="*/ 1581 h 1893612"/>
                  <a:gd name="connsiteX19" fmla="*/ 1342165 w 2138217"/>
                  <a:gd name="connsiteY19" fmla="*/ 92279 h 1893612"/>
                  <a:gd name="connsiteX20" fmla="*/ 1055563 w 2138217"/>
                  <a:gd name="connsiteY20" fmla="*/ 126970 h 1893612"/>
                  <a:gd name="connsiteX21" fmla="*/ 746382 w 2138217"/>
                  <a:gd name="connsiteY21" fmla="*/ 62619 h 1893612"/>
                  <a:gd name="connsiteX0" fmla="*/ 741262 w 2133097"/>
                  <a:gd name="connsiteY0" fmla="*/ 62619 h 1893612"/>
                  <a:gd name="connsiteX1" fmla="*/ 429204 w 2133097"/>
                  <a:gd name="connsiteY1" fmla="*/ 301549 h 1893612"/>
                  <a:gd name="connsiteX2" fmla="*/ 268842 w 2133097"/>
                  <a:gd name="connsiteY2" fmla="*/ 607960 h 1893612"/>
                  <a:gd name="connsiteX3" fmla="*/ 8882 w 2133097"/>
                  <a:gd name="connsiteY3" fmla="*/ 890582 h 1893612"/>
                  <a:gd name="connsiteX4" fmla="*/ 169242 w 2133097"/>
                  <a:gd name="connsiteY4" fmla="*/ 1239927 h 1893612"/>
                  <a:gd name="connsiteX5" fmla="*/ 425792 w 2133097"/>
                  <a:gd name="connsiteY5" fmla="*/ 1467769 h 1893612"/>
                  <a:gd name="connsiteX6" fmla="*/ 459911 w 2133097"/>
                  <a:gd name="connsiteY6" fmla="*/ 1730488 h 1893612"/>
                  <a:gd name="connsiteX7" fmla="*/ 726042 w 2133097"/>
                  <a:gd name="connsiteY7" fmla="*/ 1884026 h 1893612"/>
                  <a:gd name="connsiteX8" fmla="*/ 1101356 w 2133097"/>
                  <a:gd name="connsiteY8" fmla="*/ 1788491 h 1893612"/>
                  <a:gd name="connsiteX9" fmla="*/ 1599499 w 2133097"/>
                  <a:gd name="connsiteY9" fmla="*/ 1846494 h 1893612"/>
                  <a:gd name="connsiteX10" fmla="*/ 1920221 w 2133097"/>
                  <a:gd name="connsiteY10" fmla="*/ 1805551 h 1893612"/>
                  <a:gd name="connsiteX11" fmla="*/ 2008932 w 2133097"/>
                  <a:gd name="connsiteY11" fmla="*/ 1600835 h 1893612"/>
                  <a:gd name="connsiteX12" fmla="*/ 1981636 w 2133097"/>
                  <a:gd name="connsiteY12" fmla="*/ 1341527 h 1893612"/>
                  <a:gd name="connsiteX13" fmla="*/ 2043050 w 2133097"/>
                  <a:gd name="connsiteY13" fmla="*/ 1232345 h 1893612"/>
                  <a:gd name="connsiteX14" fmla="*/ 2131762 w 2133097"/>
                  <a:gd name="connsiteY14" fmla="*/ 1065160 h 1893612"/>
                  <a:gd name="connsiteX15" fmla="*/ 1991873 w 2133097"/>
                  <a:gd name="connsiteY15" fmla="*/ 758085 h 1893612"/>
                  <a:gd name="connsiteX16" fmla="*/ 1882690 w 2133097"/>
                  <a:gd name="connsiteY16" fmla="*/ 601136 h 1893612"/>
                  <a:gd name="connsiteX17" fmla="*/ 1899750 w 2133097"/>
                  <a:gd name="connsiteY17" fmla="*/ 277002 h 1893612"/>
                  <a:gd name="connsiteX18" fmla="*/ 1669118 w 2133097"/>
                  <a:gd name="connsiteY18" fmla="*/ 1581 h 1893612"/>
                  <a:gd name="connsiteX19" fmla="*/ 1337045 w 2133097"/>
                  <a:gd name="connsiteY19" fmla="*/ 92279 h 1893612"/>
                  <a:gd name="connsiteX20" fmla="*/ 1050443 w 2133097"/>
                  <a:gd name="connsiteY20" fmla="*/ 126970 h 1893612"/>
                  <a:gd name="connsiteX21" fmla="*/ 741262 w 2133097"/>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37688 w 2144993"/>
                  <a:gd name="connsiteY5" fmla="*/ 1467769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53175 w 2144993"/>
                  <a:gd name="connsiteY5" fmla="*/ 1492223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53175 w 2144993"/>
                  <a:gd name="connsiteY5" fmla="*/ 1492223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952641"/>
                  <a:gd name="connsiteX1" fmla="*/ 441100 w 2144993"/>
                  <a:gd name="connsiteY1" fmla="*/ 301549 h 1952641"/>
                  <a:gd name="connsiteX2" fmla="*/ 280738 w 2144993"/>
                  <a:gd name="connsiteY2" fmla="*/ 607960 h 1952641"/>
                  <a:gd name="connsiteX3" fmla="*/ 20778 w 2144993"/>
                  <a:gd name="connsiteY3" fmla="*/ 890582 h 1952641"/>
                  <a:gd name="connsiteX4" fmla="*/ 181138 w 2144993"/>
                  <a:gd name="connsiteY4" fmla="*/ 1239927 h 1952641"/>
                  <a:gd name="connsiteX5" fmla="*/ 453175 w 2144993"/>
                  <a:gd name="connsiteY5" fmla="*/ 1492223 h 1952641"/>
                  <a:gd name="connsiteX6" fmla="*/ 471807 w 2144993"/>
                  <a:gd name="connsiteY6" fmla="*/ 1730488 h 1952641"/>
                  <a:gd name="connsiteX7" fmla="*/ 737938 w 2144993"/>
                  <a:gd name="connsiteY7" fmla="*/ 1884026 h 1952641"/>
                  <a:gd name="connsiteX8" fmla="*/ 1113252 w 2144993"/>
                  <a:gd name="connsiteY8" fmla="*/ 1788491 h 1952641"/>
                  <a:gd name="connsiteX9" fmla="*/ 1665599 w 2144993"/>
                  <a:gd name="connsiteY9" fmla="*/ 1952458 h 1952641"/>
                  <a:gd name="connsiteX10" fmla="*/ 1932117 w 2144993"/>
                  <a:gd name="connsiteY10" fmla="*/ 1805551 h 1952641"/>
                  <a:gd name="connsiteX11" fmla="*/ 2020828 w 2144993"/>
                  <a:gd name="connsiteY11" fmla="*/ 1600835 h 1952641"/>
                  <a:gd name="connsiteX12" fmla="*/ 1993532 w 2144993"/>
                  <a:gd name="connsiteY12" fmla="*/ 1341527 h 1952641"/>
                  <a:gd name="connsiteX13" fmla="*/ 2054946 w 2144993"/>
                  <a:gd name="connsiteY13" fmla="*/ 1232345 h 1952641"/>
                  <a:gd name="connsiteX14" fmla="*/ 2143658 w 2144993"/>
                  <a:gd name="connsiteY14" fmla="*/ 1065160 h 1952641"/>
                  <a:gd name="connsiteX15" fmla="*/ 2003769 w 2144993"/>
                  <a:gd name="connsiteY15" fmla="*/ 758085 h 1952641"/>
                  <a:gd name="connsiteX16" fmla="*/ 1894586 w 2144993"/>
                  <a:gd name="connsiteY16" fmla="*/ 601136 h 1952641"/>
                  <a:gd name="connsiteX17" fmla="*/ 1911646 w 2144993"/>
                  <a:gd name="connsiteY17" fmla="*/ 277002 h 1952641"/>
                  <a:gd name="connsiteX18" fmla="*/ 1681014 w 2144993"/>
                  <a:gd name="connsiteY18" fmla="*/ 1581 h 1952641"/>
                  <a:gd name="connsiteX19" fmla="*/ 1348941 w 2144993"/>
                  <a:gd name="connsiteY19" fmla="*/ 92279 h 1952641"/>
                  <a:gd name="connsiteX20" fmla="*/ 1062339 w 2144993"/>
                  <a:gd name="connsiteY20" fmla="*/ 126970 h 1952641"/>
                  <a:gd name="connsiteX21" fmla="*/ 753158 w 2144993"/>
                  <a:gd name="connsiteY21" fmla="*/ 62619 h 1952641"/>
                  <a:gd name="connsiteX0" fmla="*/ 753158 w 2144993"/>
                  <a:gd name="connsiteY0" fmla="*/ 62619 h 1953180"/>
                  <a:gd name="connsiteX1" fmla="*/ 441100 w 2144993"/>
                  <a:gd name="connsiteY1" fmla="*/ 301549 h 1953180"/>
                  <a:gd name="connsiteX2" fmla="*/ 280738 w 2144993"/>
                  <a:gd name="connsiteY2" fmla="*/ 607960 h 1953180"/>
                  <a:gd name="connsiteX3" fmla="*/ 20778 w 2144993"/>
                  <a:gd name="connsiteY3" fmla="*/ 890582 h 1953180"/>
                  <a:gd name="connsiteX4" fmla="*/ 181138 w 2144993"/>
                  <a:gd name="connsiteY4" fmla="*/ 1239927 h 1953180"/>
                  <a:gd name="connsiteX5" fmla="*/ 453175 w 2144993"/>
                  <a:gd name="connsiteY5" fmla="*/ 1492223 h 1953180"/>
                  <a:gd name="connsiteX6" fmla="*/ 471807 w 2144993"/>
                  <a:gd name="connsiteY6" fmla="*/ 1730488 h 1953180"/>
                  <a:gd name="connsiteX7" fmla="*/ 737938 w 2144993"/>
                  <a:gd name="connsiteY7" fmla="*/ 1884026 h 1953180"/>
                  <a:gd name="connsiteX8" fmla="*/ 1113252 w 2144993"/>
                  <a:gd name="connsiteY8" fmla="*/ 1788491 h 1953180"/>
                  <a:gd name="connsiteX9" fmla="*/ 1665599 w 2144993"/>
                  <a:gd name="connsiteY9" fmla="*/ 1952458 h 1953180"/>
                  <a:gd name="connsiteX10" fmla="*/ 1959220 w 2144993"/>
                  <a:gd name="connsiteY10" fmla="*/ 1870760 h 1953180"/>
                  <a:gd name="connsiteX11" fmla="*/ 2020828 w 2144993"/>
                  <a:gd name="connsiteY11" fmla="*/ 1600835 h 1953180"/>
                  <a:gd name="connsiteX12" fmla="*/ 1993532 w 2144993"/>
                  <a:gd name="connsiteY12" fmla="*/ 1341527 h 1953180"/>
                  <a:gd name="connsiteX13" fmla="*/ 2054946 w 2144993"/>
                  <a:gd name="connsiteY13" fmla="*/ 1232345 h 1953180"/>
                  <a:gd name="connsiteX14" fmla="*/ 2143658 w 2144993"/>
                  <a:gd name="connsiteY14" fmla="*/ 1065160 h 1953180"/>
                  <a:gd name="connsiteX15" fmla="*/ 2003769 w 2144993"/>
                  <a:gd name="connsiteY15" fmla="*/ 758085 h 1953180"/>
                  <a:gd name="connsiteX16" fmla="*/ 1894586 w 2144993"/>
                  <a:gd name="connsiteY16" fmla="*/ 601136 h 1953180"/>
                  <a:gd name="connsiteX17" fmla="*/ 1911646 w 2144993"/>
                  <a:gd name="connsiteY17" fmla="*/ 277002 h 1953180"/>
                  <a:gd name="connsiteX18" fmla="*/ 1681014 w 2144993"/>
                  <a:gd name="connsiteY18" fmla="*/ 1581 h 1953180"/>
                  <a:gd name="connsiteX19" fmla="*/ 1348941 w 2144993"/>
                  <a:gd name="connsiteY19" fmla="*/ 92279 h 1953180"/>
                  <a:gd name="connsiteX20" fmla="*/ 1062339 w 2144993"/>
                  <a:gd name="connsiteY20" fmla="*/ 126970 h 1953180"/>
                  <a:gd name="connsiteX21" fmla="*/ 753158 w 2144993"/>
                  <a:gd name="connsiteY21" fmla="*/ 62619 h 1953180"/>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34967"/>
                  <a:gd name="connsiteX1" fmla="*/ 441100 w 2144993"/>
                  <a:gd name="connsiteY1" fmla="*/ 301549 h 1934967"/>
                  <a:gd name="connsiteX2" fmla="*/ 280738 w 2144993"/>
                  <a:gd name="connsiteY2" fmla="*/ 607960 h 1934967"/>
                  <a:gd name="connsiteX3" fmla="*/ 20778 w 2144993"/>
                  <a:gd name="connsiteY3" fmla="*/ 890582 h 1934967"/>
                  <a:gd name="connsiteX4" fmla="*/ 181138 w 2144993"/>
                  <a:gd name="connsiteY4" fmla="*/ 1239927 h 1934967"/>
                  <a:gd name="connsiteX5" fmla="*/ 453175 w 2144993"/>
                  <a:gd name="connsiteY5" fmla="*/ 1492223 h 1934967"/>
                  <a:gd name="connsiteX6" fmla="*/ 471807 w 2144993"/>
                  <a:gd name="connsiteY6" fmla="*/ 1730488 h 1934967"/>
                  <a:gd name="connsiteX7" fmla="*/ 737938 w 2144993"/>
                  <a:gd name="connsiteY7" fmla="*/ 1884026 h 1934967"/>
                  <a:gd name="connsiteX8" fmla="*/ 1113252 w 2144993"/>
                  <a:gd name="connsiteY8" fmla="*/ 1788491 h 1934967"/>
                  <a:gd name="connsiteX9" fmla="*/ 1692826 w 2144993"/>
                  <a:gd name="connsiteY9" fmla="*/ 1933352 h 1934967"/>
                  <a:gd name="connsiteX10" fmla="*/ 1959220 w 2144993"/>
                  <a:gd name="connsiteY10" fmla="*/ 1870760 h 1934967"/>
                  <a:gd name="connsiteX11" fmla="*/ 2020828 w 2144993"/>
                  <a:gd name="connsiteY11" fmla="*/ 1600835 h 1934967"/>
                  <a:gd name="connsiteX12" fmla="*/ 1993532 w 2144993"/>
                  <a:gd name="connsiteY12" fmla="*/ 1341527 h 1934967"/>
                  <a:gd name="connsiteX13" fmla="*/ 2054946 w 2144993"/>
                  <a:gd name="connsiteY13" fmla="*/ 1232345 h 1934967"/>
                  <a:gd name="connsiteX14" fmla="*/ 2143658 w 2144993"/>
                  <a:gd name="connsiteY14" fmla="*/ 1065160 h 1934967"/>
                  <a:gd name="connsiteX15" fmla="*/ 2003769 w 2144993"/>
                  <a:gd name="connsiteY15" fmla="*/ 758085 h 1934967"/>
                  <a:gd name="connsiteX16" fmla="*/ 1894586 w 2144993"/>
                  <a:gd name="connsiteY16" fmla="*/ 601136 h 1934967"/>
                  <a:gd name="connsiteX17" fmla="*/ 1911646 w 2144993"/>
                  <a:gd name="connsiteY17" fmla="*/ 277002 h 1934967"/>
                  <a:gd name="connsiteX18" fmla="*/ 1681014 w 2144993"/>
                  <a:gd name="connsiteY18" fmla="*/ 1581 h 1934967"/>
                  <a:gd name="connsiteX19" fmla="*/ 1348941 w 2144993"/>
                  <a:gd name="connsiteY19" fmla="*/ 92279 h 1934967"/>
                  <a:gd name="connsiteX20" fmla="*/ 1062339 w 2144993"/>
                  <a:gd name="connsiteY20" fmla="*/ 126970 h 1934967"/>
                  <a:gd name="connsiteX21" fmla="*/ 753158 w 2144993"/>
                  <a:gd name="connsiteY21" fmla="*/ 62619 h 1934967"/>
                  <a:gd name="connsiteX0" fmla="*/ 753158 w 2144993"/>
                  <a:gd name="connsiteY0" fmla="*/ 62619 h 1940213"/>
                  <a:gd name="connsiteX1" fmla="*/ 441100 w 2144993"/>
                  <a:gd name="connsiteY1" fmla="*/ 301549 h 1940213"/>
                  <a:gd name="connsiteX2" fmla="*/ 280738 w 2144993"/>
                  <a:gd name="connsiteY2" fmla="*/ 607960 h 1940213"/>
                  <a:gd name="connsiteX3" fmla="*/ 20778 w 2144993"/>
                  <a:gd name="connsiteY3" fmla="*/ 890582 h 1940213"/>
                  <a:gd name="connsiteX4" fmla="*/ 181138 w 2144993"/>
                  <a:gd name="connsiteY4" fmla="*/ 1239927 h 1940213"/>
                  <a:gd name="connsiteX5" fmla="*/ 453175 w 2144993"/>
                  <a:gd name="connsiteY5" fmla="*/ 1492223 h 1940213"/>
                  <a:gd name="connsiteX6" fmla="*/ 471807 w 2144993"/>
                  <a:gd name="connsiteY6" fmla="*/ 1730488 h 1940213"/>
                  <a:gd name="connsiteX7" fmla="*/ 737938 w 2144993"/>
                  <a:gd name="connsiteY7" fmla="*/ 1884026 h 1940213"/>
                  <a:gd name="connsiteX8" fmla="*/ 1113252 w 2144993"/>
                  <a:gd name="connsiteY8" fmla="*/ 1788491 h 1940213"/>
                  <a:gd name="connsiteX9" fmla="*/ 1692826 w 2144993"/>
                  <a:gd name="connsiteY9" fmla="*/ 1933352 h 1940213"/>
                  <a:gd name="connsiteX10" fmla="*/ 1959220 w 2144993"/>
                  <a:gd name="connsiteY10" fmla="*/ 1870760 h 1940213"/>
                  <a:gd name="connsiteX11" fmla="*/ 2020828 w 2144993"/>
                  <a:gd name="connsiteY11" fmla="*/ 1600835 h 1940213"/>
                  <a:gd name="connsiteX12" fmla="*/ 1993532 w 2144993"/>
                  <a:gd name="connsiteY12" fmla="*/ 1341527 h 1940213"/>
                  <a:gd name="connsiteX13" fmla="*/ 2054946 w 2144993"/>
                  <a:gd name="connsiteY13" fmla="*/ 1232345 h 1940213"/>
                  <a:gd name="connsiteX14" fmla="*/ 2143658 w 2144993"/>
                  <a:gd name="connsiteY14" fmla="*/ 1065160 h 1940213"/>
                  <a:gd name="connsiteX15" fmla="*/ 2003769 w 2144993"/>
                  <a:gd name="connsiteY15" fmla="*/ 758085 h 1940213"/>
                  <a:gd name="connsiteX16" fmla="*/ 1894586 w 2144993"/>
                  <a:gd name="connsiteY16" fmla="*/ 601136 h 1940213"/>
                  <a:gd name="connsiteX17" fmla="*/ 1911646 w 2144993"/>
                  <a:gd name="connsiteY17" fmla="*/ 277002 h 1940213"/>
                  <a:gd name="connsiteX18" fmla="*/ 1681014 w 2144993"/>
                  <a:gd name="connsiteY18" fmla="*/ 1581 h 1940213"/>
                  <a:gd name="connsiteX19" fmla="*/ 1348941 w 2144993"/>
                  <a:gd name="connsiteY19" fmla="*/ 92279 h 1940213"/>
                  <a:gd name="connsiteX20" fmla="*/ 1062339 w 2144993"/>
                  <a:gd name="connsiteY20" fmla="*/ 126970 h 1940213"/>
                  <a:gd name="connsiteX21" fmla="*/ 753158 w 2144993"/>
                  <a:gd name="connsiteY21" fmla="*/ 62619 h 1940213"/>
                  <a:gd name="connsiteX0" fmla="*/ 753158 w 2144993"/>
                  <a:gd name="connsiteY0" fmla="*/ 62619 h 1940213"/>
                  <a:gd name="connsiteX1" fmla="*/ 441100 w 2144993"/>
                  <a:gd name="connsiteY1" fmla="*/ 301549 h 1940213"/>
                  <a:gd name="connsiteX2" fmla="*/ 280738 w 2144993"/>
                  <a:gd name="connsiteY2" fmla="*/ 607960 h 1940213"/>
                  <a:gd name="connsiteX3" fmla="*/ 20778 w 2144993"/>
                  <a:gd name="connsiteY3" fmla="*/ 890582 h 1940213"/>
                  <a:gd name="connsiteX4" fmla="*/ 181138 w 2144993"/>
                  <a:gd name="connsiteY4" fmla="*/ 1239927 h 1940213"/>
                  <a:gd name="connsiteX5" fmla="*/ 453175 w 2144993"/>
                  <a:gd name="connsiteY5" fmla="*/ 1492223 h 1940213"/>
                  <a:gd name="connsiteX6" fmla="*/ 471807 w 2144993"/>
                  <a:gd name="connsiteY6" fmla="*/ 1730488 h 1940213"/>
                  <a:gd name="connsiteX7" fmla="*/ 737938 w 2144993"/>
                  <a:gd name="connsiteY7" fmla="*/ 1884026 h 1940213"/>
                  <a:gd name="connsiteX8" fmla="*/ 1113252 w 2144993"/>
                  <a:gd name="connsiteY8" fmla="*/ 1788491 h 1940213"/>
                  <a:gd name="connsiteX9" fmla="*/ 1692826 w 2144993"/>
                  <a:gd name="connsiteY9" fmla="*/ 1933352 h 1940213"/>
                  <a:gd name="connsiteX10" fmla="*/ 1959220 w 2144993"/>
                  <a:gd name="connsiteY10" fmla="*/ 1870760 h 1940213"/>
                  <a:gd name="connsiteX11" fmla="*/ 2020828 w 2144993"/>
                  <a:gd name="connsiteY11" fmla="*/ 1600835 h 1940213"/>
                  <a:gd name="connsiteX12" fmla="*/ 1993532 w 2144993"/>
                  <a:gd name="connsiteY12" fmla="*/ 1341527 h 1940213"/>
                  <a:gd name="connsiteX13" fmla="*/ 2054946 w 2144993"/>
                  <a:gd name="connsiteY13" fmla="*/ 1232345 h 1940213"/>
                  <a:gd name="connsiteX14" fmla="*/ 2143658 w 2144993"/>
                  <a:gd name="connsiteY14" fmla="*/ 1065160 h 1940213"/>
                  <a:gd name="connsiteX15" fmla="*/ 2003769 w 2144993"/>
                  <a:gd name="connsiteY15" fmla="*/ 758085 h 1940213"/>
                  <a:gd name="connsiteX16" fmla="*/ 1894586 w 2144993"/>
                  <a:gd name="connsiteY16" fmla="*/ 601136 h 1940213"/>
                  <a:gd name="connsiteX17" fmla="*/ 1911646 w 2144993"/>
                  <a:gd name="connsiteY17" fmla="*/ 277002 h 1940213"/>
                  <a:gd name="connsiteX18" fmla="*/ 1681014 w 2144993"/>
                  <a:gd name="connsiteY18" fmla="*/ 1581 h 1940213"/>
                  <a:gd name="connsiteX19" fmla="*/ 1348941 w 2144993"/>
                  <a:gd name="connsiteY19" fmla="*/ 92279 h 1940213"/>
                  <a:gd name="connsiteX20" fmla="*/ 1062339 w 2144993"/>
                  <a:gd name="connsiteY20" fmla="*/ 126970 h 1940213"/>
                  <a:gd name="connsiteX21" fmla="*/ 753158 w 2144993"/>
                  <a:gd name="connsiteY21" fmla="*/ 62619 h 1940213"/>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9 w 2144994"/>
                  <a:gd name="connsiteY0" fmla="*/ 62619 h 1917706"/>
                  <a:gd name="connsiteX1" fmla="*/ 441101 w 2144994"/>
                  <a:gd name="connsiteY1" fmla="*/ 301549 h 1917706"/>
                  <a:gd name="connsiteX2" fmla="*/ 280739 w 2144994"/>
                  <a:gd name="connsiteY2" fmla="*/ 607960 h 1917706"/>
                  <a:gd name="connsiteX3" fmla="*/ 20779 w 2144994"/>
                  <a:gd name="connsiteY3" fmla="*/ 890582 h 1917706"/>
                  <a:gd name="connsiteX4" fmla="*/ 181139 w 2144994"/>
                  <a:gd name="connsiteY4" fmla="*/ 1239927 h 1917706"/>
                  <a:gd name="connsiteX5" fmla="*/ 453176 w 2144994"/>
                  <a:gd name="connsiteY5" fmla="*/ 1492223 h 1917706"/>
                  <a:gd name="connsiteX6" fmla="*/ 471808 w 2144994"/>
                  <a:gd name="connsiteY6" fmla="*/ 1730488 h 1917706"/>
                  <a:gd name="connsiteX7" fmla="*/ 737939 w 2144994"/>
                  <a:gd name="connsiteY7" fmla="*/ 1884026 h 1917706"/>
                  <a:gd name="connsiteX8" fmla="*/ 1113253 w 2144994"/>
                  <a:gd name="connsiteY8" fmla="*/ 1788491 h 1917706"/>
                  <a:gd name="connsiteX9" fmla="*/ 1650474 w 2144994"/>
                  <a:gd name="connsiteY9" fmla="*/ 1901508 h 1917706"/>
                  <a:gd name="connsiteX10" fmla="*/ 1959221 w 2144994"/>
                  <a:gd name="connsiteY10" fmla="*/ 1870760 h 1917706"/>
                  <a:gd name="connsiteX11" fmla="*/ 2020829 w 2144994"/>
                  <a:gd name="connsiteY11" fmla="*/ 1600835 h 1917706"/>
                  <a:gd name="connsiteX12" fmla="*/ 1993533 w 2144994"/>
                  <a:gd name="connsiteY12" fmla="*/ 1341527 h 1917706"/>
                  <a:gd name="connsiteX13" fmla="*/ 2054947 w 2144994"/>
                  <a:gd name="connsiteY13" fmla="*/ 1232345 h 1917706"/>
                  <a:gd name="connsiteX14" fmla="*/ 2143659 w 2144994"/>
                  <a:gd name="connsiteY14" fmla="*/ 1065160 h 1917706"/>
                  <a:gd name="connsiteX15" fmla="*/ 2003770 w 2144994"/>
                  <a:gd name="connsiteY15" fmla="*/ 758085 h 1917706"/>
                  <a:gd name="connsiteX16" fmla="*/ 1894587 w 2144994"/>
                  <a:gd name="connsiteY16" fmla="*/ 601136 h 1917706"/>
                  <a:gd name="connsiteX17" fmla="*/ 1911647 w 2144994"/>
                  <a:gd name="connsiteY17" fmla="*/ 277002 h 1917706"/>
                  <a:gd name="connsiteX18" fmla="*/ 1681015 w 2144994"/>
                  <a:gd name="connsiteY18" fmla="*/ 1581 h 1917706"/>
                  <a:gd name="connsiteX19" fmla="*/ 1348942 w 2144994"/>
                  <a:gd name="connsiteY19" fmla="*/ 92279 h 1917706"/>
                  <a:gd name="connsiteX20" fmla="*/ 1062340 w 2144994"/>
                  <a:gd name="connsiteY20" fmla="*/ 126970 h 1917706"/>
                  <a:gd name="connsiteX21" fmla="*/ 753159 w 2144994"/>
                  <a:gd name="connsiteY21" fmla="*/ 62619 h 1917706"/>
                  <a:gd name="connsiteX0" fmla="*/ 753159 w 2144994"/>
                  <a:gd name="connsiteY0" fmla="*/ 62619 h 1917706"/>
                  <a:gd name="connsiteX1" fmla="*/ 441101 w 2144994"/>
                  <a:gd name="connsiteY1" fmla="*/ 301549 h 1917706"/>
                  <a:gd name="connsiteX2" fmla="*/ 280739 w 2144994"/>
                  <a:gd name="connsiteY2" fmla="*/ 607960 h 1917706"/>
                  <a:gd name="connsiteX3" fmla="*/ 20779 w 2144994"/>
                  <a:gd name="connsiteY3" fmla="*/ 890582 h 1917706"/>
                  <a:gd name="connsiteX4" fmla="*/ 181139 w 2144994"/>
                  <a:gd name="connsiteY4" fmla="*/ 1239927 h 1917706"/>
                  <a:gd name="connsiteX5" fmla="*/ 453176 w 2144994"/>
                  <a:gd name="connsiteY5" fmla="*/ 1492223 h 1917706"/>
                  <a:gd name="connsiteX6" fmla="*/ 471808 w 2144994"/>
                  <a:gd name="connsiteY6" fmla="*/ 1730488 h 1917706"/>
                  <a:gd name="connsiteX7" fmla="*/ 737939 w 2144994"/>
                  <a:gd name="connsiteY7" fmla="*/ 1884026 h 1917706"/>
                  <a:gd name="connsiteX8" fmla="*/ 1113253 w 2144994"/>
                  <a:gd name="connsiteY8" fmla="*/ 1788491 h 1917706"/>
                  <a:gd name="connsiteX9" fmla="*/ 1650474 w 2144994"/>
                  <a:gd name="connsiteY9" fmla="*/ 1901508 h 1917706"/>
                  <a:gd name="connsiteX10" fmla="*/ 1959221 w 2144994"/>
                  <a:gd name="connsiteY10" fmla="*/ 1870760 h 1917706"/>
                  <a:gd name="connsiteX11" fmla="*/ 2020829 w 2144994"/>
                  <a:gd name="connsiteY11" fmla="*/ 1600835 h 1917706"/>
                  <a:gd name="connsiteX12" fmla="*/ 1993533 w 2144994"/>
                  <a:gd name="connsiteY12" fmla="*/ 1341527 h 1917706"/>
                  <a:gd name="connsiteX13" fmla="*/ 2054947 w 2144994"/>
                  <a:gd name="connsiteY13" fmla="*/ 1232345 h 1917706"/>
                  <a:gd name="connsiteX14" fmla="*/ 2143659 w 2144994"/>
                  <a:gd name="connsiteY14" fmla="*/ 1065160 h 1917706"/>
                  <a:gd name="connsiteX15" fmla="*/ 2003770 w 2144994"/>
                  <a:gd name="connsiteY15" fmla="*/ 758085 h 1917706"/>
                  <a:gd name="connsiteX16" fmla="*/ 1894587 w 2144994"/>
                  <a:gd name="connsiteY16" fmla="*/ 601136 h 1917706"/>
                  <a:gd name="connsiteX17" fmla="*/ 1911647 w 2144994"/>
                  <a:gd name="connsiteY17" fmla="*/ 277002 h 1917706"/>
                  <a:gd name="connsiteX18" fmla="*/ 1681015 w 2144994"/>
                  <a:gd name="connsiteY18" fmla="*/ 1581 h 1917706"/>
                  <a:gd name="connsiteX19" fmla="*/ 1348942 w 2144994"/>
                  <a:gd name="connsiteY19" fmla="*/ 92279 h 1917706"/>
                  <a:gd name="connsiteX20" fmla="*/ 1062340 w 2144994"/>
                  <a:gd name="connsiteY20" fmla="*/ 126970 h 1917706"/>
                  <a:gd name="connsiteX21" fmla="*/ 753159 w 2144994"/>
                  <a:gd name="connsiteY21" fmla="*/ 62619 h 1917706"/>
                  <a:gd name="connsiteX0" fmla="*/ 759343 w 2151178"/>
                  <a:gd name="connsiteY0" fmla="*/ 62619 h 1917706"/>
                  <a:gd name="connsiteX1" fmla="*/ 447285 w 2151178"/>
                  <a:gd name="connsiteY1" fmla="*/ 301549 h 1917706"/>
                  <a:gd name="connsiteX2" fmla="*/ 286923 w 2151178"/>
                  <a:gd name="connsiteY2" fmla="*/ 607960 h 1917706"/>
                  <a:gd name="connsiteX3" fmla="*/ 17887 w 2151178"/>
                  <a:gd name="connsiteY3" fmla="*/ 881028 h 1917706"/>
                  <a:gd name="connsiteX4" fmla="*/ 187323 w 2151178"/>
                  <a:gd name="connsiteY4" fmla="*/ 1239927 h 1917706"/>
                  <a:gd name="connsiteX5" fmla="*/ 459360 w 2151178"/>
                  <a:gd name="connsiteY5" fmla="*/ 1492223 h 1917706"/>
                  <a:gd name="connsiteX6" fmla="*/ 477992 w 2151178"/>
                  <a:gd name="connsiteY6" fmla="*/ 1730488 h 1917706"/>
                  <a:gd name="connsiteX7" fmla="*/ 744123 w 2151178"/>
                  <a:gd name="connsiteY7" fmla="*/ 1884026 h 1917706"/>
                  <a:gd name="connsiteX8" fmla="*/ 1119437 w 2151178"/>
                  <a:gd name="connsiteY8" fmla="*/ 1788491 h 1917706"/>
                  <a:gd name="connsiteX9" fmla="*/ 1656658 w 2151178"/>
                  <a:gd name="connsiteY9" fmla="*/ 1901508 h 1917706"/>
                  <a:gd name="connsiteX10" fmla="*/ 1965405 w 2151178"/>
                  <a:gd name="connsiteY10" fmla="*/ 1870760 h 1917706"/>
                  <a:gd name="connsiteX11" fmla="*/ 2027013 w 2151178"/>
                  <a:gd name="connsiteY11" fmla="*/ 1600835 h 1917706"/>
                  <a:gd name="connsiteX12" fmla="*/ 1999717 w 2151178"/>
                  <a:gd name="connsiteY12" fmla="*/ 1341527 h 1917706"/>
                  <a:gd name="connsiteX13" fmla="*/ 2061131 w 2151178"/>
                  <a:gd name="connsiteY13" fmla="*/ 1232345 h 1917706"/>
                  <a:gd name="connsiteX14" fmla="*/ 2149843 w 2151178"/>
                  <a:gd name="connsiteY14" fmla="*/ 1065160 h 1917706"/>
                  <a:gd name="connsiteX15" fmla="*/ 2009954 w 2151178"/>
                  <a:gd name="connsiteY15" fmla="*/ 758085 h 1917706"/>
                  <a:gd name="connsiteX16" fmla="*/ 1900771 w 2151178"/>
                  <a:gd name="connsiteY16" fmla="*/ 601136 h 1917706"/>
                  <a:gd name="connsiteX17" fmla="*/ 1917831 w 2151178"/>
                  <a:gd name="connsiteY17" fmla="*/ 277002 h 1917706"/>
                  <a:gd name="connsiteX18" fmla="*/ 1687199 w 2151178"/>
                  <a:gd name="connsiteY18" fmla="*/ 1581 h 1917706"/>
                  <a:gd name="connsiteX19" fmla="*/ 1355126 w 2151178"/>
                  <a:gd name="connsiteY19" fmla="*/ 92279 h 1917706"/>
                  <a:gd name="connsiteX20" fmla="*/ 1068524 w 2151178"/>
                  <a:gd name="connsiteY20" fmla="*/ 126970 h 1917706"/>
                  <a:gd name="connsiteX21" fmla="*/ 759343 w 2151178"/>
                  <a:gd name="connsiteY21" fmla="*/ 62619 h 19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51178" h="1917706">
                    <a:moveTo>
                      <a:pt x="759343" y="62619"/>
                    </a:moveTo>
                    <a:cubicBezTo>
                      <a:pt x="547802" y="106973"/>
                      <a:pt x="505288" y="219663"/>
                      <a:pt x="447285" y="301549"/>
                    </a:cubicBezTo>
                    <a:cubicBezTo>
                      <a:pt x="414353" y="415945"/>
                      <a:pt x="423401" y="436225"/>
                      <a:pt x="286923" y="607960"/>
                    </a:cubicBezTo>
                    <a:cubicBezTo>
                      <a:pt x="192526" y="710318"/>
                      <a:pt x="82282" y="721349"/>
                      <a:pt x="17887" y="881028"/>
                    </a:cubicBezTo>
                    <a:cubicBezTo>
                      <a:pt x="-311" y="928795"/>
                      <a:pt x="-53400" y="1035495"/>
                      <a:pt x="187323" y="1239927"/>
                    </a:cubicBezTo>
                    <a:cubicBezTo>
                      <a:pt x="365881" y="1372992"/>
                      <a:pt x="396807" y="1331861"/>
                      <a:pt x="459360" y="1492223"/>
                    </a:cubicBezTo>
                    <a:cubicBezTo>
                      <a:pt x="481888" y="1652208"/>
                      <a:pt x="463207" y="1630405"/>
                      <a:pt x="477992" y="1730488"/>
                    </a:cubicBezTo>
                    <a:cubicBezTo>
                      <a:pt x="501876" y="1788490"/>
                      <a:pt x="559878" y="1931794"/>
                      <a:pt x="744123" y="1884026"/>
                    </a:cubicBezTo>
                    <a:cubicBezTo>
                      <a:pt x="876051" y="1847632"/>
                      <a:pt x="959937" y="1789174"/>
                      <a:pt x="1119437" y="1788491"/>
                    </a:cubicBezTo>
                    <a:cubicBezTo>
                      <a:pt x="1397333" y="1830409"/>
                      <a:pt x="1496744" y="1865958"/>
                      <a:pt x="1656658" y="1901508"/>
                    </a:cubicBezTo>
                    <a:cubicBezTo>
                      <a:pt x="1809467" y="1918795"/>
                      <a:pt x="1880883" y="1937198"/>
                      <a:pt x="1965405" y="1870760"/>
                    </a:cubicBezTo>
                    <a:cubicBezTo>
                      <a:pt x="2049565" y="1792285"/>
                      <a:pt x="2014503" y="1689546"/>
                      <a:pt x="2027013" y="1600835"/>
                    </a:cubicBezTo>
                    <a:cubicBezTo>
                      <a:pt x="2017914" y="1480279"/>
                      <a:pt x="2005404" y="1445023"/>
                      <a:pt x="1999717" y="1341527"/>
                    </a:cubicBezTo>
                    <a:cubicBezTo>
                      <a:pt x="2007678" y="1276700"/>
                      <a:pt x="2037816" y="1268170"/>
                      <a:pt x="2061131" y="1232345"/>
                    </a:cubicBezTo>
                    <a:cubicBezTo>
                      <a:pt x="2084446" y="1196520"/>
                      <a:pt x="2160647" y="1140791"/>
                      <a:pt x="2149843" y="1065160"/>
                    </a:cubicBezTo>
                    <a:cubicBezTo>
                      <a:pt x="2154392" y="979861"/>
                      <a:pt x="2155531" y="908211"/>
                      <a:pt x="2009954" y="758085"/>
                    </a:cubicBezTo>
                    <a:cubicBezTo>
                      <a:pt x="1908733" y="685298"/>
                      <a:pt x="1916694" y="687571"/>
                      <a:pt x="1900771" y="601136"/>
                    </a:cubicBezTo>
                    <a:lnTo>
                      <a:pt x="1917831" y="277002"/>
                    </a:lnTo>
                    <a:cubicBezTo>
                      <a:pt x="1907595" y="181468"/>
                      <a:pt x="1837324" y="42524"/>
                      <a:pt x="1687199" y="1581"/>
                    </a:cubicBezTo>
                    <a:cubicBezTo>
                      <a:pt x="1578017" y="-9792"/>
                      <a:pt x="1488192" y="42237"/>
                      <a:pt x="1355126" y="92279"/>
                    </a:cubicBezTo>
                    <a:cubicBezTo>
                      <a:pt x="1280064" y="115026"/>
                      <a:pt x="1240935" y="132389"/>
                      <a:pt x="1068524" y="126970"/>
                    </a:cubicBezTo>
                    <a:cubicBezTo>
                      <a:pt x="912509" y="78748"/>
                      <a:pt x="903783" y="70580"/>
                      <a:pt x="759343" y="62619"/>
                    </a:cubicBezTo>
                    <a:close/>
                  </a:path>
                </a:pathLst>
              </a:custGeom>
              <a:solidFill>
                <a:srgbClr val="FF9027"/>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矩形 57"/>
            <p:cNvSpPr/>
            <p:nvPr/>
          </p:nvSpPr>
          <p:spPr>
            <a:xfrm>
              <a:off x="5458133" y="839375"/>
              <a:ext cx="1199367" cy="2400657"/>
            </a:xfrm>
            <a:prstGeom prst="rect">
              <a:avLst/>
            </a:prstGeom>
            <a:effectLst>
              <a:outerShdw blurRad="50800" dist="38100" dir="2700000" algn="tl" rotWithShape="0">
                <a:prstClr val="black">
                  <a:alpha val="40000"/>
                </a:prstClr>
              </a:outerShdw>
            </a:effectLst>
          </p:spPr>
          <p:txBody>
            <a:bodyPr wrap="none">
              <a:spAutoFit/>
            </a:bodyPr>
            <a:lstStyle/>
            <a:p>
              <a:r>
                <a:rPr lang="en-US" altLang="zh-CN" sz="15000" dirty="0">
                  <a:solidFill>
                    <a:schemeClr val="bg1"/>
                  </a:solidFill>
                  <a:latin typeface="迷你简少儿" panose="03000509000000000000" pitchFamily="65" charset="-122"/>
                  <a:ea typeface="迷你简少儿" panose="03000509000000000000" pitchFamily="65" charset="-122"/>
                </a:rPr>
                <a:t>2</a:t>
              </a:r>
              <a:endParaRPr lang="zh-CN" altLang="en-US" sz="15000" dirty="0">
                <a:solidFill>
                  <a:schemeClr val="bg1"/>
                </a:solidFill>
                <a:latin typeface="迷你简少儿" panose="03000509000000000000" pitchFamily="65" charset="-122"/>
                <a:ea typeface="迷你简少儿" panose="03000509000000000000" pitchFamily="65" charset="-122"/>
              </a:endParaRPr>
            </a:p>
          </p:txBody>
        </p:sp>
      </p:grpSp>
    </p:spTree>
    <p:extLst>
      <p:ext uri="{BB962C8B-B14F-4D97-AF65-F5344CB8AC3E}">
        <p14:creationId xmlns:p14="http://schemas.microsoft.com/office/powerpoint/2010/main" val="123085847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26"/>
                                        </p:tgtEl>
                                        <p:attrNameLst>
                                          <p:attrName>style.visibility</p:attrName>
                                        </p:attrNameLst>
                                      </p:cBhvr>
                                      <p:to>
                                        <p:strVal val="visible"/>
                                      </p:to>
                                    </p:set>
                                    <p:animEffect transition="in" filter="wipe(down)">
                                      <p:cBhvr>
                                        <p:cTn id="27" dur="500"/>
                                        <p:tgtEl>
                                          <p:spTgt spid="26"/>
                                        </p:tgtEl>
                                      </p:cBhvr>
                                    </p:animEffect>
                                  </p:childTnLst>
                                </p:cTn>
                              </p:par>
                              <p:par>
                                <p:cTn id="28" presetID="2" presetClass="entr" presetSubtype="2" fill="hold" nodeType="withEffect">
                                  <p:stCondLst>
                                    <p:cond delay="3000"/>
                                  </p:stCondLst>
                                  <p:childTnLst>
                                    <p:set>
                                      <p:cBhvr>
                                        <p:cTn id="29" dur="1" fill="hold">
                                          <p:stCondLst>
                                            <p:cond delay="0"/>
                                          </p:stCondLst>
                                        </p:cTn>
                                        <p:tgtEl>
                                          <p:spTgt spid="62"/>
                                        </p:tgtEl>
                                        <p:attrNameLst>
                                          <p:attrName>style.visibility</p:attrName>
                                        </p:attrNameLst>
                                      </p:cBhvr>
                                      <p:to>
                                        <p:strVal val="visible"/>
                                      </p:to>
                                    </p:set>
                                    <p:anim calcmode="lin" valueType="num">
                                      <p:cBhvr additive="base">
                                        <p:cTn id="30" dur="500" fill="hold"/>
                                        <p:tgtEl>
                                          <p:spTgt spid="62"/>
                                        </p:tgtEl>
                                        <p:attrNameLst>
                                          <p:attrName>ppt_x</p:attrName>
                                        </p:attrNameLst>
                                      </p:cBhvr>
                                      <p:tavLst>
                                        <p:tav tm="0">
                                          <p:val>
                                            <p:strVal val="1+#ppt_w/2"/>
                                          </p:val>
                                        </p:tav>
                                        <p:tav tm="100000">
                                          <p:val>
                                            <p:strVal val="#ppt_x"/>
                                          </p:val>
                                        </p:tav>
                                      </p:tavLst>
                                    </p:anim>
                                    <p:anim calcmode="lin" valueType="num">
                                      <p:cBhvr additive="base">
                                        <p:cTn id="31" dur="500" fill="hold"/>
                                        <p:tgtEl>
                                          <p:spTgt spid="62"/>
                                        </p:tgtEl>
                                        <p:attrNameLst>
                                          <p:attrName>ppt_y</p:attrName>
                                        </p:attrNameLst>
                                      </p:cBhvr>
                                      <p:tavLst>
                                        <p:tav tm="0">
                                          <p:val>
                                            <p:strVal val="#ppt_y"/>
                                          </p:val>
                                        </p:tav>
                                        <p:tav tm="100000">
                                          <p:val>
                                            <p:strVal val="#ppt_y"/>
                                          </p:val>
                                        </p:tav>
                                      </p:tavLst>
                                    </p:anim>
                                  </p:childTnLst>
                                </p:cTn>
                              </p:par>
                              <p:par>
                                <p:cTn id="32" presetID="52" presetClass="entr" presetSubtype="0" fill="hold" nodeType="withEffect">
                                  <p:stCondLst>
                                    <p:cond delay="2000"/>
                                  </p:stCondLst>
                                  <p:childTnLst>
                                    <p:set>
                                      <p:cBhvr>
                                        <p:cTn id="33" dur="1" fill="hold">
                                          <p:stCondLst>
                                            <p:cond delay="0"/>
                                          </p:stCondLst>
                                        </p:cTn>
                                        <p:tgtEl>
                                          <p:spTgt spid="2"/>
                                        </p:tgtEl>
                                        <p:attrNameLst>
                                          <p:attrName>style.visibility</p:attrName>
                                        </p:attrNameLst>
                                      </p:cBhvr>
                                      <p:to>
                                        <p:strVal val="visible"/>
                                      </p:to>
                                    </p:set>
                                    <p:animScale>
                                      <p:cBhvr>
                                        <p:cTn id="34"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2"/>
                                        </p:tgtEl>
                                        <p:attrNameLst>
                                          <p:attrName>ppt_x</p:attrName>
                                          <p:attrName>ppt_y</p:attrName>
                                        </p:attrNameLst>
                                      </p:cBhvr>
                                    </p:animMotion>
                                    <p:animEffect transition="in" filter="fade">
                                      <p:cBhvr>
                                        <p:cTn id="36" dur="1000"/>
                                        <p:tgtEl>
                                          <p:spTgt spid="2"/>
                                        </p:tgtEl>
                                      </p:cBhvr>
                                    </p:animEffect>
                                  </p:childTnLst>
                                </p:cTn>
                              </p:par>
                              <p:par>
                                <p:cTn id="37" presetID="41" presetClass="entr" presetSubtype="0" fill="hold" grpId="0" nodeType="withEffect">
                                  <p:stCondLst>
                                    <p:cond delay="3000"/>
                                  </p:stCondLst>
                                  <p:iterate type="lt">
                                    <p:tmPct val="10000"/>
                                  </p:iterate>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21"/>
                                        </p:tgtEl>
                                        <p:attrNameLst>
                                          <p:attrName>ppt_y</p:attrName>
                                        </p:attrNameLst>
                                      </p:cBhvr>
                                      <p:tavLst>
                                        <p:tav tm="0">
                                          <p:val>
                                            <p:strVal val="#ppt_y"/>
                                          </p:val>
                                        </p:tav>
                                        <p:tav tm="100000">
                                          <p:val>
                                            <p:strVal val="#ppt_y"/>
                                          </p:val>
                                        </p:tav>
                                      </p:tavLst>
                                    </p:anim>
                                    <p:anim calcmode="lin" valueType="num">
                                      <p:cBhvr>
                                        <p:cTn id="41"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rotWithShape="1">
          <a:blip r:embed="rId3"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38" name="图片 37"/>
          <p:cNvPicPr>
            <a:picLocks noChangeAspect="1"/>
          </p:cNvPicPr>
          <p:nvPr/>
        </p:nvPicPr>
        <p:blipFill rotWithShape="1">
          <a:blip r:embed="rId4"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39" name="图片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40" name="组合 39"/>
          <p:cNvGrpSpPr/>
          <p:nvPr/>
        </p:nvGrpSpPr>
        <p:grpSpPr>
          <a:xfrm>
            <a:off x="1267" y="4423720"/>
            <a:ext cx="12215448" cy="2445422"/>
            <a:chOff x="-23447" y="4479679"/>
            <a:chExt cx="12215448" cy="2387174"/>
          </a:xfrm>
        </p:grpSpPr>
        <p:pic>
          <p:nvPicPr>
            <p:cNvPr id="41" name="图片 40"/>
            <p:cNvPicPr>
              <a:picLocks noChangeAspect="1"/>
            </p:cNvPicPr>
            <p:nvPr/>
          </p:nvPicPr>
          <p:blipFill rotWithShape="1">
            <a:blip r:embed="rId6"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42" name="图片 4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43" name="图片 4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44" name="图片 4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45" name="图片 4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grpSp>
        <p:nvGrpSpPr>
          <p:cNvPr id="12" name="组合 11"/>
          <p:cNvGrpSpPr/>
          <p:nvPr/>
        </p:nvGrpSpPr>
        <p:grpSpPr>
          <a:xfrm>
            <a:off x="1282597" y="1261482"/>
            <a:ext cx="3074535" cy="2542468"/>
            <a:chOff x="1282597" y="1298553"/>
            <a:chExt cx="3074535" cy="2542468"/>
          </a:xfrm>
        </p:grpSpPr>
        <p:grpSp>
          <p:nvGrpSpPr>
            <p:cNvPr id="25" name="组合 24"/>
            <p:cNvGrpSpPr/>
            <p:nvPr/>
          </p:nvGrpSpPr>
          <p:grpSpPr>
            <a:xfrm>
              <a:off x="1282597" y="1298553"/>
              <a:ext cx="3074535" cy="2542468"/>
              <a:chOff x="1334271" y="1223262"/>
              <a:chExt cx="3251436" cy="2733133"/>
            </a:xfrm>
          </p:grpSpPr>
          <p:sp>
            <p:nvSpPr>
              <p:cNvPr id="20" name="任意多边形 19"/>
              <p:cNvSpPr/>
              <p:nvPr/>
            </p:nvSpPr>
            <p:spPr>
              <a:xfrm>
                <a:off x="1463232" y="1261393"/>
                <a:ext cx="3037009" cy="2695001"/>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61042"/>
                  <a:gd name="connsiteX1" fmla="*/ 330644 w 2925677"/>
                  <a:gd name="connsiteY1" fmla="*/ 486834 h 2861042"/>
                  <a:gd name="connsiteX2" fmla="*/ 51244 w 2925677"/>
                  <a:gd name="connsiteY2" fmla="*/ 1706034 h 2861042"/>
                  <a:gd name="connsiteX3" fmla="*/ 1139211 w 2925677"/>
                  <a:gd name="connsiteY3" fmla="*/ 2815167 h 2861042"/>
                  <a:gd name="connsiteX4" fmla="*/ 2697077 w 2925677"/>
                  <a:gd name="connsiteY4" fmla="*/ 2540000 h 2861042"/>
                  <a:gd name="connsiteX5" fmla="*/ 2925677 w 2925677"/>
                  <a:gd name="connsiteY5" fmla="*/ 918634 h 2861042"/>
                  <a:gd name="connsiteX6" fmla="*/ 2108644 w 2925677"/>
                  <a:gd name="connsiteY6" fmla="*/ 84667 h 2861042"/>
                  <a:gd name="connsiteX7" fmla="*/ 1511744 w 2925677"/>
                  <a:gd name="connsiteY7" fmla="*/ 0 h 2861042"/>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095943 w 3037009"/>
                  <a:gd name="connsiteY6" fmla="*/ 101600 h 2859955"/>
                  <a:gd name="connsiteX7" fmla="*/ 1511744 w 3037009"/>
                  <a:gd name="connsiteY7" fmla="*/ 0 h 2859955"/>
                  <a:gd name="connsiteX0" fmla="*/ 1511744 w 3037009"/>
                  <a:gd name="connsiteY0" fmla="*/ 0 h 2862588"/>
                  <a:gd name="connsiteX1" fmla="*/ 330644 w 3037009"/>
                  <a:gd name="connsiteY1" fmla="*/ 486834 h 2862588"/>
                  <a:gd name="connsiteX2" fmla="*/ 51244 w 3037009"/>
                  <a:gd name="connsiteY2" fmla="*/ 1706034 h 2862588"/>
                  <a:gd name="connsiteX3" fmla="*/ 1139211 w 3037009"/>
                  <a:gd name="connsiteY3" fmla="*/ 2815167 h 2862588"/>
                  <a:gd name="connsiteX4" fmla="*/ 2697077 w 3037009"/>
                  <a:gd name="connsiteY4" fmla="*/ 2540000 h 2862588"/>
                  <a:gd name="connsiteX5" fmla="*/ 2955311 w 3037009"/>
                  <a:gd name="connsiteY5" fmla="*/ 939801 h 2862588"/>
                  <a:gd name="connsiteX6" fmla="*/ 2095943 w 3037009"/>
                  <a:gd name="connsiteY6" fmla="*/ 101600 h 2862588"/>
                  <a:gd name="connsiteX7" fmla="*/ 1511744 w 3037009"/>
                  <a:gd name="connsiteY7" fmla="*/ 0 h 2862588"/>
                  <a:gd name="connsiteX0" fmla="*/ 1511744 w 3037009"/>
                  <a:gd name="connsiteY0" fmla="*/ 1040 h 2863628"/>
                  <a:gd name="connsiteX1" fmla="*/ 330644 w 3037009"/>
                  <a:gd name="connsiteY1" fmla="*/ 487874 h 2863628"/>
                  <a:gd name="connsiteX2" fmla="*/ 51244 w 3037009"/>
                  <a:gd name="connsiteY2" fmla="*/ 1707074 h 2863628"/>
                  <a:gd name="connsiteX3" fmla="*/ 1139211 w 3037009"/>
                  <a:gd name="connsiteY3" fmla="*/ 2816207 h 2863628"/>
                  <a:gd name="connsiteX4" fmla="*/ 2697077 w 3037009"/>
                  <a:gd name="connsiteY4" fmla="*/ 2541040 h 2863628"/>
                  <a:gd name="connsiteX5" fmla="*/ 2955311 w 3037009"/>
                  <a:gd name="connsiteY5" fmla="*/ 940841 h 2863628"/>
                  <a:gd name="connsiteX6" fmla="*/ 2095943 w 3037009"/>
                  <a:gd name="connsiteY6" fmla="*/ 102640 h 2863628"/>
                  <a:gd name="connsiteX7" fmla="*/ 1511744 w 3037009"/>
                  <a:gd name="connsiteY7" fmla="*/ 1040 h 28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37009" h="2863628">
                    <a:moveTo>
                      <a:pt x="1511744" y="1040"/>
                    </a:moveTo>
                    <a:cubicBezTo>
                      <a:pt x="838644" y="91352"/>
                      <a:pt x="631210" y="262096"/>
                      <a:pt x="330644" y="487874"/>
                    </a:cubicBezTo>
                    <a:cubicBezTo>
                      <a:pt x="17378" y="788441"/>
                      <a:pt x="-67290" y="1050907"/>
                      <a:pt x="51244" y="1707074"/>
                    </a:cubicBezTo>
                    <a:cubicBezTo>
                      <a:pt x="269967" y="2639818"/>
                      <a:pt x="992455" y="2776696"/>
                      <a:pt x="1139211" y="2816207"/>
                    </a:cubicBezTo>
                    <a:cubicBezTo>
                      <a:pt x="2047967" y="2986952"/>
                      <a:pt x="2576468" y="2649944"/>
                      <a:pt x="2697077" y="2541040"/>
                    </a:cubicBezTo>
                    <a:cubicBezTo>
                      <a:pt x="3035744" y="2186851"/>
                      <a:pt x="3120411" y="1747996"/>
                      <a:pt x="2955311" y="940841"/>
                    </a:cubicBezTo>
                    <a:cubicBezTo>
                      <a:pt x="2894634" y="679786"/>
                      <a:pt x="2639220" y="317129"/>
                      <a:pt x="2095943" y="102640"/>
                    </a:cubicBezTo>
                    <a:cubicBezTo>
                      <a:pt x="1863109" y="27851"/>
                      <a:pt x="1770475" y="-6597"/>
                      <a:pt x="1511744" y="1040"/>
                    </a:cubicBezTo>
                    <a:close/>
                  </a:path>
                </a:pathLst>
              </a:custGeom>
              <a:noFill/>
              <a:ln w="9525">
                <a:solidFill>
                  <a:srgbClr val="817A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432463" y="1223262"/>
                <a:ext cx="3106201" cy="2733133"/>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61042"/>
                  <a:gd name="connsiteX1" fmla="*/ 330644 w 2925677"/>
                  <a:gd name="connsiteY1" fmla="*/ 486834 h 2861042"/>
                  <a:gd name="connsiteX2" fmla="*/ 51244 w 2925677"/>
                  <a:gd name="connsiteY2" fmla="*/ 1706034 h 2861042"/>
                  <a:gd name="connsiteX3" fmla="*/ 1139211 w 2925677"/>
                  <a:gd name="connsiteY3" fmla="*/ 2815167 h 2861042"/>
                  <a:gd name="connsiteX4" fmla="*/ 2697077 w 2925677"/>
                  <a:gd name="connsiteY4" fmla="*/ 2540000 h 2861042"/>
                  <a:gd name="connsiteX5" fmla="*/ 2925677 w 2925677"/>
                  <a:gd name="connsiteY5" fmla="*/ 918634 h 2861042"/>
                  <a:gd name="connsiteX6" fmla="*/ 2108644 w 2925677"/>
                  <a:gd name="connsiteY6" fmla="*/ 84667 h 2861042"/>
                  <a:gd name="connsiteX7" fmla="*/ 1511744 w 2925677"/>
                  <a:gd name="connsiteY7" fmla="*/ 0 h 2861042"/>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095943 w 3037009"/>
                  <a:gd name="connsiteY6" fmla="*/ 101600 h 2859955"/>
                  <a:gd name="connsiteX7" fmla="*/ 1511744 w 3037009"/>
                  <a:gd name="connsiteY7" fmla="*/ 0 h 2859955"/>
                  <a:gd name="connsiteX0" fmla="*/ 1511744 w 3037009"/>
                  <a:gd name="connsiteY0" fmla="*/ 0 h 2862588"/>
                  <a:gd name="connsiteX1" fmla="*/ 330644 w 3037009"/>
                  <a:gd name="connsiteY1" fmla="*/ 486834 h 2862588"/>
                  <a:gd name="connsiteX2" fmla="*/ 51244 w 3037009"/>
                  <a:gd name="connsiteY2" fmla="*/ 1706034 h 2862588"/>
                  <a:gd name="connsiteX3" fmla="*/ 1139211 w 3037009"/>
                  <a:gd name="connsiteY3" fmla="*/ 2815167 h 2862588"/>
                  <a:gd name="connsiteX4" fmla="*/ 2697077 w 3037009"/>
                  <a:gd name="connsiteY4" fmla="*/ 2540000 h 2862588"/>
                  <a:gd name="connsiteX5" fmla="*/ 2955311 w 3037009"/>
                  <a:gd name="connsiteY5" fmla="*/ 939801 h 2862588"/>
                  <a:gd name="connsiteX6" fmla="*/ 2095943 w 3037009"/>
                  <a:gd name="connsiteY6" fmla="*/ 101600 h 2862588"/>
                  <a:gd name="connsiteX7" fmla="*/ 1511744 w 3037009"/>
                  <a:gd name="connsiteY7" fmla="*/ 0 h 2862588"/>
                  <a:gd name="connsiteX0" fmla="*/ 1511744 w 3037009"/>
                  <a:gd name="connsiteY0" fmla="*/ 0 h 2862588"/>
                  <a:gd name="connsiteX1" fmla="*/ 330644 w 3037009"/>
                  <a:gd name="connsiteY1" fmla="*/ 486834 h 2862588"/>
                  <a:gd name="connsiteX2" fmla="*/ 51244 w 3037009"/>
                  <a:gd name="connsiteY2" fmla="*/ 1706034 h 2862588"/>
                  <a:gd name="connsiteX3" fmla="*/ 1139211 w 3037009"/>
                  <a:gd name="connsiteY3" fmla="*/ 2815167 h 2862588"/>
                  <a:gd name="connsiteX4" fmla="*/ 2697077 w 3037009"/>
                  <a:gd name="connsiteY4" fmla="*/ 2540000 h 2862588"/>
                  <a:gd name="connsiteX5" fmla="*/ 2955311 w 3037009"/>
                  <a:gd name="connsiteY5" fmla="*/ 939801 h 2862588"/>
                  <a:gd name="connsiteX6" fmla="*/ 2095943 w 3037009"/>
                  <a:gd name="connsiteY6" fmla="*/ 101600 h 2862588"/>
                  <a:gd name="connsiteX7" fmla="*/ 1511744 w 3037009"/>
                  <a:gd name="connsiteY7" fmla="*/ 0 h 2862588"/>
                  <a:gd name="connsiteX0" fmla="*/ 1511744 w 3037009"/>
                  <a:gd name="connsiteY0" fmla="*/ 0 h 2983710"/>
                  <a:gd name="connsiteX1" fmla="*/ 330644 w 3037009"/>
                  <a:gd name="connsiteY1" fmla="*/ 486834 h 2983710"/>
                  <a:gd name="connsiteX2" fmla="*/ 51244 w 3037009"/>
                  <a:gd name="connsiteY2" fmla="*/ 1706034 h 2983710"/>
                  <a:gd name="connsiteX3" fmla="*/ 1240811 w 3037009"/>
                  <a:gd name="connsiteY3" fmla="*/ 2946649 h 2983710"/>
                  <a:gd name="connsiteX4" fmla="*/ 2697077 w 3037009"/>
                  <a:gd name="connsiteY4" fmla="*/ 2540000 h 2983710"/>
                  <a:gd name="connsiteX5" fmla="*/ 2955311 w 3037009"/>
                  <a:gd name="connsiteY5" fmla="*/ 939801 h 2983710"/>
                  <a:gd name="connsiteX6" fmla="*/ 2095943 w 3037009"/>
                  <a:gd name="connsiteY6" fmla="*/ 101600 h 2983710"/>
                  <a:gd name="connsiteX7" fmla="*/ 1511744 w 3037009"/>
                  <a:gd name="connsiteY7" fmla="*/ 0 h 2983710"/>
                  <a:gd name="connsiteX0" fmla="*/ 1511744 w 3056459"/>
                  <a:gd name="connsiteY0" fmla="*/ 0 h 2980651"/>
                  <a:gd name="connsiteX1" fmla="*/ 330644 w 3056459"/>
                  <a:gd name="connsiteY1" fmla="*/ 486834 h 2980651"/>
                  <a:gd name="connsiteX2" fmla="*/ 51244 w 3056459"/>
                  <a:gd name="connsiteY2" fmla="*/ 1706034 h 2980651"/>
                  <a:gd name="connsiteX3" fmla="*/ 1240811 w 3056459"/>
                  <a:gd name="connsiteY3" fmla="*/ 2946649 h 2980651"/>
                  <a:gd name="connsiteX4" fmla="*/ 2762818 w 3056459"/>
                  <a:gd name="connsiteY4" fmla="*/ 2486212 h 2980651"/>
                  <a:gd name="connsiteX5" fmla="*/ 2955311 w 3056459"/>
                  <a:gd name="connsiteY5" fmla="*/ 939801 h 2980651"/>
                  <a:gd name="connsiteX6" fmla="*/ 2095943 w 3056459"/>
                  <a:gd name="connsiteY6" fmla="*/ 101600 h 2980651"/>
                  <a:gd name="connsiteX7" fmla="*/ 1511744 w 3056459"/>
                  <a:gd name="connsiteY7" fmla="*/ 0 h 2980651"/>
                  <a:gd name="connsiteX0" fmla="*/ 1561486 w 3106201"/>
                  <a:gd name="connsiteY0" fmla="*/ 0 h 2980651"/>
                  <a:gd name="connsiteX1" fmla="*/ 380386 w 3106201"/>
                  <a:gd name="connsiteY1" fmla="*/ 486834 h 2980651"/>
                  <a:gd name="connsiteX2" fmla="*/ 41221 w 3106201"/>
                  <a:gd name="connsiteY2" fmla="*/ 1795681 h 2980651"/>
                  <a:gd name="connsiteX3" fmla="*/ 1290553 w 3106201"/>
                  <a:gd name="connsiteY3" fmla="*/ 2946649 h 2980651"/>
                  <a:gd name="connsiteX4" fmla="*/ 2812560 w 3106201"/>
                  <a:gd name="connsiteY4" fmla="*/ 2486212 h 2980651"/>
                  <a:gd name="connsiteX5" fmla="*/ 3005053 w 3106201"/>
                  <a:gd name="connsiteY5" fmla="*/ 939801 h 2980651"/>
                  <a:gd name="connsiteX6" fmla="*/ 2145685 w 3106201"/>
                  <a:gd name="connsiteY6" fmla="*/ 101600 h 2980651"/>
                  <a:gd name="connsiteX7" fmla="*/ 1561486 w 3106201"/>
                  <a:gd name="connsiteY7" fmla="*/ 0 h 2980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6201" h="2980651">
                    <a:moveTo>
                      <a:pt x="1561486" y="0"/>
                    </a:moveTo>
                    <a:cubicBezTo>
                      <a:pt x="852527" y="66406"/>
                      <a:pt x="680952" y="261056"/>
                      <a:pt x="380386" y="486834"/>
                    </a:cubicBezTo>
                    <a:cubicBezTo>
                      <a:pt x="67120" y="787401"/>
                      <a:pt x="-77313" y="1139514"/>
                      <a:pt x="41221" y="1795681"/>
                    </a:cubicBezTo>
                    <a:cubicBezTo>
                      <a:pt x="259944" y="2728425"/>
                      <a:pt x="1143797" y="2907138"/>
                      <a:pt x="1290553" y="2946649"/>
                    </a:cubicBezTo>
                    <a:cubicBezTo>
                      <a:pt x="2199309" y="3117394"/>
                      <a:pt x="2691951" y="2595116"/>
                      <a:pt x="2812560" y="2486212"/>
                    </a:cubicBezTo>
                    <a:cubicBezTo>
                      <a:pt x="3151227" y="2132023"/>
                      <a:pt x="3170153" y="1746956"/>
                      <a:pt x="3005053" y="939801"/>
                    </a:cubicBezTo>
                    <a:cubicBezTo>
                      <a:pt x="2944376" y="678746"/>
                      <a:pt x="2688962" y="316089"/>
                      <a:pt x="2145685" y="101600"/>
                    </a:cubicBezTo>
                    <a:cubicBezTo>
                      <a:pt x="1912851" y="26811"/>
                      <a:pt x="1760453" y="28222"/>
                      <a:pt x="1561486" y="0"/>
                    </a:cubicBezTo>
                    <a:close/>
                  </a:path>
                </a:pathLst>
              </a:custGeom>
              <a:noFill/>
              <a:ln w="6350">
                <a:solidFill>
                  <a:srgbClr val="817A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1334271" y="1271068"/>
                <a:ext cx="3251436" cy="2578413"/>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61042"/>
                  <a:gd name="connsiteX1" fmla="*/ 330644 w 2925677"/>
                  <a:gd name="connsiteY1" fmla="*/ 486834 h 2861042"/>
                  <a:gd name="connsiteX2" fmla="*/ 51244 w 2925677"/>
                  <a:gd name="connsiteY2" fmla="*/ 1706034 h 2861042"/>
                  <a:gd name="connsiteX3" fmla="*/ 1139211 w 2925677"/>
                  <a:gd name="connsiteY3" fmla="*/ 2815167 h 2861042"/>
                  <a:gd name="connsiteX4" fmla="*/ 2697077 w 2925677"/>
                  <a:gd name="connsiteY4" fmla="*/ 2540000 h 2861042"/>
                  <a:gd name="connsiteX5" fmla="*/ 2925677 w 2925677"/>
                  <a:gd name="connsiteY5" fmla="*/ 918634 h 2861042"/>
                  <a:gd name="connsiteX6" fmla="*/ 2108644 w 2925677"/>
                  <a:gd name="connsiteY6" fmla="*/ 84667 h 2861042"/>
                  <a:gd name="connsiteX7" fmla="*/ 1511744 w 2925677"/>
                  <a:gd name="connsiteY7" fmla="*/ 0 h 2861042"/>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095943 w 3037009"/>
                  <a:gd name="connsiteY6" fmla="*/ 101600 h 2859955"/>
                  <a:gd name="connsiteX7" fmla="*/ 1511744 w 3037009"/>
                  <a:gd name="connsiteY7" fmla="*/ 0 h 2859955"/>
                  <a:gd name="connsiteX0" fmla="*/ 1511744 w 3037009"/>
                  <a:gd name="connsiteY0" fmla="*/ 0 h 2862588"/>
                  <a:gd name="connsiteX1" fmla="*/ 330644 w 3037009"/>
                  <a:gd name="connsiteY1" fmla="*/ 486834 h 2862588"/>
                  <a:gd name="connsiteX2" fmla="*/ 51244 w 3037009"/>
                  <a:gd name="connsiteY2" fmla="*/ 1706034 h 2862588"/>
                  <a:gd name="connsiteX3" fmla="*/ 1139211 w 3037009"/>
                  <a:gd name="connsiteY3" fmla="*/ 2815167 h 2862588"/>
                  <a:gd name="connsiteX4" fmla="*/ 2697077 w 3037009"/>
                  <a:gd name="connsiteY4" fmla="*/ 2540000 h 2862588"/>
                  <a:gd name="connsiteX5" fmla="*/ 2955311 w 3037009"/>
                  <a:gd name="connsiteY5" fmla="*/ 939801 h 2862588"/>
                  <a:gd name="connsiteX6" fmla="*/ 2095943 w 3037009"/>
                  <a:gd name="connsiteY6" fmla="*/ 101600 h 2862588"/>
                  <a:gd name="connsiteX7" fmla="*/ 1511744 w 3037009"/>
                  <a:gd name="connsiteY7" fmla="*/ 0 h 2862588"/>
                  <a:gd name="connsiteX0" fmla="*/ 1511744 w 3037009"/>
                  <a:gd name="connsiteY0" fmla="*/ 1040 h 2863628"/>
                  <a:gd name="connsiteX1" fmla="*/ 330644 w 3037009"/>
                  <a:gd name="connsiteY1" fmla="*/ 487874 h 2863628"/>
                  <a:gd name="connsiteX2" fmla="*/ 51244 w 3037009"/>
                  <a:gd name="connsiteY2" fmla="*/ 1707074 h 2863628"/>
                  <a:gd name="connsiteX3" fmla="*/ 1139211 w 3037009"/>
                  <a:gd name="connsiteY3" fmla="*/ 2816207 h 2863628"/>
                  <a:gd name="connsiteX4" fmla="*/ 2697077 w 3037009"/>
                  <a:gd name="connsiteY4" fmla="*/ 2541040 h 2863628"/>
                  <a:gd name="connsiteX5" fmla="*/ 2955311 w 3037009"/>
                  <a:gd name="connsiteY5" fmla="*/ 940841 h 2863628"/>
                  <a:gd name="connsiteX6" fmla="*/ 2095943 w 3037009"/>
                  <a:gd name="connsiteY6" fmla="*/ 102640 h 2863628"/>
                  <a:gd name="connsiteX7" fmla="*/ 1511744 w 3037009"/>
                  <a:gd name="connsiteY7" fmla="*/ 1040 h 2863628"/>
                  <a:gd name="connsiteX0" fmla="*/ 1511744 w 3037009"/>
                  <a:gd name="connsiteY0" fmla="*/ 335 h 2862923"/>
                  <a:gd name="connsiteX1" fmla="*/ 330644 w 3037009"/>
                  <a:gd name="connsiteY1" fmla="*/ 487169 h 2862923"/>
                  <a:gd name="connsiteX2" fmla="*/ 51244 w 3037009"/>
                  <a:gd name="connsiteY2" fmla="*/ 1706369 h 2862923"/>
                  <a:gd name="connsiteX3" fmla="*/ 1139211 w 3037009"/>
                  <a:gd name="connsiteY3" fmla="*/ 2815502 h 2862923"/>
                  <a:gd name="connsiteX4" fmla="*/ 2697077 w 3037009"/>
                  <a:gd name="connsiteY4" fmla="*/ 2540335 h 2862923"/>
                  <a:gd name="connsiteX5" fmla="*/ 2955311 w 3037009"/>
                  <a:gd name="connsiteY5" fmla="*/ 940136 h 2862923"/>
                  <a:gd name="connsiteX6" fmla="*/ 2168208 w 3037009"/>
                  <a:gd name="connsiteY6" fmla="*/ 192462 h 2862923"/>
                  <a:gd name="connsiteX7" fmla="*/ 1511744 w 3037009"/>
                  <a:gd name="connsiteY7" fmla="*/ 335 h 2862923"/>
                  <a:gd name="connsiteX0" fmla="*/ 1511744 w 3037009"/>
                  <a:gd name="connsiteY0" fmla="*/ 335 h 2862923"/>
                  <a:gd name="connsiteX1" fmla="*/ 330644 w 3037009"/>
                  <a:gd name="connsiteY1" fmla="*/ 487169 h 2862923"/>
                  <a:gd name="connsiteX2" fmla="*/ 51244 w 3037009"/>
                  <a:gd name="connsiteY2" fmla="*/ 1706369 h 2862923"/>
                  <a:gd name="connsiteX3" fmla="*/ 1139211 w 3037009"/>
                  <a:gd name="connsiteY3" fmla="*/ 2815502 h 2862923"/>
                  <a:gd name="connsiteX4" fmla="*/ 2697077 w 3037009"/>
                  <a:gd name="connsiteY4" fmla="*/ 2540335 h 2862923"/>
                  <a:gd name="connsiteX5" fmla="*/ 2955311 w 3037009"/>
                  <a:gd name="connsiteY5" fmla="*/ 940136 h 2862923"/>
                  <a:gd name="connsiteX6" fmla="*/ 2168208 w 3037009"/>
                  <a:gd name="connsiteY6" fmla="*/ 192462 h 2862923"/>
                  <a:gd name="connsiteX7" fmla="*/ 1511744 w 3037009"/>
                  <a:gd name="connsiteY7" fmla="*/ 335 h 2862923"/>
                  <a:gd name="connsiteX0" fmla="*/ 1502514 w 3027779"/>
                  <a:gd name="connsiteY0" fmla="*/ 335 h 2862923"/>
                  <a:gd name="connsiteX1" fmla="*/ 375614 w 3027779"/>
                  <a:gd name="connsiteY1" fmla="*/ 426818 h 2862923"/>
                  <a:gd name="connsiteX2" fmla="*/ 42014 w 3027779"/>
                  <a:gd name="connsiteY2" fmla="*/ 1706369 h 2862923"/>
                  <a:gd name="connsiteX3" fmla="*/ 1129981 w 3027779"/>
                  <a:gd name="connsiteY3" fmla="*/ 2815502 h 2862923"/>
                  <a:gd name="connsiteX4" fmla="*/ 2687847 w 3027779"/>
                  <a:gd name="connsiteY4" fmla="*/ 2540335 h 2862923"/>
                  <a:gd name="connsiteX5" fmla="*/ 2946081 w 3027779"/>
                  <a:gd name="connsiteY5" fmla="*/ 940136 h 2862923"/>
                  <a:gd name="connsiteX6" fmla="*/ 2158978 w 3027779"/>
                  <a:gd name="connsiteY6" fmla="*/ 192462 h 2862923"/>
                  <a:gd name="connsiteX7" fmla="*/ 1502514 w 3027779"/>
                  <a:gd name="connsiteY7" fmla="*/ 335 h 2862923"/>
                  <a:gd name="connsiteX0" fmla="*/ 1502514 w 3027779"/>
                  <a:gd name="connsiteY0" fmla="*/ 335 h 2835968"/>
                  <a:gd name="connsiteX1" fmla="*/ 375614 w 3027779"/>
                  <a:gd name="connsiteY1" fmla="*/ 426818 h 2835968"/>
                  <a:gd name="connsiteX2" fmla="*/ 42014 w 3027779"/>
                  <a:gd name="connsiteY2" fmla="*/ 1706369 h 2835968"/>
                  <a:gd name="connsiteX3" fmla="*/ 1157081 w 3027779"/>
                  <a:gd name="connsiteY3" fmla="*/ 2785327 h 2835968"/>
                  <a:gd name="connsiteX4" fmla="*/ 2687847 w 3027779"/>
                  <a:gd name="connsiteY4" fmla="*/ 2540335 h 2835968"/>
                  <a:gd name="connsiteX5" fmla="*/ 2946081 w 3027779"/>
                  <a:gd name="connsiteY5" fmla="*/ 940136 h 2835968"/>
                  <a:gd name="connsiteX6" fmla="*/ 2158978 w 3027779"/>
                  <a:gd name="connsiteY6" fmla="*/ 192462 h 2835968"/>
                  <a:gd name="connsiteX7" fmla="*/ 1502514 w 3027779"/>
                  <a:gd name="connsiteY7" fmla="*/ 335 h 2835968"/>
                  <a:gd name="connsiteX0" fmla="*/ 1502514 w 3019315"/>
                  <a:gd name="connsiteY0" fmla="*/ 335 h 2837137"/>
                  <a:gd name="connsiteX1" fmla="*/ 375614 w 3019315"/>
                  <a:gd name="connsiteY1" fmla="*/ 426818 h 2837137"/>
                  <a:gd name="connsiteX2" fmla="*/ 42014 w 3019315"/>
                  <a:gd name="connsiteY2" fmla="*/ 1706369 h 2837137"/>
                  <a:gd name="connsiteX3" fmla="*/ 1157081 w 3019315"/>
                  <a:gd name="connsiteY3" fmla="*/ 2785327 h 2837137"/>
                  <a:gd name="connsiteX4" fmla="*/ 2651714 w 3019315"/>
                  <a:gd name="connsiteY4" fmla="*/ 2550393 h 2837137"/>
                  <a:gd name="connsiteX5" fmla="*/ 2946081 w 3019315"/>
                  <a:gd name="connsiteY5" fmla="*/ 940136 h 2837137"/>
                  <a:gd name="connsiteX6" fmla="*/ 2158978 w 3019315"/>
                  <a:gd name="connsiteY6" fmla="*/ 192462 h 2837137"/>
                  <a:gd name="connsiteX7" fmla="*/ 1502514 w 3019315"/>
                  <a:gd name="connsiteY7" fmla="*/ 335 h 2837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9315" h="2837137">
                    <a:moveTo>
                      <a:pt x="1502514" y="335"/>
                    </a:moveTo>
                    <a:cubicBezTo>
                      <a:pt x="829414" y="90647"/>
                      <a:pt x="676180" y="201040"/>
                      <a:pt x="375614" y="426818"/>
                    </a:cubicBezTo>
                    <a:cubicBezTo>
                      <a:pt x="62348" y="727385"/>
                      <a:pt x="-76520" y="1050202"/>
                      <a:pt x="42014" y="1706369"/>
                    </a:cubicBezTo>
                    <a:cubicBezTo>
                      <a:pt x="260737" y="2639113"/>
                      <a:pt x="1010325" y="2745816"/>
                      <a:pt x="1157081" y="2785327"/>
                    </a:cubicBezTo>
                    <a:cubicBezTo>
                      <a:pt x="2065837" y="2956072"/>
                      <a:pt x="2531105" y="2659297"/>
                      <a:pt x="2651714" y="2550393"/>
                    </a:cubicBezTo>
                    <a:cubicBezTo>
                      <a:pt x="2990381" y="2196204"/>
                      <a:pt x="3111181" y="1747291"/>
                      <a:pt x="2946081" y="940136"/>
                    </a:cubicBezTo>
                    <a:cubicBezTo>
                      <a:pt x="2885404" y="679081"/>
                      <a:pt x="2720321" y="467302"/>
                      <a:pt x="2158978" y="192462"/>
                    </a:cubicBezTo>
                    <a:cubicBezTo>
                      <a:pt x="1926144" y="117673"/>
                      <a:pt x="1761245" y="-7302"/>
                      <a:pt x="1502514" y="335"/>
                    </a:cubicBezTo>
                    <a:close/>
                  </a:path>
                </a:pathLst>
              </a:custGeom>
              <a:noFill/>
              <a:ln w="12700">
                <a:solidFill>
                  <a:srgbClr val="817A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任意多边形 20"/>
            <p:cNvSpPr/>
            <p:nvPr/>
          </p:nvSpPr>
          <p:spPr>
            <a:xfrm>
              <a:off x="1463856" y="1406318"/>
              <a:ext cx="2746993" cy="2274179"/>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61042"/>
                <a:gd name="connsiteX1" fmla="*/ 330644 w 2925677"/>
                <a:gd name="connsiteY1" fmla="*/ 486834 h 2861042"/>
                <a:gd name="connsiteX2" fmla="*/ 51244 w 2925677"/>
                <a:gd name="connsiteY2" fmla="*/ 1706034 h 2861042"/>
                <a:gd name="connsiteX3" fmla="*/ 1139211 w 2925677"/>
                <a:gd name="connsiteY3" fmla="*/ 2815167 h 2861042"/>
                <a:gd name="connsiteX4" fmla="*/ 2697077 w 2925677"/>
                <a:gd name="connsiteY4" fmla="*/ 2540000 h 2861042"/>
                <a:gd name="connsiteX5" fmla="*/ 2925677 w 2925677"/>
                <a:gd name="connsiteY5" fmla="*/ 918634 h 2861042"/>
                <a:gd name="connsiteX6" fmla="*/ 2108644 w 2925677"/>
                <a:gd name="connsiteY6" fmla="*/ 84667 h 2861042"/>
                <a:gd name="connsiteX7" fmla="*/ 1511744 w 2925677"/>
                <a:gd name="connsiteY7" fmla="*/ 0 h 2861042"/>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095943 w 3037009"/>
                <a:gd name="connsiteY6" fmla="*/ 1016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175367 w 3037009"/>
                <a:gd name="connsiteY6" fmla="*/ 1016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175367 w 3037009"/>
                <a:gd name="connsiteY6" fmla="*/ 101600 h 2859955"/>
                <a:gd name="connsiteX7" fmla="*/ 1511744 w 3037009"/>
                <a:gd name="connsiteY7" fmla="*/ 0 h 2859955"/>
                <a:gd name="connsiteX0" fmla="*/ 1511744 w 3163050"/>
                <a:gd name="connsiteY0" fmla="*/ 0 h 2859955"/>
                <a:gd name="connsiteX1" fmla="*/ 330644 w 3163050"/>
                <a:gd name="connsiteY1" fmla="*/ 486834 h 2859955"/>
                <a:gd name="connsiteX2" fmla="*/ 51244 w 3163050"/>
                <a:gd name="connsiteY2" fmla="*/ 1706034 h 2859955"/>
                <a:gd name="connsiteX3" fmla="*/ 1139211 w 3163050"/>
                <a:gd name="connsiteY3" fmla="*/ 2815167 h 2859955"/>
                <a:gd name="connsiteX4" fmla="*/ 2697077 w 3163050"/>
                <a:gd name="connsiteY4" fmla="*/ 2540000 h 2859955"/>
                <a:gd name="connsiteX5" fmla="*/ 3109489 w 3163050"/>
                <a:gd name="connsiteY5" fmla="*/ 1041777 h 2859955"/>
                <a:gd name="connsiteX6" fmla="*/ 2175367 w 3163050"/>
                <a:gd name="connsiteY6" fmla="*/ 101600 h 2859955"/>
                <a:gd name="connsiteX7" fmla="*/ 1511744 w 3163050"/>
                <a:gd name="connsiteY7" fmla="*/ 0 h 2859955"/>
                <a:gd name="connsiteX0" fmla="*/ 1511744 w 3172659"/>
                <a:gd name="connsiteY0" fmla="*/ 0 h 2872088"/>
                <a:gd name="connsiteX1" fmla="*/ 330644 w 3172659"/>
                <a:gd name="connsiteY1" fmla="*/ 486834 h 2872088"/>
                <a:gd name="connsiteX2" fmla="*/ 51244 w 3172659"/>
                <a:gd name="connsiteY2" fmla="*/ 1706034 h 2872088"/>
                <a:gd name="connsiteX3" fmla="*/ 1139211 w 3172659"/>
                <a:gd name="connsiteY3" fmla="*/ 2815167 h 2872088"/>
                <a:gd name="connsiteX4" fmla="*/ 2762486 w 3172659"/>
                <a:gd name="connsiteY4" fmla="*/ 2646612 h 2872088"/>
                <a:gd name="connsiteX5" fmla="*/ 3109489 w 3172659"/>
                <a:gd name="connsiteY5" fmla="*/ 1041777 h 2872088"/>
                <a:gd name="connsiteX6" fmla="*/ 2175367 w 3172659"/>
                <a:gd name="connsiteY6" fmla="*/ 101600 h 2872088"/>
                <a:gd name="connsiteX7" fmla="*/ 1511744 w 3172659"/>
                <a:gd name="connsiteY7" fmla="*/ 0 h 2872088"/>
                <a:gd name="connsiteX0" fmla="*/ 1511744 w 3206112"/>
                <a:gd name="connsiteY0" fmla="*/ 0 h 2872088"/>
                <a:gd name="connsiteX1" fmla="*/ 330644 w 3206112"/>
                <a:gd name="connsiteY1" fmla="*/ 486834 h 2872088"/>
                <a:gd name="connsiteX2" fmla="*/ 51244 w 3206112"/>
                <a:gd name="connsiteY2" fmla="*/ 1706034 h 2872088"/>
                <a:gd name="connsiteX3" fmla="*/ 1139211 w 3206112"/>
                <a:gd name="connsiteY3" fmla="*/ 2815167 h 2872088"/>
                <a:gd name="connsiteX4" fmla="*/ 2762486 w 3206112"/>
                <a:gd name="connsiteY4" fmla="*/ 2646612 h 2872088"/>
                <a:gd name="connsiteX5" fmla="*/ 3109489 w 3206112"/>
                <a:gd name="connsiteY5" fmla="*/ 1041777 h 2872088"/>
                <a:gd name="connsiteX6" fmla="*/ 2175367 w 3206112"/>
                <a:gd name="connsiteY6" fmla="*/ 101600 h 2872088"/>
                <a:gd name="connsiteX7" fmla="*/ 1511744 w 3206112"/>
                <a:gd name="connsiteY7" fmla="*/ 0 h 2872088"/>
                <a:gd name="connsiteX0" fmla="*/ 1511744 w 3206112"/>
                <a:gd name="connsiteY0" fmla="*/ 0 h 2848554"/>
                <a:gd name="connsiteX1" fmla="*/ 330644 w 3206112"/>
                <a:gd name="connsiteY1" fmla="*/ 486834 h 2848554"/>
                <a:gd name="connsiteX2" fmla="*/ 51244 w 3206112"/>
                <a:gd name="connsiteY2" fmla="*/ 1706034 h 2848554"/>
                <a:gd name="connsiteX3" fmla="*/ 1129867 w 3206112"/>
                <a:gd name="connsiteY3" fmla="*/ 2787356 h 2848554"/>
                <a:gd name="connsiteX4" fmla="*/ 2762486 w 3206112"/>
                <a:gd name="connsiteY4" fmla="*/ 2646612 h 2848554"/>
                <a:gd name="connsiteX5" fmla="*/ 3109489 w 3206112"/>
                <a:gd name="connsiteY5" fmla="*/ 1041777 h 2848554"/>
                <a:gd name="connsiteX6" fmla="*/ 2175367 w 3206112"/>
                <a:gd name="connsiteY6" fmla="*/ 101600 h 2848554"/>
                <a:gd name="connsiteX7" fmla="*/ 1511744 w 3206112"/>
                <a:gd name="connsiteY7" fmla="*/ 0 h 284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6112" h="2848554">
                  <a:moveTo>
                    <a:pt x="1511744" y="0"/>
                  </a:moveTo>
                  <a:cubicBezTo>
                    <a:pt x="838644" y="90312"/>
                    <a:pt x="631210" y="261056"/>
                    <a:pt x="330644" y="486834"/>
                  </a:cubicBezTo>
                  <a:cubicBezTo>
                    <a:pt x="17378" y="787401"/>
                    <a:pt x="-67290" y="1049867"/>
                    <a:pt x="51244" y="1706034"/>
                  </a:cubicBezTo>
                  <a:cubicBezTo>
                    <a:pt x="269967" y="2638778"/>
                    <a:pt x="983111" y="2747845"/>
                    <a:pt x="1129867" y="2787356"/>
                  </a:cubicBezTo>
                  <a:cubicBezTo>
                    <a:pt x="2038623" y="2958101"/>
                    <a:pt x="2653830" y="2725634"/>
                    <a:pt x="2762486" y="2646612"/>
                  </a:cubicBezTo>
                  <a:cubicBezTo>
                    <a:pt x="3269347" y="2213623"/>
                    <a:pt x="3274589" y="1848932"/>
                    <a:pt x="3109489" y="1041777"/>
                  </a:cubicBezTo>
                  <a:cubicBezTo>
                    <a:pt x="3048812" y="780722"/>
                    <a:pt x="2718644" y="316089"/>
                    <a:pt x="2175367" y="101600"/>
                  </a:cubicBezTo>
                  <a:cubicBezTo>
                    <a:pt x="1942533" y="26811"/>
                    <a:pt x="1766776" y="5047"/>
                    <a:pt x="1511744" y="0"/>
                  </a:cubicBezTo>
                  <a:close/>
                </a:path>
              </a:pathLst>
            </a:custGeom>
            <a:blipFill dpi="0" rotWithShape="1">
              <a:blip r:embed="rId11" cstate="print">
                <a:extLst>
                  <a:ext uri="{28A0092B-C50C-407E-A947-70E740481C1C}">
                    <a14:useLocalDpi xmlns:a14="http://schemas.microsoft.com/office/drawing/2010/main" val="0"/>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4764674" y="1293999"/>
            <a:ext cx="2893990" cy="2542468"/>
            <a:chOff x="4764674" y="1331070"/>
            <a:chExt cx="2893990" cy="2542468"/>
          </a:xfrm>
        </p:grpSpPr>
        <p:grpSp>
          <p:nvGrpSpPr>
            <p:cNvPr id="26" name="组合 25"/>
            <p:cNvGrpSpPr/>
            <p:nvPr/>
          </p:nvGrpSpPr>
          <p:grpSpPr>
            <a:xfrm>
              <a:off x="4764674" y="1331070"/>
              <a:ext cx="2893990" cy="2542468"/>
              <a:chOff x="1334271" y="1223262"/>
              <a:chExt cx="3251436" cy="2733133"/>
            </a:xfrm>
          </p:grpSpPr>
          <p:sp>
            <p:nvSpPr>
              <p:cNvPr id="27" name="任意多边形 26"/>
              <p:cNvSpPr/>
              <p:nvPr/>
            </p:nvSpPr>
            <p:spPr>
              <a:xfrm>
                <a:off x="1463232" y="1261393"/>
                <a:ext cx="3037009" cy="2695001"/>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61042"/>
                  <a:gd name="connsiteX1" fmla="*/ 330644 w 2925677"/>
                  <a:gd name="connsiteY1" fmla="*/ 486834 h 2861042"/>
                  <a:gd name="connsiteX2" fmla="*/ 51244 w 2925677"/>
                  <a:gd name="connsiteY2" fmla="*/ 1706034 h 2861042"/>
                  <a:gd name="connsiteX3" fmla="*/ 1139211 w 2925677"/>
                  <a:gd name="connsiteY3" fmla="*/ 2815167 h 2861042"/>
                  <a:gd name="connsiteX4" fmla="*/ 2697077 w 2925677"/>
                  <a:gd name="connsiteY4" fmla="*/ 2540000 h 2861042"/>
                  <a:gd name="connsiteX5" fmla="*/ 2925677 w 2925677"/>
                  <a:gd name="connsiteY5" fmla="*/ 918634 h 2861042"/>
                  <a:gd name="connsiteX6" fmla="*/ 2108644 w 2925677"/>
                  <a:gd name="connsiteY6" fmla="*/ 84667 h 2861042"/>
                  <a:gd name="connsiteX7" fmla="*/ 1511744 w 2925677"/>
                  <a:gd name="connsiteY7" fmla="*/ 0 h 2861042"/>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095943 w 3037009"/>
                  <a:gd name="connsiteY6" fmla="*/ 101600 h 2859955"/>
                  <a:gd name="connsiteX7" fmla="*/ 1511744 w 3037009"/>
                  <a:gd name="connsiteY7" fmla="*/ 0 h 2859955"/>
                  <a:gd name="connsiteX0" fmla="*/ 1511744 w 3037009"/>
                  <a:gd name="connsiteY0" fmla="*/ 0 h 2862588"/>
                  <a:gd name="connsiteX1" fmla="*/ 330644 w 3037009"/>
                  <a:gd name="connsiteY1" fmla="*/ 486834 h 2862588"/>
                  <a:gd name="connsiteX2" fmla="*/ 51244 w 3037009"/>
                  <a:gd name="connsiteY2" fmla="*/ 1706034 h 2862588"/>
                  <a:gd name="connsiteX3" fmla="*/ 1139211 w 3037009"/>
                  <a:gd name="connsiteY3" fmla="*/ 2815167 h 2862588"/>
                  <a:gd name="connsiteX4" fmla="*/ 2697077 w 3037009"/>
                  <a:gd name="connsiteY4" fmla="*/ 2540000 h 2862588"/>
                  <a:gd name="connsiteX5" fmla="*/ 2955311 w 3037009"/>
                  <a:gd name="connsiteY5" fmla="*/ 939801 h 2862588"/>
                  <a:gd name="connsiteX6" fmla="*/ 2095943 w 3037009"/>
                  <a:gd name="connsiteY6" fmla="*/ 101600 h 2862588"/>
                  <a:gd name="connsiteX7" fmla="*/ 1511744 w 3037009"/>
                  <a:gd name="connsiteY7" fmla="*/ 0 h 2862588"/>
                  <a:gd name="connsiteX0" fmla="*/ 1511744 w 3037009"/>
                  <a:gd name="connsiteY0" fmla="*/ 1040 h 2863628"/>
                  <a:gd name="connsiteX1" fmla="*/ 330644 w 3037009"/>
                  <a:gd name="connsiteY1" fmla="*/ 487874 h 2863628"/>
                  <a:gd name="connsiteX2" fmla="*/ 51244 w 3037009"/>
                  <a:gd name="connsiteY2" fmla="*/ 1707074 h 2863628"/>
                  <a:gd name="connsiteX3" fmla="*/ 1139211 w 3037009"/>
                  <a:gd name="connsiteY3" fmla="*/ 2816207 h 2863628"/>
                  <a:gd name="connsiteX4" fmla="*/ 2697077 w 3037009"/>
                  <a:gd name="connsiteY4" fmla="*/ 2541040 h 2863628"/>
                  <a:gd name="connsiteX5" fmla="*/ 2955311 w 3037009"/>
                  <a:gd name="connsiteY5" fmla="*/ 940841 h 2863628"/>
                  <a:gd name="connsiteX6" fmla="*/ 2095943 w 3037009"/>
                  <a:gd name="connsiteY6" fmla="*/ 102640 h 2863628"/>
                  <a:gd name="connsiteX7" fmla="*/ 1511744 w 3037009"/>
                  <a:gd name="connsiteY7" fmla="*/ 1040 h 28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37009" h="2863628">
                    <a:moveTo>
                      <a:pt x="1511744" y="1040"/>
                    </a:moveTo>
                    <a:cubicBezTo>
                      <a:pt x="838644" y="91352"/>
                      <a:pt x="631210" y="262096"/>
                      <a:pt x="330644" y="487874"/>
                    </a:cubicBezTo>
                    <a:cubicBezTo>
                      <a:pt x="17378" y="788441"/>
                      <a:pt x="-67290" y="1050907"/>
                      <a:pt x="51244" y="1707074"/>
                    </a:cubicBezTo>
                    <a:cubicBezTo>
                      <a:pt x="269967" y="2639818"/>
                      <a:pt x="992455" y="2776696"/>
                      <a:pt x="1139211" y="2816207"/>
                    </a:cubicBezTo>
                    <a:cubicBezTo>
                      <a:pt x="2047967" y="2986952"/>
                      <a:pt x="2576468" y="2649944"/>
                      <a:pt x="2697077" y="2541040"/>
                    </a:cubicBezTo>
                    <a:cubicBezTo>
                      <a:pt x="3035744" y="2186851"/>
                      <a:pt x="3120411" y="1747996"/>
                      <a:pt x="2955311" y="940841"/>
                    </a:cubicBezTo>
                    <a:cubicBezTo>
                      <a:pt x="2894634" y="679786"/>
                      <a:pt x="2639220" y="317129"/>
                      <a:pt x="2095943" y="102640"/>
                    </a:cubicBezTo>
                    <a:cubicBezTo>
                      <a:pt x="1863109" y="27851"/>
                      <a:pt x="1770475" y="-6597"/>
                      <a:pt x="1511744" y="1040"/>
                    </a:cubicBezTo>
                    <a:close/>
                  </a:path>
                </a:pathLst>
              </a:custGeom>
              <a:noFill/>
              <a:ln w="9525">
                <a:solidFill>
                  <a:srgbClr val="817A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1432463" y="1223262"/>
                <a:ext cx="3106201" cy="2733133"/>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61042"/>
                  <a:gd name="connsiteX1" fmla="*/ 330644 w 2925677"/>
                  <a:gd name="connsiteY1" fmla="*/ 486834 h 2861042"/>
                  <a:gd name="connsiteX2" fmla="*/ 51244 w 2925677"/>
                  <a:gd name="connsiteY2" fmla="*/ 1706034 h 2861042"/>
                  <a:gd name="connsiteX3" fmla="*/ 1139211 w 2925677"/>
                  <a:gd name="connsiteY3" fmla="*/ 2815167 h 2861042"/>
                  <a:gd name="connsiteX4" fmla="*/ 2697077 w 2925677"/>
                  <a:gd name="connsiteY4" fmla="*/ 2540000 h 2861042"/>
                  <a:gd name="connsiteX5" fmla="*/ 2925677 w 2925677"/>
                  <a:gd name="connsiteY5" fmla="*/ 918634 h 2861042"/>
                  <a:gd name="connsiteX6" fmla="*/ 2108644 w 2925677"/>
                  <a:gd name="connsiteY6" fmla="*/ 84667 h 2861042"/>
                  <a:gd name="connsiteX7" fmla="*/ 1511744 w 2925677"/>
                  <a:gd name="connsiteY7" fmla="*/ 0 h 2861042"/>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095943 w 3037009"/>
                  <a:gd name="connsiteY6" fmla="*/ 101600 h 2859955"/>
                  <a:gd name="connsiteX7" fmla="*/ 1511744 w 3037009"/>
                  <a:gd name="connsiteY7" fmla="*/ 0 h 2859955"/>
                  <a:gd name="connsiteX0" fmla="*/ 1511744 w 3037009"/>
                  <a:gd name="connsiteY0" fmla="*/ 0 h 2862588"/>
                  <a:gd name="connsiteX1" fmla="*/ 330644 w 3037009"/>
                  <a:gd name="connsiteY1" fmla="*/ 486834 h 2862588"/>
                  <a:gd name="connsiteX2" fmla="*/ 51244 w 3037009"/>
                  <a:gd name="connsiteY2" fmla="*/ 1706034 h 2862588"/>
                  <a:gd name="connsiteX3" fmla="*/ 1139211 w 3037009"/>
                  <a:gd name="connsiteY3" fmla="*/ 2815167 h 2862588"/>
                  <a:gd name="connsiteX4" fmla="*/ 2697077 w 3037009"/>
                  <a:gd name="connsiteY4" fmla="*/ 2540000 h 2862588"/>
                  <a:gd name="connsiteX5" fmla="*/ 2955311 w 3037009"/>
                  <a:gd name="connsiteY5" fmla="*/ 939801 h 2862588"/>
                  <a:gd name="connsiteX6" fmla="*/ 2095943 w 3037009"/>
                  <a:gd name="connsiteY6" fmla="*/ 101600 h 2862588"/>
                  <a:gd name="connsiteX7" fmla="*/ 1511744 w 3037009"/>
                  <a:gd name="connsiteY7" fmla="*/ 0 h 2862588"/>
                  <a:gd name="connsiteX0" fmla="*/ 1511744 w 3037009"/>
                  <a:gd name="connsiteY0" fmla="*/ 0 h 2862588"/>
                  <a:gd name="connsiteX1" fmla="*/ 330644 w 3037009"/>
                  <a:gd name="connsiteY1" fmla="*/ 486834 h 2862588"/>
                  <a:gd name="connsiteX2" fmla="*/ 51244 w 3037009"/>
                  <a:gd name="connsiteY2" fmla="*/ 1706034 h 2862588"/>
                  <a:gd name="connsiteX3" fmla="*/ 1139211 w 3037009"/>
                  <a:gd name="connsiteY3" fmla="*/ 2815167 h 2862588"/>
                  <a:gd name="connsiteX4" fmla="*/ 2697077 w 3037009"/>
                  <a:gd name="connsiteY4" fmla="*/ 2540000 h 2862588"/>
                  <a:gd name="connsiteX5" fmla="*/ 2955311 w 3037009"/>
                  <a:gd name="connsiteY5" fmla="*/ 939801 h 2862588"/>
                  <a:gd name="connsiteX6" fmla="*/ 2095943 w 3037009"/>
                  <a:gd name="connsiteY6" fmla="*/ 101600 h 2862588"/>
                  <a:gd name="connsiteX7" fmla="*/ 1511744 w 3037009"/>
                  <a:gd name="connsiteY7" fmla="*/ 0 h 2862588"/>
                  <a:gd name="connsiteX0" fmla="*/ 1511744 w 3037009"/>
                  <a:gd name="connsiteY0" fmla="*/ 0 h 2983710"/>
                  <a:gd name="connsiteX1" fmla="*/ 330644 w 3037009"/>
                  <a:gd name="connsiteY1" fmla="*/ 486834 h 2983710"/>
                  <a:gd name="connsiteX2" fmla="*/ 51244 w 3037009"/>
                  <a:gd name="connsiteY2" fmla="*/ 1706034 h 2983710"/>
                  <a:gd name="connsiteX3" fmla="*/ 1240811 w 3037009"/>
                  <a:gd name="connsiteY3" fmla="*/ 2946649 h 2983710"/>
                  <a:gd name="connsiteX4" fmla="*/ 2697077 w 3037009"/>
                  <a:gd name="connsiteY4" fmla="*/ 2540000 h 2983710"/>
                  <a:gd name="connsiteX5" fmla="*/ 2955311 w 3037009"/>
                  <a:gd name="connsiteY5" fmla="*/ 939801 h 2983710"/>
                  <a:gd name="connsiteX6" fmla="*/ 2095943 w 3037009"/>
                  <a:gd name="connsiteY6" fmla="*/ 101600 h 2983710"/>
                  <a:gd name="connsiteX7" fmla="*/ 1511744 w 3037009"/>
                  <a:gd name="connsiteY7" fmla="*/ 0 h 2983710"/>
                  <a:gd name="connsiteX0" fmla="*/ 1511744 w 3056459"/>
                  <a:gd name="connsiteY0" fmla="*/ 0 h 2980651"/>
                  <a:gd name="connsiteX1" fmla="*/ 330644 w 3056459"/>
                  <a:gd name="connsiteY1" fmla="*/ 486834 h 2980651"/>
                  <a:gd name="connsiteX2" fmla="*/ 51244 w 3056459"/>
                  <a:gd name="connsiteY2" fmla="*/ 1706034 h 2980651"/>
                  <a:gd name="connsiteX3" fmla="*/ 1240811 w 3056459"/>
                  <a:gd name="connsiteY3" fmla="*/ 2946649 h 2980651"/>
                  <a:gd name="connsiteX4" fmla="*/ 2762818 w 3056459"/>
                  <a:gd name="connsiteY4" fmla="*/ 2486212 h 2980651"/>
                  <a:gd name="connsiteX5" fmla="*/ 2955311 w 3056459"/>
                  <a:gd name="connsiteY5" fmla="*/ 939801 h 2980651"/>
                  <a:gd name="connsiteX6" fmla="*/ 2095943 w 3056459"/>
                  <a:gd name="connsiteY6" fmla="*/ 101600 h 2980651"/>
                  <a:gd name="connsiteX7" fmla="*/ 1511744 w 3056459"/>
                  <a:gd name="connsiteY7" fmla="*/ 0 h 2980651"/>
                  <a:gd name="connsiteX0" fmla="*/ 1561486 w 3106201"/>
                  <a:gd name="connsiteY0" fmla="*/ 0 h 2980651"/>
                  <a:gd name="connsiteX1" fmla="*/ 380386 w 3106201"/>
                  <a:gd name="connsiteY1" fmla="*/ 486834 h 2980651"/>
                  <a:gd name="connsiteX2" fmla="*/ 41221 w 3106201"/>
                  <a:gd name="connsiteY2" fmla="*/ 1795681 h 2980651"/>
                  <a:gd name="connsiteX3" fmla="*/ 1290553 w 3106201"/>
                  <a:gd name="connsiteY3" fmla="*/ 2946649 h 2980651"/>
                  <a:gd name="connsiteX4" fmla="*/ 2812560 w 3106201"/>
                  <a:gd name="connsiteY4" fmla="*/ 2486212 h 2980651"/>
                  <a:gd name="connsiteX5" fmla="*/ 3005053 w 3106201"/>
                  <a:gd name="connsiteY5" fmla="*/ 939801 h 2980651"/>
                  <a:gd name="connsiteX6" fmla="*/ 2145685 w 3106201"/>
                  <a:gd name="connsiteY6" fmla="*/ 101600 h 2980651"/>
                  <a:gd name="connsiteX7" fmla="*/ 1561486 w 3106201"/>
                  <a:gd name="connsiteY7" fmla="*/ 0 h 2980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6201" h="2980651">
                    <a:moveTo>
                      <a:pt x="1561486" y="0"/>
                    </a:moveTo>
                    <a:cubicBezTo>
                      <a:pt x="852527" y="66406"/>
                      <a:pt x="680952" y="261056"/>
                      <a:pt x="380386" y="486834"/>
                    </a:cubicBezTo>
                    <a:cubicBezTo>
                      <a:pt x="67120" y="787401"/>
                      <a:pt x="-77313" y="1139514"/>
                      <a:pt x="41221" y="1795681"/>
                    </a:cubicBezTo>
                    <a:cubicBezTo>
                      <a:pt x="259944" y="2728425"/>
                      <a:pt x="1143797" y="2907138"/>
                      <a:pt x="1290553" y="2946649"/>
                    </a:cubicBezTo>
                    <a:cubicBezTo>
                      <a:pt x="2199309" y="3117394"/>
                      <a:pt x="2691951" y="2595116"/>
                      <a:pt x="2812560" y="2486212"/>
                    </a:cubicBezTo>
                    <a:cubicBezTo>
                      <a:pt x="3151227" y="2132023"/>
                      <a:pt x="3170153" y="1746956"/>
                      <a:pt x="3005053" y="939801"/>
                    </a:cubicBezTo>
                    <a:cubicBezTo>
                      <a:pt x="2944376" y="678746"/>
                      <a:pt x="2688962" y="316089"/>
                      <a:pt x="2145685" y="101600"/>
                    </a:cubicBezTo>
                    <a:cubicBezTo>
                      <a:pt x="1912851" y="26811"/>
                      <a:pt x="1760453" y="28222"/>
                      <a:pt x="1561486" y="0"/>
                    </a:cubicBezTo>
                    <a:close/>
                  </a:path>
                </a:pathLst>
              </a:custGeom>
              <a:noFill/>
              <a:ln w="6350">
                <a:solidFill>
                  <a:srgbClr val="817A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1334271" y="1271068"/>
                <a:ext cx="3251436" cy="2578413"/>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61042"/>
                  <a:gd name="connsiteX1" fmla="*/ 330644 w 2925677"/>
                  <a:gd name="connsiteY1" fmla="*/ 486834 h 2861042"/>
                  <a:gd name="connsiteX2" fmla="*/ 51244 w 2925677"/>
                  <a:gd name="connsiteY2" fmla="*/ 1706034 h 2861042"/>
                  <a:gd name="connsiteX3" fmla="*/ 1139211 w 2925677"/>
                  <a:gd name="connsiteY3" fmla="*/ 2815167 h 2861042"/>
                  <a:gd name="connsiteX4" fmla="*/ 2697077 w 2925677"/>
                  <a:gd name="connsiteY4" fmla="*/ 2540000 h 2861042"/>
                  <a:gd name="connsiteX5" fmla="*/ 2925677 w 2925677"/>
                  <a:gd name="connsiteY5" fmla="*/ 918634 h 2861042"/>
                  <a:gd name="connsiteX6" fmla="*/ 2108644 w 2925677"/>
                  <a:gd name="connsiteY6" fmla="*/ 84667 h 2861042"/>
                  <a:gd name="connsiteX7" fmla="*/ 1511744 w 2925677"/>
                  <a:gd name="connsiteY7" fmla="*/ 0 h 2861042"/>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095943 w 3037009"/>
                  <a:gd name="connsiteY6" fmla="*/ 101600 h 2859955"/>
                  <a:gd name="connsiteX7" fmla="*/ 1511744 w 3037009"/>
                  <a:gd name="connsiteY7" fmla="*/ 0 h 2859955"/>
                  <a:gd name="connsiteX0" fmla="*/ 1511744 w 3037009"/>
                  <a:gd name="connsiteY0" fmla="*/ 0 h 2862588"/>
                  <a:gd name="connsiteX1" fmla="*/ 330644 w 3037009"/>
                  <a:gd name="connsiteY1" fmla="*/ 486834 h 2862588"/>
                  <a:gd name="connsiteX2" fmla="*/ 51244 w 3037009"/>
                  <a:gd name="connsiteY2" fmla="*/ 1706034 h 2862588"/>
                  <a:gd name="connsiteX3" fmla="*/ 1139211 w 3037009"/>
                  <a:gd name="connsiteY3" fmla="*/ 2815167 h 2862588"/>
                  <a:gd name="connsiteX4" fmla="*/ 2697077 w 3037009"/>
                  <a:gd name="connsiteY4" fmla="*/ 2540000 h 2862588"/>
                  <a:gd name="connsiteX5" fmla="*/ 2955311 w 3037009"/>
                  <a:gd name="connsiteY5" fmla="*/ 939801 h 2862588"/>
                  <a:gd name="connsiteX6" fmla="*/ 2095943 w 3037009"/>
                  <a:gd name="connsiteY6" fmla="*/ 101600 h 2862588"/>
                  <a:gd name="connsiteX7" fmla="*/ 1511744 w 3037009"/>
                  <a:gd name="connsiteY7" fmla="*/ 0 h 2862588"/>
                  <a:gd name="connsiteX0" fmla="*/ 1511744 w 3037009"/>
                  <a:gd name="connsiteY0" fmla="*/ 1040 h 2863628"/>
                  <a:gd name="connsiteX1" fmla="*/ 330644 w 3037009"/>
                  <a:gd name="connsiteY1" fmla="*/ 487874 h 2863628"/>
                  <a:gd name="connsiteX2" fmla="*/ 51244 w 3037009"/>
                  <a:gd name="connsiteY2" fmla="*/ 1707074 h 2863628"/>
                  <a:gd name="connsiteX3" fmla="*/ 1139211 w 3037009"/>
                  <a:gd name="connsiteY3" fmla="*/ 2816207 h 2863628"/>
                  <a:gd name="connsiteX4" fmla="*/ 2697077 w 3037009"/>
                  <a:gd name="connsiteY4" fmla="*/ 2541040 h 2863628"/>
                  <a:gd name="connsiteX5" fmla="*/ 2955311 w 3037009"/>
                  <a:gd name="connsiteY5" fmla="*/ 940841 h 2863628"/>
                  <a:gd name="connsiteX6" fmla="*/ 2095943 w 3037009"/>
                  <a:gd name="connsiteY6" fmla="*/ 102640 h 2863628"/>
                  <a:gd name="connsiteX7" fmla="*/ 1511744 w 3037009"/>
                  <a:gd name="connsiteY7" fmla="*/ 1040 h 2863628"/>
                  <a:gd name="connsiteX0" fmla="*/ 1511744 w 3037009"/>
                  <a:gd name="connsiteY0" fmla="*/ 335 h 2862923"/>
                  <a:gd name="connsiteX1" fmla="*/ 330644 w 3037009"/>
                  <a:gd name="connsiteY1" fmla="*/ 487169 h 2862923"/>
                  <a:gd name="connsiteX2" fmla="*/ 51244 w 3037009"/>
                  <a:gd name="connsiteY2" fmla="*/ 1706369 h 2862923"/>
                  <a:gd name="connsiteX3" fmla="*/ 1139211 w 3037009"/>
                  <a:gd name="connsiteY3" fmla="*/ 2815502 h 2862923"/>
                  <a:gd name="connsiteX4" fmla="*/ 2697077 w 3037009"/>
                  <a:gd name="connsiteY4" fmla="*/ 2540335 h 2862923"/>
                  <a:gd name="connsiteX5" fmla="*/ 2955311 w 3037009"/>
                  <a:gd name="connsiteY5" fmla="*/ 940136 h 2862923"/>
                  <a:gd name="connsiteX6" fmla="*/ 2168208 w 3037009"/>
                  <a:gd name="connsiteY6" fmla="*/ 192462 h 2862923"/>
                  <a:gd name="connsiteX7" fmla="*/ 1511744 w 3037009"/>
                  <a:gd name="connsiteY7" fmla="*/ 335 h 2862923"/>
                  <a:gd name="connsiteX0" fmla="*/ 1511744 w 3037009"/>
                  <a:gd name="connsiteY0" fmla="*/ 335 h 2862923"/>
                  <a:gd name="connsiteX1" fmla="*/ 330644 w 3037009"/>
                  <a:gd name="connsiteY1" fmla="*/ 487169 h 2862923"/>
                  <a:gd name="connsiteX2" fmla="*/ 51244 w 3037009"/>
                  <a:gd name="connsiteY2" fmla="*/ 1706369 h 2862923"/>
                  <a:gd name="connsiteX3" fmla="*/ 1139211 w 3037009"/>
                  <a:gd name="connsiteY3" fmla="*/ 2815502 h 2862923"/>
                  <a:gd name="connsiteX4" fmla="*/ 2697077 w 3037009"/>
                  <a:gd name="connsiteY4" fmla="*/ 2540335 h 2862923"/>
                  <a:gd name="connsiteX5" fmla="*/ 2955311 w 3037009"/>
                  <a:gd name="connsiteY5" fmla="*/ 940136 h 2862923"/>
                  <a:gd name="connsiteX6" fmla="*/ 2168208 w 3037009"/>
                  <a:gd name="connsiteY6" fmla="*/ 192462 h 2862923"/>
                  <a:gd name="connsiteX7" fmla="*/ 1511744 w 3037009"/>
                  <a:gd name="connsiteY7" fmla="*/ 335 h 2862923"/>
                  <a:gd name="connsiteX0" fmla="*/ 1502514 w 3027779"/>
                  <a:gd name="connsiteY0" fmla="*/ 335 h 2862923"/>
                  <a:gd name="connsiteX1" fmla="*/ 375614 w 3027779"/>
                  <a:gd name="connsiteY1" fmla="*/ 426818 h 2862923"/>
                  <a:gd name="connsiteX2" fmla="*/ 42014 w 3027779"/>
                  <a:gd name="connsiteY2" fmla="*/ 1706369 h 2862923"/>
                  <a:gd name="connsiteX3" fmla="*/ 1129981 w 3027779"/>
                  <a:gd name="connsiteY3" fmla="*/ 2815502 h 2862923"/>
                  <a:gd name="connsiteX4" fmla="*/ 2687847 w 3027779"/>
                  <a:gd name="connsiteY4" fmla="*/ 2540335 h 2862923"/>
                  <a:gd name="connsiteX5" fmla="*/ 2946081 w 3027779"/>
                  <a:gd name="connsiteY5" fmla="*/ 940136 h 2862923"/>
                  <a:gd name="connsiteX6" fmla="*/ 2158978 w 3027779"/>
                  <a:gd name="connsiteY6" fmla="*/ 192462 h 2862923"/>
                  <a:gd name="connsiteX7" fmla="*/ 1502514 w 3027779"/>
                  <a:gd name="connsiteY7" fmla="*/ 335 h 2862923"/>
                  <a:gd name="connsiteX0" fmla="*/ 1502514 w 3027779"/>
                  <a:gd name="connsiteY0" fmla="*/ 335 h 2835968"/>
                  <a:gd name="connsiteX1" fmla="*/ 375614 w 3027779"/>
                  <a:gd name="connsiteY1" fmla="*/ 426818 h 2835968"/>
                  <a:gd name="connsiteX2" fmla="*/ 42014 w 3027779"/>
                  <a:gd name="connsiteY2" fmla="*/ 1706369 h 2835968"/>
                  <a:gd name="connsiteX3" fmla="*/ 1157081 w 3027779"/>
                  <a:gd name="connsiteY3" fmla="*/ 2785327 h 2835968"/>
                  <a:gd name="connsiteX4" fmla="*/ 2687847 w 3027779"/>
                  <a:gd name="connsiteY4" fmla="*/ 2540335 h 2835968"/>
                  <a:gd name="connsiteX5" fmla="*/ 2946081 w 3027779"/>
                  <a:gd name="connsiteY5" fmla="*/ 940136 h 2835968"/>
                  <a:gd name="connsiteX6" fmla="*/ 2158978 w 3027779"/>
                  <a:gd name="connsiteY6" fmla="*/ 192462 h 2835968"/>
                  <a:gd name="connsiteX7" fmla="*/ 1502514 w 3027779"/>
                  <a:gd name="connsiteY7" fmla="*/ 335 h 2835968"/>
                  <a:gd name="connsiteX0" fmla="*/ 1502514 w 3019315"/>
                  <a:gd name="connsiteY0" fmla="*/ 335 h 2837137"/>
                  <a:gd name="connsiteX1" fmla="*/ 375614 w 3019315"/>
                  <a:gd name="connsiteY1" fmla="*/ 426818 h 2837137"/>
                  <a:gd name="connsiteX2" fmla="*/ 42014 w 3019315"/>
                  <a:gd name="connsiteY2" fmla="*/ 1706369 h 2837137"/>
                  <a:gd name="connsiteX3" fmla="*/ 1157081 w 3019315"/>
                  <a:gd name="connsiteY3" fmla="*/ 2785327 h 2837137"/>
                  <a:gd name="connsiteX4" fmla="*/ 2651714 w 3019315"/>
                  <a:gd name="connsiteY4" fmla="*/ 2550393 h 2837137"/>
                  <a:gd name="connsiteX5" fmla="*/ 2946081 w 3019315"/>
                  <a:gd name="connsiteY5" fmla="*/ 940136 h 2837137"/>
                  <a:gd name="connsiteX6" fmla="*/ 2158978 w 3019315"/>
                  <a:gd name="connsiteY6" fmla="*/ 192462 h 2837137"/>
                  <a:gd name="connsiteX7" fmla="*/ 1502514 w 3019315"/>
                  <a:gd name="connsiteY7" fmla="*/ 335 h 2837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9315" h="2837137">
                    <a:moveTo>
                      <a:pt x="1502514" y="335"/>
                    </a:moveTo>
                    <a:cubicBezTo>
                      <a:pt x="829414" y="90647"/>
                      <a:pt x="676180" y="201040"/>
                      <a:pt x="375614" y="426818"/>
                    </a:cubicBezTo>
                    <a:cubicBezTo>
                      <a:pt x="62348" y="727385"/>
                      <a:pt x="-76520" y="1050202"/>
                      <a:pt x="42014" y="1706369"/>
                    </a:cubicBezTo>
                    <a:cubicBezTo>
                      <a:pt x="260737" y="2639113"/>
                      <a:pt x="1010325" y="2745816"/>
                      <a:pt x="1157081" y="2785327"/>
                    </a:cubicBezTo>
                    <a:cubicBezTo>
                      <a:pt x="2065837" y="2956072"/>
                      <a:pt x="2531105" y="2659297"/>
                      <a:pt x="2651714" y="2550393"/>
                    </a:cubicBezTo>
                    <a:cubicBezTo>
                      <a:pt x="2990381" y="2196204"/>
                      <a:pt x="3111181" y="1747291"/>
                      <a:pt x="2946081" y="940136"/>
                    </a:cubicBezTo>
                    <a:cubicBezTo>
                      <a:pt x="2885404" y="679081"/>
                      <a:pt x="2720321" y="467302"/>
                      <a:pt x="2158978" y="192462"/>
                    </a:cubicBezTo>
                    <a:cubicBezTo>
                      <a:pt x="1926144" y="117673"/>
                      <a:pt x="1761245" y="-7302"/>
                      <a:pt x="1502514" y="335"/>
                    </a:cubicBezTo>
                    <a:close/>
                  </a:path>
                </a:pathLst>
              </a:custGeom>
              <a:noFill/>
              <a:ln w="12700">
                <a:solidFill>
                  <a:srgbClr val="817A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任意多边形 29"/>
            <p:cNvSpPr/>
            <p:nvPr/>
          </p:nvSpPr>
          <p:spPr>
            <a:xfrm>
              <a:off x="4945932" y="1438835"/>
              <a:ext cx="2585683" cy="2274179"/>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61042"/>
                <a:gd name="connsiteX1" fmla="*/ 330644 w 2925677"/>
                <a:gd name="connsiteY1" fmla="*/ 486834 h 2861042"/>
                <a:gd name="connsiteX2" fmla="*/ 51244 w 2925677"/>
                <a:gd name="connsiteY2" fmla="*/ 1706034 h 2861042"/>
                <a:gd name="connsiteX3" fmla="*/ 1139211 w 2925677"/>
                <a:gd name="connsiteY3" fmla="*/ 2815167 h 2861042"/>
                <a:gd name="connsiteX4" fmla="*/ 2697077 w 2925677"/>
                <a:gd name="connsiteY4" fmla="*/ 2540000 h 2861042"/>
                <a:gd name="connsiteX5" fmla="*/ 2925677 w 2925677"/>
                <a:gd name="connsiteY5" fmla="*/ 918634 h 2861042"/>
                <a:gd name="connsiteX6" fmla="*/ 2108644 w 2925677"/>
                <a:gd name="connsiteY6" fmla="*/ 84667 h 2861042"/>
                <a:gd name="connsiteX7" fmla="*/ 1511744 w 2925677"/>
                <a:gd name="connsiteY7" fmla="*/ 0 h 2861042"/>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095943 w 3037009"/>
                <a:gd name="connsiteY6" fmla="*/ 1016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175367 w 3037009"/>
                <a:gd name="connsiteY6" fmla="*/ 1016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175367 w 3037009"/>
                <a:gd name="connsiteY6" fmla="*/ 101600 h 2859955"/>
                <a:gd name="connsiteX7" fmla="*/ 1511744 w 3037009"/>
                <a:gd name="connsiteY7" fmla="*/ 0 h 2859955"/>
                <a:gd name="connsiteX0" fmla="*/ 1511744 w 3163050"/>
                <a:gd name="connsiteY0" fmla="*/ 0 h 2859955"/>
                <a:gd name="connsiteX1" fmla="*/ 330644 w 3163050"/>
                <a:gd name="connsiteY1" fmla="*/ 486834 h 2859955"/>
                <a:gd name="connsiteX2" fmla="*/ 51244 w 3163050"/>
                <a:gd name="connsiteY2" fmla="*/ 1706034 h 2859955"/>
                <a:gd name="connsiteX3" fmla="*/ 1139211 w 3163050"/>
                <a:gd name="connsiteY3" fmla="*/ 2815167 h 2859955"/>
                <a:gd name="connsiteX4" fmla="*/ 2697077 w 3163050"/>
                <a:gd name="connsiteY4" fmla="*/ 2540000 h 2859955"/>
                <a:gd name="connsiteX5" fmla="*/ 3109489 w 3163050"/>
                <a:gd name="connsiteY5" fmla="*/ 1041777 h 2859955"/>
                <a:gd name="connsiteX6" fmla="*/ 2175367 w 3163050"/>
                <a:gd name="connsiteY6" fmla="*/ 101600 h 2859955"/>
                <a:gd name="connsiteX7" fmla="*/ 1511744 w 3163050"/>
                <a:gd name="connsiteY7" fmla="*/ 0 h 2859955"/>
                <a:gd name="connsiteX0" fmla="*/ 1511744 w 3172659"/>
                <a:gd name="connsiteY0" fmla="*/ 0 h 2872088"/>
                <a:gd name="connsiteX1" fmla="*/ 330644 w 3172659"/>
                <a:gd name="connsiteY1" fmla="*/ 486834 h 2872088"/>
                <a:gd name="connsiteX2" fmla="*/ 51244 w 3172659"/>
                <a:gd name="connsiteY2" fmla="*/ 1706034 h 2872088"/>
                <a:gd name="connsiteX3" fmla="*/ 1139211 w 3172659"/>
                <a:gd name="connsiteY3" fmla="*/ 2815167 h 2872088"/>
                <a:gd name="connsiteX4" fmla="*/ 2762486 w 3172659"/>
                <a:gd name="connsiteY4" fmla="*/ 2646612 h 2872088"/>
                <a:gd name="connsiteX5" fmla="*/ 3109489 w 3172659"/>
                <a:gd name="connsiteY5" fmla="*/ 1041777 h 2872088"/>
                <a:gd name="connsiteX6" fmla="*/ 2175367 w 3172659"/>
                <a:gd name="connsiteY6" fmla="*/ 101600 h 2872088"/>
                <a:gd name="connsiteX7" fmla="*/ 1511744 w 3172659"/>
                <a:gd name="connsiteY7" fmla="*/ 0 h 2872088"/>
                <a:gd name="connsiteX0" fmla="*/ 1511744 w 3206112"/>
                <a:gd name="connsiteY0" fmla="*/ 0 h 2872088"/>
                <a:gd name="connsiteX1" fmla="*/ 330644 w 3206112"/>
                <a:gd name="connsiteY1" fmla="*/ 486834 h 2872088"/>
                <a:gd name="connsiteX2" fmla="*/ 51244 w 3206112"/>
                <a:gd name="connsiteY2" fmla="*/ 1706034 h 2872088"/>
                <a:gd name="connsiteX3" fmla="*/ 1139211 w 3206112"/>
                <a:gd name="connsiteY3" fmla="*/ 2815167 h 2872088"/>
                <a:gd name="connsiteX4" fmla="*/ 2762486 w 3206112"/>
                <a:gd name="connsiteY4" fmla="*/ 2646612 h 2872088"/>
                <a:gd name="connsiteX5" fmla="*/ 3109489 w 3206112"/>
                <a:gd name="connsiteY5" fmla="*/ 1041777 h 2872088"/>
                <a:gd name="connsiteX6" fmla="*/ 2175367 w 3206112"/>
                <a:gd name="connsiteY6" fmla="*/ 101600 h 2872088"/>
                <a:gd name="connsiteX7" fmla="*/ 1511744 w 3206112"/>
                <a:gd name="connsiteY7" fmla="*/ 0 h 2872088"/>
                <a:gd name="connsiteX0" fmla="*/ 1511744 w 3206112"/>
                <a:gd name="connsiteY0" fmla="*/ 0 h 2848554"/>
                <a:gd name="connsiteX1" fmla="*/ 330644 w 3206112"/>
                <a:gd name="connsiteY1" fmla="*/ 486834 h 2848554"/>
                <a:gd name="connsiteX2" fmla="*/ 51244 w 3206112"/>
                <a:gd name="connsiteY2" fmla="*/ 1706034 h 2848554"/>
                <a:gd name="connsiteX3" fmla="*/ 1129867 w 3206112"/>
                <a:gd name="connsiteY3" fmla="*/ 2787356 h 2848554"/>
                <a:gd name="connsiteX4" fmla="*/ 2762486 w 3206112"/>
                <a:gd name="connsiteY4" fmla="*/ 2646612 h 2848554"/>
                <a:gd name="connsiteX5" fmla="*/ 3109489 w 3206112"/>
                <a:gd name="connsiteY5" fmla="*/ 1041777 h 2848554"/>
                <a:gd name="connsiteX6" fmla="*/ 2175367 w 3206112"/>
                <a:gd name="connsiteY6" fmla="*/ 101600 h 2848554"/>
                <a:gd name="connsiteX7" fmla="*/ 1511744 w 3206112"/>
                <a:gd name="connsiteY7" fmla="*/ 0 h 284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6112" h="2848554">
                  <a:moveTo>
                    <a:pt x="1511744" y="0"/>
                  </a:moveTo>
                  <a:cubicBezTo>
                    <a:pt x="838644" y="90312"/>
                    <a:pt x="631210" y="261056"/>
                    <a:pt x="330644" y="486834"/>
                  </a:cubicBezTo>
                  <a:cubicBezTo>
                    <a:pt x="17378" y="787401"/>
                    <a:pt x="-67290" y="1049867"/>
                    <a:pt x="51244" y="1706034"/>
                  </a:cubicBezTo>
                  <a:cubicBezTo>
                    <a:pt x="269967" y="2638778"/>
                    <a:pt x="983111" y="2747845"/>
                    <a:pt x="1129867" y="2787356"/>
                  </a:cubicBezTo>
                  <a:cubicBezTo>
                    <a:pt x="2038623" y="2958101"/>
                    <a:pt x="2653830" y="2725634"/>
                    <a:pt x="2762486" y="2646612"/>
                  </a:cubicBezTo>
                  <a:cubicBezTo>
                    <a:pt x="3269347" y="2213623"/>
                    <a:pt x="3274589" y="1848932"/>
                    <a:pt x="3109489" y="1041777"/>
                  </a:cubicBezTo>
                  <a:cubicBezTo>
                    <a:pt x="3048812" y="780722"/>
                    <a:pt x="2718644" y="316089"/>
                    <a:pt x="2175367" y="101600"/>
                  </a:cubicBezTo>
                  <a:cubicBezTo>
                    <a:pt x="1942533" y="26811"/>
                    <a:pt x="1766776" y="5047"/>
                    <a:pt x="1511744" y="0"/>
                  </a:cubicBezTo>
                  <a:close/>
                </a:path>
              </a:pathLst>
            </a:custGeom>
            <a:blipFill dpi="0" rotWithShape="1">
              <a:blip r:embed="rId12" cstate="print">
                <a:extLst>
                  <a:ext uri="{28A0092B-C50C-407E-A947-70E740481C1C}">
                    <a14:useLocalDpi xmlns:a14="http://schemas.microsoft.com/office/drawing/2010/main" val="0"/>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8015413" y="1322352"/>
            <a:ext cx="2893990" cy="2542468"/>
            <a:chOff x="8015413" y="1359423"/>
            <a:chExt cx="2893990" cy="2542468"/>
          </a:xfrm>
        </p:grpSpPr>
        <p:grpSp>
          <p:nvGrpSpPr>
            <p:cNvPr id="31" name="组合 30"/>
            <p:cNvGrpSpPr/>
            <p:nvPr/>
          </p:nvGrpSpPr>
          <p:grpSpPr>
            <a:xfrm rot="613792">
              <a:off x="8015413" y="1359423"/>
              <a:ext cx="2893990" cy="2542468"/>
              <a:chOff x="1334271" y="1223262"/>
              <a:chExt cx="3251436" cy="2733133"/>
            </a:xfrm>
          </p:grpSpPr>
          <p:sp>
            <p:nvSpPr>
              <p:cNvPr id="32" name="任意多边形 31"/>
              <p:cNvSpPr/>
              <p:nvPr/>
            </p:nvSpPr>
            <p:spPr>
              <a:xfrm>
                <a:off x="1463232" y="1261393"/>
                <a:ext cx="3037009" cy="2695001"/>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61042"/>
                  <a:gd name="connsiteX1" fmla="*/ 330644 w 2925677"/>
                  <a:gd name="connsiteY1" fmla="*/ 486834 h 2861042"/>
                  <a:gd name="connsiteX2" fmla="*/ 51244 w 2925677"/>
                  <a:gd name="connsiteY2" fmla="*/ 1706034 h 2861042"/>
                  <a:gd name="connsiteX3" fmla="*/ 1139211 w 2925677"/>
                  <a:gd name="connsiteY3" fmla="*/ 2815167 h 2861042"/>
                  <a:gd name="connsiteX4" fmla="*/ 2697077 w 2925677"/>
                  <a:gd name="connsiteY4" fmla="*/ 2540000 h 2861042"/>
                  <a:gd name="connsiteX5" fmla="*/ 2925677 w 2925677"/>
                  <a:gd name="connsiteY5" fmla="*/ 918634 h 2861042"/>
                  <a:gd name="connsiteX6" fmla="*/ 2108644 w 2925677"/>
                  <a:gd name="connsiteY6" fmla="*/ 84667 h 2861042"/>
                  <a:gd name="connsiteX7" fmla="*/ 1511744 w 2925677"/>
                  <a:gd name="connsiteY7" fmla="*/ 0 h 2861042"/>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095943 w 3037009"/>
                  <a:gd name="connsiteY6" fmla="*/ 101600 h 2859955"/>
                  <a:gd name="connsiteX7" fmla="*/ 1511744 w 3037009"/>
                  <a:gd name="connsiteY7" fmla="*/ 0 h 2859955"/>
                  <a:gd name="connsiteX0" fmla="*/ 1511744 w 3037009"/>
                  <a:gd name="connsiteY0" fmla="*/ 0 h 2862588"/>
                  <a:gd name="connsiteX1" fmla="*/ 330644 w 3037009"/>
                  <a:gd name="connsiteY1" fmla="*/ 486834 h 2862588"/>
                  <a:gd name="connsiteX2" fmla="*/ 51244 w 3037009"/>
                  <a:gd name="connsiteY2" fmla="*/ 1706034 h 2862588"/>
                  <a:gd name="connsiteX3" fmla="*/ 1139211 w 3037009"/>
                  <a:gd name="connsiteY3" fmla="*/ 2815167 h 2862588"/>
                  <a:gd name="connsiteX4" fmla="*/ 2697077 w 3037009"/>
                  <a:gd name="connsiteY4" fmla="*/ 2540000 h 2862588"/>
                  <a:gd name="connsiteX5" fmla="*/ 2955311 w 3037009"/>
                  <a:gd name="connsiteY5" fmla="*/ 939801 h 2862588"/>
                  <a:gd name="connsiteX6" fmla="*/ 2095943 w 3037009"/>
                  <a:gd name="connsiteY6" fmla="*/ 101600 h 2862588"/>
                  <a:gd name="connsiteX7" fmla="*/ 1511744 w 3037009"/>
                  <a:gd name="connsiteY7" fmla="*/ 0 h 2862588"/>
                  <a:gd name="connsiteX0" fmla="*/ 1511744 w 3037009"/>
                  <a:gd name="connsiteY0" fmla="*/ 1040 h 2863628"/>
                  <a:gd name="connsiteX1" fmla="*/ 330644 w 3037009"/>
                  <a:gd name="connsiteY1" fmla="*/ 487874 h 2863628"/>
                  <a:gd name="connsiteX2" fmla="*/ 51244 w 3037009"/>
                  <a:gd name="connsiteY2" fmla="*/ 1707074 h 2863628"/>
                  <a:gd name="connsiteX3" fmla="*/ 1139211 w 3037009"/>
                  <a:gd name="connsiteY3" fmla="*/ 2816207 h 2863628"/>
                  <a:gd name="connsiteX4" fmla="*/ 2697077 w 3037009"/>
                  <a:gd name="connsiteY4" fmla="*/ 2541040 h 2863628"/>
                  <a:gd name="connsiteX5" fmla="*/ 2955311 w 3037009"/>
                  <a:gd name="connsiteY5" fmla="*/ 940841 h 2863628"/>
                  <a:gd name="connsiteX6" fmla="*/ 2095943 w 3037009"/>
                  <a:gd name="connsiteY6" fmla="*/ 102640 h 2863628"/>
                  <a:gd name="connsiteX7" fmla="*/ 1511744 w 3037009"/>
                  <a:gd name="connsiteY7" fmla="*/ 1040 h 28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37009" h="2863628">
                    <a:moveTo>
                      <a:pt x="1511744" y="1040"/>
                    </a:moveTo>
                    <a:cubicBezTo>
                      <a:pt x="838644" y="91352"/>
                      <a:pt x="631210" y="262096"/>
                      <a:pt x="330644" y="487874"/>
                    </a:cubicBezTo>
                    <a:cubicBezTo>
                      <a:pt x="17378" y="788441"/>
                      <a:pt x="-67290" y="1050907"/>
                      <a:pt x="51244" y="1707074"/>
                    </a:cubicBezTo>
                    <a:cubicBezTo>
                      <a:pt x="269967" y="2639818"/>
                      <a:pt x="992455" y="2776696"/>
                      <a:pt x="1139211" y="2816207"/>
                    </a:cubicBezTo>
                    <a:cubicBezTo>
                      <a:pt x="2047967" y="2986952"/>
                      <a:pt x="2576468" y="2649944"/>
                      <a:pt x="2697077" y="2541040"/>
                    </a:cubicBezTo>
                    <a:cubicBezTo>
                      <a:pt x="3035744" y="2186851"/>
                      <a:pt x="3120411" y="1747996"/>
                      <a:pt x="2955311" y="940841"/>
                    </a:cubicBezTo>
                    <a:cubicBezTo>
                      <a:pt x="2894634" y="679786"/>
                      <a:pt x="2639220" y="317129"/>
                      <a:pt x="2095943" y="102640"/>
                    </a:cubicBezTo>
                    <a:cubicBezTo>
                      <a:pt x="1863109" y="27851"/>
                      <a:pt x="1770475" y="-6597"/>
                      <a:pt x="1511744" y="1040"/>
                    </a:cubicBezTo>
                    <a:close/>
                  </a:path>
                </a:pathLst>
              </a:custGeom>
              <a:noFill/>
              <a:ln w="9525">
                <a:solidFill>
                  <a:srgbClr val="817A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a:off x="1432463" y="1223262"/>
                <a:ext cx="3106201" cy="2733133"/>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61042"/>
                  <a:gd name="connsiteX1" fmla="*/ 330644 w 2925677"/>
                  <a:gd name="connsiteY1" fmla="*/ 486834 h 2861042"/>
                  <a:gd name="connsiteX2" fmla="*/ 51244 w 2925677"/>
                  <a:gd name="connsiteY2" fmla="*/ 1706034 h 2861042"/>
                  <a:gd name="connsiteX3" fmla="*/ 1139211 w 2925677"/>
                  <a:gd name="connsiteY3" fmla="*/ 2815167 h 2861042"/>
                  <a:gd name="connsiteX4" fmla="*/ 2697077 w 2925677"/>
                  <a:gd name="connsiteY4" fmla="*/ 2540000 h 2861042"/>
                  <a:gd name="connsiteX5" fmla="*/ 2925677 w 2925677"/>
                  <a:gd name="connsiteY5" fmla="*/ 918634 h 2861042"/>
                  <a:gd name="connsiteX6" fmla="*/ 2108644 w 2925677"/>
                  <a:gd name="connsiteY6" fmla="*/ 84667 h 2861042"/>
                  <a:gd name="connsiteX7" fmla="*/ 1511744 w 2925677"/>
                  <a:gd name="connsiteY7" fmla="*/ 0 h 2861042"/>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095943 w 3037009"/>
                  <a:gd name="connsiteY6" fmla="*/ 101600 h 2859955"/>
                  <a:gd name="connsiteX7" fmla="*/ 1511744 w 3037009"/>
                  <a:gd name="connsiteY7" fmla="*/ 0 h 2859955"/>
                  <a:gd name="connsiteX0" fmla="*/ 1511744 w 3037009"/>
                  <a:gd name="connsiteY0" fmla="*/ 0 h 2862588"/>
                  <a:gd name="connsiteX1" fmla="*/ 330644 w 3037009"/>
                  <a:gd name="connsiteY1" fmla="*/ 486834 h 2862588"/>
                  <a:gd name="connsiteX2" fmla="*/ 51244 w 3037009"/>
                  <a:gd name="connsiteY2" fmla="*/ 1706034 h 2862588"/>
                  <a:gd name="connsiteX3" fmla="*/ 1139211 w 3037009"/>
                  <a:gd name="connsiteY3" fmla="*/ 2815167 h 2862588"/>
                  <a:gd name="connsiteX4" fmla="*/ 2697077 w 3037009"/>
                  <a:gd name="connsiteY4" fmla="*/ 2540000 h 2862588"/>
                  <a:gd name="connsiteX5" fmla="*/ 2955311 w 3037009"/>
                  <a:gd name="connsiteY5" fmla="*/ 939801 h 2862588"/>
                  <a:gd name="connsiteX6" fmla="*/ 2095943 w 3037009"/>
                  <a:gd name="connsiteY6" fmla="*/ 101600 h 2862588"/>
                  <a:gd name="connsiteX7" fmla="*/ 1511744 w 3037009"/>
                  <a:gd name="connsiteY7" fmla="*/ 0 h 2862588"/>
                  <a:gd name="connsiteX0" fmla="*/ 1511744 w 3037009"/>
                  <a:gd name="connsiteY0" fmla="*/ 0 h 2862588"/>
                  <a:gd name="connsiteX1" fmla="*/ 330644 w 3037009"/>
                  <a:gd name="connsiteY1" fmla="*/ 486834 h 2862588"/>
                  <a:gd name="connsiteX2" fmla="*/ 51244 w 3037009"/>
                  <a:gd name="connsiteY2" fmla="*/ 1706034 h 2862588"/>
                  <a:gd name="connsiteX3" fmla="*/ 1139211 w 3037009"/>
                  <a:gd name="connsiteY3" fmla="*/ 2815167 h 2862588"/>
                  <a:gd name="connsiteX4" fmla="*/ 2697077 w 3037009"/>
                  <a:gd name="connsiteY4" fmla="*/ 2540000 h 2862588"/>
                  <a:gd name="connsiteX5" fmla="*/ 2955311 w 3037009"/>
                  <a:gd name="connsiteY5" fmla="*/ 939801 h 2862588"/>
                  <a:gd name="connsiteX6" fmla="*/ 2095943 w 3037009"/>
                  <a:gd name="connsiteY6" fmla="*/ 101600 h 2862588"/>
                  <a:gd name="connsiteX7" fmla="*/ 1511744 w 3037009"/>
                  <a:gd name="connsiteY7" fmla="*/ 0 h 2862588"/>
                  <a:gd name="connsiteX0" fmla="*/ 1511744 w 3037009"/>
                  <a:gd name="connsiteY0" fmla="*/ 0 h 2983710"/>
                  <a:gd name="connsiteX1" fmla="*/ 330644 w 3037009"/>
                  <a:gd name="connsiteY1" fmla="*/ 486834 h 2983710"/>
                  <a:gd name="connsiteX2" fmla="*/ 51244 w 3037009"/>
                  <a:gd name="connsiteY2" fmla="*/ 1706034 h 2983710"/>
                  <a:gd name="connsiteX3" fmla="*/ 1240811 w 3037009"/>
                  <a:gd name="connsiteY3" fmla="*/ 2946649 h 2983710"/>
                  <a:gd name="connsiteX4" fmla="*/ 2697077 w 3037009"/>
                  <a:gd name="connsiteY4" fmla="*/ 2540000 h 2983710"/>
                  <a:gd name="connsiteX5" fmla="*/ 2955311 w 3037009"/>
                  <a:gd name="connsiteY5" fmla="*/ 939801 h 2983710"/>
                  <a:gd name="connsiteX6" fmla="*/ 2095943 w 3037009"/>
                  <a:gd name="connsiteY6" fmla="*/ 101600 h 2983710"/>
                  <a:gd name="connsiteX7" fmla="*/ 1511744 w 3037009"/>
                  <a:gd name="connsiteY7" fmla="*/ 0 h 2983710"/>
                  <a:gd name="connsiteX0" fmla="*/ 1511744 w 3056459"/>
                  <a:gd name="connsiteY0" fmla="*/ 0 h 2980651"/>
                  <a:gd name="connsiteX1" fmla="*/ 330644 w 3056459"/>
                  <a:gd name="connsiteY1" fmla="*/ 486834 h 2980651"/>
                  <a:gd name="connsiteX2" fmla="*/ 51244 w 3056459"/>
                  <a:gd name="connsiteY2" fmla="*/ 1706034 h 2980651"/>
                  <a:gd name="connsiteX3" fmla="*/ 1240811 w 3056459"/>
                  <a:gd name="connsiteY3" fmla="*/ 2946649 h 2980651"/>
                  <a:gd name="connsiteX4" fmla="*/ 2762818 w 3056459"/>
                  <a:gd name="connsiteY4" fmla="*/ 2486212 h 2980651"/>
                  <a:gd name="connsiteX5" fmla="*/ 2955311 w 3056459"/>
                  <a:gd name="connsiteY5" fmla="*/ 939801 h 2980651"/>
                  <a:gd name="connsiteX6" fmla="*/ 2095943 w 3056459"/>
                  <a:gd name="connsiteY6" fmla="*/ 101600 h 2980651"/>
                  <a:gd name="connsiteX7" fmla="*/ 1511744 w 3056459"/>
                  <a:gd name="connsiteY7" fmla="*/ 0 h 2980651"/>
                  <a:gd name="connsiteX0" fmla="*/ 1561486 w 3106201"/>
                  <a:gd name="connsiteY0" fmla="*/ 0 h 2980651"/>
                  <a:gd name="connsiteX1" fmla="*/ 380386 w 3106201"/>
                  <a:gd name="connsiteY1" fmla="*/ 486834 h 2980651"/>
                  <a:gd name="connsiteX2" fmla="*/ 41221 w 3106201"/>
                  <a:gd name="connsiteY2" fmla="*/ 1795681 h 2980651"/>
                  <a:gd name="connsiteX3" fmla="*/ 1290553 w 3106201"/>
                  <a:gd name="connsiteY3" fmla="*/ 2946649 h 2980651"/>
                  <a:gd name="connsiteX4" fmla="*/ 2812560 w 3106201"/>
                  <a:gd name="connsiteY4" fmla="*/ 2486212 h 2980651"/>
                  <a:gd name="connsiteX5" fmla="*/ 3005053 w 3106201"/>
                  <a:gd name="connsiteY5" fmla="*/ 939801 h 2980651"/>
                  <a:gd name="connsiteX6" fmla="*/ 2145685 w 3106201"/>
                  <a:gd name="connsiteY6" fmla="*/ 101600 h 2980651"/>
                  <a:gd name="connsiteX7" fmla="*/ 1561486 w 3106201"/>
                  <a:gd name="connsiteY7" fmla="*/ 0 h 2980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6201" h="2980651">
                    <a:moveTo>
                      <a:pt x="1561486" y="0"/>
                    </a:moveTo>
                    <a:cubicBezTo>
                      <a:pt x="852527" y="66406"/>
                      <a:pt x="680952" y="261056"/>
                      <a:pt x="380386" y="486834"/>
                    </a:cubicBezTo>
                    <a:cubicBezTo>
                      <a:pt x="67120" y="787401"/>
                      <a:pt x="-77313" y="1139514"/>
                      <a:pt x="41221" y="1795681"/>
                    </a:cubicBezTo>
                    <a:cubicBezTo>
                      <a:pt x="259944" y="2728425"/>
                      <a:pt x="1143797" y="2907138"/>
                      <a:pt x="1290553" y="2946649"/>
                    </a:cubicBezTo>
                    <a:cubicBezTo>
                      <a:pt x="2199309" y="3117394"/>
                      <a:pt x="2691951" y="2595116"/>
                      <a:pt x="2812560" y="2486212"/>
                    </a:cubicBezTo>
                    <a:cubicBezTo>
                      <a:pt x="3151227" y="2132023"/>
                      <a:pt x="3170153" y="1746956"/>
                      <a:pt x="3005053" y="939801"/>
                    </a:cubicBezTo>
                    <a:cubicBezTo>
                      <a:pt x="2944376" y="678746"/>
                      <a:pt x="2688962" y="316089"/>
                      <a:pt x="2145685" y="101600"/>
                    </a:cubicBezTo>
                    <a:cubicBezTo>
                      <a:pt x="1912851" y="26811"/>
                      <a:pt x="1760453" y="28222"/>
                      <a:pt x="1561486" y="0"/>
                    </a:cubicBezTo>
                    <a:close/>
                  </a:path>
                </a:pathLst>
              </a:custGeom>
              <a:noFill/>
              <a:ln w="6350">
                <a:solidFill>
                  <a:srgbClr val="817A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1334271" y="1271068"/>
                <a:ext cx="3251436" cy="2578413"/>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61042"/>
                  <a:gd name="connsiteX1" fmla="*/ 330644 w 2925677"/>
                  <a:gd name="connsiteY1" fmla="*/ 486834 h 2861042"/>
                  <a:gd name="connsiteX2" fmla="*/ 51244 w 2925677"/>
                  <a:gd name="connsiteY2" fmla="*/ 1706034 h 2861042"/>
                  <a:gd name="connsiteX3" fmla="*/ 1139211 w 2925677"/>
                  <a:gd name="connsiteY3" fmla="*/ 2815167 h 2861042"/>
                  <a:gd name="connsiteX4" fmla="*/ 2697077 w 2925677"/>
                  <a:gd name="connsiteY4" fmla="*/ 2540000 h 2861042"/>
                  <a:gd name="connsiteX5" fmla="*/ 2925677 w 2925677"/>
                  <a:gd name="connsiteY5" fmla="*/ 918634 h 2861042"/>
                  <a:gd name="connsiteX6" fmla="*/ 2108644 w 2925677"/>
                  <a:gd name="connsiteY6" fmla="*/ 84667 h 2861042"/>
                  <a:gd name="connsiteX7" fmla="*/ 1511744 w 2925677"/>
                  <a:gd name="connsiteY7" fmla="*/ 0 h 2861042"/>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095943 w 3037009"/>
                  <a:gd name="connsiteY6" fmla="*/ 101600 h 2859955"/>
                  <a:gd name="connsiteX7" fmla="*/ 1511744 w 3037009"/>
                  <a:gd name="connsiteY7" fmla="*/ 0 h 2859955"/>
                  <a:gd name="connsiteX0" fmla="*/ 1511744 w 3037009"/>
                  <a:gd name="connsiteY0" fmla="*/ 0 h 2862588"/>
                  <a:gd name="connsiteX1" fmla="*/ 330644 w 3037009"/>
                  <a:gd name="connsiteY1" fmla="*/ 486834 h 2862588"/>
                  <a:gd name="connsiteX2" fmla="*/ 51244 w 3037009"/>
                  <a:gd name="connsiteY2" fmla="*/ 1706034 h 2862588"/>
                  <a:gd name="connsiteX3" fmla="*/ 1139211 w 3037009"/>
                  <a:gd name="connsiteY3" fmla="*/ 2815167 h 2862588"/>
                  <a:gd name="connsiteX4" fmla="*/ 2697077 w 3037009"/>
                  <a:gd name="connsiteY4" fmla="*/ 2540000 h 2862588"/>
                  <a:gd name="connsiteX5" fmla="*/ 2955311 w 3037009"/>
                  <a:gd name="connsiteY5" fmla="*/ 939801 h 2862588"/>
                  <a:gd name="connsiteX6" fmla="*/ 2095943 w 3037009"/>
                  <a:gd name="connsiteY6" fmla="*/ 101600 h 2862588"/>
                  <a:gd name="connsiteX7" fmla="*/ 1511744 w 3037009"/>
                  <a:gd name="connsiteY7" fmla="*/ 0 h 2862588"/>
                  <a:gd name="connsiteX0" fmla="*/ 1511744 w 3037009"/>
                  <a:gd name="connsiteY0" fmla="*/ 1040 h 2863628"/>
                  <a:gd name="connsiteX1" fmla="*/ 330644 w 3037009"/>
                  <a:gd name="connsiteY1" fmla="*/ 487874 h 2863628"/>
                  <a:gd name="connsiteX2" fmla="*/ 51244 w 3037009"/>
                  <a:gd name="connsiteY2" fmla="*/ 1707074 h 2863628"/>
                  <a:gd name="connsiteX3" fmla="*/ 1139211 w 3037009"/>
                  <a:gd name="connsiteY3" fmla="*/ 2816207 h 2863628"/>
                  <a:gd name="connsiteX4" fmla="*/ 2697077 w 3037009"/>
                  <a:gd name="connsiteY4" fmla="*/ 2541040 h 2863628"/>
                  <a:gd name="connsiteX5" fmla="*/ 2955311 w 3037009"/>
                  <a:gd name="connsiteY5" fmla="*/ 940841 h 2863628"/>
                  <a:gd name="connsiteX6" fmla="*/ 2095943 w 3037009"/>
                  <a:gd name="connsiteY6" fmla="*/ 102640 h 2863628"/>
                  <a:gd name="connsiteX7" fmla="*/ 1511744 w 3037009"/>
                  <a:gd name="connsiteY7" fmla="*/ 1040 h 2863628"/>
                  <a:gd name="connsiteX0" fmla="*/ 1511744 w 3037009"/>
                  <a:gd name="connsiteY0" fmla="*/ 335 h 2862923"/>
                  <a:gd name="connsiteX1" fmla="*/ 330644 w 3037009"/>
                  <a:gd name="connsiteY1" fmla="*/ 487169 h 2862923"/>
                  <a:gd name="connsiteX2" fmla="*/ 51244 w 3037009"/>
                  <a:gd name="connsiteY2" fmla="*/ 1706369 h 2862923"/>
                  <a:gd name="connsiteX3" fmla="*/ 1139211 w 3037009"/>
                  <a:gd name="connsiteY3" fmla="*/ 2815502 h 2862923"/>
                  <a:gd name="connsiteX4" fmla="*/ 2697077 w 3037009"/>
                  <a:gd name="connsiteY4" fmla="*/ 2540335 h 2862923"/>
                  <a:gd name="connsiteX5" fmla="*/ 2955311 w 3037009"/>
                  <a:gd name="connsiteY5" fmla="*/ 940136 h 2862923"/>
                  <a:gd name="connsiteX6" fmla="*/ 2168208 w 3037009"/>
                  <a:gd name="connsiteY6" fmla="*/ 192462 h 2862923"/>
                  <a:gd name="connsiteX7" fmla="*/ 1511744 w 3037009"/>
                  <a:gd name="connsiteY7" fmla="*/ 335 h 2862923"/>
                  <a:gd name="connsiteX0" fmla="*/ 1511744 w 3037009"/>
                  <a:gd name="connsiteY0" fmla="*/ 335 h 2862923"/>
                  <a:gd name="connsiteX1" fmla="*/ 330644 w 3037009"/>
                  <a:gd name="connsiteY1" fmla="*/ 487169 h 2862923"/>
                  <a:gd name="connsiteX2" fmla="*/ 51244 w 3037009"/>
                  <a:gd name="connsiteY2" fmla="*/ 1706369 h 2862923"/>
                  <a:gd name="connsiteX3" fmla="*/ 1139211 w 3037009"/>
                  <a:gd name="connsiteY3" fmla="*/ 2815502 h 2862923"/>
                  <a:gd name="connsiteX4" fmla="*/ 2697077 w 3037009"/>
                  <a:gd name="connsiteY4" fmla="*/ 2540335 h 2862923"/>
                  <a:gd name="connsiteX5" fmla="*/ 2955311 w 3037009"/>
                  <a:gd name="connsiteY5" fmla="*/ 940136 h 2862923"/>
                  <a:gd name="connsiteX6" fmla="*/ 2168208 w 3037009"/>
                  <a:gd name="connsiteY6" fmla="*/ 192462 h 2862923"/>
                  <a:gd name="connsiteX7" fmla="*/ 1511744 w 3037009"/>
                  <a:gd name="connsiteY7" fmla="*/ 335 h 2862923"/>
                  <a:gd name="connsiteX0" fmla="*/ 1502514 w 3027779"/>
                  <a:gd name="connsiteY0" fmla="*/ 335 h 2862923"/>
                  <a:gd name="connsiteX1" fmla="*/ 375614 w 3027779"/>
                  <a:gd name="connsiteY1" fmla="*/ 426818 h 2862923"/>
                  <a:gd name="connsiteX2" fmla="*/ 42014 w 3027779"/>
                  <a:gd name="connsiteY2" fmla="*/ 1706369 h 2862923"/>
                  <a:gd name="connsiteX3" fmla="*/ 1129981 w 3027779"/>
                  <a:gd name="connsiteY3" fmla="*/ 2815502 h 2862923"/>
                  <a:gd name="connsiteX4" fmla="*/ 2687847 w 3027779"/>
                  <a:gd name="connsiteY4" fmla="*/ 2540335 h 2862923"/>
                  <a:gd name="connsiteX5" fmla="*/ 2946081 w 3027779"/>
                  <a:gd name="connsiteY5" fmla="*/ 940136 h 2862923"/>
                  <a:gd name="connsiteX6" fmla="*/ 2158978 w 3027779"/>
                  <a:gd name="connsiteY6" fmla="*/ 192462 h 2862923"/>
                  <a:gd name="connsiteX7" fmla="*/ 1502514 w 3027779"/>
                  <a:gd name="connsiteY7" fmla="*/ 335 h 2862923"/>
                  <a:gd name="connsiteX0" fmla="*/ 1502514 w 3027779"/>
                  <a:gd name="connsiteY0" fmla="*/ 335 h 2835968"/>
                  <a:gd name="connsiteX1" fmla="*/ 375614 w 3027779"/>
                  <a:gd name="connsiteY1" fmla="*/ 426818 h 2835968"/>
                  <a:gd name="connsiteX2" fmla="*/ 42014 w 3027779"/>
                  <a:gd name="connsiteY2" fmla="*/ 1706369 h 2835968"/>
                  <a:gd name="connsiteX3" fmla="*/ 1157081 w 3027779"/>
                  <a:gd name="connsiteY3" fmla="*/ 2785327 h 2835968"/>
                  <a:gd name="connsiteX4" fmla="*/ 2687847 w 3027779"/>
                  <a:gd name="connsiteY4" fmla="*/ 2540335 h 2835968"/>
                  <a:gd name="connsiteX5" fmla="*/ 2946081 w 3027779"/>
                  <a:gd name="connsiteY5" fmla="*/ 940136 h 2835968"/>
                  <a:gd name="connsiteX6" fmla="*/ 2158978 w 3027779"/>
                  <a:gd name="connsiteY6" fmla="*/ 192462 h 2835968"/>
                  <a:gd name="connsiteX7" fmla="*/ 1502514 w 3027779"/>
                  <a:gd name="connsiteY7" fmla="*/ 335 h 2835968"/>
                  <a:gd name="connsiteX0" fmla="*/ 1502514 w 3019315"/>
                  <a:gd name="connsiteY0" fmla="*/ 335 h 2837137"/>
                  <a:gd name="connsiteX1" fmla="*/ 375614 w 3019315"/>
                  <a:gd name="connsiteY1" fmla="*/ 426818 h 2837137"/>
                  <a:gd name="connsiteX2" fmla="*/ 42014 w 3019315"/>
                  <a:gd name="connsiteY2" fmla="*/ 1706369 h 2837137"/>
                  <a:gd name="connsiteX3" fmla="*/ 1157081 w 3019315"/>
                  <a:gd name="connsiteY3" fmla="*/ 2785327 h 2837137"/>
                  <a:gd name="connsiteX4" fmla="*/ 2651714 w 3019315"/>
                  <a:gd name="connsiteY4" fmla="*/ 2550393 h 2837137"/>
                  <a:gd name="connsiteX5" fmla="*/ 2946081 w 3019315"/>
                  <a:gd name="connsiteY5" fmla="*/ 940136 h 2837137"/>
                  <a:gd name="connsiteX6" fmla="*/ 2158978 w 3019315"/>
                  <a:gd name="connsiteY6" fmla="*/ 192462 h 2837137"/>
                  <a:gd name="connsiteX7" fmla="*/ 1502514 w 3019315"/>
                  <a:gd name="connsiteY7" fmla="*/ 335 h 2837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9315" h="2837137">
                    <a:moveTo>
                      <a:pt x="1502514" y="335"/>
                    </a:moveTo>
                    <a:cubicBezTo>
                      <a:pt x="829414" y="90647"/>
                      <a:pt x="676180" y="201040"/>
                      <a:pt x="375614" y="426818"/>
                    </a:cubicBezTo>
                    <a:cubicBezTo>
                      <a:pt x="62348" y="727385"/>
                      <a:pt x="-76520" y="1050202"/>
                      <a:pt x="42014" y="1706369"/>
                    </a:cubicBezTo>
                    <a:cubicBezTo>
                      <a:pt x="260737" y="2639113"/>
                      <a:pt x="1010325" y="2745816"/>
                      <a:pt x="1157081" y="2785327"/>
                    </a:cubicBezTo>
                    <a:cubicBezTo>
                      <a:pt x="2065837" y="2956072"/>
                      <a:pt x="2531105" y="2659297"/>
                      <a:pt x="2651714" y="2550393"/>
                    </a:cubicBezTo>
                    <a:cubicBezTo>
                      <a:pt x="2990381" y="2196204"/>
                      <a:pt x="3111181" y="1747291"/>
                      <a:pt x="2946081" y="940136"/>
                    </a:cubicBezTo>
                    <a:cubicBezTo>
                      <a:pt x="2885404" y="679081"/>
                      <a:pt x="2720321" y="467302"/>
                      <a:pt x="2158978" y="192462"/>
                    </a:cubicBezTo>
                    <a:cubicBezTo>
                      <a:pt x="1926144" y="117673"/>
                      <a:pt x="1761245" y="-7302"/>
                      <a:pt x="1502514" y="335"/>
                    </a:cubicBezTo>
                    <a:close/>
                  </a:path>
                </a:pathLst>
              </a:custGeom>
              <a:noFill/>
              <a:ln w="12700">
                <a:solidFill>
                  <a:srgbClr val="817A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任意多边形 34"/>
            <p:cNvSpPr/>
            <p:nvPr/>
          </p:nvSpPr>
          <p:spPr>
            <a:xfrm rot="613792">
              <a:off x="8196671" y="1467188"/>
              <a:ext cx="2585683" cy="2274179"/>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15167"/>
                <a:gd name="connsiteX1" fmla="*/ 330644 w 2925677"/>
                <a:gd name="connsiteY1" fmla="*/ 486834 h 2815167"/>
                <a:gd name="connsiteX2" fmla="*/ 51244 w 2925677"/>
                <a:gd name="connsiteY2" fmla="*/ 1706034 h 2815167"/>
                <a:gd name="connsiteX3" fmla="*/ 1139211 w 2925677"/>
                <a:gd name="connsiteY3" fmla="*/ 2815167 h 2815167"/>
                <a:gd name="connsiteX4" fmla="*/ 2697077 w 2925677"/>
                <a:gd name="connsiteY4" fmla="*/ 2540000 h 2815167"/>
                <a:gd name="connsiteX5" fmla="*/ 2925677 w 2925677"/>
                <a:gd name="connsiteY5" fmla="*/ 918634 h 2815167"/>
                <a:gd name="connsiteX6" fmla="*/ 2108644 w 2925677"/>
                <a:gd name="connsiteY6" fmla="*/ 84667 h 2815167"/>
                <a:gd name="connsiteX7" fmla="*/ 1511744 w 2925677"/>
                <a:gd name="connsiteY7" fmla="*/ 0 h 2815167"/>
                <a:gd name="connsiteX0" fmla="*/ 1511744 w 2925677"/>
                <a:gd name="connsiteY0" fmla="*/ 0 h 2861042"/>
                <a:gd name="connsiteX1" fmla="*/ 330644 w 2925677"/>
                <a:gd name="connsiteY1" fmla="*/ 486834 h 2861042"/>
                <a:gd name="connsiteX2" fmla="*/ 51244 w 2925677"/>
                <a:gd name="connsiteY2" fmla="*/ 1706034 h 2861042"/>
                <a:gd name="connsiteX3" fmla="*/ 1139211 w 2925677"/>
                <a:gd name="connsiteY3" fmla="*/ 2815167 h 2861042"/>
                <a:gd name="connsiteX4" fmla="*/ 2697077 w 2925677"/>
                <a:gd name="connsiteY4" fmla="*/ 2540000 h 2861042"/>
                <a:gd name="connsiteX5" fmla="*/ 2925677 w 2925677"/>
                <a:gd name="connsiteY5" fmla="*/ 918634 h 2861042"/>
                <a:gd name="connsiteX6" fmla="*/ 2108644 w 2925677"/>
                <a:gd name="connsiteY6" fmla="*/ 84667 h 2861042"/>
                <a:gd name="connsiteX7" fmla="*/ 1511744 w 2925677"/>
                <a:gd name="connsiteY7" fmla="*/ 0 h 2861042"/>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2925677"/>
                <a:gd name="connsiteY0" fmla="*/ 0 h 2859955"/>
                <a:gd name="connsiteX1" fmla="*/ 330644 w 2925677"/>
                <a:gd name="connsiteY1" fmla="*/ 486834 h 2859955"/>
                <a:gd name="connsiteX2" fmla="*/ 51244 w 2925677"/>
                <a:gd name="connsiteY2" fmla="*/ 1706034 h 2859955"/>
                <a:gd name="connsiteX3" fmla="*/ 1139211 w 2925677"/>
                <a:gd name="connsiteY3" fmla="*/ 2815167 h 2859955"/>
                <a:gd name="connsiteX4" fmla="*/ 2697077 w 2925677"/>
                <a:gd name="connsiteY4" fmla="*/ 2540000 h 2859955"/>
                <a:gd name="connsiteX5" fmla="*/ 2925677 w 2925677"/>
                <a:gd name="connsiteY5" fmla="*/ 918634 h 2859955"/>
                <a:gd name="connsiteX6" fmla="*/ 2108644 w 2925677"/>
                <a:gd name="connsiteY6" fmla="*/ 84667 h 2859955"/>
                <a:gd name="connsiteX7" fmla="*/ 1511744 w 2925677"/>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108644 w 3015442"/>
                <a:gd name="connsiteY6" fmla="*/ 84667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15442"/>
                <a:gd name="connsiteY0" fmla="*/ 0 h 2859955"/>
                <a:gd name="connsiteX1" fmla="*/ 330644 w 3015442"/>
                <a:gd name="connsiteY1" fmla="*/ 486834 h 2859955"/>
                <a:gd name="connsiteX2" fmla="*/ 51244 w 3015442"/>
                <a:gd name="connsiteY2" fmla="*/ 1706034 h 2859955"/>
                <a:gd name="connsiteX3" fmla="*/ 1139211 w 3015442"/>
                <a:gd name="connsiteY3" fmla="*/ 2815167 h 2859955"/>
                <a:gd name="connsiteX4" fmla="*/ 2697077 w 3015442"/>
                <a:gd name="connsiteY4" fmla="*/ 2540000 h 2859955"/>
                <a:gd name="connsiteX5" fmla="*/ 2925677 w 3015442"/>
                <a:gd name="connsiteY5" fmla="*/ 918634 h 2859955"/>
                <a:gd name="connsiteX6" fmla="*/ 2201777 w 3015442"/>
                <a:gd name="connsiteY6" fmla="*/ 114300 h 2859955"/>
                <a:gd name="connsiteX7" fmla="*/ 1511744 w 3015442"/>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201777 w 3037009"/>
                <a:gd name="connsiteY6" fmla="*/ 1143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095943 w 3037009"/>
                <a:gd name="connsiteY6" fmla="*/ 1016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175367 w 3037009"/>
                <a:gd name="connsiteY6" fmla="*/ 101600 h 2859955"/>
                <a:gd name="connsiteX7" fmla="*/ 1511744 w 3037009"/>
                <a:gd name="connsiteY7" fmla="*/ 0 h 2859955"/>
                <a:gd name="connsiteX0" fmla="*/ 1511744 w 3037009"/>
                <a:gd name="connsiteY0" fmla="*/ 0 h 2859955"/>
                <a:gd name="connsiteX1" fmla="*/ 330644 w 3037009"/>
                <a:gd name="connsiteY1" fmla="*/ 486834 h 2859955"/>
                <a:gd name="connsiteX2" fmla="*/ 51244 w 3037009"/>
                <a:gd name="connsiteY2" fmla="*/ 1706034 h 2859955"/>
                <a:gd name="connsiteX3" fmla="*/ 1139211 w 3037009"/>
                <a:gd name="connsiteY3" fmla="*/ 2815167 h 2859955"/>
                <a:gd name="connsiteX4" fmla="*/ 2697077 w 3037009"/>
                <a:gd name="connsiteY4" fmla="*/ 2540000 h 2859955"/>
                <a:gd name="connsiteX5" fmla="*/ 2955311 w 3037009"/>
                <a:gd name="connsiteY5" fmla="*/ 939801 h 2859955"/>
                <a:gd name="connsiteX6" fmla="*/ 2175367 w 3037009"/>
                <a:gd name="connsiteY6" fmla="*/ 101600 h 2859955"/>
                <a:gd name="connsiteX7" fmla="*/ 1511744 w 3037009"/>
                <a:gd name="connsiteY7" fmla="*/ 0 h 2859955"/>
                <a:gd name="connsiteX0" fmla="*/ 1511744 w 3163050"/>
                <a:gd name="connsiteY0" fmla="*/ 0 h 2859955"/>
                <a:gd name="connsiteX1" fmla="*/ 330644 w 3163050"/>
                <a:gd name="connsiteY1" fmla="*/ 486834 h 2859955"/>
                <a:gd name="connsiteX2" fmla="*/ 51244 w 3163050"/>
                <a:gd name="connsiteY2" fmla="*/ 1706034 h 2859955"/>
                <a:gd name="connsiteX3" fmla="*/ 1139211 w 3163050"/>
                <a:gd name="connsiteY3" fmla="*/ 2815167 h 2859955"/>
                <a:gd name="connsiteX4" fmla="*/ 2697077 w 3163050"/>
                <a:gd name="connsiteY4" fmla="*/ 2540000 h 2859955"/>
                <a:gd name="connsiteX5" fmla="*/ 3109489 w 3163050"/>
                <a:gd name="connsiteY5" fmla="*/ 1041777 h 2859955"/>
                <a:gd name="connsiteX6" fmla="*/ 2175367 w 3163050"/>
                <a:gd name="connsiteY6" fmla="*/ 101600 h 2859955"/>
                <a:gd name="connsiteX7" fmla="*/ 1511744 w 3163050"/>
                <a:gd name="connsiteY7" fmla="*/ 0 h 2859955"/>
                <a:gd name="connsiteX0" fmla="*/ 1511744 w 3172659"/>
                <a:gd name="connsiteY0" fmla="*/ 0 h 2872088"/>
                <a:gd name="connsiteX1" fmla="*/ 330644 w 3172659"/>
                <a:gd name="connsiteY1" fmla="*/ 486834 h 2872088"/>
                <a:gd name="connsiteX2" fmla="*/ 51244 w 3172659"/>
                <a:gd name="connsiteY2" fmla="*/ 1706034 h 2872088"/>
                <a:gd name="connsiteX3" fmla="*/ 1139211 w 3172659"/>
                <a:gd name="connsiteY3" fmla="*/ 2815167 h 2872088"/>
                <a:gd name="connsiteX4" fmla="*/ 2762486 w 3172659"/>
                <a:gd name="connsiteY4" fmla="*/ 2646612 h 2872088"/>
                <a:gd name="connsiteX5" fmla="*/ 3109489 w 3172659"/>
                <a:gd name="connsiteY5" fmla="*/ 1041777 h 2872088"/>
                <a:gd name="connsiteX6" fmla="*/ 2175367 w 3172659"/>
                <a:gd name="connsiteY6" fmla="*/ 101600 h 2872088"/>
                <a:gd name="connsiteX7" fmla="*/ 1511744 w 3172659"/>
                <a:gd name="connsiteY7" fmla="*/ 0 h 2872088"/>
                <a:gd name="connsiteX0" fmla="*/ 1511744 w 3206112"/>
                <a:gd name="connsiteY0" fmla="*/ 0 h 2872088"/>
                <a:gd name="connsiteX1" fmla="*/ 330644 w 3206112"/>
                <a:gd name="connsiteY1" fmla="*/ 486834 h 2872088"/>
                <a:gd name="connsiteX2" fmla="*/ 51244 w 3206112"/>
                <a:gd name="connsiteY2" fmla="*/ 1706034 h 2872088"/>
                <a:gd name="connsiteX3" fmla="*/ 1139211 w 3206112"/>
                <a:gd name="connsiteY3" fmla="*/ 2815167 h 2872088"/>
                <a:gd name="connsiteX4" fmla="*/ 2762486 w 3206112"/>
                <a:gd name="connsiteY4" fmla="*/ 2646612 h 2872088"/>
                <a:gd name="connsiteX5" fmla="*/ 3109489 w 3206112"/>
                <a:gd name="connsiteY5" fmla="*/ 1041777 h 2872088"/>
                <a:gd name="connsiteX6" fmla="*/ 2175367 w 3206112"/>
                <a:gd name="connsiteY6" fmla="*/ 101600 h 2872088"/>
                <a:gd name="connsiteX7" fmla="*/ 1511744 w 3206112"/>
                <a:gd name="connsiteY7" fmla="*/ 0 h 2872088"/>
                <a:gd name="connsiteX0" fmla="*/ 1511744 w 3206112"/>
                <a:gd name="connsiteY0" fmla="*/ 0 h 2848554"/>
                <a:gd name="connsiteX1" fmla="*/ 330644 w 3206112"/>
                <a:gd name="connsiteY1" fmla="*/ 486834 h 2848554"/>
                <a:gd name="connsiteX2" fmla="*/ 51244 w 3206112"/>
                <a:gd name="connsiteY2" fmla="*/ 1706034 h 2848554"/>
                <a:gd name="connsiteX3" fmla="*/ 1129867 w 3206112"/>
                <a:gd name="connsiteY3" fmla="*/ 2787356 h 2848554"/>
                <a:gd name="connsiteX4" fmla="*/ 2762486 w 3206112"/>
                <a:gd name="connsiteY4" fmla="*/ 2646612 h 2848554"/>
                <a:gd name="connsiteX5" fmla="*/ 3109489 w 3206112"/>
                <a:gd name="connsiteY5" fmla="*/ 1041777 h 2848554"/>
                <a:gd name="connsiteX6" fmla="*/ 2175367 w 3206112"/>
                <a:gd name="connsiteY6" fmla="*/ 101600 h 2848554"/>
                <a:gd name="connsiteX7" fmla="*/ 1511744 w 3206112"/>
                <a:gd name="connsiteY7" fmla="*/ 0 h 284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6112" h="2848554">
                  <a:moveTo>
                    <a:pt x="1511744" y="0"/>
                  </a:moveTo>
                  <a:cubicBezTo>
                    <a:pt x="838644" y="90312"/>
                    <a:pt x="631210" y="261056"/>
                    <a:pt x="330644" y="486834"/>
                  </a:cubicBezTo>
                  <a:cubicBezTo>
                    <a:pt x="17378" y="787401"/>
                    <a:pt x="-67290" y="1049867"/>
                    <a:pt x="51244" y="1706034"/>
                  </a:cubicBezTo>
                  <a:cubicBezTo>
                    <a:pt x="269967" y="2638778"/>
                    <a:pt x="983111" y="2747845"/>
                    <a:pt x="1129867" y="2787356"/>
                  </a:cubicBezTo>
                  <a:cubicBezTo>
                    <a:pt x="2038623" y="2958101"/>
                    <a:pt x="2653830" y="2725634"/>
                    <a:pt x="2762486" y="2646612"/>
                  </a:cubicBezTo>
                  <a:cubicBezTo>
                    <a:pt x="3269347" y="2213623"/>
                    <a:pt x="3274589" y="1848932"/>
                    <a:pt x="3109489" y="1041777"/>
                  </a:cubicBezTo>
                  <a:cubicBezTo>
                    <a:pt x="3048812" y="780722"/>
                    <a:pt x="2718644" y="316089"/>
                    <a:pt x="2175367" y="101600"/>
                  </a:cubicBezTo>
                  <a:cubicBezTo>
                    <a:pt x="1942533" y="26811"/>
                    <a:pt x="1766776" y="5047"/>
                    <a:pt x="1511744" y="0"/>
                  </a:cubicBezTo>
                  <a:close/>
                </a:path>
              </a:pathLst>
            </a:custGeom>
            <a:blipFill dpi="0" rotWithShape="1">
              <a:blip r:embed="rId13" cstate="print">
                <a:extLst>
                  <a:ext uri="{28A0092B-C50C-407E-A947-70E740481C1C}">
                    <a14:useLocalDpi xmlns:a14="http://schemas.microsoft.com/office/drawing/2010/main" val="0"/>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矩形 36"/>
          <p:cNvSpPr/>
          <p:nvPr/>
        </p:nvSpPr>
        <p:spPr>
          <a:xfrm>
            <a:off x="3335705" y="4392770"/>
            <a:ext cx="5519460" cy="584775"/>
          </a:xfrm>
          <a:prstGeom prst="rect">
            <a:avLst/>
          </a:prstGeom>
        </p:spPr>
        <p:txBody>
          <a:bodyPr wrap="none">
            <a:spAutoFit/>
          </a:bodyPr>
          <a:lstStyle/>
          <a:p>
            <a:r>
              <a:rPr lang="zh-CN" altLang="en-US" sz="3200" dirty="0">
                <a:solidFill>
                  <a:srgbClr val="0B4C29"/>
                </a:solidFill>
                <a:latin typeface="迷你简少儿" panose="03000509000000000000" pitchFamily="65" charset="-122"/>
                <a:ea typeface="迷你简少儿" panose="03000509000000000000" pitchFamily="65" charset="-122"/>
              </a:rPr>
              <a:t>夏令营训练期间学员生活管理</a:t>
            </a:r>
          </a:p>
        </p:txBody>
      </p:sp>
    </p:spTree>
    <p:extLst>
      <p:ext uri="{BB962C8B-B14F-4D97-AF65-F5344CB8AC3E}">
        <p14:creationId xmlns:p14="http://schemas.microsoft.com/office/powerpoint/2010/main" val="145271401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1000"/>
                                        <p:tgtEl>
                                          <p:spTgt spid="38"/>
                                        </p:tgtEl>
                                      </p:cBhvr>
                                    </p:animEffect>
                                    <p:anim calcmode="lin" valueType="num">
                                      <p:cBhvr>
                                        <p:cTn id="18" dur="1000" fill="hold"/>
                                        <p:tgtEl>
                                          <p:spTgt spid="38"/>
                                        </p:tgtEl>
                                        <p:attrNameLst>
                                          <p:attrName>ppt_x</p:attrName>
                                        </p:attrNameLst>
                                      </p:cBhvr>
                                      <p:tavLst>
                                        <p:tav tm="0">
                                          <p:val>
                                            <p:strVal val="#ppt_x"/>
                                          </p:val>
                                        </p:tav>
                                        <p:tav tm="100000">
                                          <p:val>
                                            <p:strVal val="#ppt_x"/>
                                          </p:val>
                                        </p:tav>
                                      </p:tavLst>
                                    </p:anim>
                                    <p:anim calcmode="lin" valueType="num">
                                      <p:cBhvr>
                                        <p:cTn id="19" dur="1000" fill="hold"/>
                                        <p:tgtEl>
                                          <p:spTgt spid="3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000"/>
                                        <p:tgtEl>
                                          <p:spTgt spid="36"/>
                                        </p:tgtEl>
                                      </p:cBhvr>
                                    </p:animEffect>
                                    <p:anim calcmode="lin" valueType="num">
                                      <p:cBhvr>
                                        <p:cTn id="23" dur="1000" fill="hold"/>
                                        <p:tgtEl>
                                          <p:spTgt spid="36"/>
                                        </p:tgtEl>
                                        <p:attrNameLst>
                                          <p:attrName>ppt_x</p:attrName>
                                        </p:attrNameLst>
                                      </p:cBhvr>
                                      <p:tavLst>
                                        <p:tav tm="0">
                                          <p:val>
                                            <p:strVal val="#ppt_x"/>
                                          </p:val>
                                        </p:tav>
                                        <p:tav tm="100000">
                                          <p:val>
                                            <p:strVal val="#ppt_x"/>
                                          </p:val>
                                        </p:tav>
                                      </p:tavLst>
                                    </p:anim>
                                    <p:anim calcmode="lin" valueType="num">
                                      <p:cBhvr>
                                        <p:cTn id="24" dur="1000" fill="hold"/>
                                        <p:tgtEl>
                                          <p:spTgt spid="36"/>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45"/>
                                        </p:tgtEl>
                                        <p:attrNameLst>
                                          <p:attrName>style.visibility</p:attrName>
                                        </p:attrNameLst>
                                      </p:cBhvr>
                                      <p:to>
                                        <p:strVal val="visible"/>
                                      </p:to>
                                    </p:set>
                                    <p:animEffect transition="in" filter="wipe(down)">
                                      <p:cBhvr>
                                        <p:cTn id="27" dur="500"/>
                                        <p:tgtEl>
                                          <p:spTgt spid="45"/>
                                        </p:tgtEl>
                                      </p:cBhvr>
                                    </p:animEffect>
                                  </p:childTnLst>
                                </p:cTn>
                              </p:par>
                              <p:par>
                                <p:cTn id="28" presetID="49" presetClass="entr" presetSubtype="0" decel="100000" fill="hold" nodeType="withEffect">
                                  <p:stCondLst>
                                    <p:cond delay="200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 calcmode="lin" valueType="num">
                                      <p:cBhvr>
                                        <p:cTn id="32" dur="500" fill="hold"/>
                                        <p:tgtEl>
                                          <p:spTgt spid="12"/>
                                        </p:tgtEl>
                                        <p:attrNameLst>
                                          <p:attrName>style.rotation</p:attrName>
                                        </p:attrNameLst>
                                      </p:cBhvr>
                                      <p:tavLst>
                                        <p:tav tm="0">
                                          <p:val>
                                            <p:fltVal val="360"/>
                                          </p:val>
                                        </p:tav>
                                        <p:tav tm="100000">
                                          <p:val>
                                            <p:fltVal val="0"/>
                                          </p:val>
                                        </p:tav>
                                      </p:tavLst>
                                    </p:anim>
                                    <p:animEffect transition="in" filter="fade">
                                      <p:cBhvr>
                                        <p:cTn id="33" dur="500"/>
                                        <p:tgtEl>
                                          <p:spTgt spid="12"/>
                                        </p:tgtEl>
                                      </p:cBhvr>
                                    </p:animEffect>
                                  </p:childTnLst>
                                </p:cTn>
                              </p:par>
                              <p:par>
                                <p:cTn id="34" presetID="49" presetClass="entr" presetSubtype="0" decel="100000" fill="hold" nodeType="withEffect">
                                  <p:stCondLst>
                                    <p:cond delay="3000"/>
                                  </p:stCondLst>
                                  <p:childTnLst>
                                    <p:set>
                                      <p:cBhvr>
                                        <p:cTn id="35" dur="1" fill="hold">
                                          <p:stCondLst>
                                            <p:cond delay="0"/>
                                          </p:stCondLst>
                                        </p:cTn>
                                        <p:tgtEl>
                                          <p:spTgt spid="3"/>
                                        </p:tgtEl>
                                        <p:attrNameLst>
                                          <p:attrName>style.visibility</p:attrName>
                                        </p:attrNameLst>
                                      </p:cBhvr>
                                      <p:to>
                                        <p:strVal val="visible"/>
                                      </p:to>
                                    </p:set>
                                    <p:anim calcmode="lin" valueType="num">
                                      <p:cBhvr>
                                        <p:cTn id="36" dur="500" fill="hold"/>
                                        <p:tgtEl>
                                          <p:spTgt spid="3"/>
                                        </p:tgtEl>
                                        <p:attrNameLst>
                                          <p:attrName>ppt_w</p:attrName>
                                        </p:attrNameLst>
                                      </p:cBhvr>
                                      <p:tavLst>
                                        <p:tav tm="0">
                                          <p:val>
                                            <p:fltVal val="0"/>
                                          </p:val>
                                        </p:tav>
                                        <p:tav tm="100000">
                                          <p:val>
                                            <p:strVal val="#ppt_w"/>
                                          </p:val>
                                        </p:tav>
                                      </p:tavLst>
                                    </p:anim>
                                    <p:anim calcmode="lin" valueType="num">
                                      <p:cBhvr>
                                        <p:cTn id="37" dur="500" fill="hold"/>
                                        <p:tgtEl>
                                          <p:spTgt spid="3"/>
                                        </p:tgtEl>
                                        <p:attrNameLst>
                                          <p:attrName>ppt_h</p:attrName>
                                        </p:attrNameLst>
                                      </p:cBhvr>
                                      <p:tavLst>
                                        <p:tav tm="0">
                                          <p:val>
                                            <p:fltVal val="0"/>
                                          </p:val>
                                        </p:tav>
                                        <p:tav tm="100000">
                                          <p:val>
                                            <p:strVal val="#ppt_h"/>
                                          </p:val>
                                        </p:tav>
                                      </p:tavLst>
                                    </p:anim>
                                    <p:anim calcmode="lin" valueType="num">
                                      <p:cBhvr>
                                        <p:cTn id="38" dur="500" fill="hold"/>
                                        <p:tgtEl>
                                          <p:spTgt spid="3"/>
                                        </p:tgtEl>
                                        <p:attrNameLst>
                                          <p:attrName>style.rotation</p:attrName>
                                        </p:attrNameLst>
                                      </p:cBhvr>
                                      <p:tavLst>
                                        <p:tav tm="0">
                                          <p:val>
                                            <p:fltVal val="360"/>
                                          </p:val>
                                        </p:tav>
                                        <p:tav tm="100000">
                                          <p:val>
                                            <p:fltVal val="0"/>
                                          </p:val>
                                        </p:tav>
                                      </p:tavLst>
                                    </p:anim>
                                    <p:animEffect transition="in" filter="fade">
                                      <p:cBhvr>
                                        <p:cTn id="39" dur="500"/>
                                        <p:tgtEl>
                                          <p:spTgt spid="3"/>
                                        </p:tgtEl>
                                      </p:cBhvr>
                                    </p:animEffect>
                                  </p:childTnLst>
                                </p:cTn>
                              </p:par>
                              <p:par>
                                <p:cTn id="40" presetID="49" presetClass="entr" presetSubtype="0" decel="100000" fill="hold" nodeType="withEffect">
                                  <p:stCondLst>
                                    <p:cond delay="400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 calcmode="lin" valueType="num">
                                      <p:cBhvr>
                                        <p:cTn id="44" dur="500" fill="hold"/>
                                        <p:tgtEl>
                                          <p:spTgt spid="2"/>
                                        </p:tgtEl>
                                        <p:attrNameLst>
                                          <p:attrName>style.rotation</p:attrName>
                                        </p:attrNameLst>
                                      </p:cBhvr>
                                      <p:tavLst>
                                        <p:tav tm="0">
                                          <p:val>
                                            <p:fltVal val="360"/>
                                          </p:val>
                                        </p:tav>
                                        <p:tav tm="100000">
                                          <p:val>
                                            <p:fltVal val="0"/>
                                          </p:val>
                                        </p:tav>
                                      </p:tavLst>
                                    </p:anim>
                                    <p:animEffect transition="in" filter="fade">
                                      <p:cBhvr>
                                        <p:cTn id="45" dur="500"/>
                                        <p:tgtEl>
                                          <p:spTgt spid="2"/>
                                        </p:tgtEl>
                                      </p:cBhvr>
                                    </p:animEffect>
                                  </p:childTnLst>
                                </p:cTn>
                              </p:par>
                              <p:par>
                                <p:cTn id="46" presetID="6" presetClass="entr" presetSubtype="16" fill="hold" grpId="0" nodeType="withEffect">
                                  <p:stCondLst>
                                    <p:cond delay="4000"/>
                                  </p:stCondLst>
                                  <p:childTnLst>
                                    <p:set>
                                      <p:cBhvr>
                                        <p:cTn id="47" dur="1" fill="hold">
                                          <p:stCondLst>
                                            <p:cond delay="0"/>
                                          </p:stCondLst>
                                        </p:cTn>
                                        <p:tgtEl>
                                          <p:spTgt spid="37"/>
                                        </p:tgtEl>
                                        <p:attrNameLst>
                                          <p:attrName>style.visibility</p:attrName>
                                        </p:attrNameLst>
                                      </p:cBhvr>
                                      <p:to>
                                        <p:strVal val="visible"/>
                                      </p:to>
                                    </p:set>
                                    <p:animEffect transition="in" filter="circle(in)">
                                      <p:cBhvr>
                                        <p:cTn id="48"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3751058" y="726641"/>
            <a:ext cx="4698722" cy="584775"/>
          </a:xfrm>
          <a:prstGeom prst="rect">
            <a:avLst/>
          </a:prstGeom>
        </p:spPr>
        <p:txBody>
          <a:bodyPr wrap="none">
            <a:spAutoFit/>
          </a:bodyPr>
          <a:lstStyle/>
          <a:p>
            <a:r>
              <a:rPr lang="zh-CN" altLang="en-US" sz="3200" dirty="0">
                <a:solidFill>
                  <a:srgbClr val="0B4C29"/>
                </a:solidFill>
                <a:latin typeface="迷你简少儿" panose="03000509000000000000" pitchFamily="65" charset="-122"/>
                <a:ea typeface="迷你简少儿" panose="03000509000000000000" pitchFamily="65" charset="-122"/>
              </a:rPr>
              <a:t>夏令营训练携带物品提醒</a:t>
            </a:r>
          </a:p>
        </p:txBody>
      </p:sp>
      <p:grpSp>
        <p:nvGrpSpPr>
          <p:cNvPr id="2" name="组合 1"/>
          <p:cNvGrpSpPr/>
          <p:nvPr/>
        </p:nvGrpSpPr>
        <p:grpSpPr>
          <a:xfrm>
            <a:off x="3128154" y="1653100"/>
            <a:ext cx="5931102" cy="3743350"/>
            <a:chOff x="3128154" y="1791019"/>
            <a:chExt cx="5931102" cy="3743350"/>
          </a:xfrm>
        </p:grpSpPr>
        <p:sp>
          <p:nvSpPr>
            <p:cNvPr id="20" name="椭圆 19"/>
            <p:cNvSpPr/>
            <p:nvPr/>
          </p:nvSpPr>
          <p:spPr>
            <a:xfrm>
              <a:off x="3753839" y="2067264"/>
              <a:ext cx="4695527" cy="3165713"/>
            </a:xfrm>
            <a:prstGeom prst="ellipse">
              <a:avLst/>
            </a:prstGeom>
            <a:noFill/>
            <a:ln w="76200">
              <a:solidFill>
                <a:srgbClr val="99A8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3128154" y="3205604"/>
              <a:ext cx="1131377" cy="791039"/>
              <a:chOff x="3128154" y="3205604"/>
              <a:chExt cx="1131377" cy="791039"/>
            </a:xfrm>
          </p:grpSpPr>
          <p:sp>
            <p:nvSpPr>
              <p:cNvPr id="26" name="任意多边形 25"/>
              <p:cNvSpPr/>
              <p:nvPr/>
            </p:nvSpPr>
            <p:spPr>
              <a:xfrm>
                <a:off x="3128154" y="3205604"/>
                <a:ext cx="1131377" cy="791039"/>
              </a:xfrm>
              <a:custGeom>
                <a:avLst/>
                <a:gdLst>
                  <a:gd name="connsiteX0" fmla="*/ 917878 w 1354145"/>
                  <a:gd name="connsiteY0" fmla="*/ 0 h 887891"/>
                  <a:gd name="connsiteX1" fmla="*/ 1354145 w 1354145"/>
                  <a:gd name="connsiteY1" fmla="*/ 436267 h 887891"/>
                  <a:gd name="connsiteX2" fmla="*/ 917878 w 1354145"/>
                  <a:gd name="connsiteY2" fmla="*/ 872534 h 887891"/>
                  <a:gd name="connsiteX3" fmla="*/ 748063 w 1354145"/>
                  <a:gd name="connsiteY3" fmla="*/ 838250 h 887891"/>
                  <a:gd name="connsiteX4" fmla="*/ 688943 w 1354145"/>
                  <a:gd name="connsiteY4" fmla="*/ 806161 h 887891"/>
                  <a:gd name="connsiteX5" fmla="*/ 680188 w 1354145"/>
                  <a:gd name="connsiteY5" fmla="*/ 813384 h 887891"/>
                  <a:gd name="connsiteX6" fmla="*/ 436267 w 1354145"/>
                  <a:gd name="connsiteY6" fmla="*/ 887891 h 887891"/>
                  <a:gd name="connsiteX7" fmla="*/ 0 w 1354145"/>
                  <a:gd name="connsiteY7" fmla="*/ 451624 h 887891"/>
                  <a:gd name="connsiteX8" fmla="*/ 436267 w 1354145"/>
                  <a:gd name="connsiteY8" fmla="*/ 15357 h 887891"/>
                  <a:gd name="connsiteX9" fmla="*/ 606082 w 1354145"/>
                  <a:gd name="connsiteY9" fmla="*/ 49641 h 887891"/>
                  <a:gd name="connsiteX10" fmla="*/ 665203 w 1354145"/>
                  <a:gd name="connsiteY10" fmla="*/ 81731 h 887891"/>
                  <a:gd name="connsiteX11" fmla="*/ 673957 w 1354145"/>
                  <a:gd name="connsiteY11" fmla="*/ 74508 h 887891"/>
                  <a:gd name="connsiteX12" fmla="*/ 917878 w 1354145"/>
                  <a:gd name="connsiteY12" fmla="*/ 0 h 887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4145" h="887891">
                    <a:moveTo>
                      <a:pt x="917878" y="0"/>
                    </a:moveTo>
                    <a:cubicBezTo>
                      <a:pt x="1158822" y="0"/>
                      <a:pt x="1354145" y="195323"/>
                      <a:pt x="1354145" y="436267"/>
                    </a:cubicBezTo>
                    <a:cubicBezTo>
                      <a:pt x="1354145" y="677211"/>
                      <a:pt x="1158822" y="872534"/>
                      <a:pt x="917878" y="872534"/>
                    </a:cubicBezTo>
                    <a:cubicBezTo>
                      <a:pt x="857642" y="872534"/>
                      <a:pt x="800257" y="860326"/>
                      <a:pt x="748063" y="838250"/>
                    </a:cubicBezTo>
                    <a:lnTo>
                      <a:pt x="688943" y="806161"/>
                    </a:lnTo>
                    <a:lnTo>
                      <a:pt x="680188" y="813384"/>
                    </a:lnTo>
                    <a:cubicBezTo>
                      <a:pt x="610560" y="860424"/>
                      <a:pt x="526621" y="887891"/>
                      <a:pt x="436267" y="887891"/>
                    </a:cubicBezTo>
                    <a:cubicBezTo>
                      <a:pt x="195323" y="887891"/>
                      <a:pt x="0" y="692568"/>
                      <a:pt x="0" y="451624"/>
                    </a:cubicBezTo>
                    <a:cubicBezTo>
                      <a:pt x="0" y="210680"/>
                      <a:pt x="195323" y="15357"/>
                      <a:pt x="436267" y="15357"/>
                    </a:cubicBezTo>
                    <a:cubicBezTo>
                      <a:pt x="496503" y="15357"/>
                      <a:pt x="553888" y="27565"/>
                      <a:pt x="606082" y="49641"/>
                    </a:cubicBezTo>
                    <a:lnTo>
                      <a:pt x="665203" y="81731"/>
                    </a:lnTo>
                    <a:lnTo>
                      <a:pt x="673957" y="74508"/>
                    </a:lnTo>
                    <a:cubicBezTo>
                      <a:pt x="743586" y="27467"/>
                      <a:pt x="827524" y="0"/>
                      <a:pt x="917878" y="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29406" y="3309687"/>
                <a:ext cx="999209" cy="582872"/>
              </a:xfrm>
              <a:prstGeom prst="rect">
                <a:avLst/>
              </a:prstGeom>
            </p:spPr>
            <p:txBody>
              <a:bodyPr wrap="none">
                <a:spAutoFit/>
              </a:bodyPr>
              <a:lstStyle/>
              <a:p>
                <a:r>
                  <a:rPr lang="zh-CN" altLang="en-US" sz="3200" dirty="0">
                    <a:solidFill>
                      <a:schemeClr val="bg1"/>
                    </a:solidFill>
                    <a:latin typeface="迷你简少儿" panose="03000509000000000000" pitchFamily="65" charset="-122"/>
                    <a:ea typeface="迷你简少儿" panose="03000509000000000000" pitchFamily="65" charset="-122"/>
                  </a:rPr>
                  <a:t>鞋子</a:t>
                </a:r>
              </a:p>
            </p:txBody>
          </p:sp>
        </p:grpSp>
        <p:grpSp>
          <p:nvGrpSpPr>
            <p:cNvPr id="34" name="组合 33"/>
            <p:cNvGrpSpPr/>
            <p:nvPr/>
          </p:nvGrpSpPr>
          <p:grpSpPr>
            <a:xfrm>
              <a:off x="7927879" y="3205604"/>
              <a:ext cx="1131377" cy="791039"/>
              <a:chOff x="7927879" y="3205604"/>
              <a:chExt cx="1131377" cy="791039"/>
            </a:xfrm>
          </p:grpSpPr>
          <p:sp>
            <p:nvSpPr>
              <p:cNvPr id="27" name="任意多边形 26"/>
              <p:cNvSpPr/>
              <p:nvPr/>
            </p:nvSpPr>
            <p:spPr>
              <a:xfrm>
                <a:off x="7927879" y="3205604"/>
                <a:ext cx="1131377" cy="791039"/>
              </a:xfrm>
              <a:custGeom>
                <a:avLst/>
                <a:gdLst>
                  <a:gd name="connsiteX0" fmla="*/ 917878 w 1354145"/>
                  <a:gd name="connsiteY0" fmla="*/ 0 h 887891"/>
                  <a:gd name="connsiteX1" fmla="*/ 1354145 w 1354145"/>
                  <a:gd name="connsiteY1" fmla="*/ 436267 h 887891"/>
                  <a:gd name="connsiteX2" fmla="*/ 917878 w 1354145"/>
                  <a:gd name="connsiteY2" fmla="*/ 872534 h 887891"/>
                  <a:gd name="connsiteX3" fmla="*/ 748063 w 1354145"/>
                  <a:gd name="connsiteY3" fmla="*/ 838250 h 887891"/>
                  <a:gd name="connsiteX4" fmla="*/ 688943 w 1354145"/>
                  <a:gd name="connsiteY4" fmla="*/ 806161 h 887891"/>
                  <a:gd name="connsiteX5" fmla="*/ 680188 w 1354145"/>
                  <a:gd name="connsiteY5" fmla="*/ 813384 h 887891"/>
                  <a:gd name="connsiteX6" fmla="*/ 436267 w 1354145"/>
                  <a:gd name="connsiteY6" fmla="*/ 887891 h 887891"/>
                  <a:gd name="connsiteX7" fmla="*/ 0 w 1354145"/>
                  <a:gd name="connsiteY7" fmla="*/ 451624 h 887891"/>
                  <a:gd name="connsiteX8" fmla="*/ 436267 w 1354145"/>
                  <a:gd name="connsiteY8" fmla="*/ 15357 h 887891"/>
                  <a:gd name="connsiteX9" fmla="*/ 606082 w 1354145"/>
                  <a:gd name="connsiteY9" fmla="*/ 49641 h 887891"/>
                  <a:gd name="connsiteX10" fmla="*/ 665203 w 1354145"/>
                  <a:gd name="connsiteY10" fmla="*/ 81731 h 887891"/>
                  <a:gd name="connsiteX11" fmla="*/ 673957 w 1354145"/>
                  <a:gd name="connsiteY11" fmla="*/ 74508 h 887891"/>
                  <a:gd name="connsiteX12" fmla="*/ 917878 w 1354145"/>
                  <a:gd name="connsiteY12" fmla="*/ 0 h 887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4145" h="887891">
                    <a:moveTo>
                      <a:pt x="917878" y="0"/>
                    </a:moveTo>
                    <a:cubicBezTo>
                      <a:pt x="1158822" y="0"/>
                      <a:pt x="1354145" y="195323"/>
                      <a:pt x="1354145" y="436267"/>
                    </a:cubicBezTo>
                    <a:cubicBezTo>
                      <a:pt x="1354145" y="677211"/>
                      <a:pt x="1158822" y="872534"/>
                      <a:pt x="917878" y="872534"/>
                    </a:cubicBezTo>
                    <a:cubicBezTo>
                      <a:pt x="857642" y="872534"/>
                      <a:pt x="800257" y="860326"/>
                      <a:pt x="748063" y="838250"/>
                    </a:cubicBezTo>
                    <a:lnTo>
                      <a:pt x="688943" y="806161"/>
                    </a:lnTo>
                    <a:lnTo>
                      <a:pt x="680188" y="813384"/>
                    </a:lnTo>
                    <a:cubicBezTo>
                      <a:pt x="610560" y="860424"/>
                      <a:pt x="526621" y="887891"/>
                      <a:pt x="436267" y="887891"/>
                    </a:cubicBezTo>
                    <a:cubicBezTo>
                      <a:pt x="195323" y="887891"/>
                      <a:pt x="0" y="692568"/>
                      <a:pt x="0" y="451624"/>
                    </a:cubicBezTo>
                    <a:cubicBezTo>
                      <a:pt x="0" y="210680"/>
                      <a:pt x="195323" y="15357"/>
                      <a:pt x="436267" y="15357"/>
                    </a:cubicBezTo>
                    <a:cubicBezTo>
                      <a:pt x="496503" y="15357"/>
                      <a:pt x="553888" y="27565"/>
                      <a:pt x="606082" y="49641"/>
                    </a:cubicBezTo>
                    <a:lnTo>
                      <a:pt x="665203" y="81731"/>
                    </a:lnTo>
                    <a:lnTo>
                      <a:pt x="673957" y="74508"/>
                    </a:lnTo>
                    <a:cubicBezTo>
                      <a:pt x="743586" y="27467"/>
                      <a:pt x="827524" y="0"/>
                      <a:pt x="917878" y="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8029131" y="3309687"/>
                <a:ext cx="999209" cy="582872"/>
              </a:xfrm>
              <a:prstGeom prst="rect">
                <a:avLst/>
              </a:prstGeom>
            </p:spPr>
            <p:txBody>
              <a:bodyPr wrap="none">
                <a:spAutoFit/>
              </a:bodyPr>
              <a:lstStyle/>
              <a:p>
                <a:r>
                  <a:rPr lang="zh-CN" altLang="en-US" sz="3200" dirty="0">
                    <a:solidFill>
                      <a:schemeClr val="bg1"/>
                    </a:solidFill>
                    <a:latin typeface="迷你简少儿" panose="03000509000000000000" pitchFamily="65" charset="-122"/>
                    <a:ea typeface="迷你简少儿" panose="03000509000000000000" pitchFamily="65" charset="-122"/>
                  </a:rPr>
                  <a:t>帽子</a:t>
                </a:r>
              </a:p>
            </p:txBody>
          </p:sp>
        </p:grpSp>
        <p:grpSp>
          <p:nvGrpSpPr>
            <p:cNvPr id="35" name="组合 34"/>
            <p:cNvGrpSpPr/>
            <p:nvPr/>
          </p:nvGrpSpPr>
          <p:grpSpPr>
            <a:xfrm>
              <a:off x="5448415" y="1791019"/>
              <a:ext cx="1131377" cy="791039"/>
              <a:chOff x="5448415" y="1791019"/>
              <a:chExt cx="1131377" cy="791039"/>
            </a:xfrm>
          </p:grpSpPr>
          <p:sp>
            <p:nvSpPr>
              <p:cNvPr id="29" name="任意多边形 28"/>
              <p:cNvSpPr/>
              <p:nvPr/>
            </p:nvSpPr>
            <p:spPr>
              <a:xfrm>
                <a:off x="5448415" y="1791019"/>
                <a:ext cx="1131377" cy="791039"/>
              </a:xfrm>
              <a:custGeom>
                <a:avLst/>
                <a:gdLst>
                  <a:gd name="connsiteX0" fmla="*/ 917878 w 1354145"/>
                  <a:gd name="connsiteY0" fmla="*/ 0 h 887891"/>
                  <a:gd name="connsiteX1" fmla="*/ 1354145 w 1354145"/>
                  <a:gd name="connsiteY1" fmla="*/ 436267 h 887891"/>
                  <a:gd name="connsiteX2" fmla="*/ 917878 w 1354145"/>
                  <a:gd name="connsiteY2" fmla="*/ 872534 h 887891"/>
                  <a:gd name="connsiteX3" fmla="*/ 748063 w 1354145"/>
                  <a:gd name="connsiteY3" fmla="*/ 838250 h 887891"/>
                  <a:gd name="connsiteX4" fmla="*/ 688943 w 1354145"/>
                  <a:gd name="connsiteY4" fmla="*/ 806161 h 887891"/>
                  <a:gd name="connsiteX5" fmla="*/ 680188 w 1354145"/>
                  <a:gd name="connsiteY5" fmla="*/ 813384 h 887891"/>
                  <a:gd name="connsiteX6" fmla="*/ 436267 w 1354145"/>
                  <a:gd name="connsiteY6" fmla="*/ 887891 h 887891"/>
                  <a:gd name="connsiteX7" fmla="*/ 0 w 1354145"/>
                  <a:gd name="connsiteY7" fmla="*/ 451624 h 887891"/>
                  <a:gd name="connsiteX8" fmla="*/ 436267 w 1354145"/>
                  <a:gd name="connsiteY8" fmla="*/ 15357 h 887891"/>
                  <a:gd name="connsiteX9" fmla="*/ 606082 w 1354145"/>
                  <a:gd name="connsiteY9" fmla="*/ 49641 h 887891"/>
                  <a:gd name="connsiteX10" fmla="*/ 665203 w 1354145"/>
                  <a:gd name="connsiteY10" fmla="*/ 81731 h 887891"/>
                  <a:gd name="connsiteX11" fmla="*/ 673957 w 1354145"/>
                  <a:gd name="connsiteY11" fmla="*/ 74508 h 887891"/>
                  <a:gd name="connsiteX12" fmla="*/ 917878 w 1354145"/>
                  <a:gd name="connsiteY12" fmla="*/ 0 h 887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4145" h="887891">
                    <a:moveTo>
                      <a:pt x="917878" y="0"/>
                    </a:moveTo>
                    <a:cubicBezTo>
                      <a:pt x="1158822" y="0"/>
                      <a:pt x="1354145" y="195323"/>
                      <a:pt x="1354145" y="436267"/>
                    </a:cubicBezTo>
                    <a:cubicBezTo>
                      <a:pt x="1354145" y="677211"/>
                      <a:pt x="1158822" y="872534"/>
                      <a:pt x="917878" y="872534"/>
                    </a:cubicBezTo>
                    <a:cubicBezTo>
                      <a:pt x="857642" y="872534"/>
                      <a:pt x="800257" y="860326"/>
                      <a:pt x="748063" y="838250"/>
                    </a:cubicBezTo>
                    <a:lnTo>
                      <a:pt x="688943" y="806161"/>
                    </a:lnTo>
                    <a:lnTo>
                      <a:pt x="680188" y="813384"/>
                    </a:lnTo>
                    <a:cubicBezTo>
                      <a:pt x="610560" y="860424"/>
                      <a:pt x="526621" y="887891"/>
                      <a:pt x="436267" y="887891"/>
                    </a:cubicBezTo>
                    <a:cubicBezTo>
                      <a:pt x="195323" y="887891"/>
                      <a:pt x="0" y="692568"/>
                      <a:pt x="0" y="451624"/>
                    </a:cubicBezTo>
                    <a:cubicBezTo>
                      <a:pt x="0" y="210680"/>
                      <a:pt x="195323" y="15357"/>
                      <a:pt x="436267" y="15357"/>
                    </a:cubicBezTo>
                    <a:cubicBezTo>
                      <a:pt x="496503" y="15357"/>
                      <a:pt x="553888" y="27565"/>
                      <a:pt x="606082" y="49641"/>
                    </a:cubicBezTo>
                    <a:lnTo>
                      <a:pt x="665203" y="81731"/>
                    </a:lnTo>
                    <a:lnTo>
                      <a:pt x="673957" y="74508"/>
                    </a:lnTo>
                    <a:cubicBezTo>
                      <a:pt x="743586" y="27467"/>
                      <a:pt x="827524" y="0"/>
                      <a:pt x="917878" y="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5514499" y="1895102"/>
                <a:ext cx="999209" cy="582872"/>
              </a:xfrm>
              <a:prstGeom prst="rect">
                <a:avLst/>
              </a:prstGeom>
            </p:spPr>
            <p:txBody>
              <a:bodyPr wrap="none">
                <a:spAutoFit/>
              </a:bodyPr>
              <a:lstStyle/>
              <a:p>
                <a:r>
                  <a:rPr lang="zh-CN" altLang="en-US" sz="3200" dirty="0">
                    <a:solidFill>
                      <a:schemeClr val="bg1"/>
                    </a:solidFill>
                    <a:latin typeface="迷你简少儿" panose="03000509000000000000" pitchFamily="65" charset="-122"/>
                    <a:ea typeface="迷你简少儿" panose="03000509000000000000" pitchFamily="65" charset="-122"/>
                  </a:rPr>
                  <a:t>帐篷</a:t>
                </a:r>
              </a:p>
            </p:txBody>
          </p:sp>
        </p:grpSp>
        <p:grpSp>
          <p:nvGrpSpPr>
            <p:cNvPr id="33" name="组合 32"/>
            <p:cNvGrpSpPr/>
            <p:nvPr/>
          </p:nvGrpSpPr>
          <p:grpSpPr>
            <a:xfrm>
              <a:off x="5448415" y="4743330"/>
              <a:ext cx="1131377" cy="791039"/>
              <a:chOff x="5448415" y="4743330"/>
              <a:chExt cx="1131377" cy="791039"/>
            </a:xfrm>
          </p:grpSpPr>
          <p:sp>
            <p:nvSpPr>
              <p:cNvPr id="31" name="任意多边形 30"/>
              <p:cNvSpPr/>
              <p:nvPr/>
            </p:nvSpPr>
            <p:spPr>
              <a:xfrm>
                <a:off x="5448415" y="4743330"/>
                <a:ext cx="1131377" cy="791039"/>
              </a:xfrm>
              <a:custGeom>
                <a:avLst/>
                <a:gdLst>
                  <a:gd name="connsiteX0" fmla="*/ 917878 w 1354145"/>
                  <a:gd name="connsiteY0" fmla="*/ 0 h 887891"/>
                  <a:gd name="connsiteX1" fmla="*/ 1354145 w 1354145"/>
                  <a:gd name="connsiteY1" fmla="*/ 436267 h 887891"/>
                  <a:gd name="connsiteX2" fmla="*/ 917878 w 1354145"/>
                  <a:gd name="connsiteY2" fmla="*/ 872534 h 887891"/>
                  <a:gd name="connsiteX3" fmla="*/ 748063 w 1354145"/>
                  <a:gd name="connsiteY3" fmla="*/ 838250 h 887891"/>
                  <a:gd name="connsiteX4" fmla="*/ 688943 w 1354145"/>
                  <a:gd name="connsiteY4" fmla="*/ 806161 h 887891"/>
                  <a:gd name="connsiteX5" fmla="*/ 680188 w 1354145"/>
                  <a:gd name="connsiteY5" fmla="*/ 813384 h 887891"/>
                  <a:gd name="connsiteX6" fmla="*/ 436267 w 1354145"/>
                  <a:gd name="connsiteY6" fmla="*/ 887891 h 887891"/>
                  <a:gd name="connsiteX7" fmla="*/ 0 w 1354145"/>
                  <a:gd name="connsiteY7" fmla="*/ 451624 h 887891"/>
                  <a:gd name="connsiteX8" fmla="*/ 436267 w 1354145"/>
                  <a:gd name="connsiteY8" fmla="*/ 15357 h 887891"/>
                  <a:gd name="connsiteX9" fmla="*/ 606082 w 1354145"/>
                  <a:gd name="connsiteY9" fmla="*/ 49641 h 887891"/>
                  <a:gd name="connsiteX10" fmla="*/ 665203 w 1354145"/>
                  <a:gd name="connsiteY10" fmla="*/ 81731 h 887891"/>
                  <a:gd name="connsiteX11" fmla="*/ 673957 w 1354145"/>
                  <a:gd name="connsiteY11" fmla="*/ 74508 h 887891"/>
                  <a:gd name="connsiteX12" fmla="*/ 917878 w 1354145"/>
                  <a:gd name="connsiteY12" fmla="*/ 0 h 887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4145" h="887891">
                    <a:moveTo>
                      <a:pt x="917878" y="0"/>
                    </a:moveTo>
                    <a:cubicBezTo>
                      <a:pt x="1158822" y="0"/>
                      <a:pt x="1354145" y="195323"/>
                      <a:pt x="1354145" y="436267"/>
                    </a:cubicBezTo>
                    <a:cubicBezTo>
                      <a:pt x="1354145" y="677211"/>
                      <a:pt x="1158822" y="872534"/>
                      <a:pt x="917878" y="872534"/>
                    </a:cubicBezTo>
                    <a:cubicBezTo>
                      <a:pt x="857642" y="872534"/>
                      <a:pt x="800257" y="860326"/>
                      <a:pt x="748063" y="838250"/>
                    </a:cubicBezTo>
                    <a:lnTo>
                      <a:pt x="688943" y="806161"/>
                    </a:lnTo>
                    <a:lnTo>
                      <a:pt x="680188" y="813384"/>
                    </a:lnTo>
                    <a:cubicBezTo>
                      <a:pt x="610560" y="860424"/>
                      <a:pt x="526621" y="887891"/>
                      <a:pt x="436267" y="887891"/>
                    </a:cubicBezTo>
                    <a:cubicBezTo>
                      <a:pt x="195323" y="887891"/>
                      <a:pt x="0" y="692568"/>
                      <a:pt x="0" y="451624"/>
                    </a:cubicBezTo>
                    <a:cubicBezTo>
                      <a:pt x="0" y="210680"/>
                      <a:pt x="195323" y="15357"/>
                      <a:pt x="436267" y="15357"/>
                    </a:cubicBezTo>
                    <a:cubicBezTo>
                      <a:pt x="496503" y="15357"/>
                      <a:pt x="553888" y="27565"/>
                      <a:pt x="606082" y="49641"/>
                    </a:cubicBezTo>
                    <a:lnTo>
                      <a:pt x="665203" y="81731"/>
                    </a:lnTo>
                    <a:lnTo>
                      <a:pt x="673957" y="74508"/>
                    </a:lnTo>
                    <a:cubicBezTo>
                      <a:pt x="743586" y="27467"/>
                      <a:pt x="827524" y="0"/>
                      <a:pt x="917878" y="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5514499" y="4847413"/>
                <a:ext cx="999209" cy="582872"/>
              </a:xfrm>
              <a:prstGeom prst="rect">
                <a:avLst/>
              </a:prstGeom>
            </p:spPr>
            <p:txBody>
              <a:bodyPr wrap="none">
                <a:spAutoFit/>
              </a:bodyPr>
              <a:lstStyle/>
              <a:p>
                <a:r>
                  <a:rPr lang="zh-CN" altLang="en-US" sz="3200" dirty="0">
                    <a:solidFill>
                      <a:schemeClr val="bg1"/>
                    </a:solidFill>
                    <a:latin typeface="迷你简少儿" panose="03000509000000000000" pitchFamily="65" charset="-122"/>
                    <a:ea typeface="迷你简少儿" panose="03000509000000000000" pitchFamily="65" charset="-122"/>
                  </a:rPr>
                  <a:t>背包</a:t>
                </a:r>
              </a:p>
            </p:txBody>
          </p:sp>
        </p:grpSp>
      </p:grpSp>
      <p:pic>
        <p:nvPicPr>
          <p:cNvPr id="36" name="图片 35"/>
          <p:cNvPicPr>
            <a:picLocks noChangeAspect="1"/>
          </p:cNvPicPr>
          <p:nvPr/>
        </p:nvPicPr>
        <p:blipFill rotWithShape="1">
          <a:blip r:embed="rId3"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39" name="图片 38"/>
          <p:cNvPicPr>
            <a:picLocks noChangeAspect="1"/>
          </p:cNvPicPr>
          <p:nvPr/>
        </p:nvPicPr>
        <p:blipFill rotWithShape="1">
          <a:blip r:embed="rId4"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40" name="图片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41" name="组合 40"/>
          <p:cNvGrpSpPr/>
          <p:nvPr/>
        </p:nvGrpSpPr>
        <p:grpSpPr>
          <a:xfrm>
            <a:off x="1267" y="4423720"/>
            <a:ext cx="12215448" cy="2445422"/>
            <a:chOff x="-23447" y="4479679"/>
            <a:chExt cx="12215448" cy="2387174"/>
          </a:xfrm>
        </p:grpSpPr>
        <p:pic>
          <p:nvPicPr>
            <p:cNvPr id="42" name="图片 41"/>
            <p:cNvPicPr>
              <a:picLocks noChangeAspect="1"/>
            </p:cNvPicPr>
            <p:nvPr/>
          </p:nvPicPr>
          <p:blipFill rotWithShape="1">
            <a:blip r:embed="rId6"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43" name="图片 4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44" name="图片 4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45" name="图片 4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46" name="图片 4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pic>
        <p:nvPicPr>
          <p:cNvPr id="16" name="图片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20167" y="2678662"/>
            <a:ext cx="2617423" cy="1701496"/>
          </a:xfrm>
          <a:prstGeom prst="rect">
            <a:avLst/>
          </a:prstGeom>
        </p:spPr>
      </p:pic>
    </p:spTree>
    <p:extLst>
      <p:ext uri="{BB962C8B-B14F-4D97-AF65-F5344CB8AC3E}">
        <p14:creationId xmlns:p14="http://schemas.microsoft.com/office/powerpoint/2010/main" val="15900707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000"/>
                                        <p:tgtEl>
                                          <p:spTgt spid="36"/>
                                        </p:tgtEl>
                                      </p:cBhvr>
                                    </p:animEffect>
                                    <p:anim calcmode="lin" valueType="num">
                                      <p:cBhvr>
                                        <p:cTn id="23" dur="1000" fill="hold"/>
                                        <p:tgtEl>
                                          <p:spTgt spid="36"/>
                                        </p:tgtEl>
                                        <p:attrNameLst>
                                          <p:attrName>ppt_x</p:attrName>
                                        </p:attrNameLst>
                                      </p:cBhvr>
                                      <p:tavLst>
                                        <p:tav tm="0">
                                          <p:val>
                                            <p:strVal val="#ppt_x"/>
                                          </p:val>
                                        </p:tav>
                                        <p:tav tm="100000">
                                          <p:val>
                                            <p:strVal val="#ppt_x"/>
                                          </p:val>
                                        </p:tav>
                                      </p:tavLst>
                                    </p:anim>
                                    <p:anim calcmode="lin" valueType="num">
                                      <p:cBhvr>
                                        <p:cTn id="24" dur="1000" fill="hold"/>
                                        <p:tgtEl>
                                          <p:spTgt spid="36"/>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46"/>
                                        </p:tgtEl>
                                        <p:attrNameLst>
                                          <p:attrName>style.visibility</p:attrName>
                                        </p:attrNameLst>
                                      </p:cBhvr>
                                      <p:to>
                                        <p:strVal val="visible"/>
                                      </p:to>
                                    </p:set>
                                    <p:animEffect transition="in" filter="wipe(down)">
                                      <p:cBhvr>
                                        <p:cTn id="27" dur="500"/>
                                        <p:tgtEl>
                                          <p:spTgt spid="46"/>
                                        </p:tgtEl>
                                      </p:cBhvr>
                                    </p:animEffect>
                                  </p:childTnLst>
                                </p:cTn>
                              </p:par>
                              <p:par>
                                <p:cTn id="28" presetID="53" presetClass="entr" presetSubtype="16" fill="hold" nodeType="withEffect">
                                  <p:stCondLst>
                                    <p:cond delay="2500"/>
                                  </p:stCondLst>
                                  <p:childTnLst>
                                    <p:set>
                                      <p:cBhvr>
                                        <p:cTn id="29" dur="1" fill="hold">
                                          <p:stCondLst>
                                            <p:cond delay="0"/>
                                          </p:stCondLst>
                                        </p:cTn>
                                        <p:tgtEl>
                                          <p:spTgt spid="2"/>
                                        </p:tgtEl>
                                        <p:attrNameLst>
                                          <p:attrName>style.visibility</p:attrName>
                                        </p:attrNameLst>
                                      </p:cBhvr>
                                      <p:to>
                                        <p:strVal val="visible"/>
                                      </p:to>
                                    </p:set>
                                    <p:anim calcmode="lin" valueType="num">
                                      <p:cBhvr>
                                        <p:cTn id="30" dur="1500" fill="hold"/>
                                        <p:tgtEl>
                                          <p:spTgt spid="2"/>
                                        </p:tgtEl>
                                        <p:attrNameLst>
                                          <p:attrName>ppt_w</p:attrName>
                                        </p:attrNameLst>
                                      </p:cBhvr>
                                      <p:tavLst>
                                        <p:tav tm="0">
                                          <p:val>
                                            <p:fltVal val="0"/>
                                          </p:val>
                                        </p:tav>
                                        <p:tav tm="100000">
                                          <p:val>
                                            <p:strVal val="#ppt_w"/>
                                          </p:val>
                                        </p:tav>
                                      </p:tavLst>
                                    </p:anim>
                                    <p:anim calcmode="lin" valueType="num">
                                      <p:cBhvr>
                                        <p:cTn id="31" dur="1500" fill="hold"/>
                                        <p:tgtEl>
                                          <p:spTgt spid="2"/>
                                        </p:tgtEl>
                                        <p:attrNameLst>
                                          <p:attrName>ppt_h</p:attrName>
                                        </p:attrNameLst>
                                      </p:cBhvr>
                                      <p:tavLst>
                                        <p:tav tm="0">
                                          <p:val>
                                            <p:fltVal val="0"/>
                                          </p:val>
                                        </p:tav>
                                        <p:tav tm="100000">
                                          <p:val>
                                            <p:strVal val="#ppt_h"/>
                                          </p:val>
                                        </p:tav>
                                      </p:tavLst>
                                    </p:anim>
                                    <p:animEffect transition="in" filter="fade">
                                      <p:cBhvr>
                                        <p:cTn id="32" dur="1500"/>
                                        <p:tgtEl>
                                          <p:spTgt spid="2"/>
                                        </p:tgtEl>
                                      </p:cBhvr>
                                    </p:animEffect>
                                  </p:childTnLst>
                                </p:cTn>
                              </p:par>
                              <p:par>
                                <p:cTn id="33" presetID="14" presetClass="entr" presetSubtype="10" fill="hold" nodeType="withEffect">
                                  <p:stCondLst>
                                    <p:cond delay="3000"/>
                                  </p:stCondLst>
                                  <p:childTnLst>
                                    <p:set>
                                      <p:cBhvr>
                                        <p:cTn id="34" dur="1" fill="hold">
                                          <p:stCondLst>
                                            <p:cond delay="0"/>
                                          </p:stCondLst>
                                        </p:cTn>
                                        <p:tgtEl>
                                          <p:spTgt spid="16"/>
                                        </p:tgtEl>
                                        <p:attrNameLst>
                                          <p:attrName>style.visibility</p:attrName>
                                        </p:attrNameLst>
                                      </p:cBhvr>
                                      <p:to>
                                        <p:strVal val="visible"/>
                                      </p:to>
                                    </p:set>
                                    <p:animEffect transition="in" filter="randombar(horizontal)">
                                      <p:cBhvr>
                                        <p:cTn id="35" dur="500"/>
                                        <p:tgtEl>
                                          <p:spTgt spid="16"/>
                                        </p:tgtEl>
                                      </p:cBhvr>
                                    </p:animEffect>
                                  </p:childTnLst>
                                </p:cTn>
                              </p:par>
                              <p:par>
                                <p:cTn id="36" presetID="16" presetClass="entr" presetSubtype="21" fill="hold" grpId="0" nodeType="withEffect">
                                  <p:stCondLst>
                                    <p:cond delay="3000"/>
                                  </p:stCondLst>
                                  <p:childTnLst>
                                    <p:set>
                                      <p:cBhvr>
                                        <p:cTn id="37" dur="1" fill="hold">
                                          <p:stCondLst>
                                            <p:cond delay="0"/>
                                          </p:stCondLst>
                                        </p:cTn>
                                        <p:tgtEl>
                                          <p:spTgt spid="38"/>
                                        </p:tgtEl>
                                        <p:attrNameLst>
                                          <p:attrName>style.visibility</p:attrName>
                                        </p:attrNameLst>
                                      </p:cBhvr>
                                      <p:to>
                                        <p:strVal val="visible"/>
                                      </p:to>
                                    </p:set>
                                    <p:animEffect transition="in" filter="barn(inVertical)">
                                      <p:cBhvr>
                                        <p:cTn id="3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图片 90"/>
          <p:cNvPicPr>
            <a:picLocks noChangeAspect="1"/>
          </p:cNvPicPr>
          <p:nvPr/>
        </p:nvPicPr>
        <p:blipFill rotWithShape="1">
          <a:blip r:embed="rId3"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92" name="图片 91"/>
          <p:cNvPicPr>
            <a:picLocks noChangeAspect="1"/>
          </p:cNvPicPr>
          <p:nvPr/>
        </p:nvPicPr>
        <p:blipFill rotWithShape="1">
          <a:blip r:embed="rId4"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93" name="图片 9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94" name="组合 93"/>
          <p:cNvGrpSpPr/>
          <p:nvPr/>
        </p:nvGrpSpPr>
        <p:grpSpPr>
          <a:xfrm>
            <a:off x="1267" y="4423720"/>
            <a:ext cx="12215448" cy="2445422"/>
            <a:chOff x="-23447" y="4479679"/>
            <a:chExt cx="12215448" cy="2387174"/>
          </a:xfrm>
        </p:grpSpPr>
        <p:pic>
          <p:nvPicPr>
            <p:cNvPr id="95" name="图片 94"/>
            <p:cNvPicPr>
              <a:picLocks noChangeAspect="1"/>
            </p:cNvPicPr>
            <p:nvPr/>
          </p:nvPicPr>
          <p:blipFill rotWithShape="1">
            <a:blip r:embed="rId6"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96" name="图片 9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97" name="图片 9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98" name="图片 9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99" name="图片 9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sp>
        <p:nvSpPr>
          <p:cNvPr id="38" name="矩形 37"/>
          <p:cNvSpPr/>
          <p:nvPr/>
        </p:nvSpPr>
        <p:spPr>
          <a:xfrm>
            <a:off x="4143561" y="1020664"/>
            <a:ext cx="3877985" cy="584775"/>
          </a:xfrm>
          <a:prstGeom prst="rect">
            <a:avLst/>
          </a:prstGeom>
        </p:spPr>
        <p:txBody>
          <a:bodyPr wrap="none">
            <a:spAutoFit/>
          </a:bodyPr>
          <a:lstStyle/>
          <a:p>
            <a:r>
              <a:rPr lang="zh-CN" altLang="en-US" sz="3200" dirty="0">
                <a:solidFill>
                  <a:srgbClr val="0B4C29"/>
                </a:solidFill>
                <a:latin typeface="迷你简少儿" panose="03000509000000000000" pitchFamily="65" charset="-122"/>
                <a:ea typeface="迷你简少儿" panose="03000509000000000000" pitchFamily="65" charset="-122"/>
              </a:rPr>
              <a:t>夏令营训练注意事项</a:t>
            </a:r>
          </a:p>
        </p:txBody>
      </p:sp>
      <p:grpSp>
        <p:nvGrpSpPr>
          <p:cNvPr id="53" name="组合 52"/>
          <p:cNvGrpSpPr/>
          <p:nvPr/>
        </p:nvGrpSpPr>
        <p:grpSpPr>
          <a:xfrm>
            <a:off x="3881229" y="2553931"/>
            <a:ext cx="4444515" cy="261781"/>
            <a:chOff x="3802614" y="2831415"/>
            <a:chExt cx="4444515" cy="261781"/>
          </a:xfrm>
        </p:grpSpPr>
        <p:sp>
          <p:nvSpPr>
            <p:cNvPr id="23" name="等腰三角形 22"/>
            <p:cNvSpPr/>
            <p:nvPr/>
          </p:nvSpPr>
          <p:spPr>
            <a:xfrm flipV="1">
              <a:off x="4013949"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3802614"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flipV="1">
              <a:off x="4633721" y="2831415"/>
              <a:ext cx="303220" cy="261781"/>
            </a:xfrm>
            <a:prstGeom prst="triangle">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4422386"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flipV="1">
              <a:off x="5253492"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5042157"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flipV="1">
              <a:off x="5873263" y="2831415"/>
              <a:ext cx="303220" cy="261781"/>
            </a:xfrm>
            <a:prstGeom prst="triangle">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5661928"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flipV="1">
              <a:off x="6493034"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281699"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flipV="1">
              <a:off x="7112805" y="2831415"/>
              <a:ext cx="303220" cy="261781"/>
            </a:xfrm>
            <a:prstGeom prst="triangle">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6901470"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flipV="1">
              <a:off x="7732576"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7521241"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8141011"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3862301" y="3720884"/>
            <a:ext cx="4444515" cy="261781"/>
            <a:chOff x="3802614" y="2831415"/>
            <a:chExt cx="4444515" cy="261781"/>
          </a:xfrm>
        </p:grpSpPr>
        <p:sp>
          <p:nvSpPr>
            <p:cNvPr id="56" name="等腰三角形 55"/>
            <p:cNvSpPr/>
            <p:nvPr/>
          </p:nvSpPr>
          <p:spPr>
            <a:xfrm flipV="1">
              <a:off x="4013949"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3802614"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等腰三角形 57"/>
            <p:cNvSpPr/>
            <p:nvPr/>
          </p:nvSpPr>
          <p:spPr>
            <a:xfrm flipV="1">
              <a:off x="4633721" y="2831415"/>
              <a:ext cx="303220" cy="261781"/>
            </a:xfrm>
            <a:prstGeom prst="triangle">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4422386"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等腰三角形 59"/>
            <p:cNvSpPr/>
            <p:nvPr/>
          </p:nvSpPr>
          <p:spPr>
            <a:xfrm flipV="1">
              <a:off x="5253492"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5042157"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flipV="1">
              <a:off x="5873263" y="2831415"/>
              <a:ext cx="303220" cy="261781"/>
            </a:xfrm>
            <a:prstGeom prst="triangle">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5661928"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flipV="1">
              <a:off x="6493034"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6281699"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等腰三角形 65"/>
            <p:cNvSpPr/>
            <p:nvPr/>
          </p:nvSpPr>
          <p:spPr>
            <a:xfrm flipV="1">
              <a:off x="7112805" y="2831415"/>
              <a:ext cx="303220" cy="261781"/>
            </a:xfrm>
            <a:prstGeom prst="triangle">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6901470"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等腰三角形 67"/>
            <p:cNvSpPr/>
            <p:nvPr/>
          </p:nvSpPr>
          <p:spPr>
            <a:xfrm flipV="1">
              <a:off x="7732576"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7521241"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8141011"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 name="组合 71"/>
          <p:cNvGrpSpPr/>
          <p:nvPr/>
        </p:nvGrpSpPr>
        <p:grpSpPr>
          <a:xfrm>
            <a:off x="3887237" y="4885526"/>
            <a:ext cx="4444515" cy="261781"/>
            <a:chOff x="3802614" y="2831415"/>
            <a:chExt cx="4444515" cy="261781"/>
          </a:xfrm>
        </p:grpSpPr>
        <p:sp>
          <p:nvSpPr>
            <p:cNvPr id="73" name="等腰三角形 72"/>
            <p:cNvSpPr/>
            <p:nvPr/>
          </p:nvSpPr>
          <p:spPr>
            <a:xfrm flipV="1">
              <a:off x="4013949"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3802614"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等腰三角形 74"/>
            <p:cNvSpPr/>
            <p:nvPr/>
          </p:nvSpPr>
          <p:spPr>
            <a:xfrm flipV="1">
              <a:off x="4633721" y="2831415"/>
              <a:ext cx="303220" cy="261781"/>
            </a:xfrm>
            <a:prstGeom prst="triangle">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4422386"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等腰三角形 76"/>
            <p:cNvSpPr/>
            <p:nvPr/>
          </p:nvSpPr>
          <p:spPr>
            <a:xfrm flipV="1">
              <a:off x="5253492"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a:off x="5042157"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等腰三角形 78"/>
            <p:cNvSpPr/>
            <p:nvPr/>
          </p:nvSpPr>
          <p:spPr>
            <a:xfrm flipV="1">
              <a:off x="5873263" y="2831415"/>
              <a:ext cx="303220" cy="261781"/>
            </a:xfrm>
            <a:prstGeom prst="triangle">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5661928"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等腰三角形 80"/>
            <p:cNvSpPr/>
            <p:nvPr/>
          </p:nvSpPr>
          <p:spPr>
            <a:xfrm flipV="1">
              <a:off x="6493034"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6281699"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等腰三角形 82"/>
            <p:cNvSpPr/>
            <p:nvPr/>
          </p:nvSpPr>
          <p:spPr>
            <a:xfrm flipV="1">
              <a:off x="7112805" y="2831415"/>
              <a:ext cx="303220" cy="261781"/>
            </a:xfrm>
            <a:prstGeom prst="triangle">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6901470"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等腰三角形 84"/>
            <p:cNvSpPr/>
            <p:nvPr/>
          </p:nvSpPr>
          <p:spPr>
            <a:xfrm flipV="1">
              <a:off x="7732576"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7521241"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141011"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3431201" y="2012855"/>
            <a:ext cx="5344571" cy="565455"/>
            <a:chOff x="3431201" y="2124068"/>
            <a:chExt cx="5344571" cy="565455"/>
          </a:xfrm>
        </p:grpSpPr>
        <p:sp>
          <p:nvSpPr>
            <p:cNvPr id="22" name="圆角矩形 21"/>
            <p:cNvSpPr/>
            <p:nvPr/>
          </p:nvSpPr>
          <p:spPr>
            <a:xfrm>
              <a:off x="3431201" y="2124068"/>
              <a:ext cx="5344571" cy="565455"/>
            </a:xfrm>
            <a:prstGeom prst="roundRect">
              <a:avLst>
                <a:gd name="adj" fmla="val 50000"/>
              </a:avLst>
            </a:prstGeom>
            <a:solidFill>
              <a:srgbClr val="17550E"/>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4010606" y="2175963"/>
              <a:ext cx="4185761" cy="461665"/>
            </a:xfrm>
            <a:prstGeom prst="rect">
              <a:avLst/>
            </a:prstGeom>
          </p:spPr>
          <p:txBody>
            <a:bodyPr wrap="none">
              <a:spAutoFit/>
            </a:bodyPr>
            <a:lstStyle/>
            <a:p>
              <a:r>
                <a:rPr lang="zh-CN" altLang="en-US" sz="2400" dirty="0">
                  <a:solidFill>
                    <a:schemeClr val="bg1"/>
                  </a:solidFill>
                  <a:latin typeface="迷你简少儿" panose="03000509000000000000" pitchFamily="65" charset="-122"/>
                  <a:ea typeface="迷你简少儿" panose="03000509000000000000" pitchFamily="65" charset="-122"/>
                </a:rPr>
                <a:t>第一项：注意保护自己的安全</a:t>
              </a:r>
            </a:p>
          </p:txBody>
        </p:sp>
      </p:grpSp>
      <p:grpSp>
        <p:nvGrpSpPr>
          <p:cNvPr id="3" name="组合 2"/>
          <p:cNvGrpSpPr/>
          <p:nvPr/>
        </p:nvGrpSpPr>
        <p:grpSpPr>
          <a:xfrm>
            <a:off x="3412273" y="3179808"/>
            <a:ext cx="5344571" cy="565455"/>
            <a:chOff x="3412273" y="3291021"/>
            <a:chExt cx="5344571" cy="565455"/>
          </a:xfrm>
        </p:grpSpPr>
        <p:sp>
          <p:nvSpPr>
            <p:cNvPr id="54" name="圆角矩形 53"/>
            <p:cNvSpPr/>
            <p:nvPr/>
          </p:nvSpPr>
          <p:spPr>
            <a:xfrm>
              <a:off x="3412273" y="3291021"/>
              <a:ext cx="5344571" cy="565455"/>
            </a:xfrm>
            <a:prstGeom prst="roundRect">
              <a:avLst>
                <a:gd name="adj" fmla="val 50000"/>
              </a:avLst>
            </a:prstGeom>
            <a:solidFill>
              <a:srgbClr val="17550E"/>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3991678" y="3342916"/>
              <a:ext cx="4185761" cy="461665"/>
            </a:xfrm>
            <a:prstGeom prst="rect">
              <a:avLst/>
            </a:prstGeom>
          </p:spPr>
          <p:txBody>
            <a:bodyPr wrap="none">
              <a:spAutoFit/>
            </a:bodyPr>
            <a:lstStyle/>
            <a:p>
              <a:r>
                <a:rPr lang="zh-CN" altLang="en-US" sz="2400" dirty="0">
                  <a:solidFill>
                    <a:schemeClr val="bg1"/>
                  </a:solidFill>
                  <a:latin typeface="迷你简少儿" panose="03000509000000000000" pitchFamily="65" charset="-122"/>
                  <a:ea typeface="迷你简少儿" panose="03000509000000000000" pitchFamily="65" charset="-122"/>
                </a:rPr>
                <a:t>第二项：注意保护自己的安全</a:t>
              </a:r>
            </a:p>
          </p:txBody>
        </p:sp>
      </p:grpSp>
      <p:grpSp>
        <p:nvGrpSpPr>
          <p:cNvPr id="13" name="组合 12"/>
          <p:cNvGrpSpPr/>
          <p:nvPr/>
        </p:nvGrpSpPr>
        <p:grpSpPr>
          <a:xfrm>
            <a:off x="3437209" y="4344450"/>
            <a:ext cx="5344571" cy="565455"/>
            <a:chOff x="3437209" y="4455663"/>
            <a:chExt cx="5344571" cy="565455"/>
          </a:xfrm>
        </p:grpSpPr>
        <p:sp>
          <p:nvSpPr>
            <p:cNvPr id="71" name="圆角矩形 70"/>
            <p:cNvSpPr/>
            <p:nvPr/>
          </p:nvSpPr>
          <p:spPr>
            <a:xfrm>
              <a:off x="3437209" y="4455663"/>
              <a:ext cx="5344571" cy="565455"/>
            </a:xfrm>
            <a:prstGeom prst="roundRect">
              <a:avLst>
                <a:gd name="adj" fmla="val 50000"/>
              </a:avLst>
            </a:prstGeom>
            <a:solidFill>
              <a:srgbClr val="17550E"/>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p:cNvSpPr/>
            <p:nvPr/>
          </p:nvSpPr>
          <p:spPr>
            <a:xfrm>
              <a:off x="4016614" y="4507558"/>
              <a:ext cx="4185761" cy="461665"/>
            </a:xfrm>
            <a:prstGeom prst="rect">
              <a:avLst/>
            </a:prstGeom>
          </p:spPr>
          <p:txBody>
            <a:bodyPr wrap="none">
              <a:spAutoFit/>
            </a:bodyPr>
            <a:lstStyle/>
            <a:p>
              <a:r>
                <a:rPr lang="zh-CN" altLang="en-US" sz="2400" dirty="0">
                  <a:solidFill>
                    <a:schemeClr val="bg1"/>
                  </a:solidFill>
                  <a:latin typeface="迷你简少儿" panose="03000509000000000000" pitchFamily="65" charset="-122"/>
                  <a:ea typeface="迷你简少儿" panose="03000509000000000000" pitchFamily="65" charset="-122"/>
                </a:rPr>
                <a:t>第三项：注意保护自己的安全</a:t>
              </a:r>
            </a:p>
          </p:txBody>
        </p:sp>
      </p:grpSp>
    </p:spTree>
    <p:extLst>
      <p:ext uri="{BB962C8B-B14F-4D97-AF65-F5344CB8AC3E}">
        <p14:creationId xmlns:p14="http://schemas.microsoft.com/office/powerpoint/2010/main" val="162210761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1000"/>
                                        <p:tgtEl>
                                          <p:spTgt spid="94"/>
                                        </p:tgtEl>
                                      </p:cBhvr>
                                    </p:animEffect>
                                    <p:anim calcmode="lin" valueType="num">
                                      <p:cBhvr>
                                        <p:cTn id="8" dur="1000" fill="hold"/>
                                        <p:tgtEl>
                                          <p:spTgt spid="94"/>
                                        </p:tgtEl>
                                        <p:attrNameLst>
                                          <p:attrName>ppt_x</p:attrName>
                                        </p:attrNameLst>
                                      </p:cBhvr>
                                      <p:tavLst>
                                        <p:tav tm="0">
                                          <p:val>
                                            <p:strVal val="#ppt_x"/>
                                          </p:val>
                                        </p:tav>
                                        <p:tav tm="100000">
                                          <p:val>
                                            <p:strVal val="#ppt_x"/>
                                          </p:val>
                                        </p:tav>
                                      </p:tavLst>
                                    </p:anim>
                                    <p:anim calcmode="lin" valueType="num">
                                      <p:cBhvr>
                                        <p:cTn id="9" dur="1000" fill="hold"/>
                                        <p:tgtEl>
                                          <p:spTgt spid="9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93"/>
                                        </p:tgtEl>
                                        <p:attrNameLst>
                                          <p:attrName>style.visibility</p:attrName>
                                        </p:attrNameLst>
                                      </p:cBhvr>
                                      <p:to>
                                        <p:strVal val="visible"/>
                                      </p:to>
                                    </p:set>
                                    <p:animEffect transition="in" filter="fade">
                                      <p:cBhvr>
                                        <p:cTn id="12" dur="1000"/>
                                        <p:tgtEl>
                                          <p:spTgt spid="93"/>
                                        </p:tgtEl>
                                      </p:cBhvr>
                                    </p:animEffect>
                                    <p:anim calcmode="lin" valueType="num">
                                      <p:cBhvr>
                                        <p:cTn id="13" dur="1000" fill="hold"/>
                                        <p:tgtEl>
                                          <p:spTgt spid="93"/>
                                        </p:tgtEl>
                                        <p:attrNameLst>
                                          <p:attrName>ppt_x</p:attrName>
                                        </p:attrNameLst>
                                      </p:cBhvr>
                                      <p:tavLst>
                                        <p:tav tm="0">
                                          <p:val>
                                            <p:strVal val="#ppt_x"/>
                                          </p:val>
                                        </p:tav>
                                        <p:tav tm="100000">
                                          <p:val>
                                            <p:strVal val="#ppt_x"/>
                                          </p:val>
                                        </p:tav>
                                      </p:tavLst>
                                    </p:anim>
                                    <p:anim calcmode="lin" valueType="num">
                                      <p:cBhvr>
                                        <p:cTn id="14" dur="1000" fill="hold"/>
                                        <p:tgtEl>
                                          <p:spTgt spid="9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1000"/>
                                        <p:tgtEl>
                                          <p:spTgt spid="92"/>
                                        </p:tgtEl>
                                      </p:cBhvr>
                                    </p:animEffect>
                                    <p:anim calcmode="lin" valueType="num">
                                      <p:cBhvr>
                                        <p:cTn id="18" dur="1000" fill="hold"/>
                                        <p:tgtEl>
                                          <p:spTgt spid="92"/>
                                        </p:tgtEl>
                                        <p:attrNameLst>
                                          <p:attrName>ppt_x</p:attrName>
                                        </p:attrNameLst>
                                      </p:cBhvr>
                                      <p:tavLst>
                                        <p:tav tm="0">
                                          <p:val>
                                            <p:strVal val="#ppt_x"/>
                                          </p:val>
                                        </p:tav>
                                        <p:tav tm="100000">
                                          <p:val>
                                            <p:strVal val="#ppt_x"/>
                                          </p:val>
                                        </p:tav>
                                      </p:tavLst>
                                    </p:anim>
                                    <p:anim calcmode="lin" valueType="num">
                                      <p:cBhvr>
                                        <p:cTn id="19" dur="1000" fill="hold"/>
                                        <p:tgtEl>
                                          <p:spTgt spid="9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91"/>
                                        </p:tgtEl>
                                        <p:attrNameLst>
                                          <p:attrName>style.visibility</p:attrName>
                                        </p:attrNameLst>
                                      </p:cBhvr>
                                      <p:to>
                                        <p:strVal val="visible"/>
                                      </p:to>
                                    </p:set>
                                    <p:animEffect transition="in" filter="fade">
                                      <p:cBhvr>
                                        <p:cTn id="22" dur="1000"/>
                                        <p:tgtEl>
                                          <p:spTgt spid="91"/>
                                        </p:tgtEl>
                                      </p:cBhvr>
                                    </p:animEffect>
                                    <p:anim calcmode="lin" valueType="num">
                                      <p:cBhvr>
                                        <p:cTn id="23" dur="1000" fill="hold"/>
                                        <p:tgtEl>
                                          <p:spTgt spid="91"/>
                                        </p:tgtEl>
                                        <p:attrNameLst>
                                          <p:attrName>ppt_x</p:attrName>
                                        </p:attrNameLst>
                                      </p:cBhvr>
                                      <p:tavLst>
                                        <p:tav tm="0">
                                          <p:val>
                                            <p:strVal val="#ppt_x"/>
                                          </p:val>
                                        </p:tav>
                                        <p:tav tm="100000">
                                          <p:val>
                                            <p:strVal val="#ppt_x"/>
                                          </p:val>
                                        </p:tav>
                                      </p:tavLst>
                                    </p:anim>
                                    <p:anim calcmode="lin" valueType="num">
                                      <p:cBhvr>
                                        <p:cTn id="24" dur="1000" fill="hold"/>
                                        <p:tgtEl>
                                          <p:spTgt spid="91"/>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99"/>
                                        </p:tgtEl>
                                        <p:attrNameLst>
                                          <p:attrName>style.visibility</p:attrName>
                                        </p:attrNameLst>
                                      </p:cBhvr>
                                      <p:to>
                                        <p:strVal val="visible"/>
                                      </p:to>
                                    </p:set>
                                    <p:animEffect transition="in" filter="wipe(down)">
                                      <p:cBhvr>
                                        <p:cTn id="27" dur="500"/>
                                        <p:tgtEl>
                                          <p:spTgt spid="99"/>
                                        </p:tgtEl>
                                      </p:cBhvr>
                                    </p:animEffect>
                                  </p:childTnLst>
                                </p:cTn>
                              </p:par>
                              <p:par>
                                <p:cTn id="28" presetID="22" presetClass="entr" presetSubtype="1" fill="hold" nodeType="withEffect">
                                  <p:stCondLst>
                                    <p:cond delay="2500"/>
                                  </p:stCondLst>
                                  <p:childTnLst>
                                    <p:set>
                                      <p:cBhvr>
                                        <p:cTn id="29" dur="1" fill="hold">
                                          <p:stCondLst>
                                            <p:cond delay="0"/>
                                          </p:stCondLst>
                                        </p:cTn>
                                        <p:tgtEl>
                                          <p:spTgt spid="53"/>
                                        </p:tgtEl>
                                        <p:attrNameLst>
                                          <p:attrName>style.visibility</p:attrName>
                                        </p:attrNameLst>
                                      </p:cBhvr>
                                      <p:to>
                                        <p:strVal val="visible"/>
                                      </p:to>
                                    </p:set>
                                    <p:animEffect transition="in" filter="wipe(up)">
                                      <p:cBhvr>
                                        <p:cTn id="30" dur="500"/>
                                        <p:tgtEl>
                                          <p:spTgt spid="53"/>
                                        </p:tgtEl>
                                      </p:cBhvr>
                                    </p:animEffect>
                                  </p:childTnLst>
                                </p:cTn>
                              </p:par>
                              <p:par>
                                <p:cTn id="31" presetID="22" presetClass="entr" presetSubtype="1" fill="hold" nodeType="withEffect">
                                  <p:stCondLst>
                                    <p:cond delay="3000"/>
                                  </p:stCondLst>
                                  <p:childTnLst>
                                    <p:set>
                                      <p:cBhvr>
                                        <p:cTn id="32" dur="1" fill="hold">
                                          <p:stCondLst>
                                            <p:cond delay="0"/>
                                          </p:stCondLst>
                                        </p:cTn>
                                        <p:tgtEl>
                                          <p:spTgt spid="55"/>
                                        </p:tgtEl>
                                        <p:attrNameLst>
                                          <p:attrName>style.visibility</p:attrName>
                                        </p:attrNameLst>
                                      </p:cBhvr>
                                      <p:to>
                                        <p:strVal val="visible"/>
                                      </p:to>
                                    </p:set>
                                    <p:animEffect transition="in" filter="wipe(up)">
                                      <p:cBhvr>
                                        <p:cTn id="33" dur="500"/>
                                        <p:tgtEl>
                                          <p:spTgt spid="55"/>
                                        </p:tgtEl>
                                      </p:cBhvr>
                                    </p:animEffect>
                                  </p:childTnLst>
                                </p:cTn>
                              </p:par>
                              <p:par>
                                <p:cTn id="34" presetID="22" presetClass="entr" presetSubtype="1" fill="hold" nodeType="withEffect">
                                  <p:stCondLst>
                                    <p:cond delay="3500"/>
                                  </p:stCondLst>
                                  <p:childTnLst>
                                    <p:set>
                                      <p:cBhvr>
                                        <p:cTn id="35" dur="1" fill="hold">
                                          <p:stCondLst>
                                            <p:cond delay="0"/>
                                          </p:stCondLst>
                                        </p:cTn>
                                        <p:tgtEl>
                                          <p:spTgt spid="72"/>
                                        </p:tgtEl>
                                        <p:attrNameLst>
                                          <p:attrName>style.visibility</p:attrName>
                                        </p:attrNameLst>
                                      </p:cBhvr>
                                      <p:to>
                                        <p:strVal val="visible"/>
                                      </p:to>
                                    </p:set>
                                    <p:animEffect transition="in" filter="wipe(up)">
                                      <p:cBhvr>
                                        <p:cTn id="36" dur="500"/>
                                        <p:tgtEl>
                                          <p:spTgt spid="72"/>
                                        </p:tgtEl>
                                      </p:cBhvr>
                                    </p:animEffect>
                                  </p:childTnLst>
                                </p:cTn>
                              </p:par>
                              <p:par>
                                <p:cTn id="37" presetID="22" presetClass="entr" presetSubtype="1" fill="hold" nodeType="withEffect">
                                  <p:stCondLst>
                                    <p:cond delay="2000"/>
                                  </p:stCondLst>
                                  <p:childTnLst>
                                    <p:set>
                                      <p:cBhvr>
                                        <p:cTn id="38" dur="1" fill="hold">
                                          <p:stCondLst>
                                            <p:cond delay="0"/>
                                          </p:stCondLst>
                                        </p:cTn>
                                        <p:tgtEl>
                                          <p:spTgt spid="2"/>
                                        </p:tgtEl>
                                        <p:attrNameLst>
                                          <p:attrName>style.visibility</p:attrName>
                                        </p:attrNameLst>
                                      </p:cBhvr>
                                      <p:to>
                                        <p:strVal val="visible"/>
                                      </p:to>
                                    </p:set>
                                    <p:animEffect transition="in" filter="wipe(up)">
                                      <p:cBhvr>
                                        <p:cTn id="39" dur="500"/>
                                        <p:tgtEl>
                                          <p:spTgt spid="2"/>
                                        </p:tgtEl>
                                      </p:cBhvr>
                                    </p:animEffect>
                                  </p:childTnLst>
                                </p:cTn>
                              </p:par>
                              <p:par>
                                <p:cTn id="40" presetID="22" presetClass="entr" presetSubtype="1" fill="hold" nodeType="withEffect">
                                  <p:stCondLst>
                                    <p:cond delay="2500"/>
                                  </p:stCondLst>
                                  <p:childTnLst>
                                    <p:set>
                                      <p:cBhvr>
                                        <p:cTn id="41" dur="1" fill="hold">
                                          <p:stCondLst>
                                            <p:cond delay="0"/>
                                          </p:stCondLst>
                                        </p:cTn>
                                        <p:tgtEl>
                                          <p:spTgt spid="3"/>
                                        </p:tgtEl>
                                        <p:attrNameLst>
                                          <p:attrName>style.visibility</p:attrName>
                                        </p:attrNameLst>
                                      </p:cBhvr>
                                      <p:to>
                                        <p:strVal val="visible"/>
                                      </p:to>
                                    </p:set>
                                    <p:animEffect transition="in" filter="wipe(up)">
                                      <p:cBhvr>
                                        <p:cTn id="42" dur="500"/>
                                        <p:tgtEl>
                                          <p:spTgt spid="3"/>
                                        </p:tgtEl>
                                      </p:cBhvr>
                                    </p:animEffect>
                                  </p:childTnLst>
                                </p:cTn>
                              </p:par>
                              <p:par>
                                <p:cTn id="43" presetID="22" presetClass="entr" presetSubtype="1" fill="hold" nodeType="withEffect">
                                  <p:stCondLst>
                                    <p:cond delay="3000"/>
                                  </p:stCondLst>
                                  <p:childTnLst>
                                    <p:set>
                                      <p:cBhvr>
                                        <p:cTn id="44" dur="1" fill="hold">
                                          <p:stCondLst>
                                            <p:cond delay="0"/>
                                          </p:stCondLst>
                                        </p:cTn>
                                        <p:tgtEl>
                                          <p:spTgt spid="13"/>
                                        </p:tgtEl>
                                        <p:attrNameLst>
                                          <p:attrName>style.visibility</p:attrName>
                                        </p:attrNameLst>
                                      </p:cBhvr>
                                      <p:to>
                                        <p:strVal val="visible"/>
                                      </p:to>
                                    </p:set>
                                    <p:animEffect transition="in" filter="wipe(up)">
                                      <p:cBhvr>
                                        <p:cTn id="45" dur="500"/>
                                        <p:tgtEl>
                                          <p:spTgt spid="13"/>
                                        </p:tgtEl>
                                      </p:cBhvr>
                                    </p:animEffect>
                                  </p:childTnLst>
                                </p:cTn>
                              </p:par>
                              <p:par>
                                <p:cTn id="46" presetID="25" presetClass="entr" presetSubtype="0" fill="hold" grpId="0" nodeType="withEffect">
                                  <p:stCondLst>
                                    <p:cond delay="3000"/>
                                  </p:stCondLst>
                                  <p:childTnLst>
                                    <p:set>
                                      <p:cBhvr>
                                        <p:cTn id="47" dur="1" fill="hold">
                                          <p:stCondLst>
                                            <p:cond delay="0"/>
                                          </p:stCondLst>
                                        </p:cTn>
                                        <p:tgtEl>
                                          <p:spTgt spid="38"/>
                                        </p:tgtEl>
                                        <p:attrNameLst>
                                          <p:attrName>style.visibility</p:attrName>
                                        </p:attrNameLst>
                                      </p:cBhvr>
                                      <p:to>
                                        <p:strVal val="visible"/>
                                      </p:to>
                                    </p:set>
                                    <p:anim calcmode="lin" valueType="num">
                                      <p:cBhvr>
                                        <p:cTn id="48" dur="500" decel="50000" fill="hold">
                                          <p:stCondLst>
                                            <p:cond delay="0"/>
                                          </p:stCondLst>
                                        </p:cTn>
                                        <p:tgtEl>
                                          <p:spTgt spid="38"/>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38"/>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38"/>
                                        </p:tgtEl>
                                        <p:attrNameLst>
                                          <p:attrName>ppt_w</p:attrName>
                                        </p:attrNameLst>
                                      </p:cBhvr>
                                      <p:tavLst>
                                        <p:tav tm="0">
                                          <p:val>
                                            <p:strVal val="#ppt_w*.05"/>
                                          </p:val>
                                        </p:tav>
                                        <p:tav tm="100000">
                                          <p:val>
                                            <p:strVal val="#ppt_w"/>
                                          </p:val>
                                        </p:tav>
                                      </p:tavLst>
                                    </p:anim>
                                    <p:anim calcmode="lin" valueType="num">
                                      <p:cBhvr>
                                        <p:cTn id="51" dur="1000" fill="hold"/>
                                        <p:tgtEl>
                                          <p:spTgt spid="38"/>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38"/>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38"/>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38"/>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41" name="图片 40"/>
          <p:cNvPicPr>
            <a:picLocks noChangeAspect="1"/>
          </p:cNvPicPr>
          <p:nvPr/>
        </p:nvPicPr>
        <p:blipFill rotWithShape="1">
          <a:blip r:embed="rId4"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42" name="图片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43" name="组合 42"/>
          <p:cNvGrpSpPr/>
          <p:nvPr/>
        </p:nvGrpSpPr>
        <p:grpSpPr>
          <a:xfrm>
            <a:off x="1267" y="4423720"/>
            <a:ext cx="12215448" cy="2445422"/>
            <a:chOff x="-23447" y="4479679"/>
            <a:chExt cx="12215448" cy="2387174"/>
          </a:xfrm>
        </p:grpSpPr>
        <p:pic>
          <p:nvPicPr>
            <p:cNvPr id="44" name="图片 43"/>
            <p:cNvPicPr>
              <a:picLocks noChangeAspect="1"/>
            </p:cNvPicPr>
            <p:nvPr/>
          </p:nvPicPr>
          <p:blipFill rotWithShape="1">
            <a:blip r:embed="rId6"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45" name="图片 4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46" name="图片 4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47" name="图片 4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48" name="图片 4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sp>
        <p:nvSpPr>
          <p:cNvPr id="38" name="矩形 37"/>
          <p:cNvSpPr/>
          <p:nvPr/>
        </p:nvSpPr>
        <p:spPr>
          <a:xfrm>
            <a:off x="4143561" y="1020664"/>
            <a:ext cx="3877985" cy="584775"/>
          </a:xfrm>
          <a:prstGeom prst="rect">
            <a:avLst/>
          </a:prstGeom>
        </p:spPr>
        <p:txBody>
          <a:bodyPr wrap="none">
            <a:spAutoFit/>
          </a:bodyPr>
          <a:lstStyle/>
          <a:p>
            <a:r>
              <a:rPr lang="zh-CN" altLang="en-US" sz="3200" dirty="0">
                <a:solidFill>
                  <a:srgbClr val="0B4C29"/>
                </a:solidFill>
                <a:latin typeface="迷你简少儿" panose="03000509000000000000" pitchFamily="65" charset="-122"/>
                <a:ea typeface="迷你简少儿" panose="03000509000000000000" pitchFamily="65" charset="-122"/>
              </a:rPr>
              <a:t>夏令营训练注意事项</a:t>
            </a:r>
          </a:p>
        </p:txBody>
      </p:sp>
      <p:grpSp>
        <p:nvGrpSpPr>
          <p:cNvPr id="27" name="组合 26"/>
          <p:cNvGrpSpPr/>
          <p:nvPr/>
        </p:nvGrpSpPr>
        <p:grpSpPr>
          <a:xfrm>
            <a:off x="1264336" y="1379973"/>
            <a:ext cx="3424955" cy="2411854"/>
            <a:chOff x="1373503" y="1405605"/>
            <a:chExt cx="3424955" cy="2411854"/>
          </a:xfrm>
        </p:grpSpPr>
        <p:sp>
          <p:nvSpPr>
            <p:cNvPr id="20" name="云形 19"/>
            <p:cNvSpPr/>
            <p:nvPr/>
          </p:nvSpPr>
          <p:spPr>
            <a:xfrm>
              <a:off x="1429921" y="1810550"/>
              <a:ext cx="3368537" cy="2006909"/>
            </a:xfrm>
            <a:prstGeom prst="clou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rotWithShape="1">
            <a:blip r:embed="rId11" cstate="print">
              <a:extLst>
                <a:ext uri="{28A0092B-C50C-407E-A947-70E740481C1C}">
                  <a14:useLocalDpi xmlns:a14="http://schemas.microsoft.com/office/drawing/2010/main" val="0"/>
                </a:ext>
              </a:extLst>
            </a:blip>
            <a:srcRect t="38870" r="61016"/>
            <a:stretch/>
          </p:blipFill>
          <p:spPr>
            <a:xfrm>
              <a:off x="1373503" y="1405605"/>
              <a:ext cx="1308428" cy="1553665"/>
            </a:xfrm>
            <a:prstGeom prst="rect">
              <a:avLst/>
            </a:prstGeom>
          </p:spPr>
        </p:pic>
      </p:grpSp>
      <p:grpSp>
        <p:nvGrpSpPr>
          <p:cNvPr id="25" name="组合 24"/>
          <p:cNvGrpSpPr/>
          <p:nvPr/>
        </p:nvGrpSpPr>
        <p:grpSpPr>
          <a:xfrm>
            <a:off x="7135500" y="1696749"/>
            <a:ext cx="3788439" cy="2006909"/>
            <a:chOff x="6910455" y="1613987"/>
            <a:chExt cx="3788439" cy="2006909"/>
          </a:xfrm>
        </p:grpSpPr>
        <p:sp>
          <p:nvSpPr>
            <p:cNvPr id="91" name="云形 90"/>
            <p:cNvSpPr/>
            <p:nvPr/>
          </p:nvSpPr>
          <p:spPr>
            <a:xfrm>
              <a:off x="6910455" y="1613987"/>
              <a:ext cx="3368537" cy="2006909"/>
            </a:xfrm>
            <a:prstGeom prst="cloud">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2" name="图片 91"/>
            <p:cNvPicPr>
              <a:picLocks noChangeAspect="1"/>
            </p:cNvPicPr>
            <p:nvPr/>
          </p:nvPicPr>
          <p:blipFill rotWithShape="1">
            <a:blip r:embed="rId11" cstate="print">
              <a:extLst>
                <a:ext uri="{28A0092B-C50C-407E-A947-70E740481C1C}">
                  <a14:useLocalDpi xmlns:a14="http://schemas.microsoft.com/office/drawing/2010/main" val="0"/>
                </a:ext>
              </a:extLst>
            </a:blip>
            <a:srcRect t="38870" r="61016"/>
            <a:stretch/>
          </p:blipFill>
          <p:spPr>
            <a:xfrm>
              <a:off x="9390466" y="1899579"/>
              <a:ext cx="1308428" cy="1553665"/>
            </a:xfrm>
            <a:prstGeom prst="rect">
              <a:avLst/>
            </a:prstGeom>
          </p:spPr>
        </p:pic>
      </p:grpSp>
      <p:grpSp>
        <p:nvGrpSpPr>
          <p:cNvPr id="26" name="组合 25"/>
          <p:cNvGrpSpPr/>
          <p:nvPr/>
        </p:nvGrpSpPr>
        <p:grpSpPr>
          <a:xfrm>
            <a:off x="3844246" y="3516333"/>
            <a:ext cx="3578234" cy="2006909"/>
            <a:chOff x="4223917" y="3620896"/>
            <a:chExt cx="3578234" cy="2006909"/>
          </a:xfrm>
        </p:grpSpPr>
        <p:sp>
          <p:nvSpPr>
            <p:cNvPr id="93" name="云形 92"/>
            <p:cNvSpPr/>
            <p:nvPr/>
          </p:nvSpPr>
          <p:spPr>
            <a:xfrm>
              <a:off x="4433614" y="3620896"/>
              <a:ext cx="3368537" cy="2006909"/>
            </a:xfrm>
            <a:prstGeom prst="cloud">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4" name="图片 93"/>
            <p:cNvPicPr>
              <a:picLocks noChangeAspect="1"/>
            </p:cNvPicPr>
            <p:nvPr/>
          </p:nvPicPr>
          <p:blipFill rotWithShape="1">
            <a:blip r:embed="rId11" cstate="print">
              <a:extLst>
                <a:ext uri="{28A0092B-C50C-407E-A947-70E740481C1C}">
                  <a14:useLocalDpi xmlns:a14="http://schemas.microsoft.com/office/drawing/2010/main" val="0"/>
                </a:ext>
              </a:extLst>
            </a:blip>
            <a:srcRect t="38870" r="61016"/>
            <a:stretch/>
          </p:blipFill>
          <p:spPr>
            <a:xfrm>
              <a:off x="4223917" y="3997693"/>
              <a:ext cx="1308428" cy="1553665"/>
            </a:xfrm>
            <a:prstGeom prst="rect">
              <a:avLst/>
            </a:prstGeom>
          </p:spPr>
        </p:pic>
      </p:grpSp>
      <p:sp>
        <p:nvSpPr>
          <p:cNvPr id="95" name="矩形 94"/>
          <p:cNvSpPr/>
          <p:nvPr/>
        </p:nvSpPr>
        <p:spPr>
          <a:xfrm>
            <a:off x="2699334" y="1884403"/>
            <a:ext cx="544409" cy="923330"/>
          </a:xfrm>
          <a:prstGeom prst="rect">
            <a:avLst/>
          </a:prstGeom>
        </p:spPr>
        <p:txBody>
          <a:bodyPr wrap="square">
            <a:spAutoFit/>
          </a:bodyPr>
          <a:lstStyle/>
          <a:p>
            <a:r>
              <a:rPr lang="zh-CN" altLang="en-US" sz="5400" dirty="0">
                <a:solidFill>
                  <a:schemeClr val="bg1"/>
                </a:solidFill>
                <a:latin typeface="迷你简祥隶" panose="03000509000000000000" pitchFamily="65" charset="-122"/>
                <a:ea typeface="迷你简祥隶" panose="03000509000000000000" pitchFamily="65" charset="-122"/>
              </a:rPr>
              <a:t>吃</a:t>
            </a:r>
            <a:endParaRPr lang="en-US" altLang="zh-CN" sz="5400" dirty="0">
              <a:solidFill>
                <a:schemeClr val="bg1"/>
              </a:solidFill>
              <a:latin typeface="迷你简祥隶" panose="03000509000000000000" pitchFamily="65" charset="-122"/>
              <a:ea typeface="迷你简祥隶" panose="03000509000000000000" pitchFamily="65" charset="-122"/>
            </a:endParaRPr>
          </a:p>
        </p:txBody>
      </p:sp>
      <p:sp>
        <p:nvSpPr>
          <p:cNvPr id="28" name="矩形 27"/>
          <p:cNvSpPr/>
          <p:nvPr/>
        </p:nvSpPr>
        <p:spPr>
          <a:xfrm>
            <a:off x="2115542" y="2590462"/>
            <a:ext cx="2031325" cy="830997"/>
          </a:xfrm>
          <a:prstGeom prst="rect">
            <a:avLst/>
          </a:prstGeom>
        </p:spPr>
        <p:txBody>
          <a:bodyPr wrap="none">
            <a:spAutoFit/>
          </a:bodyPr>
          <a:lstStyle/>
          <a:p>
            <a:r>
              <a:rPr lang="zh-CN" altLang="en-US" sz="1600" dirty="0">
                <a:solidFill>
                  <a:schemeClr val="bg1"/>
                </a:solidFill>
                <a:latin typeface="迷你简祥隶" panose="03000509000000000000" pitchFamily="65" charset="-122"/>
                <a:ea typeface="迷你简祥隶" panose="03000509000000000000" pitchFamily="65" charset="-122"/>
              </a:rPr>
              <a:t>量身定制学习的课程</a:t>
            </a:r>
            <a:endParaRPr lang="en-US" altLang="zh-CN" sz="1600" dirty="0">
              <a:solidFill>
                <a:schemeClr val="bg1"/>
              </a:solidFill>
              <a:latin typeface="迷你简祥隶" panose="03000509000000000000" pitchFamily="65" charset="-122"/>
              <a:ea typeface="迷你简祥隶" panose="03000509000000000000" pitchFamily="65" charset="-122"/>
            </a:endParaRPr>
          </a:p>
          <a:p>
            <a:r>
              <a:rPr lang="zh-CN" altLang="en-US" sz="1600" dirty="0">
                <a:solidFill>
                  <a:schemeClr val="bg1"/>
                </a:solidFill>
                <a:latin typeface="迷你简祥隶" panose="03000509000000000000" pitchFamily="65" charset="-122"/>
                <a:ea typeface="迷你简祥隶" panose="03000509000000000000" pitchFamily="65" charset="-122"/>
              </a:rPr>
              <a:t>量身定制学习的课程</a:t>
            </a:r>
          </a:p>
          <a:p>
            <a:r>
              <a:rPr lang="zh-CN" altLang="en-US" sz="1600" dirty="0">
                <a:solidFill>
                  <a:schemeClr val="bg1"/>
                </a:solidFill>
                <a:latin typeface="迷你简祥隶" panose="03000509000000000000" pitchFamily="65" charset="-122"/>
                <a:ea typeface="迷你简祥隶" panose="03000509000000000000" pitchFamily="65" charset="-122"/>
              </a:rPr>
              <a:t>量身定制学习的课程</a:t>
            </a:r>
          </a:p>
        </p:txBody>
      </p:sp>
      <p:sp>
        <p:nvSpPr>
          <p:cNvPr id="96" name="矩形 95"/>
          <p:cNvSpPr/>
          <p:nvPr/>
        </p:nvSpPr>
        <p:spPr>
          <a:xfrm>
            <a:off x="8284930" y="1798548"/>
            <a:ext cx="544409" cy="923330"/>
          </a:xfrm>
          <a:prstGeom prst="rect">
            <a:avLst/>
          </a:prstGeom>
        </p:spPr>
        <p:txBody>
          <a:bodyPr wrap="square">
            <a:spAutoFit/>
          </a:bodyPr>
          <a:lstStyle/>
          <a:p>
            <a:r>
              <a:rPr lang="zh-CN" altLang="en-US" sz="5400" dirty="0">
                <a:solidFill>
                  <a:schemeClr val="bg1"/>
                </a:solidFill>
                <a:latin typeface="迷你简祥隶" panose="03000509000000000000" pitchFamily="65" charset="-122"/>
                <a:ea typeface="迷你简祥隶" panose="03000509000000000000" pitchFamily="65" charset="-122"/>
              </a:rPr>
              <a:t>住</a:t>
            </a:r>
            <a:endParaRPr lang="en-US" altLang="zh-CN" sz="5400" dirty="0">
              <a:solidFill>
                <a:schemeClr val="bg1"/>
              </a:solidFill>
              <a:latin typeface="迷你简祥隶" panose="03000509000000000000" pitchFamily="65" charset="-122"/>
              <a:ea typeface="迷你简祥隶" panose="03000509000000000000" pitchFamily="65" charset="-122"/>
            </a:endParaRPr>
          </a:p>
        </p:txBody>
      </p:sp>
      <p:sp>
        <p:nvSpPr>
          <p:cNvPr id="97" name="矩形 96"/>
          <p:cNvSpPr/>
          <p:nvPr/>
        </p:nvSpPr>
        <p:spPr>
          <a:xfrm>
            <a:off x="7665553" y="2482611"/>
            <a:ext cx="2031325" cy="830997"/>
          </a:xfrm>
          <a:prstGeom prst="rect">
            <a:avLst/>
          </a:prstGeom>
        </p:spPr>
        <p:txBody>
          <a:bodyPr wrap="none">
            <a:spAutoFit/>
          </a:bodyPr>
          <a:lstStyle/>
          <a:p>
            <a:r>
              <a:rPr lang="zh-CN" altLang="en-US" sz="1600" dirty="0">
                <a:solidFill>
                  <a:schemeClr val="bg1"/>
                </a:solidFill>
                <a:latin typeface="迷你简祥隶" panose="03000509000000000000" pitchFamily="65" charset="-122"/>
                <a:ea typeface="迷你简祥隶" panose="03000509000000000000" pitchFamily="65" charset="-122"/>
              </a:rPr>
              <a:t>量身定制学习的课程</a:t>
            </a:r>
            <a:endParaRPr lang="en-US" altLang="zh-CN" sz="1600" dirty="0">
              <a:solidFill>
                <a:schemeClr val="bg1"/>
              </a:solidFill>
              <a:latin typeface="迷你简祥隶" panose="03000509000000000000" pitchFamily="65" charset="-122"/>
              <a:ea typeface="迷你简祥隶" panose="03000509000000000000" pitchFamily="65" charset="-122"/>
            </a:endParaRPr>
          </a:p>
          <a:p>
            <a:r>
              <a:rPr lang="zh-CN" altLang="en-US" sz="1600" dirty="0">
                <a:solidFill>
                  <a:schemeClr val="bg1"/>
                </a:solidFill>
                <a:latin typeface="迷你简祥隶" panose="03000509000000000000" pitchFamily="65" charset="-122"/>
                <a:ea typeface="迷你简祥隶" panose="03000509000000000000" pitchFamily="65" charset="-122"/>
              </a:rPr>
              <a:t>量身定制学习的课程</a:t>
            </a:r>
          </a:p>
          <a:p>
            <a:r>
              <a:rPr lang="zh-CN" altLang="en-US" sz="1600" dirty="0">
                <a:solidFill>
                  <a:schemeClr val="bg1"/>
                </a:solidFill>
                <a:latin typeface="迷你简祥隶" panose="03000509000000000000" pitchFamily="65" charset="-122"/>
                <a:ea typeface="迷你简祥隶" panose="03000509000000000000" pitchFamily="65" charset="-122"/>
              </a:rPr>
              <a:t>量身定制学习的课程</a:t>
            </a:r>
          </a:p>
        </p:txBody>
      </p:sp>
      <p:sp>
        <p:nvSpPr>
          <p:cNvPr id="98" name="矩形 97"/>
          <p:cNvSpPr/>
          <p:nvPr/>
        </p:nvSpPr>
        <p:spPr>
          <a:xfrm>
            <a:off x="5483220" y="3629521"/>
            <a:ext cx="544409" cy="923330"/>
          </a:xfrm>
          <a:prstGeom prst="rect">
            <a:avLst/>
          </a:prstGeom>
        </p:spPr>
        <p:txBody>
          <a:bodyPr wrap="square">
            <a:spAutoFit/>
          </a:bodyPr>
          <a:lstStyle/>
          <a:p>
            <a:r>
              <a:rPr lang="zh-CN" altLang="en-US" sz="5400" dirty="0">
                <a:solidFill>
                  <a:schemeClr val="bg1"/>
                </a:solidFill>
                <a:latin typeface="迷你简祥隶" panose="03000509000000000000" pitchFamily="65" charset="-122"/>
                <a:ea typeface="迷你简祥隶" panose="03000509000000000000" pitchFamily="65" charset="-122"/>
              </a:rPr>
              <a:t>行</a:t>
            </a:r>
            <a:endParaRPr lang="en-US" altLang="zh-CN" sz="5400" dirty="0">
              <a:solidFill>
                <a:schemeClr val="bg1"/>
              </a:solidFill>
              <a:latin typeface="迷你简祥隶" panose="03000509000000000000" pitchFamily="65" charset="-122"/>
              <a:ea typeface="迷你简祥隶" panose="03000509000000000000" pitchFamily="65" charset="-122"/>
            </a:endParaRPr>
          </a:p>
        </p:txBody>
      </p:sp>
      <p:sp>
        <p:nvSpPr>
          <p:cNvPr id="99" name="矩形 98"/>
          <p:cNvSpPr/>
          <p:nvPr/>
        </p:nvSpPr>
        <p:spPr>
          <a:xfrm>
            <a:off x="4918421" y="4289613"/>
            <a:ext cx="2031325" cy="830997"/>
          </a:xfrm>
          <a:prstGeom prst="rect">
            <a:avLst/>
          </a:prstGeom>
        </p:spPr>
        <p:txBody>
          <a:bodyPr wrap="none">
            <a:spAutoFit/>
          </a:bodyPr>
          <a:lstStyle/>
          <a:p>
            <a:r>
              <a:rPr lang="zh-CN" altLang="en-US" sz="1600" dirty="0">
                <a:solidFill>
                  <a:schemeClr val="bg1"/>
                </a:solidFill>
                <a:latin typeface="迷你简祥隶" panose="03000509000000000000" pitchFamily="65" charset="-122"/>
                <a:ea typeface="迷你简祥隶" panose="03000509000000000000" pitchFamily="65" charset="-122"/>
              </a:rPr>
              <a:t>量身定制学习的课程</a:t>
            </a:r>
            <a:endParaRPr lang="en-US" altLang="zh-CN" sz="1600" dirty="0">
              <a:solidFill>
                <a:schemeClr val="bg1"/>
              </a:solidFill>
              <a:latin typeface="迷你简祥隶" panose="03000509000000000000" pitchFamily="65" charset="-122"/>
              <a:ea typeface="迷你简祥隶" panose="03000509000000000000" pitchFamily="65" charset="-122"/>
            </a:endParaRPr>
          </a:p>
          <a:p>
            <a:r>
              <a:rPr lang="zh-CN" altLang="en-US" sz="1600" dirty="0">
                <a:solidFill>
                  <a:schemeClr val="bg1"/>
                </a:solidFill>
                <a:latin typeface="迷你简祥隶" panose="03000509000000000000" pitchFamily="65" charset="-122"/>
                <a:ea typeface="迷你简祥隶" panose="03000509000000000000" pitchFamily="65" charset="-122"/>
              </a:rPr>
              <a:t>量身定制学习的课程</a:t>
            </a:r>
          </a:p>
          <a:p>
            <a:r>
              <a:rPr lang="zh-CN" altLang="en-US" sz="1600" dirty="0">
                <a:solidFill>
                  <a:schemeClr val="bg1"/>
                </a:solidFill>
                <a:latin typeface="迷你简祥隶" panose="03000509000000000000" pitchFamily="65" charset="-122"/>
                <a:ea typeface="迷你简祥隶" panose="03000509000000000000" pitchFamily="65" charset="-122"/>
              </a:rPr>
              <a:t>量身定制学习的课程</a:t>
            </a:r>
          </a:p>
        </p:txBody>
      </p:sp>
      <p:pic>
        <p:nvPicPr>
          <p:cNvPr id="100" name="图片 9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811264" y="4199907"/>
            <a:ext cx="3112675" cy="389411"/>
          </a:xfrm>
          <a:prstGeom prst="rect">
            <a:avLst/>
          </a:prstGeom>
        </p:spPr>
      </p:pic>
    </p:spTree>
    <p:extLst>
      <p:ext uri="{BB962C8B-B14F-4D97-AF65-F5344CB8AC3E}">
        <p14:creationId xmlns:p14="http://schemas.microsoft.com/office/powerpoint/2010/main" val="230271287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1000"/>
                                        <p:tgtEl>
                                          <p:spTgt spid="41"/>
                                        </p:tgtEl>
                                      </p:cBhvr>
                                    </p:animEffect>
                                    <p:anim calcmode="lin" valueType="num">
                                      <p:cBhvr>
                                        <p:cTn id="18" dur="1000" fill="hold"/>
                                        <p:tgtEl>
                                          <p:spTgt spid="41"/>
                                        </p:tgtEl>
                                        <p:attrNameLst>
                                          <p:attrName>ppt_x</p:attrName>
                                        </p:attrNameLst>
                                      </p:cBhvr>
                                      <p:tavLst>
                                        <p:tav tm="0">
                                          <p:val>
                                            <p:strVal val="#ppt_x"/>
                                          </p:val>
                                        </p:tav>
                                        <p:tav tm="100000">
                                          <p:val>
                                            <p:strVal val="#ppt_x"/>
                                          </p:val>
                                        </p:tav>
                                      </p:tavLst>
                                    </p:anim>
                                    <p:anim calcmode="lin" valueType="num">
                                      <p:cBhvr>
                                        <p:cTn id="19" dur="1000" fill="hold"/>
                                        <p:tgtEl>
                                          <p:spTgt spid="4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1000"/>
                                        <p:tgtEl>
                                          <p:spTgt spid="40"/>
                                        </p:tgtEl>
                                      </p:cBhvr>
                                    </p:animEffect>
                                    <p:anim calcmode="lin" valueType="num">
                                      <p:cBhvr>
                                        <p:cTn id="23" dur="1000" fill="hold"/>
                                        <p:tgtEl>
                                          <p:spTgt spid="40"/>
                                        </p:tgtEl>
                                        <p:attrNameLst>
                                          <p:attrName>ppt_x</p:attrName>
                                        </p:attrNameLst>
                                      </p:cBhvr>
                                      <p:tavLst>
                                        <p:tav tm="0">
                                          <p:val>
                                            <p:strVal val="#ppt_x"/>
                                          </p:val>
                                        </p:tav>
                                        <p:tav tm="100000">
                                          <p:val>
                                            <p:strVal val="#ppt_x"/>
                                          </p:val>
                                        </p:tav>
                                      </p:tavLst>
                                    </p:anim>
                                    <p:anim calcmode="lin" valueType="num">
                                      <p:cBhvr>
                                        <p:cTn id="24" dur="1000" fill="hold"/>
                                        <p:tgtEl>
                                          <p:spTgt spid="40"/>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48"/>
                                        </p:tgtEl>
                                        <p:attrNameLst>
                                          <p:attrName>style.visibility</p:attrName>
                                        </p:attrNameLst>
                                      </p:cBhvr>
                                      <p:to>
                                        <p:strVal val="visible"/>
                                      </p:to>
                                    </p:set>
                                    <p:animEffect transition="in" filter="wipe(down)">
                                      <p:cBhvr>
                                        <p:cTn id="27" dur="500"/>
                                        <p:tgtEl>
                                          <p:spTgt spid="48"/>
                                        </p:tgtEl>
                                      </p:cBhvr>
                                    </p:animEffect>
                                  </p:childTnLst>
                                </p:cTn>
                              </p:par>
                              <p:par>
                                <p:cTn id="28" presetID="41" presetClass="entr" presetSubtype="0" fill="hold" grpId="0" nodeType="withEffect">
                                  <p:stCondLst>
                                    <p:cond delay="2000"/>
                                  </p:stCondLst>
                                  <p:iterate type="lt">
                                    <p:tmPct val="10000"/>
                                  </p:iterate>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38"/>
                                        </p:tgtEl>
                                        <p:attrNameLst>
                                          <p:attrName>ppt_y</p:attrName>
                                        </p:attrNameLst>
                                      </p:cBhvr>
                                      <p:tavLst>
                                        <p:tav tm="0">
                                          <p:val>
                                            <p:strVal val="#ppt_y"/>
                                          </p:val>
                                        </p:tav>
                                        <p:tav tm="100000">
                                          <p:val>
                                            <p:strVal val="#ppt_y"/>
                                          </p:val>
                                        </p:tav>
                                      </p:tavLst>
                                    </p:anim>
                                    <p:anim calcmode="lin" valueType="num">
                                      <p:cBhvr>
                                        <p:cTn id="32"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38"/>
                                        </p:tgtEl>
                                      </p:cBhvr>
                                    </p:animEffect>
                                  </p:childTnLst>
                                </p:cTn>
                              </p:par>
                              <p:par>
                                <p:cTn id="35" presetID="22" presetClass="entr" presetSubtype="8" fill="hold" nodeType="withEffect">
                                  <p:stCondLst>
                                    <p:cond delay="300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par>
                                <p:cTn id="38" presetID="22" presetClass="entr" presetSubtype="2" fill="hold" nodeType="withEffect">
                                  <p:stCondLst>
                                    <p:cond delay="4000"/>
                                  </p:stCondLst>
                                  <p:childTnLst>
                                    <p:set>
                                      <p:cBhvr>
                                        <p:cTn id="39" dur="1" fill="hold">
                                          <p:stCondLst>
                                            <p:cond delay="0"/>
                                          </p:stCondLst>
                                        </p:cTn>
                                        <p:tgtEl>
                                          <p:spTgt spid="25"/>
                                        </p:tgtEl>
                                        <p:attrNameLst>
                                          <p:attrName>style.visibility</p:attrName>
                                        </p:attrNameLst>
                                      </p:cBhvr>
                                      <p:to>
                                        <p:strVal val="visible"/>
                                      </p:to>
                                    </p:set>
                                    <p:animEffect transition="in" filter="wipe(right)">
                                      <p:cBhvr>
                                        <p:cTn id="40" dur="500"/>
                                        <p:tgtEl>
                                          <p:spTgt spid="25"/>
                                        </p:tgtEl>
                                      </p:cBhvr>
                                    </p:animEffect>
                                  </p:childTnLst>
                                </p:cTn>
                              </p:par>
                              <p:par>
                                <p:cTn id="41" presetID="22" presetClass="entr" presetSubtype="1" fill="hold" nodeType="withEffect">
                                  <p:stCondLst>
                                    <p:cond delay="450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par>
                                <p:cTn id="44" presetID="22" presetClass="entr" presetSubtype="1" fill="hold" grpId="0" nodeType="withEffect">
                                  <p:stCondLst>
                                    <p:cond delay="3500"/>
                                  </p:stCondLst>
                                  <p:childTnLst>
                                    <p:set>
                                      <p:cBhvr>
                                        <p:cTn id="45" dur="1" fill="hold">
                                          <p:stCondLst>
                                            <p:cond delay="0"/>
                                          </p:stCondLst>
                                        </p:cTn>
                                        <p:tgtEl>
                                          <p:spTgt spid="95"/>
                                        </p:tgtEl>
                                        <p:attrNameLst>
                                          <p:attrName>style.visibility</p:attrName>
                                        </p:attrNameLst>
                                      </p:cBhvr>
                                      <p:to>
                                        <p:strVal val="visible"/>
                                      </p:to>
                                    </p:set>
                                    <p:animEffect transition="in" filter="wipe(up)">
                                      <p:cBhvr>
                                        <p:cTn id="46" dur="500"/>
                                        <p:tgtEl>
                                          <p:spTgt spid="95"/>
                                        </p:tgtEl>
                                      </p:cBhvr>
                                    </p:animEffect>
                                  </p:childTnLst>
                                </p:cTn>
                              </p:par>
                              <p:par>
                                <p:cTn id="47" presetID="22" presetClass="entr" presetSubtype="1" fill="hold" grpId="0" nodeType="withEffect">
                                  <p:stCondLst>
                                    <p:cond delay="3500"/>
                                  </p:stCondLst>
                                  <p:childTnLst>
                                    <p:set>
                                      <p:cBhvr>
                                        <p:cTn id="48" dur="1" fill="hold">
                                          <p:stCondLst>
                                            <p:cond delay="0"/>
                                          </p:stCondLst>
                                        </p:cTn>
                                        <p:tgtEl>
                                          <p:spTgt spid="28"/>
                                        </p:tgtEl>
                                        <p:attrNameLst>
                                          <p:attrName>style.visibility</p:attrName>
                                        </p:attrNameLst>
                                      </p:cBhvr>
                                      <p:to>
                                        <p:strVal val="visible"/>
                                      </p:to>
                                    </p:set>
                                    <p:animEffect transition="in" filter="wipe(up)">
                                      <p:cBhvr>
                                        <p:cTn id="49" dur="500"/>
                                        <p:tgtEl>
                                          <p:spTgt spid="28"/>
                                        </p:tgtEl>
                                      </p:cBhvr>
                                    </p:animEffect>
                                  </p:childTnLst>
                                </p:cTn>
                              </p:par>
                              <p:par>
                                <p:cTn id="50" presetID="22" presetClass="entr" presetSubtype="1" fill="hold" grpId="0" nodeType="withEffect">
                                  <p:stCondLst>
                                    <p:cond delay="4500"/>
                                  </p:stCondLst>
                                  <p:childTnLst>
                                    <p:set>
                                      <p:cBhvr>
                                        <p:cTn id="51" dur="1" fill="hold">
                                          <p:stCondLst>
                                            <p:cond delay="0"/>
                                          </p:stCondLst>
                                        </p:cTn>
                                        <p:tgtEl>
                                          <p:spTgt spid="96"/>
                                        </p:tgtEl>
                                        <p:attrNameLst>
                                          <p:attrName>style.visibility</p:attrName>
                                        </p:attrNameLst>
                                      </p:cBhvr>
                                      <p:to>
                                        <p:strVal val="visible"/>
                                      </p:to>
                                    </p:set>
                                    <p:animEffect transition="in" filter="wipe(up)">
                                      <p:cBhvr>
                                        <p:cTn id="52" dur="500"/>
                                        <p:tgtEl>
                                          <p:spTgt spid="96"/>
                                        </p:tgtEl>
                                      </p:cBhvr>
                                    </p:animEffect>
                                  </p:childTnLst>
                                </p:cTn>
                              </p:par>
                              <p:par>
                                <p:cTn id="53" presetID="22" presetClass="entr" presetSubtype="1" fill="hold" grpId="0" nodeType="withEffect">
                                  <p:stCondLst>
                                    <p:cond delay="4500"/>
                                  </p:stCondLst>
                                  <p:childTnLst>
                                    <p:set>
                                      <p:cBhvr>
                                        <p:cTn id="54" dur="1" fill="hold">
                                          <p:stCondLst>
                                            <p:cond delay="0"/>
                                          </p:stCondLst>
                                        </p:cTn>
                                        <p:tgtEl>
                                          <p:spTgt spid="97"/>
                                        </p:tgtEl>
                                        <p:attrNameLst>
                                          <p:attrName>style.visibility</p:attrName>
                                        </p:attrNameLst>
                                      </p:cBhvr>
                                      <p:to>
                                        <p:strVal val="visible"/>
                                      </p:to>
                                    </p:set>
                                    <p:animEffect transition="in" filter="wipe(up)">
                                      <p:cBhvr>
                                        <p:cTn id="55" dur="500"/>
                                        <p:tgtEl>
                                          <p:spTgt spid="97"/>
                                        </p:tgtEl>
                                      </p:cBhvr>
                                    </p:animEffect>
                                  </p:childTnLst>
                                </p:cTn>
                              </p:par>
                              <p:par>
                                <p:cTn id="56" presetID="22" presetClass="entr" presetSubtype="1" fill="hold" grpId="0" nodeType="withEffect">
                                  <p:stCondLst>
                                    <p:cond delay="5000"/>
                                  </p:stCondLst>
                                  <p:childTnLst>
                                    <p:set>
                                      <p:cBhvr>
                                        <p:cTn id="57" dur="1" fill="hold">
                                          <p:stCondLst>
                                            <p:cond delay="0"/>
                                          </p:stCondLst>
                                        </p:cTn>
                                        <p:tgtEl>
                                          <p:spTgt spid="98"/>
                                        </p:tgtEl>
                                        <p:attrNameLst>
                                          <p:attrName>style.visibility</p:attrName>
                                        </p:attrNameLst>
                                      </p:cBhvr>
                                      <p:to>
                                        <p:strVal val="visible"/>
                                      </p:to>
                                    </p:set>
                                    <p:animEffect transition="in" filter="wipe(up)">
                                      <p:cBhvr>
                                        <p:cTn id="58" dur="500"/>
                                        <p:tgtEl>
                                          <p:spTgt spid="98"/>
                                        </p:tgtEl>
                                      </p:cBhvr>
                                    </p:animEffect>
                                  </p:childTnLst>
                                </p:cTn>
                              </p:par>
                              <p:par>
                                <p:cTn id="59" presetID="22" presetClass="entr" presetSubtype="1" fill="hold" grpId="0" nodeType="withEffect">
                                  <p:stCondLst>
                                    <p:cond delay="5000"/>
                                  </p:stCondLst>
                                  <p:childTnLst>
                                    <p:set>
                                      <p:cBhvr>
                                        <p:cTn id="60" dur="1" fill="hold">
                                          <p:stCondLst>
                                            <p:cond delay="0"/>
                                          </p:stCondLst>
                                        </p:cTn>
                                        <p:tgtEl>
                                          <p:spTgt spid="99"/>
                                        </p:tgtEl>
                                        <p:attrNameLst>
                                          <p:attrName>style.visibility</p:attrName>
                                        </p:attrNameLst>
                                      </p:cBhvr>
                                      <p:to>
                                        <p:strVal val="visible"/>
                                      </p:to>
                                    </p:set>
                                    <p:animEffect transition="in" filter="wipe(up)">
                                      <p:cBhvr>
                                        <p:cTn id="61"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95" grpId="0"/>
      <p:bldP spid="28" grpId="0"/>
      <p:bldP spid="96" grpId="0"/>
      <p:bldP spid="97" grpId="0"/>
      <p:bldP spid="98" grpId="0"/>
      <p:bldP spid="9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317750" y="3698502"/>
            <a:ext cx="5570756" cy="1015663"/>
          </a:xfrm>
          <a:prstGeom prst="rect">
            <a:avLst/>
          </a:prstGeom>
        </p:spPr>
        <p:txBody>
          <a:bodyPr vert="horz" wrap="none">
            <a:spAutoFit/>
          </a:bodyPr>
          <a:lstStyle/>
          <a:p>
            <a:r>
              <a:rPr lang="zh-CN" altLang="en-US" sz="6000" dirty="0">
                <a:solidFill>
                  <a:srgbClr val="0B4C29"/>
                </a:solidFill>
                <a:latin typeface="迷你简少儿" panose="03000509000000000000" pitchFamily="65" charset="-122"/>
                <a:ea typeface="迷你简少儿" panose="03000509000000000000" pitchFamily="65" charset="-122"/>
              </a:rPr>
              <a:t>夏令营安全保障</a:t>
            </a:r>
          </a:p>
        </p:txBody>
      </p:sp>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20" name="组合 19"/>
          <p:cNvGrpSpPr/>
          <p:nvPr/>
        </p:nvGrpSpPr>
        <p:grpSpPr>
          <a:xfrm>
            <a:off x="1267" y="4423720"/>
            <a:ext cx="12215448" cy="2445422"/>
            <a:chOff x="-23447" y="4479679"/>
            <a:chExt cx="12215448" cy="2387174"/>
          </a:xfrm>
        </p:grpSpPr>
        <p:pic>
          <p:nvPicPr>
            <p:cNvPr id="22" name="图片 21"/>
            <p:cNvPicPr>
              <a:picLocks noChangeAspect="1"/>
            </p:cNvPicPr>
            <p:nvPr/>
          </p:nvPicPr>
          <p:blipFill rotWithShape="1">
            <a:blip r:embed="rId6"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24" name="图片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25" name="图片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26" name="图片 2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pic>
        <p:nvPicPr>
          <p:cNvPr id="62" name="图片 6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650896" y="3269601"/>
            <a:ext cx="2753247" cy="2793414"/>
          </a:xfrm>
          <a:prstGeom prst="rect">
            <a:avLst/>
          </a:prstGeom>
        </p:spPr>
      </p:pic>
      <p:grpSp>
        <p:nvGrpSpPr>
          <p:cNvPr id="2" name="组合 1"/>
          <p:cNvGrpSpPr/>
          <p:nvPr/>
        </p:nvGrpSpPr>
        <p:grpSpPr>
          <a:xfrm>
            <a:off x="4983514" y="922238"/>
            <a:ext cx="2194488" cy="2400657"/>
            <a:chOff x="4864038" y="839375"/>
            <a:chExt cx="2194488" cy="2400657"/>
          </a:xfrm>
        </p:grpSpPr>
        <p:grpSp>
          <p:nvGrpSpPr>
            <p:cNvPr id="46" name="组合 45"/>
            <p:cNvGrpSpPr/>
            <p:nvPr/>
          </p:nvGrpSpPr>
          <p:grpSpPr>
            <a:xfrm>
              <a:off x="4864038" y="1331495"/>
              <a:ext cx="2194488" cy="1888282"/>
              <a:chOff x="2543860" y="2062277"/>
              <a:chExt cx="2156327" cy="1855446"/>
            </a:xfrm>
          </p:grpSpPr>
          <p:sp>
            <p:nvSpPr>
              <p:cNvPr id="59" name="任意多边形 58"/>
              <p:cNvSpPr/>
              <p:nvPr/>
            </p:nvSpPr>
            <p:spPr>
              <a:xfrm>
                <a:off x="2543860" y="2062277"/>
                <a:ext cx="2156327" cy="1855446"/>
              </a:xfrm>
              <a:custGeom>
                <a:avLst/>
                <a:gdLst>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2006221 w 2147561"/>
                  <a:gd name="connsiteY12" fmla="*/ 1252182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1995985 w 2147561"/>
                  <a:gd name="connsiteY12" fmla="*/ 1313597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70589"/>
                  <a:gd name="connsiteX1" fmla="*/ 436729 w 2147446"/>
                  <a:gd name="connsiteY1" fmla="*/ 269543 h 1870589"/>
                  <a:gd name="connsiteX2" fmla="*/ 283191 w 2147446"/>
                  <a:gd name="connsiteY2" fmla="*/ 580030 h 1870589"/>
                  <a:gd name="connsiteX3" fmla="*/ 0 w 2147446"/>
                  <a:gd name="connsiteY3" fmla="*/ 887105 h 1870589"/>
                  <a:gd name="connsiteX4" fmla="*/ 160361 w 2147446"/>
                  <a:gd name="connsiteY4" fmla="*/ 1228299 h 1870589"/>
                  <a:gd name="connsiteX5" fmla="*/ 429905 w 2147446"/>
                  <a:gd name="connsiteY5" fmla="*/ 1402308 h 1870589"/>
                  <a:gd name="connsiteX6" fmla="*/ 484496 w 2147446"/>
                  <a:gd name="connsiteY6" fmla="*/ 1757149 h 1870589"/>
                  <a:gd name="connsiteX7" fmla="*/ 719920 w 2147446"/>
                  <a:gd name="connsiteY7" fmla="*/ 1869743 h 1870589"/>
                  <a:gd name="connsiteX8" fmla="*/ 1115705 w 2147446"/>
                  <a:gd name="connsiteY8" fmla="*/ 1760561 h 1870589"/>
                  <a:gd name="connsiteX9" fmla="*/ 1603612 w 2147446"/>
                  <a:gd name="connsiteY9" fmla="*/ 1821976 h 1870589"/>
                  <a:gd name="connsiteX10" fmla="*/ 1934570 w 2147446"/>
                  <a:gd name="connsiteY10" fmla="*/ 1777621 h 1870589"/>
                  <a:gd name="connsiteX11" fmla="*/ 2023281 w 2147446"/>
                  <a:gd name="connsiteY11" fmla="*/ 1572905 h 1870589"/>
                  <a:gd name="connsiteX12" fmla="*/ 1995985 w 2147446"/>
                  <a:gd name="connsiteY12" fmla="*/ 1313597 h 1870589"/>
                  <a:gd name="connsiteX13" fmla="*/ 2057399 w 2147446"/>
                  <a:gd name="connsiteY13" fmla="*/ 1204415 h 1870589"/>
                  <a:gd name="connsiteX14" fmla="*/ 2146111 w 2147446"/>
                  <a:gd name="connsiteY14" fmla="*/ 1037230 h 1870589"/>
                  <a:gd name="connsiteX15" fmla="*/ 2006222 w 2147446"/>
                  <a:gd name="connsiteY15" fmla="*/ 730155 h 1870589"/>
                  <a:gd name="connsiteX16" fmla="*/ 1897039 w 2147446"/>
                  <a:gd name="connsiteY16" fmla="*/ 573206 h 1870589"/>
                  <a:gd name="connsiteX17" fmla="*/ 1914099 w 2147446"/>
                  <a:gd name="connsiteY17" fmla="*/ 249072 h 1870589"/>
                  <a:gd name="connsiteX18" fmla="*/ 1685499 w 2147446"/>
                  <a:gd name="connsiteY18" fmla="*/ 27296 h 1870589"/>
                  <a:gd name="connsiteX19" fmla="*/ 1299949 w 2147446"/>
                  <a:gd name="connsiteY19" fmla="*/ 112594 h 1870589"/>
                  <a:gd name="connsiteX20" fmla="*/ 1033818 w 2147446"/>
                  <a:gd name="connsiteY20" fmla="*/ 119418 h 1870589"/>
                  <a:gd name="connsiteX21" fmla="*/ 781335 w 2147446"/>
                  <a:gd name="connsiteY21" fmla="*/ 0 h 1870589"/>
                  <a:gd name="connsiteX0" fmla="*/ 781335 w 2147446"/>
                  <a:gd name="connsiteY0" fmla="*/ 0 h 1870817"/>
                  <a:gd name="connsiteX1" fmla="*/ 436729 w 2147446"/>
                  <a:gd name="connsiteY1" fmla="*/ 269543 h 1870817"/>
                  <a:gd name="connsiteX2" fmla="*/ 283191 w 2147446"/>
                  <a:gd name="connsiteY2" fmla="*/ 580030 h 1870817"/>
                  <a:gd name="connsiteX3" fmla="*/ 0 w 2147446"/>
                  <a:gd name="connsiteY3" fmla="*/ 887105 h 1870817"/>
                  <a:gd name="connsiteX4" fmla="*/ 160361 w 2147446"/>
                  <a:gd name="connsiteY4" fmla="*/ 1228299 h 1870817"/>
                  <a:gd name="connsiteX5" fmla="*/ 429905 w 2147446"/>
                  <a:gd name="connsiteY5" fmla="*/ 1402308 h 1870817"/>
                  <a:gd name="connsiteX6" fmla="*/ 484496 w 2147446"/>
                  <a:gd name="connsiteY6" fmla="*/ 1757149 h 1870817"/>
                  <a:gd name="connsiteX7" fmla="*/ 719920 w 2147446"/>
                  <a:gd name="connsiteY7" fmla="*/ 1869743 h 1870817"/>
                  <a:gd name="connsiteX8" fmla="*/ 1115705 w 2147446"/>
                  <a:gd name="connsiteY8" fmla="*/ 1760561 h 1870817"/>
                  <a:gd name="connsiteX9" fmla="*/ 1603612 w 2147446"/>
                  <a:gd name="connsiteY9" fmla="*/ 1821976 h 1870817"/>
                  <a:gd name="connsiteX10" fmla="*/ 1934570 w 2147446"/>
                  <a:gd name="connsiteY10" fmla="*/ 1777621 h 1870817"/>
                  <a:gd name="connsiteX11" fmla="*/ 2023281 w 2147446"/>
                  <a:gd name="connsiteY11" fmla="*/ 1572905 h 1870817"/>
                  <a:gd name="connsiteX12" fmla="*/ 1995985 w 2147446"/>
                  <a:gd name="connsiteY12" fmla="*/ 1313597 h 1870817"/>
                  <a:gd name="connsiteX13" fmla="*/ 2057399 w 2147446"/>
                  <a:gd name="connsiteY13" fmla="*/ 1204415 h 1870817"/>
                  <a:gd name="connsiteX14" fmla="*/ 2146111 w 2147446"/>
                  <a:gd name="connsiteY14" fmla="*/ 1037230 h 1870817"/>
                  <a:gd name="connsiteX15" fmla="*/ 2006222 w 2147446"/>
                  <a:gd name="connsiteY15" fmla="*/ 730155 h 1870817"/>
                  <a:gd name="connsiteX16" fmla="*/ 1897039 w 2147446"/>
                  <a:gd name="connsiteY16" fmla="*/ 573206 h 1870817"/>
                  <a:gd name="connsiteX17" fmla="*/ 1914099 w 2147446"/>
                  <a:gd name="connsiteY17" fmla="*/ 249072 h 1870817"/>
                  <a:gd name="connsiteX18" fmla="*/ 1685499 w 2147446"/>
                  <a:gd name="connsiteY18" fmla="*/ 27296 h 1870817"/>
                  <a:gd name="connsiteX19" fmla="*/ 1299949 w 2147446"/>
                  <a:gd name="connsiteY19" fmla="*/ 112594 h 1870817"/>
                  <a:gd name="connsiteX20" fmla="*/ 1033818 w 2147446"/>
                  <a:gd name="connsiteY20" fmla="*/ 119418 h 1870817"/>
                  <a:gd name="connsiteX21" fmla="*/ 781335 w 2147446"/>
                  <a:gd name="connsiteY21" fmla="*/ 0 h 1870817"/>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8660"/>
                  <a:gd name="connsiteX1" fmla="*/ 445610 w 2156327"/>
                  <a:gd name="connsiteY1" fmla="*/ 269543 h 1878660"/>
                  <a:gd name="connsiteX2" fmla="*/ 292072 w 2156327"/>
                  <a:gd name="connsiteY2" fmla="*/ 580030 h 1878660"/>
                  <a:gd name="connsiteX3" fmla="*/ 8881 w 2156327"/>
                  <a:gd name="connsiteY3" fmla="*/ 887105 h 1878660"/>
                  <a:gd name="connsiteX4" fmla="*/ 169242 w 2156327"/>
                  <a:gd name="connsiteY4" fmla="*/ 1228299 h 1878660"/>
                  <a:gd name="connsiteX5" fmla="*/ 449022 w 2156327"/>
                  <a:gd name="connsiteY5" fmla="*/ 1439839 h 1878660"/>
                  <a:gd name="connsiteX6" fmla="*/ 483141 w 2156327"/>
                  <a:gd name="connsiteY6" fmla="*/ 1702558 h 1878660"/>
                  <a:gd name="connsiteX7" fmla="*/ 728801 w 2156327"/>
                  <a:gd name="connsiteY7" fmla="*/ 1869743 h 1878660"/>
                  <a:gd name="connsiteX8" fmla="*/ 1124586 w 2156327"/>
                  <a:gd name="connsiteY8" fmla="*/ 1760561 h 1878660"/>
                  <a:gd name="connsiteX9" fmla="*/ 1612493 w 2156327"/>
                  <a:gd name="connsiteY9" fmla="*/ 1821976 h 1878660"/>
                  <a:gd name="connsiteX10" fmla="*/ 1943451 w 2156327"/>
                  <a:gd name="connsiteY10" fmla="*/ 1777621 h 1878660"/>
                  <a:gd name="connsiteX11" fmla="*/ 2032162 w 2156327"/>
                  <a:gd name="connsiteY11" fmla="*/ 1572905 h 1878660"/>
                  <a:gd name="connsiteX12" fmla="*/ 2004866 w 2156327"/>
                  <a:gd name="connsiteY12" fmla="*/ 1313597 h 1878660"/>
                  <a:gd name="connsiteX13" fmla="*/ 2066280 w 2156327"/>
                  <a:gd name="connsiteY13" fmla="*/ 1204415 h 1878660"/>
                  <a:gd name="connsiteX14" fmla="*/ 2154992 w 2156327"/>
                  <a:gd name="connsiteY14" fmla="*/ 1037230 h 1878660"/>
                  <a:gd name="connsiteX15" fmla="*/ 2015103 w 2156327"/>
                  <a:gd name="connsiteY15" fmla="*/ 730155 h 1878660"/>
                  <a:gd name="connsiteX16" fmla="*/ 1905920 w 2156327"/>
                  <a:gd name="connsiteY16" fmla="*/ 573206 h 1878660"/>
                  <a:gd name="connsiteX17" fmla="*/ 1922980 w 2156327"/>
                  <a:gd name="connsiteY17" fmla="*/ 249072 h 1878660"/>
                  <a:gd name="connsiteX18" fmla="*/ 1694380 w 2156327"/>
                  <a:gd name="connsiteY18" fmla="*/ 27296 h 1878660"/>
                  <a:gd name="connsiteX19" fmla="*/ 1308830 w 2156327"/>
                  <a:gd name="connsiteY19" fmla="*/ 112594 h 1878660"/>
                  <a:gd name="connsiteX20" fmla="*/ 1042699 w 2156327"/>
                  <a:gd name="connsiteY20" fmla="*/ 119418 h 1878660"/>
                  <a:gd name="connsiteX21" fmla="*/ 790216 w 2156327"/>
                  <a:gd name="connsiteY21" fmla="*/ 0 h 1878660"/>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52434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4586 w 2156327"/>
                  <a:gd name="connsiteY8" fmla="*/ 1750325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56327" h="1855446">
                    <a:moveTo>
                      <a:pt x="779980" y="0"/>
                    </a:moveTo>
                    <a:cubicBezTo>
                      <a:pt x="568439" y="44354"/>
                      <a:pt x="510437" y="177421"/>
                      <a:pt x="452434" y="259307"/>
                    </a:cubicBezTo>
                    <a:cubicBezTo>
                      <a:pt x="380783" y="369627"/>
                      <a:pt x="428550" y="398059"/>
                      <a:pt x="292072" y="569794"/>
                    </a:cubicBezTo>
                    <a:cubicBezTo>
                      <a:pt x="197675" y="672152"/>
                      <a:pt x="52100" y="726743"/>
                      <a:pt x="8881" y="876869"/>
                    </a:cubicBezTo>
                    <a:cubicBezTo>
                      <a:pt x="-9316" y="956480"/>
                      <a:pt x="-17277" y="1025858"/>
                      <a:pt x="169242" y="1218063"/>
                    </a:cubicBezTo>
                    <a:cubicBezTo>
                      <a:pt x="347800" y="1351128"/>
                      <a:pt x="386469" y="1269241"/>
                      <a:pt x="449022" y="1429603"/>
                    </a:cubicBezTo>
                    <a:cubicBezTo>
                      <a:pt x="463807" y="1556982"/>
                      <a:pt x="468356" y="1592239"/>
                      <a:pt x="483141" y="1692322"/>
                    </a:cubicBezTo>
                    <a:cubicBezTo>
                      <a:pt x="507025" y="1750324"/>
                      <a:pt x="565027" y="1893628"/>
                      <a:pt x="749272" y="1845860"/>
                    </a:cubicBezTo>
                    <a:cubicBezTo>
                      <a:pt x="881200" y="1809466"/>
                      <a:pt x="861511" y="1749824"/>
                      <a:pt x="1121920" y="1734329"/>
                    </a:cubicBezTo>
                    <a:lnTo>
                      <a:pt x="1622729" y="1808328"/>
                    </a:lnTo>
                    <a:cubicBezTo>
                      <a:pt x="1787639" y="1812877"/>
                      <a:pt x="1825354" y="1840564"/>
                      <a:pt x="1943451" y="1767385"/>
                    </a:cubicBezTo>
                    <a:cubicBezTo>
                      <a:pt x="2027611" y="1688910"/>
                      <a:pt x="2019652" y="1651380"/>
                      <a:pt x="2032162" y="1562669"/>
                    </a:cubicBezTo>
                    <a:cubicBezTo>
                      <a:pt x="2023063" y="1442113"/>
                      <a:pt x="2010553" y="1406857"/>
                      <a:pt x="2004866" y="1303361"/>
                    </a:cubicBezTo>
                    <a:cubicBezTo>
                      <a:pt x="2012827" y="1238534"/>
                      <a:pt x="2042965" y="1230004"/>
                      <a:pt x="2066280" y="1194179"/>
                    </a:cubicBezTo>
                    <a:cubicBezTo>
                      <a:pt x="2089595" y="1158354"/>
                      <a:pt x="2141803" y="1115954"/>
                      <a:pt x="2154992" y="1026994"/>
                    </a:cubicBezTo>
                    <a:cubicBezTo>
                      <a:pt x="2159541" y="904372"/>
                      <a:pt x="2160680" y="870045"/>
                      <a:pt x="2015103" y="719919"/>
                    </a:cubicBezTo>
                    <a:cubicBezTo>
                      <a:pt x="1913882" y="647132"/>
                      <a:pt x="1921843" y="649405"/>
                      <a:pt x="1905920" y="562970"/>
                    </a:cubicBezTo>
                    <a:lnTo>
                      <a:pt x="1922980" y="238836"/>
                    </a:lnTo>
                    <a:cubicBezTo>
                      <a:pt x="1912744" y="143302"/>
                      <a:pt x="1830857" y="61415"/>
                      <a:pt x="1680732" y="20472"/>
                    </a:cubicBezTo>
                    <a:cubicBezTo>
                      <a:pt x="1571550" y="9099"/>
                      <a:pt x="1462367" y="48904"/>
                      <a:pt x="1329301" y="98946"/>
                    </a:cubicBezTo>
                    <a:cubicBezTo>
                      <a:pt x="1254239" y="121693"/>
                      <a:pt x="1159441" y="146249"/>
                      <a:pt x="1042699" y="109182"/>
                    </a:cubicBezTo>
                    <a:cubicBezTo>
                      <a:pt x="956263" y="70513"/>
                      <a:pt x="924420" y="7961"/>
                      <a:pt x="779980" y="0"/>
                    </a:cubicBezTo>
                    <a:close/>
                  </a:path>
                </a:pathLst>
              </a:custGeom>
              <a:solidFill>
                <a:srgbClr val="FFCC6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a:off x="2673502" y="2193210"/>
                <a:ext cx="1895696" cy="1605443"/>
              </a:xfrm>
              <a:custGeom>
                <a:avLst/>
                <a:gdLst>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2006221 w 2147561"/>
                  <a:gd name="connsiteY12" fmla="*/ 1252182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1995985 w 2147561"/>
                  <a:gd name="connsiteY12" fmla="*/ 1313597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70589"/>
                  <a:gd name="connsiteX1" fmla="*/ 436729 w 2147446"/>
                  <a:gd name="connsiteY1" fmla="*/ 269543 h 1870589"/>
                  <a:gd name="connsiteX2" fmla="*/ 283191 w 2147446"/>
                  <a:gd name="connsiteY2" fmla="*/ 580030 h 1870589"/>
                  <a:gd name="connsiteX3" fmla="*/ 0 w 2147446"/>
                  <a:gd name="connsiteY3" fmla="*/ 887105 h 1870589"/>
                  <a:gd name="connsiteX4" fmla="*/ 160361 w 2147446"/>
                  <a:gd name="connsiteY4" fmla="*/ 1228299 h 1870589"/>
                  <a:gd name="connsiteX5" fmla="*/ 429905 w 2147446"/>
                  <a:gd name="connsiteY5" fmla="*/ 1402308 h 1870589"/>
                  <a:gd name="connsiteX6" fmla="*/ 484496 w 2147446"/>
                  <a:gd name="connsiteY6" fmla="*/ 1757149 h 1870589"/>
                  <a:gd name="connsiteX7" fmla="*/ 719920 w 2147446"/>
                  <a:gd name="connsiteY7" fmla="*/ 1869743 h 1870589"/>
                  <a:gd name="connsiteX8" fmla="*/ 1115705 w 2147446"/>
                  <a:gd name="connsiteY8" fmla="*/ 1760561 h 1870589"/>
                  <a:gd name="connsiteX9" fmla="*/ 1603612 w 2147446"/>
                  <a:gd name="connsiteY9" fmla="*/ 1821976 h 1870589"/>
                  <a:gd name="connsiteX10" fmla="*/ 1934570 w 2147446"/>
                  <a:gd name="connsiteY10" fmla="*/ 1777621 h 1870589"/>
                  <a:gd name="connsiteX11" fmla="*/ 2023281 w 2147446"/>
                  <a:gd name="connsiteY11" fmla="*/ 1572905 h 1870589"/>
                  <a:gd name="connsiteX12" fmla="*/ 1995985 w 2147446"/>
                  <a:gd name="connsiteY12" fmla="*/ 1313597 h 1870589"/>
                  <a:gd name="connsiteX13" fmla="*/ 2057399 w 2147446"/>
                  <a:gd name="connsiteY13" fmla="*/ 1204415 h 1870589"/>
                  <a:gd name="connsiteX14" fmla="*/ 2146111 w 2147446"/>
                  <a:gd name="connsiteY14" fmla="*/ 1037230 h 1870589"/>
                  <a:gd name="connsiteX15" fmla="*/ 2006222 w 2147446"/>
                  <a:gd name="connsiteY15" fmla="*/ 730155 h 1870589"/>
                  <a:gd name="connsiteX16" fmla="*/ 1897039 w 2147446"/>
                  <a:gd name="connsiteY16" fmla="*/ 573206 h 1870589"/>
                  <a:gd name="connsiteX17" fmla="*/ 1914099 w 2147446"/>
                  <a:gd name="connsiteY17" fmla="*/ 249072 h 1870589"/>
                  <a:gd name="connsiteX18" fmla="*/ 1685499 w 2147446"/>
                  <a:gd name="connsiteY18" fmla="*/ 27296 h 1870589"/>
                  <a:gd name="connsiteX19" fmla="*/ 1299949 w 2147446"/>
                  <a:gd name="connsiteY19" fmla="*/ 112594 h 1870589"/>
                  <a:gd name="connsiteX20" fmla="*/ 1033818 w 2147446"/>
                  <a:gd name="connsiteY20" fmla="*/ 119418 h 1870589"/>
                  <a:gd name="connsiteX21" fmla="*/ 781335 w 2147446"/>
                  <a:gd name="connsiteY21" fmla="*/ 0 h 1870589"/>
                  <a:gd name="connsiteX0" fmla="*/ 781335 w 2147446"/>
                  <a:gd name="connsiteY0" fmla="*/ 0 h 1870817"/>
                  <a:gd name="connsiteX1" fmla="*/ 436729 w 2147446"/>
                  <a:gd name="connsiteY1" fmla="*/ 269543 h 1870817"/>
                  <a:gd name="connsiteX2" fmla="*/ 283191 w 2147446"/>
                  <a:gd name="connsiteY2" fmla="*/ 580030 h 1870817"/>
                  <a:gd name="connsiteX3" fmla="*/ 0 w 2147446"/>
                  <a:gd name="connsiteY3" fmla="*/ 887105 h 1870817"/>
                  <a:gd name="connsiteX4" fmla="*/ 160361 w 2147446"/>
                  <a:gd name="connsiteY4" fmla="*/ 1228299 h 1870817"/>
                  <a:gd name="connsiteX5" fmla="*/ 429905 w 2147446"/>
                  <a:gd name="connsiteY5" fmla="*/ 1402308 h 1870817"/>
                  <a:gd name="connsiteX6" fmla="*/ 484496 w 2147446"/>
                  <a:gd name="connsiteY6" fmla="*/ 1757149 h 1870817"/>
                  <a:gd name="connsiteX7" fmla="*/ 719920 w 2147446"/>
                  <a:gd name="connsiteY7" fmla="*/ 1869743 h 1870817"/>
                  <a:gd name="connsiteX8" fmla="*/ 1115705 w 2147446"/>
                  <a:gd name="connsiteY8" fmla="*/ 1760561 h 1870817"/>
                  <a:gd name="connsiteX9" fmla="*/ 1603612 w 2147446"/>
                  <a:gd name="connsiteY9" fmla="*/ 1821976 h 1870817"/>
                  <a:gd name="connsiteX10" fmla="*/ 1934570 w 2147446"/>
                  <a:gd name="connsiteY10" fmla="*/ 1777621 h 1870817"/>
                  <a:gd name="connsiteX11" fmla="*/ 2023281 w 2147446"/>
                  <a:gd name="connsiteY11" fmla="*/ 1572905 h 1870817"/>
                  <a:gd name="connsiteX12" fmla="*/ 1995985 w 2147446"/>
                  <a:gd name="connsiteY12" fmla="*/ 1313597 h 1870817"/>
                  <a:gd name="connsiteX13" fmla="*/ 2057399 w 2147446"/>
                  <a:gd name="connsiteY13" fmla="*/ 1204415 h 1870817"/>
                  <a:gd name="connsiteX14" fmla="*/ 2146111 w 2147446"/>
                  <a:gd name="connsiteY14" fmla="*/ 1037230 h 1870817"/>
                  <a:gd name="connsiteX15" fmla="*/ 2006222 w 2147446"/>
                  <a:gd name="connsiteY15" fmla="*/ 730155 h 1870817"/>
                  <a:gd name="connsiteX16" fmla="*/ 1897039 w 2147446"/>
                  <a:gd name="connsiteY16" fmla="*/ 573206 h 1870817"/>
                  <a:gd name="connsiteX17" fmla="*/ 1914099 w 2147446"/>
                  <a:gd name="connsiteY17" fmla="*/ 249072 h 1870817"/>
                  <a:gd name="connsiteX18" fmla="*/ 1685499 w 2147446"/>
                  <a:gd name="connsiteY18" fmla="*/ 27296 h 1870817"/>
                  <a:gd name="connsiteX19" fmla="*/ 1299949 w 2147446"/>
                  <a:gd name="connsiteY19" fmla="*/ 112594 h 1870817"/>
                  <a:gd name="connsiteX20" fmla="*/ 1033818 w 2147446"/>
                  <a:gd name="connsiteY20" fmla="*/ 119418 h 1870817"/>
                  <a:gd name="connsiteX21" fmla="*/ 781335 w 2147446"/>
                  <a:gd name="connsiteY21" fmla="*/ 0 h 1870817"/>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8660"/>
                  <a:gd name="connsiteX1" fmla="*/ 445610 w 2156327"/>
                  <a:gd name="connsiteY1" fmla="*/ 269543 h 1878660"/>
                  <a:gd name="connsiteX2" fmla="*/ 292072 w 2156327"/>
                  <a:gd name="connsiteY2" fmla="*/ 580030 h 1878660"/>
                  <a:gd name="connsiteX3" fmla="*/ 8881 w 2156327"/>
                  <a:gd name="connsiteY3" fmla="*/ 887105 h 1878660"/>
                  <a:gd name="connsiteX4" fmla="*/ 169242 w 2156327"/>
                  <a:gd name="connsiteY4" fmla="*/ 1228299 h 1878660"/>
                  <a:gd name="connsiteX5" fmla="*/ 449022 w 2156327"/>
                  <a:gd name="connsiteY5" fmla="*/ 1439839 h 1878660"/>
                  <a:gd name="connsiteX6" fmla="*/ 483141 w 2156327"/>
                  <a:gd name="connsiteY6" fmla="*/ 1702558 h 1878660"/>
                  <a:gd name="connsiteX7" fmla="*/ 728801 w 2156327"/>
                  <a:gd name="connsiteY7" fmla="*/ 1869743 h 1878660"/>
                  <a:gd name="connsiteX8" fmla="*/ 1124586 w 2156327"/>
                  <a:gd name="connsiteY8" fmla="*/ 1760561 h 1878660"/>
                  <a:gd name="connsiteX9" fmla="*/ 1612493 w 2156327"/>
                  <a:gd name="connsiteY9" fmla="*/ 1821976 h 1878660"/>
                  <a:gd name="connsiteX10" fmla="*/ 1943451 w 2156327"/>
                  <a:gd name="connsiteY10" fmla="*/ 1777621 h 1878660"/>
                  <a:gd name="connsiteX11" fmla="*/ 2032162 w 2156327"/>
                  <a:gd name="connsiteY11" fmla="*/ 1572905 h 1878660"/>
                  <a:gd name="connsiteX12" fmla="*/ 2004866 w 2156327"/>
                  <a:gd name="connsiteY12" fmla="*/ 1313597 h 1878660"/>
                  <a:gd name="connsiteX13" fmla="*/ 2066280 w 2156327"/>
                  <a:gd name="connsiteY13" fmla="*/ 1204415 h 1878660"/>
                  <a:gd name="connsiteX14" fmla="*/ 2154992 w 2156327"/>
                  <a:gd name="connsiteY14" fmla="*/ 1037230 h 1878660"/>
                  <a:gd name="connsiteX15" fmla="*/ 2015103 w 2156327"/>
                  <a:gd name="connsiteY15" fmla="*/ 730155 h 1878660"/>
                  <a:gd name="connsiteX16" fmla="*/ 1905920 w 2156327"/>
                  <a:gd name="connsiteY16" fmla="*/ 573206 h 1878660"/>
                  <a:gd name="connsiteX17" fmla="*/ 1922980 w 2156327"/>
                  <a:gd name="connsiteY17" fmla="*/ 249072 h 1878660"/>
                  <a:gd name="connsiteX18" fmla="*/ 1694380 w 2156327"/>
                  <a:gd name="connsiteY18" fmla="*/ 27296 h 1878660"/>
                  <a:gd name="connsiteX19" fmla="*/ 1308830 w 2156327"/>
                  <a:gd name="connsiteY19" fmla="*/ 112594 h 1878660"/>
                  <a:gd name="connsiteX20" fmla="*/ 1042699 w 2156327"/>
                  <a:gd name="connsiteY20" fmla="*/ 119418 h 1878660"/>
                  <a:gd name="connsiteX21" fmla="*/ 790216 w 2156327"/>
                  <a:gd name="connsiteY21" fmla="*/ 0 h 1878660"/>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52434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4586 w 2156327"/>
                  <a:gd name="connsiteY8" fmla="*/ 1750325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37505 h 1892951"/>
                  <a:gd name="connsiteX1" fmla="*/ 452434 w 2156327"/>
                  <a:gd name="connsiteY1" fmla="*/ 296812 h 1892951"/>
                  <a:gd name="connsiteX2" fmla="*/ 292072 w 2156327"/>
                  <a:gd name="connsiteY2" fmla="*/ 607299 h 1892951"/>
                  <a:gd name="connsiteX3" fmla="*/ 8881 w 2156327"/>
                  <a:gd name="connsiteY3" fmla="*/ 914374 h 1892951"/>
                  <a:gd name="connsiteX4" fmla="*/ 169242 w 2156327"/>
                  <a:gd name="connsiteY4" fmla="*/ 1255568 h 1892951"/>
                  <a:gd name="connsiteX5" fmla="*/ 449022 w 2156327"/>
                  <a:gd name="connsiteY5" fmla="*/ 1467108 h 1892951"/>
                  <a:gd name="connsiteX6" fmla="*/ 483141 w 2156327"/>
                  <a:gd name="connsiteY6" fmla="*/ 1729827 h 1892951"/>
                  <a:gd name="connsiteX7" fmla="*/ 749272 w 2156327"/>
                  <a:gd name="connsiteY7" fmla="*/ 1883365 h 1892951"/>
                  <a:gd name="connsiteX8" fmla="*/ 1124586 w 2156327"/>
                  <a:gd name="connsiteY8" fmla="*/ 1787830 h 1892951"/>
                  <a:gd name="connsiteX9" fmla="*/ 1622729 w 2156327"/>
                  <a:gd name="connsiteY9" fmla="*/ 1845833 h 1892951"/>
                  <a:gd name="connsiteX10" fmla="*/ 1943451 w 2156327"/>
                  <a:gd name="connsiteY10" fmla="*/ 1804890 h 1892951"/>
                  <a:gd name="connsiteX11" fmla="*/ 2032162 w 2156327"/>
                  <a:gd name="connsiteY11" fmla="*/ 1600174 h 1892951"/>
                  <a:gd name="connsiteX12" fmla="*/ 2004866 w 2156327"/>
                  <a:gd name="connsiteY12" fmla="*/ 1340866 h 1892951"/>
                  <a:gd name="connsiteX13" fmla="*/ 2066280 w 2156327"/>
                  <a:gd name="connsiteY13" fmla="*/ 1231684 h 1892951"/>
                  <a:gd name="connsiteX14" fmla="*/ 2154992 w 2156327"/>
                  <a:gd name="connsiteY14" fmla="*/ 1064499 h 1892951"/>
                  <a:gd name="connsiteX15" fmla="*/ 2015103 w 2156327"/>
                  <a:gd name="connsiteY15" fmla="*/ 757424 h 1892951"/>
                  <a:gd name="connsiteX16" fmla="*/ 1905920 w 2156327"/>
                  <a:gd name="connsiteY16" fmla="*/ 600475 h 1892951"/>
                  <a:gd name="connsiteX17" fmla="*/ 1922980 w 2156327"/>
                  <a:gd name="connsiteY17" fmla="*/ 276341 h 1892951"/>
                  <a:gd name="connsiteX18" fmla="*/ 1692348 w 2156327"/>
                  <a:gd name="connsiteY18" fmla="*/ 920 h 1892951"/>
                  <a:gd name="connsiteX19" fmla="*/ 1329301 w 2156327"/>
                  <a:gd name="connsiteY19" fmla="*/ 136451 h 1892951"/>
                  <a:gd name="connsiteX20" fmla="*/ 1042699 w 2156327"/>
                  <a:gd name="connsiteY20" fmla="*/ 146687 h 1892951"/>
                  <a:gd name="connsiteX21" fmla="*/ 779980 w 2156327"/>
                  <a:gd name="connsiteY21" fmla="*/ 37505 h 1892951"/>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42699 w 2156327"/>
                  <a:gd name="connsiteY20" fmla="*/ 147348 h 1893612"/>
                  <a:gd name="connsiteX21" fmla="*/ 779980 w 2156327"/>
                  <a:gd name="connsiteY21" fmla="*/ 38166 h 1893612"/>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79980 w 2156327"/>
                  <a:gd name="connsiteY21" fmla="*/ 38166 h 1893612"/>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79980 w 2156327"/>
                  <a:gd name="connsiteY21" fmla="*/ 38166 h 1893612"/>
                  <a:gd name="connsiteX0" fmla="*/ 764492 w 2156327"/>
                  <a:gd name="connsiteY0" fmla="*/ 62619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64492 w 2156327"/>
                  <a:gd name="connsiteY0" fmla="*/ 62619 h 1893612"/>
                  <a:gd name="connsiteX1" fmla="*/ 452434 w 2156327"/>
                  <a:gd name="connsiteY1" fmla="*/ 301549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64492 w 2156327"/>
                  <a:gd name="connsiteY0" fmla="*/ 62619 h 1893612"/>
                  <a:gd name="connsiteX1" fmla="*/ 452434 w 2156327"/>
                  <a:gd name="connsiteY1" fmla="*/ 301549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46382 w 2138217"/>
                  <a:gd name="connsiteY0" fmla="*/ 62619 h 1893612"/>
                  <a:gd name="connsiteX1" fmla="*/ 434324 w 2138217"/>
                  <a:gd name="connsiteY1" fmla="*/ 301549 h 1893612"/>
                  <a:gd name="connsiteX2" fmla="*/ 273962 w 2138217"/>
                  <a:gd name="connsiteY2" fmla="*/ 607960 h 1893612"/>
                  <a:gd name="connsiteX3" fmla="*/ 14002 w 2138217"/>
                  <a:gd name="connsiteY3" fmla="*/ 890582 h 1893612"/>
                  <a:gd name="connsiteX4" fmla="*/ 151132 w 2138217"/>
                  <a:gd name="connsiteY4" fmla="*/ 1256229 h 1893612"/>
                  <a:gd name="connsiteX5" fmla="*/ 430912 w 2138217"/>
                  <a:gd name="connsiteY5" fmla="*/ 1467769 h 1893612"/>
                  <a:gd name="connsiteX6" fmla="*/ 465031 w 2138217"/>
                  <a:gd name="connsiteY6" fmla="*/ 1730488 h 1893612"/>
                  <a:gd name="connsiteX7" fmla="*/ 731162 w 2138217"/>
                  <a:gd name="connsiteY7" fmla="*/ 1884026 h 1893612"/>
                  <a:gd name="connsiteX8" fmla="*/ 1106476 w 2138217"/>
                  <a:gd name="connsiteY8" fmla="*/ 1788491 h 1893612"/>
                  <a:gd name="connsiteX9" fmla="*/ 1604619 w 2138217"/>
                  <a:gd name="connsiteY9" fmla="*/ 1846494 h 1893612"/>
                  <a:gd name="connsiteX10" fmla="*/ 1925341 w 2138217"/>
                  <a:gd name="connsiteY10" fmla="*/ 1805551 h 1893612"/>
                  <a:gd name="connsiteX11" fmla="*/ 2014052 w 2138217"/>
                  <a:gd name="connsiteY11" fmla="*/ 1600835 h 1893612"/>
                  <a:gd name="connsiteX12" fmla="*/ 1986756 w 2138217"/>
                  <a:gd name="connsiteY12" fmla="*/ 1341527 h 1893612"/>
                  <a:gd name="connsiteX13" fmla="*/ 2048170 w 2138217"/>
                  <a:gd name="connsiteY13" fmla="*/ 1232345 h 1893612"/>
                  <a:gd name="connsiteX14" fmla="*/ 2136882 w 2138217"/>
                  <a:gd name="connsiteY14" fmla="*/ 1065160 h 1893612"/>
                  <a:gd name="connsiteX15" fmla="*/ 1996993 w 2138217"/>
                  <a:gd name="connsiteY15" fmla="*/ 758085 h 1893612"/>
                  <a:gd name="connsiteX16" fmla="*/ 1887810 w 2138217"/>
                  <a:gd name="connsiteY16" fmla="*/ 601136 h 1893612"/>
                  <a:gd name="connsiteX17" fmla="*/ 1904870 w 2138217"/>
                  <a:gd name="connsiteY17" fmla="*/ 277002 h 1893612"/>
                  <a:gd name="connsiteX18" fmla="*/ 1674238 w 2138217"/>
                  <a:gd name="connsiteY18" fmla="*/ 1581 h 1893612"/>
                  <a:gd name="connsiteX19" fmla="*/ 1342165 w 2138217"/>
                  <a:gd name="connsiteY19" fmla="*/ 92279 h 1893612"/>
                  <a:gd name="connsiteX20" fmla="*/ 1055563 w 2138217"/>
                  <a:gd name="connsiteY20" fmla="*/ 126970 h 1893612"/>
                  <a:gd name="connsiteX21" fmla="*/ 746382 w 2138217"/>
                  <a:gd name="connsiteY21" fmla="*/ 62619 h 1893612"/>
                  <a:gd name="connsiteX0" fmla="*/ 741262 w 2133097"/>
                  <a:gd name="connsiteY0" fmla="*/ 62619 h 1893612"/>
                  <a:gd name="connsiteX1" fmla="*/ 429204 w 2133097"/>
                  <a:gd name="connsiteY1" fmla="*/ 301549 h 1893612"/>
                  <a:gd name="connsiteX2" fmla="*/ 268842 w 2133097"/>
                  <a:gd name="connsiteY2" fmla="*/ 607960 h 1893612"/>
                  <a:gd name="connsiteX3" fmla="*/ 8882 w 2133097"/>
                  <a:gd name="connsiteY3" fmla="*/ 890582 h 1893612"/>
                  <a:gd name="connsiteX4" fmla="*/ 169242 w 2133097"/>
                  <a:gd name="connsiteY4" fmla="*/ 1239927 h 1893612"/>
                  <a:gd name="connsiteX5" fmla="*/ 425792 w 2133097"/>
                  <a:gd name="connsiteY5" fmla="*/ 1467769 h 1893612"/>
                  <a:gd name="connsiteX6" fmla="*/ 459911 w 2133097"/>
                  <a:gd name="connsiteY6" fmla="*/ 1730488 h 1893612"/>
                  <a:gd name="connsiteX7" fmla="*/ 726042 w 2133097"/>
                  <a:gd name="connsiteY7" fmla="*/ 1884026 h 1893612"/>
                  <a:gd name="connsiteX8" fmla="*/ 1101356 w 2133097"/>
                  <a:gd name="connsiteY8" fmla="*/ 1788491 h 1893612"/>
                  <a:gd name="connsiteX9" fmla="*/ 1599499 w 2133097"/>
                  <a:gd name="connsiteY9" fmla="*/ 1846494 h 1893612"/>
                  <a:gd name="connsiteX10" fmla="*/ 1920221 w 2133097"/>
                  <a:gd name="connsiteY10" fmla="*/ 1805551 h 1893612"/>
                  <a:gd name="connsiteX11" fmla="*/ 2008932 w 2133097"/>
                  <a:gd name="connsiteY11" fmla="*/ 1600835 h 1893612"/>
                  <a:gd name="connsiteX12" fmla="*/ 1981636 w 2133097"/>
                  <a:gd name="connsiteY12" fmla="*/ 1341527 h 1893612"/>
                  <a:gd name="connsiteX13" fmla="*/ 2043050 w 2133097"/>
                  <a:gd name="connsiteY13" fmla="*/ 1232345 h 1893612"/>
                  <a:gd name="connsiteX14" fmla="*/ 2131762 w 2133097"/>
                  <a:gd name="connsiteY14" fmla="*/ 1065160 h 1893612"/>
                  <a:gd name="connsiteX15" fmla="*/ 1991873 w 2133097"/>
                  <a:gd name="connsiteY15" fmla="*/ 758085 h 1893612"/>
                  <a:gd name="connsiteX16" fmla="*/ 1882690 w 2133097"/>
                  <a:gd name="connsiteY16" fmla="*/ 601136 h 1893612"/>
                  <a:gd name="connsiteX17" fmla="*/ 1899750 w 2133097"/>
                  <a:gd name="connsiteY17" fmla="*/ 277002 h 1893612"/>
                  <a:gd name="connsiteX18" fmla="*/ 1669118 w 2133097"/>
                  <a:gd name="connsiteY18" fmla="*/ 1581 h 1893612"/>
                  <a:gd name="connsiteX19" fmla="*/ 1337045 w 2133097"/>
                  <a:gd name="connsiteY19" fmla="*/ 92279 h 1893612"/>
                  <a:gd name="connsiteX20" fmla="*/ 1050443 w 2133097"/>
                  <a:gd name="connsiteY20" fmla="*/ 126970 h 1893612"/>
                  <a:gd name="connsiteX21" fmla="*/ 741262 w 2133097"/>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37688 w 2144993"/>
                  <a:gd name="connsiteY5" fmla="*/ 1467769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53175 w 2144993"/>
                  <a:gd name="connsiteY5" fmla="*/ 1492223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53175 w 2144993"/>
                  <a:gd name="connsiteY5" fmla="*/ 1492223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952641"/>
                  <a:gd name="connsiteX1" fmla="*/ 441100 w 2144993"/>
                  <a:gd name="connsiteY1" fmla="*/ 301549 h 1952641"/>
                  <a:gd name="connsiteX2" fmla="*/ 280738 w 2144993"/>
                  <a:gd name="connsiteY2" fmla="*/ 607960 h 1952641"/>
                  <a:gd name="connsiteX3" fmla="*/ 20778 w 2144993"/>
                  <a:gd name="connsiteY3" fmla="*/ 890582 h 1952641"/>
                  <a:gd name="connsiteX4" fmla="*/ 181138 w 2144993"/>
                  <a:gd name="connsiteY4" fmla="*/ 1239927 h 1952641"/>
                  <a:gd name="connsiteX5" fmla="*/ 453175 w 2144993"/>
                  <a:gd name="connsiteY5" fmla="*/ 1492223 h 1952641"/>
                  <a:gd name="connsiteX6" fmla="*/ 471807 w 2144993"/>
                  <a:gd name="connsiteY6" fmla="*/ 1730488 h 1952641"/>
                  <a:gd name="connsiteX7" fmla="*/ 737938 w 2144993"/>
                  <a:gd name="connsiteY7" fmla="*/ 1884026 h 1952641"/>
                  <a:gd name="connsiteX8" fmla="*/ 1113252 w 2144993"/>
                  <a:gd name="connsiteY8" fmla="*/ 1788491 h 1952641"/>
                  <a:gd name="connsiteX9" fmla="*/ 1665599 w 2144993"/>
                  <a:gd name="connsiteY9" fmla="*/ 1952458 h 1952641"/>
                  <a:gd name="connsiteX10" fmla="*/ 1932117 w 2144993"/>
                  <a:gd name="connsiteY10" fmla="*/ 1805551 h 1952641"/>
                  <a:gd name="connsiteX11" fmla="*/ 2020828 w 2144993"/>
                  <a:gd name="connsiteY11" fmla="*/ 1600835 h 1952641"/>
                  <a:gd name="connsiteX12" fmla="*/ 1993532 w 2144993"/>
                  <a:gd name="connsiteY12" fmla="*/ 1341527 h 1952641"/>
                  <a:gd name="connsiteX13" fmla="*/ 2054946 w 2144993"/>
                  <a:gd name="connsiteY13" fmla="*/ 1232345 h 1952641"/>
                  <a:gd name="connsiteX14" fmla="*/ 2143658 w 2144993"/>
                  <a:gd name="connsiteY14" fmla="*/ 1065160 h 1952641"/>
                  <a:gd name="connsiteX15" fmla="*/ 2003769 w 2144993"/>
                  <a:gd name="connsiteY15" fmla="*/ 758085 h 1952641"/>
                  <a:gd name="connsiteX16" fmla="*/ 1894586 w 2144993"/>
                  <a:gd name="connsiteY16" fmla="*/ 601136 h 1952641"/>
                  <a:gd name="connsiteX17" fmla="*/ 1911646 w 2144993"/>
                  <a:gd name="connsiteY17" fmla="*/ 277002 h 1952641"/>
                  <a:gd name="connsiteX18" fmla="*/ 1681014 w 2144993"/>
                  <a:gd name="connsiteY18" fmla="*/ 1581 h 1952641"/>
                  <a:gd name="connsiteX19" fmla="*/ 1348941 w 2144993"/>
                  <a:gd name="connsiteY19" fmla="*/ 92279 h 1952641"/>
                  <a:gd name="connsiteX20" fmla="*/ 1062339 w 2144993"/>
                  <a:gd name="connsiteY20" fmla="*/ 126970 h 1952641"/>
                  <a:gd name="connsiteX21" fmla="*/ 753158 w 2144993"/>
                  <a:gd name="connsiteY21" fmla="*/ 62619 h 1952641"/>
                  <a:gd name="connsiteX0" fmla="*/ 753158 w 2144993"/>
                  <a:gd name="connsiteY0" fmla="*/ 62619 h 1953180"/>
                  <a:gd name="connsiteX1" fmla="*/ 441100 w 2144993"/>
                  <a:gd name="connsiteY1" fmla="*/ 301549 h 1953180"/>
                  <a:gd name="connsiteX2" fmla="*/ 280738 w 2144993"/>
                  <a:gd name="connsiteY2" fmla="*/ 607960 h 1953180"/>
                  <a:gd name="connsiteX3" fmla="*/ 20778 w 2144993"/>
                  <a:gd name="connsiteY3" fmla="*/ 890582 h 1953180"/>
                  <a:gd name="connsiteX4" fmla="*/ 181138 w 2144993"/>
                  <a:gd name="connsiteY4" fmla="*/ 1239927 h 1953180"/>
                  <a:gd name="connsiteX5" fmla="*/ 453175 w 2144993"/>
                  <a:gd name="connsiteY5" fmla="*/ 1492223 h 1953180"/>
                  <a:gd name="connsiteX6" fmla="*/ 471807 w 2144993"/>
                  <a:gd name="connsiteY6" fmla="*/ 1730488 h 1953180"/>
                  <a:gd name="connsiteX7" fmla="*/ 737938 w 2144993"/>
                  <a:gd name="connsiteY7" fmla="*/ 1884026 h 1953180"/>
                  <a:gd name="connsiteX8" fmla="*/ 1113252 w 2144993"/>
                  <a:gd name="connsiteY8" fmla="*/ 1788491 h 1953180"/>
                  <a:gd name="connsiteX9" fmla="*/ 1665599 w 2144993"/>
                  <a:gd name="connsiteY9" fmla="*/ 1952458 h 1953180"/>
                  <a:gd name="connsiteX10" fmla="*/ 1959220 w 2144993"/>
                  <a:gd name="connsiteY10" fmla="*/ 1870760 h 1953180"/>
                  <a:gd name="connsiteX11" fmla="*/ 2020828 w 2144993"/>
                  <a:gd name="connsiteY11" fmla="*/ 1600835 h 1953180"/>
                  <a:gd name="connsiteX12" fmla="*/ 1993532 w 2144993"/>
                  <a:gd name="connsiteY12" fmla="*/ 1341527 h 1953180"/>
                  <a:gd name="connsiteX13" fmla="*/ 2054946 w 2144993"/>
                  <a:gd name="connsiteY13" fmla="*/ 1232345 h 1953180"/>
                  <a:gd name="connsiteX14" fmla="*/ 2143658 w 2144993"/>
                  <a:gd name="connsiteY14" fmla="*/ 1065160 h 1953180"/>
                  <a:gd name="connsiteX15" fmla="*/ 2003769 w 2144993"/>
                  <a:gd name="connsiteY15" fmla="*/ 758085 h 1953180"/>
                  <a:gd name="connsiteX16" fmla="*/ 1894586 w 2144993"/>
                  <a:gd name="connsiteY16" fmla="*/ 601136 h 1953180"/>
                  <a:gd name="connsiteX17" fmla="*/ 1911646 w 2144993"/>
                  <a:gd name="connsiteY17" fmla="*/ 277002 h 1953180"/>
                  <a:gd name="connsiteX18" fmla="*/ 1681014 w 2144993"/>
                  <a:gd name="connsiteY18" fmla="*/ 1581 h 1953180"/>
                  <a:gd name="connsiteX19" fmla="*/ 1348941 w 2144993"/>
                  <a:gd name="connsiteY19" fmla="*/ 92279 h 1953180"/>
                  <a:gd name="connsiteX20" fmla="*/ 1062339 w 2144993"/>
                  <a:gd name="connsiteY20" fmla="*/ 126970 h 1953180"/>
                  <a:gd name="connsiteX21" fmla="*/ 753158 w 2144993"/>
                  <a:gd name="connsiteY21" fmla="*/ 62619 h 1953180"/>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34967"/>
                  <a:gd name="connsiteX1" fmla="*/ 441100 w 2144993"/>
                  <a:gd name="connsiteY1" fmla="*/ 301549 h 1934967"/>
                  <a:gd name="connsiteX2" fmla="*/ 280738 w 2144993"/>
                  <a:gd name="connsiteY2" fmla="*/ 607960 h 1934967"/>
                  <a:gd name="connsiteX3" fmla="*/ 20778 w 2144993"/>
                  <a:gd name="connsiteY3" fmla="*/ 890582 h 1934967"/>
                  <a:gd name="connsiteX4" fmla="*/ 181138 w 2144993"/>
                  <a:gd name="connsiteY4" fmla="*/ 1239927 h 1934967"/>
                  <a:gd name="connsiteX5" fmla="*/ 453175 w 2144993"/>
                  <a:gd name="connsiteY5" fmla="*/ 1492223 h 1934967"/>
                  <a:gd name="connsiteX6" fmla="*/ 471807 w 2144993"/>
                  <a:gd name="connsiteY6" fmla="*/ 1730488 h 1934967"/>
                  <a:gd name="connsiteX7" fmla="*/ 737938 w 2144993"/>
                  <a:gd name="connsiteY7" fmla="*/ 1884026 h 1934967"/>
                  <a:gd name="connsiteX8" fmla="*/ 1113252 w 2144993"/>
                  <a:gd name="connsiteY8" fmla="*/ 1788491 h 1934967"/>
                  <a:gd name="connsiteX9" fmla="*/ 1692826 w 2144993"/>
                  <a:gd name="connsiteY9" fmla="*/ 1933352 h 1934967"/>
                  <a:gd name="connsiteX10" fmla="*/ 1959220 w 2144993"/>
                  <a:gd name="connsiteY10" fmla="*/ 1870760 h 1934967"/>
                  <a:gd name="connsiteX11" fmla="*/ 2020828 w 2144993"/>
                  <a:gd name="connsiteY11" fmla="*/ 1600835 h 1934967"/>
                  <a:gd name="connsiteX12" fmla="*/ 1993532 w 2144993"/>
                  <a:gd name="connsiteY12" fmla="*/ 1341527 h 1934967"/>
                  <a:gd name="connsiteX13" fmla="*/ 2054946 w 2144993"/>
                  <a:gd name="connsiteY13" fmla="*/ 1232345 h 1934967"/>
                  <a:gd name="connsiteX14" fmla="*/ 2143658 w 2144993"/>
                  <a:gd name="connsiteY14" fmla="*/ 1065160 h 1934967"/>
                  <a:gd name="connsiteX15" fmla="*/ 2003769 w 2144993"/>
                  <a:gd name="connsiteY15" fmla="*/ 758085 h 1934967"/>
                  <a:gd name="connsiteX16" fmla="*/ 1894586 w 2144993"/>
                  <a:gd name="connsiteY16" fmla="*/ 601136 h 1934967"/>
                  <a:gd name="connsiteX17" fmla="*/ 1911646 w 2144993"/>
                  <a:gd name="connsiteY17" fmla="*/ 277002 h 1934967"/>
                  <a:gd name="connsiteX18" fmla="*/ 1681014 w 2144993"/>
                  <a:gd name="connsiteY18" fmla="*/ 1581 h 1934967"/>
                  <a:gd name="connsiteX19" fmla="*/ 1348941 w 2144993"/>
                  <a:gd name="connsiteY19" fmla="*/ 92279 h 1934967"/>
                  <a:gd name="connsiteX20" fmla="*/ 1062339 w 2144993"/>
                  <a:gd name="connsiteY20" fmla="*/ 126970 h 1934967"/>
                  <a:gd name="connsiteX21" fmla="*/ 753158 w 2144993"/>
                  <a:gd name="connsiteY21" fmla="*/ 62619 h 1934967"/>
                  <a:gd name="connsiteX0" fmla="*/ 753158 w 2144993"/>
                  <a:gd name="connsiteY0" fmla="*/ 62619 h 1940213"/>
                  <a:gd name="connsiteX1" fmla="*/ 441100 w 2144993"/>
                  <a:gd name="connsiteY1" fmla="*/ 301549 h 1940213"/>
                  <a:gd name="connsiteX2" fmla="*/ 280738 w 2144993"/>
                  <a:gd name="connsiteY2" fmla="*/ 607960 h 1940213"/>
                  <a:gd name="connsiteX3" fmla="*/ 20778 w 2144993"/>
                  <a:gd name="connsiteY3" fmla="*/ 890582 h 1940213"/>
                  <a:gd name="connsiteX4" fmla="*/ 181138 w 2144993"/>
                  <a:gd name="connsiteY4" fmla="*/ 1239927 h 1940213"/>
                  <a:gd name="connsiteX5" fmla="*/ 453175 w 2144993"/>
                  <a:gd name="connsiteY5" fmla="*/ 1492223 h 1940213"/>
                  <a:gd name="connsiteX6" fmla="*/ 471807 w 2144993"/>
                  <a:gd name="connsiteY6" fmla="*/ 1730488 h 1940213"/>
                  <a:gd name="connsiteX7" fmla="*/ 737938 w 2144993"/>
                  <a:gd name="connsiteY7" fmla="*/ 1884026 h 1940213"/>
                  <a:gd name="connsiteX8" fmla="*/ 1113252 w 2144993"/>
                  <a:gd name="connsiteY8" fmla="*/ 1788491 h 1940213"/>
                  <a:gd name="connsiteX9" fmla="*/ 1692826 w 2144993"/>
                  <a:gd name="connsiteY9" fmla="*/ 1933352 h 1940213"/>
                  <a:gd name="connsiteX10" fmla="*/ 1959220 w 2144993"/>
                  <a:gd name="connsiteY10" fmla="*/ 1870760 h 1940213"/>
                  <a:gd name="connsiteX11" fmla="*/ 2020828 w 2144993"/>
                  <a:gd name="connsiteY11" fmla="*/ 1600835 h 1940213"/>
                  <a:gd name="connsiteX12" fmla="*/ 1993532 w 2144993"/>
                  <a:gd name="connsiteY12" fmla="*/ 1341527 h 1940213"/>
                  <a:gd name="connsiteX13" fmla="*/ 2054946 w 2144993"/>
                  <a:gd name="connsiteY13" fmla="*/ 1232345 h 1940213"/>
                  <a:gd name="connsiteX14" fmla="*/ 2143658 w 2144993"/>
                  <a:gd name="connsiteY14" fmla="*/ 1065160 h 1940213"/>
                  <a:gd name="connsiteX15" fmla="*/ 2003769 w 2144993"/>
                  <a:gd name="connsiteY15" fmla="*/ 758085 h 1940213"/>
                  <a:gd name="connsiteX16" fmla="*/ 1894586 w 2144993"/>
                  <a:gd name="connsiteY16" fmla="*/ 601136 h 1940213"/>
                  <a:gd name="connsiteX17" fmla="*/ 1911646 w 2144993"/>
                  <a:gd name="connsiteY17" fmla="*/ 277002 h 1940213"/>
                  <a:gd name="connsiteX18" fmla="*/ 1681014 w 2144993"/>
                  <a:gd name="connsiteY18" fmla="*/ 1581 h 1940213"/>
                  <a:gd name="connsiteX19" fmla="*/ 1348941 w 2144993"/>
                  <a:gd name="connsiteY19" fmla="*/ 92279 h 1940213"/>
                  <a:gd name="connsiteX20" fmla="*/ 1062339 w 2144993"/>
                  <a:gd name="connsiteY20" fmla="*/ 126970 h 1940213"/>
                  <a:gd name="connsiteX21" fmla="*/ 753158 w 2144993"/>
                  <a:gd name="connsiteY21" fmla="*/ 62619 h 1940213"/>
                  <a:gd name="connsiteX0" fmla="*/ 753158 w 2144993"/>
                  <a:gd name="connsiteY0" fmla="*/ 62619 h 1940213"/>
                  <a:gd name="connsiteX1" fmla="*/ 441100 w 2144993"/>
                  <a:gd name="connsiteY1" fmla="*/ 301549 h 1940213"/>
                  <a:gd name="connsiteX2" fmla="*/ 280738 w 2144993"/>
                  <a:gd name="connsiteY2" fmla="*/ 607960 h 1940213"/>
                  <a:gd name="connsiteX3" fmla="*/ 20778 w 2144993"/>
                  <a:gd name="connsiteY3" fmla="*/ 890582 h 1940213"/>
                  <a:gd name="connsiteX4" fmla="*/ 181138 w 2144993"/>
                  <a:gd name="connsiteY4" fmla="*/ 1239927 h 1940213"/>
                  <a:gd name="connsiteX5" fmla="*/ 453175 w 2144993"/>
                  <a:gd name="connsiteY5" fmla="*/ 1492223 h 1940213"/>
                  <a:gd name="connsiteX6" fmla="*/ 471807 w 2144993"/>
                  <a:gd name="connsiteY6" fmla="*/ 1730488 h 1940213"/>
                  <a:gd name="connsiteX7" fmla="*/ 737938 w 2144993"/>
                  <a:gd name="connsiteY7" fmla="*/ 1884026 h 1940213"/>
                  <a:gd name="connsiteX8" fmla="*/ 1113252 w 2144993"/>
                  <a:gd name="connsiteY8" fmla="*/ 1788491 h 1940213"/>
                  <a:gd name="connsiteX9" fmla="*/ 1692826 w 2144993"/>
                  <a:gd name="connsiteY9" fmla="*/ 1933352 h 1940213"/>
                  <a:gd name="connsiteX10" fmla="*/ 1959220 w 2144993"/>
                  <a:gd name="connsiteY10" fmla="*/ 1870760 h 1940213"/>
                  <a:gd name="connsiteX11" fmla="*/ 2020828 w 2144993"/>
                  <a:gd name="connsiteY11" fmla="*/ 1600835 h 1940213"/>
                  <a:gd name="connsiteX12" fmla="*/ 1993532 w 2144993"/>
                  <a:gd name="connsiteY12" fmla="*/ 1341527 h 1940213"/>
                  <a:gd name="connsiteX13" fmla="*/ 2054946 w 2144993"/>
                  <a:gd name="connsiteY13" fmla="*/ 1232345 h 1940213"/>
                  <a:gd name="connsiteX14" fmla="*/ 2143658 w 2144993"/>
                  <a:gd name="connsiteY14" fmla="*/ 1065160 h 1940213"/>
                  <a:gd name="connsiteX15" fmla="*/ 2003769 w 2144993"/>
                  <a:gd name="connsiteY15" fmla="*/ 758085 h 1940213"/>
                  <a:gd name="connsiteX16" fmla="*/ 1894586 w 2144993"/>
                  <a:gd name="connsiteY16" fmla="*/ 601136 h 1940213"/>
                  <a:gd name="connsiteX17" fmla="*/ 1911646 w 2144993"/>
                  <a:gd name="connsiteY17" fmla="*/ 277002 h 1940213"/>
                  <a:gd name="connsiteX18" fmla="*/ 1681014 w 2144993"/>
                  <a:gd name="connsiteY18" fmla="*/ 1581 h 1940213"/>
                  <a:gd name="connsiteX19" fmla="*/ 1348941 w 2144993"/>
                  <a:gd name="connsiteY19" fmla="*/ 92279 h 1940213"/>
                  <a:gd name="connsiteX20" fmla="*/ 1062339 w 2144993"/>
                  <a:gd name="connsiteY20" fmla="*/ 126970 h 1940213"/>
                  <a:gd name="connsiteX21" fmla="*/ 753158 w 2144993"/>
                  <a:gd name="connsiteY21" fmla="*/ 62619 h 1940213"/>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9 w 2144994"/>
                  <a:gd name="connsiteY0" fmla="*/ 62619 h 1917706"/>
                  <a:gd name="connsiteX1" fmla="*/ 441101 w 2144994"/>
                  <a:gd name="connsiteY1" fmla="*/ 301549 h 1917706"/>
                  <a:gd name="connsiteX2" fmla="*/ 280739 w 2144994"/>
                  <a:gd name="connsiteY2" fmla="*/ 607960 h 1917706"/>
                  <a:gd name="connsiteX3" fmla="*/ 20779 w 2144994"/>
                  <a:gd name="connsiteY3" fmla="*/ 890582 h 1917706"/>
                  <a:gd name="connsiteX4" fmla="*/ 181139 w 2144994"/>
                  <a:gd name="connsiteY4" fmla="*/ 1239927 h 1917706"/>
                  <a:gd name="connsiteX5" fmla="*/ 453176 w 2144994"/>
                  <a:gd name="connsiteY5" fmla="*/ 1492223 h 1917706"/>
                  <a:gd name="connsiteX6" fmla="*/ 471808 w 2144994"/>
                  <a:gd name="connsiteY6" fmla="*/ 1730488 h 1917706"/>
                  <a:gd name="connsiteX7" fmla="*/ 737939 w 2144994"/>
                  <a:gd name="connsiteY7" fmla="*/ 1884026 h 1917706"/>
                  <a:gd name="connsiteX8" fmla="*/ 1113253 w 2144994"/>
                  <a:gd name="connsiteY8" fmla="*/ 1788491 h 1917706"/>
                  <a:gd name="connsiteX9" fmla="*/ 1650474 w 2144994"/>
                  <a:gd name="connsiteY9" fmla="*/ 1901508 h 1917706"/>
                  <a:gd name="connsiteX10" fmla="*/ 1959221 w 2144994"/>
                  <a:gd name="connsiteY10" fmla="*/ 1870760 h 1917706"/>
                  <a:gd name="connsiteX11" fmla="*/ 2020829 w 2144994"/>
                  <a:gd name="connsiteY11" fmla="*/ 1600835 h 1917706"/>
                  <a:gd name="connsiteX12" fmla="*/ 1993533 w 2144994"/>
                  <a:gd name="connsiteY12" fmla="*/ 1341527 h 1917706"/>
                  <a:gd name="connsiteX13" fmla="*/ 2054947 w 2144994"/>
                  <a:gd name="connsiteY13" fmla="*/ 1232345 h 1917706"/>
                  <a:gd name="connsiteX14" fmla="*/ 2143659 w 2144994"/>
                  <a:gd name="connsiteY14" fmla="*/ 1065160 h 1917706"/>
                  <a:gd name="connsiteX15" fmla="*/ 2003770 w 2144994"/>
                  <a:gd name="connsiteY15" fmla="*/ 758085 h 1917706"/>
                  <a:gd name="connsiteX16" fmla="*/ 1894587 w 2144994"/>
                  <a:gd name="connsiteY16" fmla="*/ 601136 h 1917706"/>
                  <a:gd name="connsiteX17" fmla="*/ 1911647 w 2144994"/>
                  <a:gd name="connsiteY17" fmla="*/ 277002 h 1917706"/>
                  <a:gd name="connsiteX18" fmla="*/ 1681015 w 2144994"/>
                  <a:gd name="connsiteY18" fmla="*/ 1581 h 1917706"/>
                  <a:gd name="connsiteX19" fmla="*/ 1348942 w 2144994"/>
                  <a:gd name="connsiteY19" fmla="*/ 92279 h 1917706"/>
                  <a:gd name="connsiteX20" fmla="*/ 1062340 w 2144994"/>
                  <a:gd name="connsiteY20" fmla="*/ 126970 h 1917706"/>
                  <a:gd name="connsiteX21" fmla="*/ 753159 w 2144994"/>
                  <a:gd name="connsiteY21" fmla="*/ 62619 h 1917706"/>
                  <a:gd name="connsiteX0" fmla="*/ 753159 w 2144994"/>
                  <a:gd name="connsiteY0" fmla="*/ 62619 h 1917706"/>
                  <a:gd name="connsiteX1" fmla="*/ 441101 w 2144994"/>
                  <a:gd name="connsiteY1" fmla="*/ 301549 h 1917706"/>
                  <a:gd name="connsiteX2" fmla="*/ 280739 w 2144994"/>
                  <a:gd name="connsiteY2" fmla="*/ 607960 h 1917706"/>
                  <a:gd name="connsiteX3" fmla="*/ 20779 w 2144994"/>
                  <a:gd name="connsiteY3" fmla="*/ 890582 h 1917706"/>
                  <a:gd name="connsiteX4" fmla="*/ 181139 w 2144994"/>
                  <a:gd name="connsiteY4" fmla="*/ 1239927 h 1917706"/>
                  <a:gd name="connsiteX5" fmla="*/ 453176 w 2144994"/>
                  <a:gd name="connsiteY5" fmla="*/ 1492223 h 1917706"/>
                  <a:gd name="connsiteX6" fmla="*/ 471808 w 2144994"/>
                  <a:gd name="connsiteY6" fmla="*/ 1730488 h 1917706"/>
                  <a:gd name="connsiteX7" fmla="*/ 737939 w 2144994"/>
                  <a:gd name="connsiteY7" fmla="*/ 1884026 h 1917706"/>
                  <a:gd name="connsiteX8" fmla="*/ 1113253 w 2144994"/>
                  <a:gd name="connsiteY8" fmla="*/ 1788491 h 1917706"/>
                  <a:gd name="connsiteX9" fmla="*/ 1650474 w 2144994"/>
                  <a:gd name="connsiteY9" fmla="*/ 1901508 h 1917706"/>
                  <a:gd name="connsiteX10" fmla="*/ 1959221 w 2144994"/>
                  <a:gd name="connsiteY10" fmla="*/ 1870760 h 1917706"/>
                  <a:gd name="connsiteX11" fmla="*/ 2020829 w 2144994"/>
                  <a:gd name="connsiteY11" fmla="*/ 1600835 h 1917706"/>
                  <a:gd name="connsiteX12" fmla="*/ 1993533 w 2144994"/>
                  <a:gd name="connsiteY12" fmla="*/ 1341527 h 1917706"/>
                  <a:gd name="connsiteX13" fmla="*/ 2054947 w 2144994"/>
                  <a:gd name="connsiteY13" fmla="*/ 1232345 h 1917706"/>
                  <a:gd name="connsiteX14" fmla="*/ 2143659 w 2144994"/>
                  <a:gd name="connsiteY14" fmla="*/ 1065160 h 1917706"/>
                  <a:gd name="connsiteX15" fmla="*/ 2003770 w 2144994"/>
                  <a:gd name="connsiteY15" fmla="*/ 758085 h 1917706"/>
                  <a:gd name="connsiteX16" fmla="*/ 1894587 w 2144994"/>
                  <a:gd name="connsiteY16" fmla="*/ 601136 h 1917706"/>
                  <a:gd name="connsiteX17" fmla="*/ 1911647 w 2144994"/>
                  <a:gd name="connsiteY17" fmla="*/ 277002 h 1917706"/>
                  <a:gd name="connsiteX18" fmla="*/ 1681015 w 2144994"/>
                  <a:gd name="connsiteY18" fmla="*/ 1581 h 1917706"/>
                  <a:gd name="connsiteX19" fmla="*/ 1348942 w 2144994"/>
                  <a:gd name="connsiteY19" fmla="*/ 92279 h 1917706"/>
                  <a:gd name="connsiteX20" fmla="*/ 1062340 w 2144994"/>
                  <a:gd name="connsiteY20" fmla="*/ 126970 h 1917706"/>
                  <a:gd name="connsiteX21" fmla="*/ 753159 w 2144994"/>
                  <a:gd name="connsiteY21" fmla="*/ 62619 h 1917706"/>
                  <a:gd name="connsiteX0" fmla="*/ 759343 w 2151178"/>
                  <a:gd name="connsiteY0" fmla="*/ 62619 h 1917706"/>
                  <a:gd name="connsiteX1" fmla="*/ 447285 w 2151178"/>
                  <a:gd name="connsiteY1" fmla="*/ 301549 h 1917706"/>
                  <a:gd name="connsiteX2" fmla="*/ 286923 w 2151178"/>
                  <a:gd name="connsiteY2" fmla="*/ 607960 h 1917706"/>
                  <a:gd name="connsiteX3" fmla="*/ 17887 w 2151178"/>
                  <a:gd name="connsiteY3" fmla="*/ 881028 h 1917706"/>
                  <a:gd name="connsiteX4" fmla="*/ 187323 w 2151178"/>
                  <a:gd name="connsiteY4" fmla="*/ 1239927 h 1917706"/>
                  <a:gd name="connsiteX5" fmla="*/ 459360 w 2151178"/>
                  <a:gd name="connsiteY5" fmla="*/ 1492223 h 1917706"/>
                  <a:gd name="connsiteX6" fmla="*/ 477992 w 2151178"/>
                  <a:gd name="connsiteY6" fmla="*/ 1730488 h 1917706"/>
                  <a:gd name="connsiteX7" fmla="*/ 744123 w 2151178"/>
                  <a:gd name="connsiteY7" fmla="*/ 1884026 h 1917706"/>
                  <a:gd name="connsiteX8" fmla="*/ 1119437 w 2151178"/>
                  <a:gd name="connsiteY8" fmla="*/ 1788491 h 1917706"/>
                  <a:gd name="connsiteX9" fmla="*/ 1656658 w 2151178"/>
                  <a:gd name="connsiteY9" fmla="*/ 1901508 h 1917706"/>
                  <a:gd name="connsiteX10" fmla="*/ 1965405 w 2151178"/>
                  <a:gd name="connsiteY10" fmla="*/ 1870760 h 1917706"/>
                  <a:gd name="connsiteX11" fmla="*/ 2027013 w 2151178"/>
                  <a:gd name="connsiteY11" fmla="*/ 1600835 h 1917706"/>
                  <a:gd name="connsiteX12" fmla="*/ 1999717 w 2151178"/>
                  <a:gd name="connsiteY12" fmla="*/ 1341527 h 1917706"/>
                  <a:gd name="connsiteX13" fmla="*/ 2061131 w 2151178"/>
                  <a:gd name="connsiteY13" fmla="*/ 1232345 h 1917706"/>
                  <a:gd name="connsiteX14" fmla="*/ 2149843 w 2151178"/>
                  <a:gd name="connsiteY14" fmla="*/ 1065160 h 1917706"/>
                  <a:gd name="connsiteX15" fmla="*/ 2009954 w 2151178"/>
                  <a:gd name="connsiteY15" fmla="*/ 758085 h 1917706"/>
                  <a:gd name="connsiteX16" fmla="*/ 1900771 w 2151178"/>
                  <a:gd name="connsiteY16" fmla="*/ 601136 h 1917706"/>
                  <a:gd name="connsiteX17" fmla="*/ 1917831 w 2151178"/>
                  <a:gd name="connsiteY17" fmla="*/ 277002 h 1917706"/>
                  <a:gd name="connsiteX18" fmla="*/ 1687199 w 2151178"/>
                  <a:gd name="connsiteY18" fmla="*/ 1581 h 1917706"/>
                  <a:gd name="connsiteX19" fmla="*/ 1355126 w 2151178"/>
                  <a:gd name="connsiteY19" fmla="*/ 92279 h 1917706"/>
                  <a:gd name="connsiteX20" fmla="*/ 1068524 w 2151178"/>
                  <a:gd name="connsiteY20" fmla="*/ 126970 h 1917706"/>
                  <a:gd name="connsiteX21" fmla="*/ 759343 w 2151178"/>
                  <a:gd name="connsiteY21" fmla="*/ 62619 h 19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51178" h="1917706">
                    <a:moveTo>
                      <a:pt x="759343" y="62619"/>
                    </a:moveTo>
                    <a:cubicBezTo>
                      <a:pt x="547802" y="106973"/>
                      <a:pt x="505288" y="219663"/>
                      <a:pt x="447285" y="301549"/>
                    </a:cubicBezTo>
                    <a:cubicBezTo>
                      <a:pt x="414353" y="415945"/>
                      <a:pt x="423401" y="436225"/>
                      <a:pt x="286923" y="607960"/>
                    </a:cubicBezTo>
                    <a:cubicBezTo>
                      <a:pt x="192526" y="710318"/>
                      <a:pt x="82282" y="721349"/>
                      <a:pt x="17887" y="881028"/>
                    </a:cubicBezTo>
                    <a:cubicBezTo>
                      <a:pt x="-311" y="928795"/>
                      <a:pt x="-53400" y="1035495"/>
                      <a:pt x="187323" y="1239927"/>
                    </a:cubicBezTo>
                    <a:cubicBezTo>
                      <a:pt x="365881" y="1372992"/>
                      <a:pt x="396807" y="1331861"/>
                      <a:pt x="459360" y="1492223"/>
                    </a:cubicBezTo>
                    <a:cubicBezTo>
                      <a:pt x="481888" y="1652208"/>
                      <a:pt x="463207" y="1630405"/>
                      <a:pt x="477992" y="1730488"/>
                    </a:cubicBezTo>
                    <a:cubicBezTo>
                      <a:pt x="501876" y="1788490"/>
                      <a:pt x="559878" y="1931794"/>
                      <a:pt x="744123" y="1884026"/>
                    </a:cubicBezTo>
                    <a:cubicBezTo>
                      <a:pt x="876051" y="1847632"/>
                      <a:pt x="959937" y="1789174"/>
                      <a:pt x="1119437" y="1788491"/>
                    </a:cubicBezTo>
                    <a:cubicBezTo>
                      <a:pt x="1397333" y="1830409"/>
                      <a:pt x="1496744" y="1865958"/>
                      <a:pt x="1656658" y="1901508"/>
                    </a:cubicBezTo>
                    <a:cubicBezTo>
                      <a:pt x="1809467" y="1918795"/>
                      <a:pt x="1880883" y="1937198"/>
                      <a:pt x="1965405" y="1870760"/>
                    </a:cubicBezTo>
                    <a:cubicBezTo>
                      <a:pt x="2049565" y="1792285"/>
                      <a:pt x="2014503" y="1689546"/>
                      <a:pt x="2027013" y="1600835"/>
                    </a:cubicBezTo>
                    <a:cubicBezTo>
                      <a:pt x="2017914" y="1480279"/>
                      <a:pt x="2005404" y="1445023"/>
                      <a:pt x="1999717" y="1341527"/>
                    </a:cubicBezTo>
                    <a:cubicBezTo>
                      <a:pt x="2007678" y="1276700"/>
                      <a:pt x="2037816" y="1268170"/>
                      <a:pt x="2061131" y="1232345"/>
                    </a:cubicBezTo>
                    <a:cubicBezTo>
                      <a:pt x="2084446" y="1196520"/>
                      <a:pt x="2160647" y="1140791"/>
                      <a:pt x="2149843" y="1065160"/>
                    </a:cubicBezTo>
                    <a:cubicBezTo>
                      <a:pt x="2154392" y="979861"/>
                      <a:pt x="2155531" y="908211"/>
                      <a:pt x="2009954" y="758085"/>
                    </a:cubicBezTo>
                    <a:cubicBezTo>
                      <a:pt x="1908733" y="685298"/>
                      <a:pt x="1916694" y="687571"/>
                      <a:pt x="1900771" y="601136"/>
                    </a:cubicBezTo>
                    <a:lnTo>
                      <a:pt x="1917831" y="277002"/>
                    </a:lnTo>
                    <a:cubicBezTo>
                      <a:pt x="1907595" y="181468"/>
                      <a:pt x="1837324" y="42524"/>
                      <a:pt x="1687199" y="1581"/>
                    </a:cubicBezTo>
                    <a:cubicBezTo>
                      <a:pt x="1578017" y="-9792"/>
                      <a:pt x="1488192" y="42237"/>
                      <a:pt x="1355126" y="92279"/>
                    </a:cubicBezTo>
                    <a:cubicBezTo>
                      <a:pt x="1280064" y="115026"/>
                      <a:pt x="1240935" y="132389"/>
                      <a:pt x="1068524" y="126970"/>
                    </a:cubicBezTo>
                    <a:cubicBezTo>
                      <a:pt x="912509" y="78748"/>
                      <a:pt x="903783" y="70580"/>
                      <a:pt x="759343" y="62619"/>
                    </a:cubicBezTo>
                    <a:close/>
                  </a:path>
                </a:pathLst>
              </a:custGeom>
              <a:solidFill>
                <a:srgbClr val="FF9027"/>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矩形 57"/>
            <p:cNvSpPr/>
            <p:nvPr/>
          </p:nvSpPr>
          <p:spPr>
            <a:xfrm>
              <a:off x="5458133" y="839375"/>
              <a:ext cx="1093569" cy="2400657"/>
            </a:xfrm>
            <a:prstGeom prst="rect">
              <a:avLst/>
            </a:prstGeom>
            <a:effectLst>
              <a:outerShdw blurRad="50800" dist="38100" dir="2700000" algn="tl" rotWithShape="0">
                <a:prstClr val="black">
                  <a:alpha val="40000"/>
                </a:prstClr>
              </a:outerShdw>
            </a:effectLst>
          </p:spPr>
          <p:txBody>
            <a:bodyPr wrap="none">
              <a:spAutoFit/>
            </a:bodyPr>
            <a:lstStyle/>
            <a:p>
              <a:r>
                <a:rPr lang="en-US" altLang="zh-CN" sz="15000" dirty="0">
                  <a:solidFill>
                    <a:schemeClr val="bg1"/>
                  </a:solidFill>
                  <a:latin typeface="迷你简少儿" panose="03000509000000000000" pitchFamily="65" charset="-122"/>
                  <a:ea typeface="迷你简少儿" panose="03000509000000000000" pitchFamily="65" charset="-122"/>
                </a:rPr>
                <a:t>3</a:t>
              </a:r>
              <a:endParaRPr lang="zh-CN" altLang="en-US" sz="15000" dirty="0">
                <a:solidFill>
                  <a:schemeClr val="bg1"/>
                </a:solidFill>
                <a:latin typeface="迷你简少儿" panose="03000509000000000000" pitchFamily="65" charset="-122"/>
                <a:ea typeface="迷你简少儿" panose="03000509000000000000" pitchFamily="65" charset="-122"/>
              </a:endParaRPr>
            </a:p>
          </p:txBody>
        </p:sp>
      </p:grpSp>
    </p:spTree>
    <p:extLst>
      <p:ext uri="{BB962C8B-B14F-4D97-AF65-F5344CB8AC3E}">
        <p14:creationId xmlns:p14="http://schemas.microsoft.com/office/powerpoint/2010/main" val="29769605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26"/>
                                        </p:tgtEl>
                                        <p:attrNameLst>
                                          <p:attrName>style.visibility</p:attrName>
                                        </p:attrNameLst>
                                      </p:cBhvr>
                                      <p:to>
                                        <p:strVal val="visible"/>
                                      </p:to>
                                    </p:set>
                                    <p:animEffect transition="in" filter="wipe(down)">
                                      <p:cBhvr>
                                        <p:cTn id="27" dur="500"/>
                                        <p:tgtEl>
                                          <p:spTgt spid="26"/>
                                        </p:tgtEl>
                                      </p:cBhvr>
                                    </p:animEffect>
                                  </p:childTnLst>
                                </p:cTn>
                              </p:par>
                              <p:par>
                                <p:cTn id="28" presetID="2" presetClass="entr" presetSubtype="2" fill="hold" nodeType="withEffect">
                                  <p:stCondLst>
                                    <p:cond delay="3000"/>
                                  </p:stCondLst>
                                  <p:childTnLst>
                                    <p:set>
                                      <p:cBhvr>
                                        <p:cTn id="29" dur="1" fill="hold">
                                          <p:stCondLst>
                                            <p:cond delay="0"/>
                                          </p:stCondLst>
                                        </p:cTn>
                                        <p:tgtEl>
                                          <p:spTgt spid="62"/>
                                        </p:tgtEl>
                                        <p:attrNameLst>
                                          <p:attrName>style.visibility</p:attrName>
                                        </p:attrNameLst>
                                      </p:cBhvr>
                                      <p:to>
                                        <p:strVal val="visible"/>
                                      </p:to>
                                    </p:set>
                                    <p:anim calcmode="lin" valueType="num">
                                      <p:cBhvr additive="base">
                                        <p:cTn id="30" dur="500" fill="hold"/>
                                        <p:tgtEl>
                                          <p:spTgt spid="62"/>
                                        </p:tgtEl>
                                        <p:attrNameLst>
                                          <p:attrName>ppt_x</p:attrName>
                                        </p:attrNameLst>
                                      </p:cBhvr>
                                      <p:tavLst>
                                        <p:tav tm="0">
                                          <p:val>
                                            <p:strVal val="1+#ppt_w/2"/>
                                          </p:val>
                                        </p:tav>
                                        <p:tav tm="100000">
                                          <p:val>
                                            <p:strVal val="#ppt_x"/>
                                          </p:val>
                                        </p:tav>
                                      </p:tavLst>
                                    </p:anim>
                                    <p:anim calcmode="lin" valueType="num">
                                      <p:cBhvr additive="base">
                                        <p:cTn id="31" dur="500" fill="hold"/>
                                        <p:tgtEl>
                                          <p:spTgt spid="62"/>
                                        </p:tgtEl>
                                        <p:attrNameLst>
                                          <p:attrName>ppt_y</p:attrName>
                                        </p:attrNameLst>
                                      </p:cBhvr>
                                      <p:tavLst>
                                        <p:tav tm="0">
                                          <p:val>
                                            <p:strVal val="#ppt_y"/>
                                          </p:val>
                                        </p:tav>
                                        <p:tav tm="100000">
                                          <p:val>
                                            <p:strVal val="#ppt_y"/>
                                          </p:val>
                                        </p:tav>
                                      </p:tavLst>
                                    </p:anim>
                                  </p:childTnLst>
                                </p:cTn>
                              </p:par>
                              <p:par>
                                <p:cTn id="32" presetID="52" presetClass="entr" presetSubtype="0" fill="hold" nodeType="withEffect">
                                  <p:stCondLst>
                                    <p:cond delay="2000"/>
                                  </p:stCondLst>
                                  <p:childTnLst>
                                    <p:set>
                                      <p:cBhvr>
                                        <p:cTn id="33" dur="1" fill="hold">
                                          <p:stCondLst>
                                            <p:cond delay="0"/>
                                          </p:stCondLst>
                                        </p:cTn>
                                        <p:tgtEl>
                                          <p:spTgt spid="2"/>
                                        </p:tgtEl>
                                        <p:attrNameLst>
                                          <p:attrName>style.visibility</p:attrName>
                                        </p:attrNameLst>
                                      </p:cBhvr>
                                      <p:to>
                                        <p:strVal val="visible"/>
                                      </p:to>
                                    </p:set>
                                    <p:animScale>
                                      <p:cBhvr>
                                        <p:cTn id="34"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2"/>
                                        </p:tgtEl>
                                        <p:attrNameLst>
                                          <p:attrName>ppt_x</p:attrName>
                                          <p:attrName>ppt_y</p:attrName>
                                        </p:attrNameLst>
                                      </p:cBhvr>
                                    </p:animMotion>
                                    <p:animEffect transition="in" filter="fade">
                                      <p:cBhvr>
                                        <p:cTn id="36" dur="1000"/>
                                        <p:tgtEl>
                                          <p:spTgt spid="2"/>
                                        </p:tgtEl>
                                      </p:cBhvr>
                                    </p:animEffect>
                                  </p:childTnLst>
                                </p:cTn>
                              </p:par>
                              <p:par>
                                <p:cTn id="37" presetID="41" presetClass="entr" presetSubtype="0" fill="hold" grpId="0" nodeType="withEffect">
                                  <p:stCondLst>
                                    <p:cond delay="3000"/>
                                  </p:stCondLst>
                                  <p:iterate type="lt">
                                    <p:tmPct val="10000"/>
                                  </p:iterate>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21"/>
                                        </p:tgtEl>
                                        <p:attrNameLst>
                                          <p:attrName>ppt_y</p:attrName>
                                        </p:attrNameLst>
                                      </p:cBhvr>
                                      <p:tavLst>
                                        <p:tav tm="0">
                                          <p:val>
                                            <p:strVal val="#ppt_y"/>
                                          </p:val>
                                        </p:tav>
                                        <p:tav tm="100000">
                                          <p:val>
                                            <p:strVal val="#ppt_y"/>
                                          </p:val>
                                        </p:tav>
                                      </p:tavLst>
                                    </p:anim>
                                    <p:anim calcmode="lin" valueType="num">
                                      <p:cBhvr>
                                        <p:cTn id="41"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12720" y="1421574"/>
            <a:ext cx="3221120" cy="2161467"/>
            <a:chOff x="1112720" y="1421574"/>
            <a:chExt cx="3221120" cy="2161467"/>
          </a:xfrm>
        </p:grpSpPr>
        <p:sp>
          <p:nvSpPr>
            <p:cNvPr id="6" name="矩形 5"/>
            <p:cNvSpPr/>
            <p:nvPr/>
          </p:nvSpPr>
          <p:spPr>
            <a:xfrm rot="20826563">
              <a:off x="1413702" y="1580974"/>
              <a:ext cx="2920138" cy="2002067"/>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320553">
              <a:off x="1112720" y="1421574"/>
              <a:ext cx="958643" cy="631186"/>
            </a:xfrm>
            <a:prstGeom prst="rect">
              <a:avLst/>
            </a:prstGeom>
          </p:spPr>
        </p:pic>
      </p:grpSp>
      <p:pic>
        <p:nvPicPr>
          <p:cNvPr id="16" name="图片 15"/>
          <p:cNvPicPr>
            <a:picLocks noChangeAspect="1"/>
          </p:cNvPicPr>
          <p:nvPr/>
        </p:nvPicPr>
        <p:blipFill rotWithShape="1">
          <a:blip r:embed="rId5"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18" name="图片 17"/>
          <p:cNvPicPr>
            <a:picLocks noChangeAspect="1"/>
          </p:cNvPicPr>
          <p:nvPr/>
        </p:nvPicPr>
        <p:blipFill rotWithShape="1">
          <a:blip r:embed="rId6"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19" name="图片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20" name="组合 19"/>
          <p:cNvGrpSpPr/>
          <p:nvPr/>
        </p:nvGrpSpPr>
        <p:grpSpPr>
          <a:xfrm>
            <a:off x="1267" y="4423720"/>
            <a:ext cx="12215448" cy="2445422"/>
            <a:chOff x="-23447" y="4479679"/>
            <a:chExt cx="12215448" cy="2387174"/>
          </a:xfrm>
        </p:grpSpPr>
        <p:pic>
          <p:nvPicPr>
            <p:cNvPr id="21" name="图片 20"/>
            <p:cNvPicPr>
              <a:picLocks noChangeAspect="1"/>
            </p:cNvPicPr>
            <p:nvPr/>
          </p:nvPicPr>
          <p:blipFill rotWithShape="1">
            <a:blip r:embed="rId8"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22" name="图片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23" name="图片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24" name="图片 2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25" name="图片 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grpSp>
        <p:nvGrpSpPr>
          <p:cNvPr id="3" name="组合 2"/>
          <p:cNvGrpSpPr/>
          <p:nvPr/>
        </p:nvGrpSpPr>
        <p:grpSpPr>
          <a:xfrm>
            <a:off x="4114859" y="1623704"/>
            <a:ext cx="3446457" cy="2097200"/>
            <a:chOff x="4114859" y="1623704"/>
            <a:chExt cx="3446457" cy="2097200"/>
          </a:xfrm>
        </p:grpSpPr>
        <p:sp>
          <p:nvSpPr>
            <p:cNvPr id="35" name="矩形 34"/>
            <p:cNvSpPr/>
            <p:nvPr/>
          </p:nvSpPr>
          <p:spPr>
            <a:xfrm rot="365861">
              <a:off x="4641178" y="1623704"/>
              <a:ext cx="2920138" cy="2002067"/>
            </a:xfrm>
            <a:prstGeom prst="rect">
              <a:avLst/>
            </a:prstGeom>
            <a:blipFill dpi="0" rotWithShape="1">
              <a:blip r:embed="rId13" cstate="print">
                <a:extLst>
                  <a:ext uri="{28A0092B-C50C-407E-A947-70E740481C1C}">
                    <a14:useLocalDpi xmlns:a14="http://schemas.microsoft.com/office/drawing/2010/main" val="0"/>
                  </a:ext>
                </a:extLst>
              </a:blip>
              <a:srcRect/>
              <a:stretch>
                <a:fillRect/>
              </a:stretch>
            </a:blip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114859" y="2406201"/>
              <a:ext cx="1023219" cy="1314703"/>
            </a:xfrm>
            <a:prstGeom prst="rect">
              <a:avLst/>
            </a:prstGeom>
          </p:spPr>
        </p:pic>
      </p:grpSp>
      <p:sp>
        <p:nvSpPr>
          <p:cNvPr id="37" name="矩形 36"/>
          <p:cNvSpPr/>
          <p:nvPr/>
        </p:nvSpPr>
        <p:spPr>
          <a:xfrm rot="20826563">
            <a:off x="7736243" y="1538741"/>
            <a:ext cx="2920138" cy="2002067"/>
          </a:xfrm>
          <a:prstGeom prst="rect">
            <a:avLst/>
          </a:prstGeom>
          <a:blipFill dpi="0" rotWithShape="1">
            <a:blip r:embed="rId15">
              <a:extLst>
                <a:ext uri="{28A0092B-C50C-407E-A947-70E740481C1C}">
                  <a14:useLocalDpi xmlns:a14="http://schemas.microsoft.com/office/drawing/2010/main" val="0"/>
                </a:ext>
              </a:extLst>
            </a:blip>
            <a:srcRect/>
            <a:stretch>
              <a:fillRect/>
            </a:stretch>
          </a:blip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173730" y="2758726"/>
            <a:ext cx="1202610" cy="985260"/>
          </a:xfrm>
          <a:prstGeom prst="rect">
            <a:avLst/>
          </a:prstGeom>
        </p:spPr>
      </p:pic>
      <p:sp>
        <p:nvSpPr>
          <p:cNvPr id="38" name="矩形 37"/>
          <p:cNvSpPr/>
          <p:nvPr/>
        </p:nvSpPr>
        <p:spPr>
          <a:xfrm>
            <a:off x="4143561" y="4468342"/>
            <a:ext cx="3877985" cy="584775"/>
          </a:xfrm>
          <a:prstGeom prst="rect">
            <a:avLst/>
          </a:prstGeom>
        </p:spPr>
        <p:txBody>
          <a:bodyPr wrap="none">
            <a:spAutoFit/>
          </a:bodyPr>
          <a:lstStyle/>
          <a:p>
            <a:r>
              <a:rPr lang="zh-CN" altLang="en-US" sz="3200" dirty="0">
                <a:solidFill>
                  <a:srgbClr val="0B4C29"/>
                </a:solidFill>
                <a:latin typeface="迷你简少儿" panose="03000509000000000000" pitchFamily="65" charset="-122"/>
                <a:ea typeface="迷你简少儿" panose="03000509000000000000" pitchFamily="65" charset="-122"/>
              </a:rPr>
              <a:t>夏令营训练安全保障</a:t>
            </a:r>
          </a:p>
        </p:txBody>
      </p:sp>
    </p:spTree>
    <p:extLst>
      <p:ext uri="{BB962C8B-B14F-4D97-AF65-F5344CB8AC3E}">
        <p14:creationId xmlns:p14="http://schemas.microsoft.com/office/powerpoint/2010/main" val="156109901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cTn>
                              </p:par>
                              <p:par>
                                <p:cTn id="28" presetID="55" presetClass="entr" presetSubtype="0" fill="hold" nodeType="withEffect">
                                  <p:stCondLst>
                                    <p:cond delay="2000"/>
                                  </p:stCondLst>
                                  <p:childTnLst>
                                    <p:set>
                                      <p:cBhvr>
                                        <p:cTn id="29" dur="1" fill="hold">
                                          <p:stCondLst>
                                            <p:cond delay="0"/>
                                          </p:stCondLst>
                                        </p:cTn>
                                        <p:tgtEl>
                                          <p:spTgt spid="2"/>
                                        </p:tgtEl>
                                        <p:attrNameLst>
                                          <p:attrName>style.visibility</p:attrName>
                                        </p:attrNameLst>
                                      </p:cBhvr>
                                      <p:to>
                                        <p:strVal val="visible"/>
                                      </p:to>
                                    </p:set>
                                    <p:anim calcmode="lin" valueType="num">
                                      <p:cBhvr>
                                        <p:cTn id="30" dur="1000" fill="hold"/>
                                        <p:tgtEl>
                                          <p:spTgt spid="2"/>
                                        </p:tgtEl>
                                        <p:attrNameLst>
                                          <p:attrName>ppt_w</p:attrName>
                                        </p:attrNameLst>
                                      </p:cBhvr>
                                      <p:tavLst>
                                        <p:tav tm="0">
                                          <p:val>
                                            <p:strVal val="#ppt_w*0.70"/>
                                          </p:val>
                                        </p:tav>
                                        <p:tav tm="100000">
                                          <p:val>
                                            <p:strVal val="#ppt_w"/>
                                          </p:val>
                                        </p:tav>
                                      </p:tavLst>
                                    </p:anim>
                                    <p:anim calcmode="lin" valueType="num">
                                      <p:cBhvr>
                                        <p:cTn id="31" dur="1000" fill="hold"/>
                                        <p:tgtEl>
                                          <p:spTgt spid="2"/>
                                        </p:tgtEl>
                                        <p:attrNameLst>
                                          <p:attrName>ppt_h</p:attrName>
                                        </p:attrNameLst>
                                      </p:cBhvr>
                                      <p:tavLst>
                                        <p:tav tm="0">
                                          <p:val>
                                            <p:strVal val="#ppt_h"/>
                                          </p:val>
                                        </p:tav>
                                        <p:tav tm="100000">
                                          <p:val>
                                            <p:strVal val="#ppt_h"/>
                                          </p:val>
                                        </p:tav>
                                      </p:tavLst>
                                    </p:anim>
                                    <p:animEffect transition="in" filter="fade">
                                      <p:cBhvr>
                                        <p:cTn id="32" dur="1000"/>
                                        <p:tgtEl>
                                          <p:spTgt spid="2"/>
                                        </p:tgtEl>
                                      </p:cBhvr>
                                    </p:animEffect>
                                  </p:childTnLst>
                                </p:cTn>
                              </p:par>
                              <p:par>
                                <p:cTn id="33" presetID="55" presetClass="entr" presetSubtype="0" fill="hold" nodeType="withEffect">
                                  <p:stCondLst>
                                    <p:cond delay="3000"/>
                                  </p:stCondLst>
                                  <p:childTnLst>
                                    <p:set>
                                      <p:cBhvr>
                                        <p:cTn id="34" dur="1" fill="hold">
                                          <p:stCondLst>
                                            <p:cond delay="0"/>
                                          </p:stCondLst>
                                        </p:cTn>
                                        <p:tgtEl>
                                          <p:spTgt spid="3"/>
                                        </p:tgtEl>
                                        <p:attrNameLst>
                                          <p:attrName>style.visibility</p:attrName>
                                        </p:attrNameLst>
                                      </p:cBhvr>
                                      <p:to>
                                        <p:strVal val="visible"/>
                                      </p:to>
                                    </p:set>
                                    <p:anim calcmode="lin" valueType="num">
                                      <p:cBhvr>
                                        <p:cTn id="35" dur="1000" fill="hold"/>
                                        <p:tgtEl>
                                          <p:spTgt spid="3"/>
                                        </p:tgtEl>
                                        <p:attrNameLst>
                                          <p:attrName>ppt_w</p:attrName>
                                        </p:attrNameLst>
                                      </p:cBhvr>
                                      <p:tavLst>
                                        <p:tav tm="0">
                                          <p:val>
                                            <p:strVal val="#ppt_w*0.70"/>
                                          </p:val>
                                        </p:tav>
                                        <p:tav tm="100000">
                                          <p:val>
                                            <p:strVal val="#ppt_w"/>
                                          </p:val>
                                        </p:tav>
                                      </p:tavLst>
                                    </p:anim>
                                    <p:anim calcmode="lin" valueType="num">
                                      <p:cBhvr>
                                        <p:cTn id="36" dur="1000" fill="hold"/>
                                        <p:tgtEl>
                                          <p:spTgt spid="3"/>
                                        </p:tgtEl>
                                        <p:attrNameLst>
                                          <p:attrName>ppt_h</p:attrName>
                                        </p:attrNameLst>
                                      </p:cBhvr>
                                      <p:tavLst>
                                        <p:tav tm="0">
                                          <p:val>
                                            <p:strVal val="#ppt_h"/>
                                          </p:val>
                                        </p:tav>
                                        <p:tav tm="100000">
                                          <p:val>
                                            <p:strVal val="#ppt_h"/>
                                          </p:val>
                                        </p:tav>
                                      </p:tavLst>
                                    </p:anim>
                                    <p:animEffect transition="in" filter="fade">
                                      <p:cBhvr>
                                        <p:cTn id="37" dur="1000"/>
                                        <p:tgtEl>
                                          <p:spTgt spid="3"/>
                                        </p:tgtEl>
                                      </p:cBhvr>
                                    </p:animEffect>
                                  </p:childTnLst>
                                </p:cTn>
                              </p:par>
                              <p:par>
                                <p:cTn id="38" presetID="55" presetClass="entr" presetSubtype="0" fill="hold" grpId="0" nodeType="withEffect">
                                  <p:stCondLst>
                                    <p:cond delay="4000"/>
                                  </p:stCondLst>
                                  <p:childTnLst>
                                    <p:set>
                                      <p:cBhvr>
                                        <p:cTn id="39" dur="1" fill="hold">
                                          <p:stCondLst>
                                            <p:cond delay="0"/>
                                          </p:stCondLst>
                                        </p:cTn>
                                        <p:tgtEl>
                                          <p:spTgt spid="37"/>
                                        </p:tgtEl>
                                        <p:attrNameLst>
                                          <p:attrName>style.visibility</p:attrName>
                                        </p:attrNameLst>
                                      </p:cBhvr>
                                      <p:to>
                                        <p:strVal val="visible"/>
                                      </p:to>
                                    </p:set>
                                    <p:anim calcmode="lin" valueType="num">
                                      <p:cBhvr>
                                        <p:cTn id="40" dur="1000" fill="hold"/>
                                        <p:tgtEl>
                                          <p:spTgt spid="37"/>
                                        </p:tgtEl>
                                        <p:attrNameLst>
                                          <p:attrName>ppt_w</p:attrName>
                                        </p:attrNameLst>
                                      </p:cBhvr>
                                      <p:tavLst>
                                        <p:tav tm="0">
                                          <p:val>
                                            <p:strVal val="#ppt_w*0.70"/>
                                          </p:val>
                                        </p:tav>
                                        <p:tav tm="100000">
                                          <p:val>
                                            <p:strVal val="#ppt_w"/>
                                          </p:val>
                                        </p:tav>
                                      </p:tavLst>
                                    </p:anim>
                                    <p:anim calcmode="lin" valueType="num">
                                      <p:cBhvr>
                                        <p:cTn id="41" dur="1000" fill="hold"/>
                                        <p:tgtEl>
                                          <p:spTgt spid="37"/>
                                        </p:tgtEl>
                                        <p:attrNameLst>
                                          <p:attrName>ppt_h</p:attrName>
                                        </p:attrNameLst>
                                      </p:cBhvr>
                                      <p:tavLst>
                                        <p:tav tm="0">
                                          <p:val>
                                            <p:strVal val="#ppt_h"/>
                                          </p:val>
                                        </p:tav>
                                        <p:tav tm="100000">
                                          <p:val>
                                            <p:strVal val="#ppt_h"/>
                                          </p:val>
                                        </p:tav>
                                      </p:tavLst>
                                    </p:anim>
                                    <p:animEffect transition="in" filter="fade">
                                      <p:cBhvr>
                                        <p:cTn id="42" dur="1000"/>
                                        <p:tgtEl>
                                          <p:spTgt spid="37"/>
                                        </p:tgtEl>
                                      </p:cBhvr>
                                    </p:animEffect>
                                  </p:childTnLst>
                                </p:cTn>
                              </p:par>
                              <p:par>
                                <p:cTn id="43" presetID="2" presetClass="entr" presetSubtype="6" fill="hold" nodeType="withEffect">
                                  <p:stCondLst>
                                    <p:cond delay="500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1+#ppt_w/2"/>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par>
                                <p:cTn id="47" presetID="14" presetClass="entr" presetSubtype="10" fill="hold" grpId="0" nodeType="withEffect">
                                  <p:stCondLst>
                                    <p:cond delay="4000"/>
                                  </p:stCondLst>
                                  <p:childTnLst>
                                    <p:set>
                                      <p:cBhvr>
                                        <p:cTn id="48" dur="1" fill="hold">
                                          <p:stCondLst>
                                            <p:cond delay="0"/>
                                          </p:stCondLst>
                                        </p:cTn>
                                        <p:tgtEl>
                                          <p:spTgt spid="38"/>
                                        </p:tgtEl>
                                        <p:attrNameLst>
                                          <p:attrName>style.visibility</p:attrName>
                                        </p:attrNameLst>
                                      </p:cBhvr>
                                      <p:to>
                                        <p:strVal val="visible"/>
                                      </p:to>
                                    </p:set>
                                    <p:animEffect transition="in" filter="randombar(horizontal)">
                                      <p:cBhvr>
                                        <p:cTn id="4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17" name="图片 16"/>
          <p:cNvPicPr>
            <a:picLocks noChangeAspect="1"/>
          </p:cNvPicPr>
          <p:nvPr/>
        </p:nvPicPr>
        <p:blipFill rotWithShape="1">
          <a:blip r:embed="rId4"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20" name="组合 19"/>
          <p:cNvGrpSpPr/>
          <p:nvPr/>
        </p:nvGrpSpPr>
        <p:grpSpPr>
          <a:xfrm>
            <a:off x="1267" y="4423720"/>
            <a:ext cx="12215448" cy="2445422"/>
            <a:chOff x="-23447" y="4479679"/>
            <a:chExt cx="12215448" cy="2387174"/>
          </a:xfrm>
        </p:grpSpPr>
        <p:pic>
          <p:nvPicPr>
            <p:cNvPr id="21" name="图片 20"/>
            <p:cNvPicPr>
              <a:picLocks noChangeAspect="1"/>
            </p:cNvPicPr>
            <p:nvPr/>
          </p:nvPicPr>
          <p:blipFill rotWithShape="1">
            <a:blip r:embed="rId6"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22" name="图片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23" name="图片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24" name="图片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25" name="图片 2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sp>
        <p:nvSpPr>
          <p:cNvPr id="38" name="矩形 37"/>
          <p:cNvSpPr/>
          <p:nvPr/>
        </p:nvSpPr>
        <p:spPr>
          <a:xfrm>
            <a:off x="4206170" y="4538062"/>
            <a:ext cx="3877985" cy="584775"/>
          </a:xfrm>
          <a:prstGeom prst="rect">
            <a:avLst/>
          </a:prstGeom>
        </p:spPr>
        <p:txBody>
          <a:bodyPr wrap="none">
            <a:spAutoFit/>
          </a:bodyPr>
          <a:lstStyle/>
          <a:p>
            <a:r>
              <a:rPr lang="zh-CN" altLang="en-US" sz="3200" dirty="0">
                <a:solidFill>
                  <a:srgbClr val="0B4C29"/>
                </a:solidFill>
                <a:latin typeface="迷你简少儿" panose="03000509000000000000" pitchFamily="65" charset="-122"/>
                <a:ea typeface="迷你简少儿" panose="03000509000000000000" pitchFamily="65" charset="-122"/>
              </a:rPr>
              <a:t>夏令营训练安全保障</a:t>
            </a:r>
          </a:p>
        </p:txBody>
      </p:sp>
      <p:pic>
        <p:nvPicPr>
          <p:cNvPr id="19" name="图片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04095" y="1783079"/>
            <a:ext cx="2629463" cy="2527546"/>
          </a:xfrm>
          <a:prstGeom prst="rect">
            <a:avLst/>
          </a:prstGeom>
        </p:spPr>
      </p:pic>
      <p:grpSp>
        <p:nvGrpSpPr>
          <p:cNvPr id="3" name="组合 2"/>
          <p:cNvGrpSpPr/>
          <p:nvPr/>
        </p:nvGrpSpPr>
        <p:grpSpPr>
          <a:xfrm>
            <a:off x="1048922" y="1368425"/>
            <a:ext cx="3511207" cy="2984815"/>
            <a:chOff x="1048922" y="1368425"/>
            <a:chExt cx="3511207" cy="2984815"/>
          </a:xfrm>
        </p:grpSpPr>
        <p:sp>
          <p:nvSpPr>
            <p:cNvPr id="16" name="流程图: 顺序访问存储器 15"/>
            <p:cNvSpPr/>
            <p:nvPr/>
          </p:nvSpPr>
          <p:spPr>
            <a:xfrm>
              <a:off x="1048922" y="1368425"/>
              <a:ext cx="3044177" cy="2723714"/>
            </a:xfrm>
            <a:prstGeom prst="flowChartMagneticTape">
              <a:avLst/>
            </a:prstGeom>
            <a:blipFill dpi="0" rotWithShape="1">
              <a:blip r:embed="rId12">
                <a:extLst>
                  <a:ext uri="{28A0092B-C50C-407E-A947-70E740481C1C}">
                    <a14:useLocalDpi xmlns:a14="http://schemas.microsoft.com/office/drawing/2010/main" val="0"/>
                  </a:ext>
                </a:extLst>
              </a:blip>
              <a:srcRect/>
              <a:stretch>
                <a:fillRect/>
              </a:stretch>
            </a:blip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flipV="1">
              <a:off x="2847618" y="3101660"/>
              <a:ext cx="1712511" cy="1251580"/>
            </a:xfrm>
            <a:prstGeom prst="rect">
              <a:avLst/>
            </a:prstGeom>
          </p:spPr>
        </p:pic>
      </p:grpSp>
      <p:grpSp>
        <p:nvGrpSpPr>
          <p:cNvPr id="4" name="组合 3"/>
          <p:cNvGrpSpPr/>
          <p:nvPr/>
        </p:nvGrpSpPr>
        <p:grpSpPr>
          <a:xfrm>
            <a:off x="7756811" y="1315375"/>
            <a:ext cx="3433924" cy="2995250"/>
            <a:chOff x="7756811" y="1315375"/>
            <a:chExt cx="3433924" cy="2995250"/>
          </a:xfrm>
        </p:grpSpPr>
        <p:sp>
          <p:nvSpPr>
            <p:cNvPr id="28" name="流程图: 顺序访问存储器 27"/>
            <p:cNvSpPr/>
            <p:nvPr/>
          </p:nvSpPr>
          <p:spPr>
            <a:xfrm flipH="1">
              <a:off x="8146558" y="1315375"/>
              <a:ext cx="3044177" cy="2723714"/>
            </a:xfrm>
            <a:prstGeom prst="flowChartMagneticTape">
              <a:avLst/>
            </a:prstGeom>
            <a:blipFill dpi="0" rotWithShape="1">
              <a:blip r:embed="rId14" cstate="print">
                <a:extLst>
                  <a:ext uri="{28A0092B-C50C-407E-A947-70E740481C1C}">
                    <a14:useLocalDpi xmlns:a14="http://schemas.microsoft.com/office/drawing/2010/main" val="0"/>
                  </a:ext>
                </a:extLst>
              </a:blip>
              <a:srcRect/>
              <a:stretch>
                <a:fillRect/>
              </a:stretch>
            </a:blip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flipH="1" flipV="1">
              <a:off x="7756811" y="3059045"/>
              <a:ext cx="1712511" cy="1251580"/>
            </a:xfrm>
            <a:prstGeom prst="rect">
              <a:avLst/>
            </a:prstGeom>
          </p:spPr>
        </p:pic>
      </p:grpSp>
    </p:spTree>
    <p:extLst>
      <p:ext uri="{BB962C8B-B14F-4D97-AF65-F5344CB8AC3E}">
        <p14:creationId xmlns:p14="http://schemas.microsoft.com/office/powerpoint/2010/main" val="253146476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cTn>
                              </p:par>
                              <p:par>
                                <p:cTn id="28" presetID="14" presetClass="entr" presetSubtype="10" fill="hold" grpId="0" nodeType="withEffect">
                                  <p:stCondLst>
                                    <p:cond delay="2000"/>
                                  </p:stCondLst>
                                  <p:childTnLst>
                                    <p:set>
                                      <p:cBhvr>
                                        <p:cTn id="29" dur="1" fill="hold">
                                          <p:stCondLst>
                                            <p:cond delay="0"/>
                                          </p:stCondLst>
                                        </p:cTn>
                                        <p:tgtEl>
                                          <p:spTgt spid="38"/>
                                        </p:tgtEl>
                                        <p:attrNameLst>
                                          <p:attrName>style.visibility</p:attrName>
                                        </p:attrNameLst>
                                      </p:cBhvr>
                                      <p:to>
                                        <p:strVal val="visible"/>
                                      </p:to>
                                    </p:set>
                                    <p:animEffect transition="in" filter="randombar(horizontal)">
                                      <p:cBhvr>
                                        <p:cTn id="30" dur="500"/>
                                        <p:tgtEl>
                                          <p:spTgt spid="38"/>
                                        </p:tgtEl>
                                      </p:cBhvr>
                                    </p:animEffect>
                                  </p:childTnLst>
                                </p:cTn>
                              </p:par>
                              <p:par>
                                <p:cTn id="31" presetID="47" presetClass="entr" presetSubtype="0" fill="hold" nodeType="withEffect">
                                  <p:stCondLst>
                                    <p:cond delay="300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par>
                                <p:cTn id="36" presetID="22" presetClass="entr" presetSubtype="8" fill="hold" nodeType="withEffect">
                                  <p:stCondLst>
                                    <p:cond delay="400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par>
                                <p:cTn id="39" presetID="22" presetClass="entr" presetSubtype="2" fill="hold" nodeType="withEffect">
                                  <p:stCondLst>
                                    <p:cond delay="4000"/>
                                  </p:stCondLst>
                                  <p:childTnLst>
                                    <p:set>
                                      <p:cBhvr>
                                        <p:cTn id="40" dur="1" fill="hold">
                                          <p:stCondLst>
                                            <p:cond delay="0"/>
                                          </p:stCondLst>
                                        </p:cTn>
                                        <p:tgtEl>
                                          <p:spTgt spid="3"/>
                                        </p:tgtEl>
                                        <p:attrNameLst>
                                          <p:attrName>style.visibility</p:attrName>
                                        </p:attrNameLst>
                                      </p:cBhvr>
                                      <p:to>
                                        <p:strVal val="visible"/>
                                      </p:to>
                                    </p:set>
                                    <p:animEffect transition="in" filter="wipe(right)">
                                      <p:cBhvr>
                                        <p:cTn id="4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1143683" y="1506614"/>
            <a:ext cx="3041582" cy="221180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4575209" y="1516007"/>
            <a:ext cx="3041582" cy="2211804"/>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8006735" y="1420914"/>
            <a:ext cx="3041582" cy="2211804"/>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rot="19714267" flipH="1">
            <a:off x="1376310" y="1417780"/>
            <a:ext cx="2576329" cy="2384611"/>
          </a:xfrm>
          <a:custGeom>
            <a:avLst/>
            <a:gdLst>
              <a:gd name="connsiteX0" fmla="*/ 2108669 w 3041609"/>
              <a:gd name="connsiteY0" fmla="*/ 0 h 2815267"/>
              <a:gd name="connsiteX1" fmla="*/ 1448062 w 3041609"/>
              <a:gd name="connsiteY1" fmla="*/ 1288596 h 2815267"/>
              <a:gd name="connsiteX2" fmla="*/ 0 w 3041609"/>
              <a:gd name="connsiteY2" fmla="*/ 1288596 h 2815267"/>
              <a:gd name="connsiteX3" fmla="*/ 0 w 3041609"/>
              <a:gd name="connsiteY3" fmla="*/ 1526670 h 2815267"/>
              <a:gd name="connsiteX4" fmla="*/ 1326011 w 3041609"/>
              <a:gd name="connsiteY4" fmla="*/ 1526670 h 2815267"/>
              <a:gd name="connsiteX5" fmla="*/ 721084 w 3041609"/>
              <a:gd name="connsiteY5" fmla="*/ 2706657 h 2815267"/>
              <a:gd name="connsiteX6" fmla="*/ 932940 w 3041609"/>
              <a:gd name="connsiteY6" fmla="*/ 2815267 h 2815267"/>
              <a:gd name="connsiteX7" fmla="*/ 1593548 w 3041609"/>
              <a:gd name="connsiteY7" fmla="*/ 1526670 h 2815267"/>
              <a:gd name="connsiteX8" fmla="*/ 3041609 w 3041609"/>
              <a:gd name="connsiteY8" fmla="*/ 1526670 h 2815267"/>
              <a:gd name="connsiteX9" fmla="*/ 3041609 w 3041609"/>
              <a:gd name="connsiteY9" fmla="*/ 1288596 h 2815267"/>
              <a:gd name="connsiteX10" fmla="*/ 1715597 w 3041609"/>
              <a:gd name="connsiteY10" fmla="*/ 1288596 h 2815267"/>
              <a:gd name="connsiteX11" fmla="*/ 2320525 w 3041609"/>
              <a:gd name="connsiteY11" fmla="*/ 108609 h 281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41609" h="2815267">
                <a:moveTo>
                  <a:pt x="2108669" y="0"/>
                </a:moveTo>
                <a:lnTo>
                  <a:pt x="1448062" y="1288596"/>
                </a:lnTo>
                <a:lnTo>
                  <a:pt x="0" y="1288596"/>
                </a:lnTo>
                <a:lnTo>
                  <a:pt x="0" y="1526670"/>
                </a:lnTo>
                <a:lnTo>
                  <a:pt x="1326011" y="1526670"/>
                </a:lnTo>
                <a:lnTo>
                  <a:pt x="721084" y="2706657"/>
                </a:lnTo>
                <a:lnTo>
                  <a:pt x="932940" y="2815267"/>
                </a:lnTo>
                <a:lnTo>
                  <a:pt x="1593548" y="1526670"/>
                </a:lnTo>
                <a:lnTo>
                  <a:pt x="3041609" y="1526670"/>
                </a:lnTo>
                <a:lnTo>
                  <a:pt x="3041609" y="1288596"/>
                </a:lnTo>
                <a:lnTo>
                  <a:pt x="1715597" y="1288596"/>
                </a:lnTo>
                <a:lnTo>
                  <a:pt x="2320525" y="108609"/>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rot="19714267" flipH="1">
            <a:off x="4807836" y="1427173"/>
            <a:ext cx="2576329" cy="2384611"/>
          </a:xfrm>
          <a:custGeom>
            <a:avLst/>
            <a:gdLst>
              <a:gd name="connsiteX0" fmla="*/ 2108669 w 3041609"/>
              <a:gd name="connsiteY0" fmla="*/ 0 h 2815267"/>
              <a:gd name="connsiteX1" fmla="*/ 1448062 w 3041609"/>
              <a:gd name="connsiteY1" fmla="*/ 1288596 h 2815267"/>
              <a:gd name="connsiteX2" fmla="*/ 0 w 3041609"/>
              <a:gd name="connsiteY2" fmla="*/ 1288596 h 2815267"/>
              <a:gd name="connsiteX3" fmla="*/ 0 w 3041609"/>
              <a:gd name="connsiteY3" fmla="*/ 1526670 h 2815267"/>
              <a:gd name="connsiteX4" fmla="*/ 1326011 w 3041609"/>
              <a:gd name="connsiteY4" fmla="*/ 1526670 h 2815267"/>
              <a:gd name="connsiteX5" fmla="*/ 721084 w 3041609"/>
              <a:gd name="connsiteY5" fmla="*/ 2706657 h 2815267"/>
              <a:gd name="connsiteX6" fmla="*/ 932940 w 3041609"/>
              <a:gd name="connsiteY6" fmla="*/ 2815267 h 2815267"/>
              <a:gd name="connsiteX7" fmla="*/ 1593548 w 3041609"/>
              <a:gd name="connsiteY7" fmla="*/ 1526670 h 2815267"/>
              <a:gd name="connsiteX8" fmla="*/ 3041609 w 3041609"/>
              <a:gd name="connsiteY8" fmla="*/ 1526670 h 2815267"/>
              <a:gd name="connsiteX9" fmla="*/ 3041609 w 3041609"/>
              <a:gd name="connsiteY9" fmla="*/ 1288596 h 2815267"/>
              <a:gd name="connsiteX10" fmla="*/ 1715597 w 3041609"/>
              <a:gd name="connsiteY10" fmla="*/ 1288596 h 2815267"/>
              <a:gd name="connsiteX11" fmla="*/ 2320525 w 3041609"/>
              <a:gd name="connsiteY11" fmla="*/ 108609 h 281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41609" h="2815267">
                <a:moveTo>
                  <a:pt x="2108669" y="0"/>
                </a:moveTo>
                <a:lnTo>
                  <a:pt x="1448062" y="1288596"/>
                </a:lnTo>
                <a:lnTo>
                  <a:pt x="0" y="1288596"/>
                </a:lnTo>
                <a:lnTo>
                  <a:pt x="0" y="1526670"/>
                </a:lnTo>
                <a:lnTo>
                  <a:pt x="1326011" y="1526670"/>
                </a:lnTo>
                <a:lnTo>
                  <a:pt x="721084" y="2706657"/>
                </a:lnTo>
                <a:lnTo>
                  <a:pt x="932940" y="2815267"/>
                </a:lnTo>
                <a:lnTo>
                  <a:pt x="1593548" y="1526670"/>
                </a:lnTo>
                <a:lnTo>
                  <a:pt x="3041609" y="1526670"/>
                </a:lnTo>
                <a:lnTo>
                  <a:pt x="3041609" y="1288596"/>
                </a:lnTo>
                <a:lnTo>
                  <a:pt x="1715597" y="1288596"/>
                </a:lnTo>
                <a:lnTo>
                  <a:pt x="2320525" y="108609"/>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rot="19714267" flipH="1">
            <a:off x="8239362" y="1332080"/>
            <a:ext cx="2576329" cy="2384611"/>
          </a:xfrm>
          <a:custGeom>
            <a:avLst/>
            <a:gdLst>
              <a:gd name="connsiteX0" fmla="*/ 2108669 w 3041609"/>
              <a:gd name="connsiteY0" fmla="*/ 0 h 2815267"/>
              <a:gd name="connsiteX1" fmla="*/ 1448062 w 3041609"/>
              <a:gd name="connsiteY1" fmla="*/ 1288596 h 2815267"/>
              <a:gd name="connsiteX2" fmla="*/ 0 w 3041609"/>
              <a:gd name="connsiteY2" fmla="*/ 1288596 h 2815267"/>
              <a:gd name="connsiteX3" fmla="*/ 0 w 3041609"/>
              <a:gd name="connsiteY3" fmla="*/ 1526670 h 2815267"/>
              <a:gd name="connsiteX4" fmla="*/ 1326011 w 3041609"/>
              <a:gd name="connsiteY4" fmla="*/ 1526670 h 2815267"/>
              <a:gd name="connsiteX5" fmla="*/ 721084 w 3041609"/>
              <a:gd name="connsiteY5" fmla="*/ 2706657 h 2815267"/>
              <a:gd name="connsiteX6" fmla="*/ 932940 w 3041609"/>
              <a:gd name="connsiteY6" fmla="*/ 2815267 h 2815267"/>
              <a:gd name="connsiteX7" fmla="*/ 1593548 w 3041609"/>
              <a:gd name="connsiteY7" fmla="*/ 1526670 h 2815267"/>
              <a:gd name="connsiteX8" fmla="*/ 3041609 w 3041609"/>
              <a:gd name="connsiteY8" fmla="*/ 1526670 h 2815267"/>
              <a:gd name="connsiteX9" fmla="*/ 3041609 w 3041609"/>
              <a:gd name="connsiteY9" fmla="*/ 1288596 h 2815267"/>
              <a:gd name="connsiteX10" fmla="*/ 1715597 w 3041609"/>
              <a:gd name="connsiteY10" fmla="*/ 1288596 h 2815267"/>
              <a:gd name="connsiteX11" fmla="*/ 2320525 w 3041609"/>
              <a:gd name="connsiteY11" fmla="*/ 108609 h 281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41609" h="2815267">
                <a:moveTo>
                  <a:pt x="2108669" y="0"/>
                </a:moveTo>
                <a:lnTo>
                  <a:pt x="1448062" y="1288596"/>
                </a:lnTo>
                <a:lnTo>
                  <a:pt x="0" y="1288596"/>
                </a:lnTo>
                <a:lnTo>
                  <a:pt x="0" y="1526670"/>
                </a:lnTo>
                <a:lnTo>
                  <a:pt x="1326011" y="1526670"/>
                </a:lnTo>
                <a:lnTo>
                  <a:pt x="721084" y="2706657"/>
                </a:lnTo>
                <a:lnTo>
                  <a:pt x="932940" y="2815267"/>
                </a:lnTo>
                <a:lnTo>
                  <a:pt x="1593548" y="1526670"/>
                </a:lnTo>
                <a:lnTo>
                  <a:pt x="3041609" y="1526670"/>
                </a:lnTo>
                <a:lnTo>
                  <a:pt x="3041609" y="1288596"/>
                </a:lnTo>
                <a:lnTo>
                  <a:pt x="1715597" y="1288596"/>
                </a:lnTo>
                <a:lnTo>
                  <a:pt x="2320525" y="108609"/>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rotWithShape="1">
          <a:blip r:embed="rId6"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17" name="图片 16"/>
          <p:cNvPicPr>
            <a:picLocks noChangeAspect="1"/>
          </p:cNvPicPr>
          <p:nvPr/>
        </p:nvPicPr>
        <p:blipFill rotWithShape="1">
          <a:blip r:embed="rId7"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18" name="图片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19" name="组合 18"/>
          <p:cNvGrpSpPr/>
          <p:nvPr/>
        </p:nvGrpSpPr>
        <p:grpSpPr>
          <a:xfrm>
            <a:off x="1267" y="4423720"/>
            <a:ext cx="12215448" cy="2445422"/>
            <a:chOff x="-23447" y="4479679"/>
            <a:chExt cx="12215448" cy="2387174"/>
          </a:xfrm>
        </p:grpSpPr>
        <p:pic>
          <p:nvPicPr>
            <p:cNvPr id="20" name="图片 19"/>
            <p:cNvPicPr>
              <a:picLocks noChangeAspect="1"/>
            </p:cNvPicPr>
            <p:nvPr/>
          </p:nvPicPr>
          <p:blipFill rotWithShape="1">
            <a:blip r:embed="rId9"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21" name="图片 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22" name="图片 2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23" name="图片 2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24" name="图片 2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sp>
        <p:nvSpPr>
          <p:cNvPr id="38" name="矩形 37"/>
          <p:cNvSpPr/>
          <p:nvPr/>
        </p:nvSpPr>
        <p:spPr>
          <a:xfrm>
            <a:off x="3746639" y="4442483"/>
            <a:ext cx="4698722" cy="584775"/>
          </a:xfrm>
          <a:prstGeom prst="rect">
            <a:avLst/>
          </a:prstGeom>
        </p:spPr>
        <p:txBody>
          <a:bodyPr wrap="none">
            <a:spAutoFit/>
          </a:bodyPr>
          <a:lstStyle/>
          <a:p>
            <a:r>
              <a:rPr lang="zh-CN" altLang="en-US" sz="3200" dirty="0">
                <a:solidFill>
                  <a:srgbClr val="0B4C29"/>
                </a:solidFill>
                <a:latin typeface="迷你简少儿" panose="03000509000000000000" pitchFamily="65" charset="-122"/>
                <a:ea typeface="迷你简少儿" panose="03000509000000000000" pitchFamily="65" charset="-122"/>
              </a:rPr>
              <a:t>夏令营训练禁止携带物品</a:t>
            </a:r>
          </a:p>
        </p:txBody>
      </p:sp>
    </p:spTree>
    <p:extLst>
      <p:ext uri="{BB962C8B-B14F-4D97-AF65-F5344CB8AC3E}">
        <p14:creationId xmlns:p14="http://schemas.microsoft.com/office/powerpoint/2010/main" val="55876471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par>
                                <p:cTn id="28" presetID="53" presetClass="entr" presetSubtype="16" fill="hold" grpId="0" nodeType="withEffect">
                                  <p:stCondLst>
                                    <p:cond delay="2000"/>
                                  </p:stCondLst>
                                  <p:childTnLst>
                                    <p:set>
                                      <p:cBhvr>
                                        <p:cTn id="29" dur="1" fill="hold">
                                          <p:stCondLst>
                                            <p:cond delay="0"/>
                                          </p:stCondLst>
                                        </p:cTn>
                                        <p:tgtEl>
                                          <p:spTgt spid="6"/>
                                        </p:tgtEl>
                                        <p:attrNameLst>
                                          <p:attrName>style.visibility</p:attrName>
                                        </p:attrNameLst>
                                      </p:cBhvr>
                                      <p:to>
                                        <p:strVal val="visible"/>
                                      </p:to>
                                    </p:set>
                                    <p:anim calcmode="lin" valueType="num">
                                      <p:cBhvr>
                                        <p:cTn id="30" dur="750" fill="hold"/>
                                        <p:tgtEl>
                                          <p:spTgt spid="6"/>
                                        </p:tgtEl>
                                        <p:attrNameLst>
                                          <p:attrName>ppt_w</p:attrName>
                                        </p:attrNameLst>
                                      </p:cBhvr>
                                      <p:tavLst>
                                        <p:tav tm="0">
                                          <p:val>
                                            <p:fltVal val="0"/>
                                          </p:val>
                                        </p:tav>
                                        <p:tav tm="100000">
                                          <p:val>
                                            <p:strVal val="#ppt_w"/>
                                          </p:val>
                                        </p:tav>
                                      </p:tavLst>
                                    </p:anim>
                                    <p:anim calcmode="lin" valueType="num">
                                      <p:cBhvr>
                                        <p:cTn id="31" dur="750" fill="hold"/>
                                        <p:tgtEl>
                                          <p:spTgt spid="6"/>
                                        </p:tgtEl>
                                        <p:attrNameLst>
                                          <p:attrName>ppt_h</p:attrName>
                                        </p:attrNameLst>
                                      </p:cBhvr>
                                      <p:tavLst>
                                        <p:tav tm="0">
                                          <p:val>
                                            <p:fltVal val="0"/>
                                          </p:val>
                                        </p:tav>
                                        <p:tav tm="100000">
                                          <p:val>
                                            <p:strVal val="#ppt_h"/>
                                          </p:val>
                                        </p:tav>
                                      </p:tavLst>
                                    </p:anim>
                                    <p:animEffect transition="in" filter="fade">
                                      <p:cBhvr>
                                        <p:cTn id="32" dur="750"/>
                                        <p:tgtEl>
                                          <p:spTgt spid="6"/>
                                        </p:tgtEl>
                                      </p:cBhvr>
                                    </p:animEffect>
                                  </p:childTnLst>
                                </p:cTn>
                              </p:par>
                              <p:par>
                                <p:cTn id="33" presetID="53" presetClass="entr" presetSubtype="16" fill="hold" grpId="0" nodeType="withEffect">
                                  <p:stCondLst>
                                    <p:cond delay="2000"/>
                                  </p:stCondLst>
                                  <p:childTnLst>
                                    <p:set>
                                      <p:cBhvr>
                                        <p:cTn id="34" dur="1" fill="hold">
                                          <p:stCondLst>
                                            <p:cond delay="0"/>
                                          </p:stCondLst>
                                        </p:cTn>
                                        <p:tgtEl>
                                          <p:spTgt spid="27"/>
                                        </p:tgtEl>
                                        <p:attrNameLst>
                                          <p:attrName>style.visibility</p:attrName>
                                        </p:attrNameLst>
                                      </p:cBhvr>
                                      <p:to>
                                        <p:strVal val="visible"/>
                                      </p:to>
                                    </p:set>
                                    <p:anim calcmode="lin" valueType="num">
                                      <p:cBhvr>
                                        <p:cTn id="35" dur="750" fill="hold"/>
                                        <p:tgtEl>
                                          <p:spTgt spid="27"/>
                                        </p:tgtEl>
                                        <p:attrNameLst>
                                          <p:attrName>ppt_w</p:attrName>
                                        </p:attrNameLst>
                                      </p:cBhvr>
                                      <p:tavLst>
                                        <p:tav tm="0">
                                          <p:val>
                                            <p:fltVal val="0"/>
                                          </p:val>
                                        </p:tav>
                                        <p:tav tm="100000">
                                          <p:val>
                                            <p:strVal val="#ppt_w"/>
                                          </p:val>
                                        </p:tav>
                                      </p:tavLst>
                                    </p:anim>
                                    <p:anim calcmode="lin" valueType="num">
                                      <p:cBhvr>
                                        <p:cTn id="36" dur="750" fill="hold"/>
                                        <p:tgtEl>
                                          <p:spTgt spid="27"/>
                                        </p:tgtEl>
                                        <p:attrNameLst>
                                          <p:attrName>ppt_h</p:attrName>
                                        </p:attrNameLst>
                                      </p:cBhvr>
                                      <p:tavLst>
                                        <p:tav tm="0">
                                          <p:val>
                                            <p:fltVal val="0"/>
                                          </p:val>
                                        </p:tav>
                                        <p:tav tm="100000">
                                          <p:val>
                                            <p:strVal val="#ppt_h"/>
                                          </p:val>
                                        </p:tav>
                                      </p:tavLst>
                                    </p:anim>
                                    <p:animEffect transition="in" filter="fade">
                                      <p:cBhvr>
                                        <p:cTn id="37" dur="750"/>
                                        <p:tgtEl>
                                          <p:spTgt spid="27"/>
                                        </p:tgtEl>
                                      </p:cBhvr>
                                    </p:animEffect>
                                  </p:childTnLst>
                                </p:cTn>
                              </p:par>
                              <p:par>
                                <p:cTn id="38" presetID="53" presetClass="entr" presetSubtype="16" fill="hold" grpId="0" nodeType="withEffect">
                                  <p:stCondLst>
                                    <p:cond delay="2000"/>
                                  </p:stCondLst>
                                  <p:childTnLst>
                                    <p:set>
                                      <p:cBhvr>
                                        <p:cTn id="39" dur="1" fill="hold">
                                          <p:stCondLst>
                                            <p:cond delay="0"/>
                                          </p:stCondLst>
                                        </p:cTn>
                                        <p:tgtEl>
                                          <p:spTgt spid="29"/>
                                        </p:tgtEl>
                                        <p:attrNameLst>
                                          <p:attrName>style.visibility</p:attrName>
                                        </p:attrNameLst>
                                      </p:cBhvr>
                                      <p:to>
                                        <p:strVal val="visible"/>
                                      </p:to>
                                    </p:set>
                                    <p:anim calcmode="lin" valueType="num">
                                      <p:cBhvr>
                                        <p:cTn id="40" dur="750" fill="hold"/>
                                        <p:tgtEl>
                                          <p:spTgt spid="29"/>
                                        </p:tgtEl>
                                        <p:attrNameLst>
                                          <p:attrName>ppt_w</p:attrName>
                                        </p:attrNameLst>
                                      </p:cBhvr>
                                      <p:tavLst>
                                        <p:tav tm="0">
                                          <p:val>
                                            <p:fltVal val="0"/>
                                          </p:val>
                                        </p:tav>
                                        <p:tav tm="100000">
                                          <p:val>
                                            <p:strVal val="#ppt_w"/>
                                          </p:val>
                                        </p:tav>
                                      </p:tavLst>
                                    </p:anim>
                                    <p:anim calcmode="lin" valueType="num">
                                      <p:cBhvr>
                                        <p:cTn id="41" dur="750" fill="hold"/>
                                        <p:tgtEl>
                                          <p:spTgt spid="29"/>
                                        </p:tgtEl>
                                        <p:attrNameLst>
                                          <p:attrName>ppt_h</p:attrName>
                                        </p:attrNameLst>
                                      </p:cBhvr>
                                      <p:tavLst>
                                        <p:tav tm="0">
                                          <p:val>
                                            <p:fltVal val="0"/>
                                          </p:val>
                                        </p:tav>
                                        <p:tav tm="100000">
                                          <p:val>
                                            <p:strVal val="#ppt_h"/>
                                          </p:val>
                                        </p:tav>
                                      </p:tavLst>
                                    </p:anim>
                                    <p:animEffect transition="in" filter="fade">
                                      <p:cBhvr>
                                        <p:cTn id="42" dur="750"/>
                                        <p:tgtEl>
                                          <p:spTgt spid="29"/>
                                        </p:tgtEl>
                                      </p:cBhvr>
                                    </p:animEffect>
                                  </p:childTnLst>
                                </p:cTn>
                              </p:par>
                              <p:par>
                                <p:cTn id="43" presetID="25" presetClass="entr" presetSubtype="0" fill="hold" grpId="0" nodeType="withEffect">
                                  <p:stCondLst>
                                    <p:cond delay="3000"/>
                                  </p:stCondLst>
                                  <p:childTnLst>
                                    <p:set>
                                      <p:cBhvr>
                                        <p:cTn id="44" dur="1" fill="hold">
                                          <p:stCondLst>
                                            <p:cond delay="0"/>
                                          </p:stCondLst>
                                        </p:cTn>
                                        <p:tgtEl>
                                          <p:spTgt spid="30"/>
                                        </p:tgtEl>
                                        <p:attrNameLst>
                                          <p:attrName>style.visibility</p:attrName>
                                        </p:attrNameLst>
                                      </p:cBhvr>
                                      <p:to>
                                        <p:strVal val="visible"/>
                                      </p:to>
                                    </p:set>
                                    <p:anim calcmode="lin" valueType="num">
                                      <p:cBhvr>
                                        <p:cTn id="45"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46"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47"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48" dur="1000" fill="hold"/>
                                        <p:tgtEl>
                                          <p:spTgt spid="30"/>
                                        </p:tgtEl>
                                        <p:attrNameLst>
                                          <p:attrName>ppt_h</p:attrName>
                                        </p:attrNameLst>
                                      </p:cBhvr>
                                      <p:tavLst>
                                        <p:tav tm="0">
                                          <p:val>
                                            <p:strVal val="#ppt_h"/>
                                          </p:val>
                                        </p:tav>
                                        <p:tav tm="100000">
                                          <p:val>
                                            <p:strVal val="#ppt_h"/>
                                          </p:val>
                                        </p:tav>
                                      </p:tavLst>
                                    </p:anim>
                                    <p:anim calcmode="lin" valueType="num">
                                      <p:cBhvr>
                                        <p:cTn id="49"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50"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51"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52" dur="1000" decel="50000">
                                          <p:stCondLst>
                                            <p:cond delay="0"/>
                                          </p:stCondLst>
                                        </p:cTn>
                                        <p:tgtEl>
                                          <p:spTgt spid="30"/>
                                        </p:tgtEl>
                                      </p:cBhvr>
                                    </p:animEffect>
                                  </p:childTnLst>
                                </p:cTn>
                              </p:par>
                              <p:par>
                                <p:cTn id="53" presetID="25" presetClass="entr" presetSubtype="0" fill="hold" grpId="0" nodeType="withEffect">
                                  <p:stCondLst>
                                    <p:cond delay="3000"/>
                                  </p:stCondLst>
                                  <p:childTnLst>
                                    <p:set>
                                      <p:cBhvr>
                                        <p:cTn id="54" dur="1" fill="hold">
                                          <p:stCondLst>
                                            <p:cond delay="0"/>
                                          </p:stCondLst>
                                        </p:cTn>
                                        <p:tgtEl>
                                          <p:spTgt spid="28"/>
                                        </p:tgtEl>
                                        <p:attrNameLst>
                                          <p:attrName>style.visibility</p:attrName>
                                        </p:attrNameLst>
                                      </p:cBhvr>
                                      <p:to>
                                        <p:strVal val="visible"/>
                                      </p:to>
                                    </p:set>
                                    <p:anim calcmode="lin" valueType="num">
                                      <p:cBhvr>
                                        <p:cTn id="55" dur="500" decel="50000" fill="hold">
                                          <p:stCondLst>
                                            <p:cond delay="0"/>
                                          </p:stCondLst>
                                        </p:cTn>
                                        <p:tgtEl>
                                          <p:spTgt spid="28"/>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28"/>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28"/>
                                        </p:tgtEl>
                                        <p:attrNameLst>
                                          <p:attrName>ppt_w</p:attrName>
                                        </p:attrNameLst>
                                      </p:cBhvr>
                                      <p:tavLst>
                                        <p:tav tm="0">
                                          <p:val>
                                            <p:strVal val="#ppt_w*.05"/>
                                          </p:val>
                                        </p:tav>
                                        <p:tav tm="100000">
                                          <p:val>
                                            <p:strVal val="#ppt_w"/>
                                          </p:val>
                                        </p:tav>
                                      </p:tavLst>
                                    </p:anim>
                                    <p:anim calcmode="lin" valueType="num">
                                      <p:cBhvr>
                                        <p:cTn id="58" dur="1000" fill="hold"/>
                                        <p:tgtEl>
                                          <p:spTgt spid="28"/>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28"/>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28"/>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28"/>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28"/>
                                        </p:tgtEl>
                                      </p:cBhvr>
                                    </p:animEffect>
                                  </p:childTnLst>
                                </p:cTn>
                              </p:par>
                              <p:par>
                                <p:cTn id="63" presetID="25" presetClass="entr" presetSubtype="0" fill="hold" grpId="0" nodeType="withEffect">
                                  <p:stCondLst>
                                    <p:cond delay="3000"/>
                                  </p:stCondLst>
                                  <p:childTnLst>
                                    <p:set>
                                      <p:cBhvr>
                                        <p:cTn id="64" dur="1" fill="hold">
                                          <p:stCondLst>
                                            <p:cond delay="0"/>
                                          </p:stCondLst>
                                        </p:cTn>
                                        <p:tgtEl>
                                          <p:spTgt spid="26"/>
                                        </p:tgtEl>
                                        <p:attrNameLst>
                                          <p:attrName>style.visibility</p:attrName>
                                        </p:attrNameLst>
                                      </p:cBhvr>
                                      <p:to>
                                        <p:strVal val="visible"/>
                                      </p:to>
                                    </p:set>
                                    <p:anim calcmode="lin" valueType="num">
                                      <p:cBhvr>
                                        <p:cTn id="65" dur="500" decel="50000" fill="hold">
                                          <p:stCondLst>
                                            <p:cond delay="0"/>
                                          </p:stCondLst>
                                        </p:cTn>
                                        <p:tgtEl>
                                          <p:spTgt spid="26"/>
                                        </p:tgtEl>
                                        <p:attrNameLst>
                                          <p:attrName>style.rotation</p:attrName>
                                        </p:attrNameLst>
                                      </p:cBhvr>
                                      <p:tavLst>
                                        <p:tav tm="0">
                                          <p:val>
                                            <p:fltVal val="-90"/>
                                          </p:val>
                                        </p:tav>
                                        <p:tav tm="100000">
                                          <p:val>
                                            <p:fltVal val="0"/>
                                          </p:val>
                                        </p:tav>
                                      </p:tavLst>
                                    </p:anim>
                                    <p:anim calcmode="lin" valueType="num">
                                      <p:cBhvr>
                                        <p:cTn id="66" dur="500" decel="50000" fill="hold">
                                          <p:stCondLst>
                                            <p:cond delay="0"/>
                                          </p:stCondLst>
                                        </p:cTn>
                                        <p:tgtEl>
                                          <p:spTgt spid="26"/>
                                        </p:tgtEl>
                                        <p:attrNameLst>
                                          <p:attrName>ppt_w</p:attrName>
                                        </p:attrNameLst>
                                      </p:cBhvr>
                                      <p:tavLst>
                                        <p:tav tm="0">
                                          <p:val>
                                            <p:strVal val="#ppt_w"/>
                                          </p:val>
                                        </p:tav>
                                        <p:tav tm="100000">
                                          <p:val>
                                            <p:strVal val="#ppt_w*.05"/>
                                          </p:val>
                                        </p:tav>
                                      </p:tavLst>
                                    </p:anim>
                                    <p:anim calcmode="lin" valueType="num">
                                      <p:cBhvr>
                                        <p:cTn id="67" dur="500" accel="50000" fill="hold">
                                          <p:stCondLst>
                                            <p:cond delay="500"/>
                                          </p:stCondLst>
                                        </p:cTn>
                                        <p:tgtEl>
                                          <p:spTgt spid="26"/>
                                        </p:tgtEl>
                                        <p:attrNameLst>
                                          <p:attrName>ppt_w</p:attrName>
                                        </p:attrNameLst>
                                      </p:cBhvr>
                                      <p:tavLst>
                                        <p:tav tm="0">
                                          <p:val>
                                            <p:strVal val="#ppt_w*.05"/>
                                          </p:val>
                                        </p:tav>
                                        <p:tav tm="100000">
                                          <p:val>
                                            <p:strVal val="#ppt_w"/>
                                          </p:val>
                                        </p:tav>
                                      </p:tavLst>
                                    </p:anim>
                                    <p:anim calcmode="lin" valueType="num">
                                      <p:cBhvr>
                                        <p:cTn id="68" dur="1000" fill="hold"/>
                                        <p:tgtEl>
                                          <p:spTgt spid="26"/>
                                        </p:tgtEl>
                                        <p:attrNameLst>
                                          <p:attrName>ppt_h</p:attrName>
                                        </p:attrNameLst>
                                      </p:cBhvr>
                                      <p:tavLst>
                                        <p:tav tm="0">
                                          <p:val>
                                            <p:strVal val="#ppt_h"/>
                                          </p:val>
                                        </p:tav>
                                        <p:tav tm="100000">
                                          <p:val>
                                            <p:strVal val="#ppt_h"/>
                                          </p:val>
                                        </p:tav>
                                      </p:tavLst>
                                    </p:anim>
                                    <p:anim calcmode="lin" valueType="num">
                                      <p:cBhvr>
                                        <p:cTn id="69" dur="500" decel="50000" fill="hold">
                                          <p:stCondLst>
                                            <p:cond delay="0"/>
                                          </p:stCondLst>
                                        </p:cTn>
                                        <p:tgtEl>
                                          <p:spTgt spid="26"/>
                                        </p:tgtEl>
                                        <p:attrNameLst>
                                          <p:attrName>ppt_x</p:attrName>
                                        </p:attrNameLst>
                                      </p:cBhvr>
                                      <p:tavLst>
                                        <p:tav tm="0">
                                          <p:val>
                                            <p:strVal val="#ppt_x+.4"/>
                                          </p:val>
                                        </p:tav>
                                        <p:tav tm="100000">
                                          <p:val>
                                            <p:strVal val="#ppt_x"/>
                                          </p:val>
                                        </p:tav>
                                      </p:tavLst>
                                    </p:anim>
                                    <p:anim calcmode="lin" valueType="num">
                                      <p:cBhvr>
                                        <p:cTn id="70" dur="500" decel="50000" fill="hold">
                                          <p:stCondLst>
                                            <p:cond delay="0"/>
                                          </p:stCondLst>
                                        </p:cTn>
                                        <p:tgtEl>
                                          <p:spTgt spid="26"/>
                                        </p:tgtEl>
                                        <p:attrNameLst>
                                          <p:attrName>ppt_y</p:attrName>
                                        </p:attrNameLst>
                                      </p:cBhvr>
                                      <p:tavLst>
                                        <p:tav tm="0">
                                          <p:val>
                                            <p:strVal val="#ppt_y-.2"/>
                                          </p:val>
                                        </p:tav>
                                        <p:tav tm="100000">
                                          <p:val>
                                            <p:strVal val="#ppt_y+.1"/>
                                          </p:val>
                                        </p:tav>
                                      </p:tavLst>
                                    </p:anim>
                                    <p:anim calcmode="lin" valueType="num">
                                      <p:cBhvr>
                                        <p:cTn id="71" dur="500" accel="50000" fill="hold">
                                          <p:stCondLst>
                                            <p:cond delay="500"/>
                                          </p:stCondLst>
                                        </p:cTn>
                                        <p:tgtEl>
                                          <p:spTgt spid="26"/>
                                        </p:tgtEl>
                                        <p:attrNameLst>
                                          <p:attrName>ppt_y</p:attrName>
                                        </p:attrNameLst>
                                      </p:cBhvr>
                                      <p:tavLst>
                                        <p:tav tm="0">
                                          <p:val>
                                            <p:strVal val="#ppt_y+.1"/>
                                          </p:val>
                                        </p:tav>
                                        <p:tav tm="100000">
                                          <p:val>
                                            <p:strVal val="#ppt_y"/>
                                          </p:val>
                                        </p:tav>
                                      </p:tavLst>
                                    </p:anim>
                                    <p:animEffect transition="in" filter="fade">
                                      <p:cBhvr>
                                        <p:cTn id="72" dur="1000" decel="50000">
                                          <p:stCondLst>
                                            <p:cond delay="0"/>
                                          </p:stCondLst>
                                        </p:cTn>
                                        <p:tgtEl>
                                          <p:spTgt spid="26"/>
                                        </p:tgtEl>
                                      </p:cBhvr>
                                    </p:animEffect>
                                  </p:childTnLst>
                                </p:cTn>
                              </p:par>
                              <p:par>
                                <p:cTn id="73" presetID="17" presetClass="entr" presetSubtype="10" fill="hold" grpId="0" nodeType="withEffect">
                                  <p:stCondLst>
                                    <p:cond delay="3000"/>
                                  </p:stCondLst>
                                  <p:childTnLst>
                                    <p:set>
                                      <p:cBhvr>
                                        <p:cTn id="74" dur="1" fill="hold">
                                          <p:stCondLst>
                                            <p:cond delay="0"/>
                                          </p:stCondLst>
                                        </p:cTn>
                                        <p:tgtEl>
                                          <p:spTgt spid="38"/>
                                        </p:tgtEl>
                                        <p:attrNameLst>
                                          <p:attrName>style.visibility</p:attrName>
                                        </p:attrNameLst>
                                      </p:cBhvr>
                                      <p:to>
                                        <p:strVal val="visible"/>
                                      </p:to>
                                    </p:set>
                                    <p:anim calcmode="lin" valueType="num">
                                      <p:cBhvr>
                                        <p:cTn id="75" dur="500" fill="hold"/>
                                        <p:tgtEl>
                                          <p:spTgt spid="38"/>
                                        </p:tgtEl>
                                        <p:attrNameLst>
                                          <p:attrName>ppt_w</p:attrName>
                                        </p:attrNameLst>
                                      </p:cBhvr>
                                      <p:tavLst>
                                        <p:tav tm="0">
                                          <p:val>
                                            <p:fltVal val="0"/>
                                          </p:val>
                                        </p:tav>
                                        <p:tav tm="100000">
                                          <p:val>
                                            <p:strVal val="#ppt_w"/>
                                          </p:val>
                                        </p:tav>
                                      </p:tavLst>
                                    </p:anim>
                                    <p:anim calcmode="lin" valueType="num">
                                      <p:cBhvr>
                                        <p:cTn id="76" dur="500" fill="hold"/>
                                        <p:tgtEl>
                                          <p:spTgt spid="3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7" grpId="0" animBg="1"/>
      <p:bldP spid="29" grpId="0" animBg="1"/>
      <p:bldP spid="26" grpId="0" animBg="1"/>
      <p:bldP spid="28" grpId="0" animBg="1"/>
      <p:bldP spid="30" grpId="0" animBg="1"/>
      <p:bldP spid="3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302932" y="3704543"/>
            <a:ext cx="5570756" cy="1015663"/>
          </a:xfrm>
          <a:prstGeom prst="rect">
            <a:avLst/>
          </a:prstGeom>
        </p:spPr>
        <p:txBody>
          <a:bodyPr vert="horz" wrap="none">
            <a:spAutoFit/>
          </a:bodyPr>
          <a:lstStyle/>
          <a:p>
            <a:r>
              <a:rPr lang="zh-CN" altLang="en-US" sz="6000" dirty="0">
                <a:solidFill>
                  <a:srgbClr val="0B4C29"/>
                </a:solidFill>
                <a:latin typeface="迷你简少儿" panose="03000509000000000000" pitchFamily="65" charset="-122"/>
                <a:ea typeface="迷你简少儿" panose="03000509000000000000" pitchFamily="65" charset="-122"/>
              </a:rPr>
              <a:t>夏令营行程安排</a:t>
            </a:r>
          </a:p>
        </p:txBody>
      </p:sp>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20" name="组合 19"/>
          <p:cNvGrpSpPr/>
          <p:nvPr/>
        </p:nvGrpSpPr>
        <p:grpSpPr>
          <a:xfrm>
            <a:off x="1267" y="4423720"/>
            <a:ext cx="12215448" cy="2445422"/>
            <a:chOff x="-23447" y="4479679"/>
            <a:chExt cx="12215448" cy="2387174"/>
          </a:xfrm>
        </p:grpSpPr>
        <p:pic>
          <p:nvPicPr>
            <p:cNvPr id="22" name="图片 21"/>
            <p:cNvPicPr>
              <a:picLocks noChangeAspect="1"/>
            </p:cNvPicPr>
            <p:nvPr/>
          </p:nvPicPr>
          <p:blipFill rotWithShape="1">
            <a:blip r:embed="rId6"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24" name="图片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25" name="图片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26" name="图片 2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pic>
        <p:nvPicPr>
          <p:cNvPr id="62" name="图片 6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650896" y="3269601"/>
            <a:ext cx="2753247" cy="2793414"/>
          </a:xfrm>
          <a:prstGeom prst="rect">
            <a:avLst/>
          </a:prstGeom>
        </p:spPr>
      </p:pic>
      <p:grpSp>
        <p:nvGrpSpPr>
          <p:cNvPr id="2" name="组合 1"/>
          <p:cNvGrpSpPr/>
          <p:nvPr/>
        </p:nvGrpSpPr>
        <p:grpSpPr>
          <a:xfrm>
            <a:off x="4983514" y="821513"/>
            <a:ext cx="2194488" cy="2481127"/>
            <a:chOff x="4864038" y="738650"/>
            <a:chExt cx="2194488" cy="2481127"/>
          </a:xfrm>
        </p:grpSpPr>
        <p:grpSp>
          <p:nvGrpSpPr>
            <p:cNvPr id="46" name="组合 45"/>
            <p:cNvGrpSpPr/>
            <p:nvPr/>
          </p:nvGrpSpPr>
          <p:grpSpPr>
            <a:xfrm>
              <a:off x="4864038" y="1331495"/>
              <a:ext cx="2194488" cy="1888282"/>
              <a:chOff x="2543860" y="2062277"/>
              <a:chExt cx="2156327" cy="1855446"/>
            </a:xfrm>
          </p:grpSpPr>
          <p:sp>
            <p:nvSpPr>
              <p:cNvPr id="59" name="任意多边形 58"/>
              <p:cNvSpPr/>
              <p:nvPr/>
            </p:nvSpPr>
            <p:spPr>
              <a:xfrm>
                <a:off x="2543860" y="2062277"/>
                <a:ext cx="2156327" cy="1855446"/>
              </a:xfrm>
              <a:custGeom>
                <a:avLst/>
                <a:gdLst>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2006221 w 2147561"/>
                  <a:gd name="connsiteY12" fmla="*/ 1252182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1995985 w 2147561"/>
                  <a:gd name="connsiteY12" fmla="*/ 1313597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70589"/>
                  <a:gd name="connsiteX1" fmla="*/ 436729 w 2147446"/>
                  <a:gd name="connsiteY1" fmla="*/ 269543 h 1870589"/>
                  <a:gd name="connsiteX2" fmla="*/ 283191 w 2147446"/>
                  <a:gd name="connsiteY2" fmla="*/ 580030 h 1870589"/>
                  <a:gd name="connsiteX3" fmla="*/ 0 w 2147446"/>
                  <a:gd name="connsiteY3" fmla="*/ 887105 h 1870589"/>
                  <a:gd name="connsiteX4" fmla="*/ 160361 w 2147446"/>
                  <a:gd name="connsiteY4" fmla="*/ 1228299 h 1870589"/>
                  <a:gd name="connsiteX5" fmla="*/ 429905 w 2147446"/>
                  <a:gd name="connsiteY5" fmla="*/ 1402308 h 1870589"/>
                  <a:gd name="connsiteX6" fmla="*/ 484496 w 2147446"/>
                  <a:gd name="connsiteY6" fmla="*/ 1757149 h 1870589"/>
                  <a:gd name="connsiteX7" fmla="*/ 719920 w 2147446"/>
                  <a:gd name="connsiteY7" fmla="*/ 1869743 h 1870589"/>
                  <a:gd name="connsiteX8" fmla="*/ 1115705 w 2147446"/>
                  <a:gd name="connsiteY8" fmla="*/ 1760561 h 1870589"/>
                  <a:gd name="connsiteX9" fmla="*/ 1603612 w 2147446"/>
                  <a:gd name="connsiteY9" fmla="*/ 1821976 h 1870589"/>
                  <a:gd name="connsiteX10" fmla="*/ 1934570 w 2147446"/>
                  <a:gd name="connsiteY10" fmla="*/ 1777621 h 1870589"/>
                  <a:gd name="connsiteX11" fmla="*/ 2023281 w 2147446"/>
                  <a:gd name="connsiteY11" fmla="*/ 1572905 h 1870589"/>
                  <a:gd name="connsiteX12" fmla="*/ 1995985 w 2147446"/>
                  <a:gd name="connsiteY12" fmla="*/ 1313597 h 1870589"/>
                  <a:gd name="connsiteX13" fmla="*/ 2057399 w 2147446"/>
                  <a:gd name="connsiteY13" fmla="*/ 1204415 h 1870589"/>
                  <a:gd name="connsiteX14" fmla="*/ 2146111 w 2147446"/>
                  <a:gd name="connsiteY14" fmla="*/ 1037230 h 1870589"/>
                  <a:gd name="connsiteX15" fmla="*/ 2006222 w 2147446"/>
                  <a:gd name="connsiteY15" fmla="*/ 730155 h 1870589"/>
                  <a:gd name="connsiteX16" fmla="*/ 1897039 w 2147446"/>
                  <a:gd name="connsiteY16" fmla="*/ 573206 h 1870589"/>
                  <a:gd name="connsiteX17" fmla="*/ 1914099 w 2147446"/>
                  <a:gd name="connsiteY17" fmla="*/ 249072 h 1870589"/>
                  <a:gd name="connsiteX18" fmla="*/ 1685499 w 2147446"/>
                  <a:gd name="connsiteY18" fmla="*/ 27296 h 1870589"/>
                  <a:gd name="connsiteX19" fmla="*/ 1299949 w 2147446"/>
                  <a:gd name="connsiteY19" fmla="*/ 112594 h 1870589"/>
                  <a:gd name="connsiteX20" fmla="*/ 1033818 w 2147446"/>
                  <a:gd name="connsiteY20" fmla="*/ 119418 h 1870589"/>
                  <a:gd name="connsiteX21" fmla="*/ 781335 w 2147446"/>
                  <a:gd name="connsiteY21" fmla="*/ 0 h 1870589"/>
                  <a:gd name="connsiteX0" fmla="*/ 781335 w 2147446"/>
                  <a:gd name="connsiteY0" fmla="*/ 0 h 1870817"/>
                  <a:gd name="connsiteX1" fmla="*/ 436729 w 2147446"/>
                  <a:gd name="connsiteY1" fmla="*/ 269543 h 1870817"/>
                  <a:gd name="connsiteX2" fmla="*/ 283191 w 2147446"/>
                  <a:gd name="connsiteY2" fmla="*/ 580030 h 1870817"/>
                  <a:gd name="connsiteX3" fmla="*/ 0 w 2147446"/>
                  <a:gd name="connsiteY3" fmla="*/ 887105 h 1870817"/>
                  <a:gd name="connsiteX4" fmla="*/ 160361 w 2147446"/>
                  <a:gd name="connsiteY4" fmla="*/ 1228299 h 1870817"/>
                  <a:gd name="connsiteX5" fmla="*/ 429905 w 2147446"/>
                  <a:gd name="connsiteY5" fmla="*/ 1402308 h 1870817"/>
                  <a:gd name="connsiteX6" fmla="*/ 484496 w 2147446"/>
                  <a:gd name="connsiteY6" fmla="*/ 1757149 h 1870817"/>
                  <a:gd name="connsiteX7" fmla="*/ 719920 w 2147446"/>
                  <a:gd name="connsiteY7" fmla="*/ 1869743 h 1870817"/>
                  <a:gd name="connsiteX8" fmla="*/ 1115705 w 2147446"/>
                  <a:gd name="connsiteY8" fmla="*/ 1760561 h 1870817"/>
                  <a:gd name="connsiteX9" fmla="*/ 1603612 w 2147446"/>
                  <a:gd name="connsiteY9" fmla="*/ 1821976 h 1870817"/>
                  <a:gd name="connsiteX10" fmla="*/ 1934570 w 2147446"/>
                  <a:gd name="connsiteY10" fmla="*/ 1777621 h 1870817"/>
                  <a:gd name="connsiteX11" fmla="*/ 2023281 w 2147446"/>
                  <a:gd name="connsiteY11" fmla="*/ 1572905 h 1870817"/>
                  <a:gd name="connsiteX12" fmla="*/ 1995985 w 2147446"/>
                  <a:gd name="connsiteY12" fmla="*/ 1313597 h 1870817"/>
                  <a:gd name="connsiteX13" fmla="*/ 2057399 w 2147446"/>
                  <a:gd name="connsiteY13" fmla="*/ 1204415 h 1870817"/>
                  <a:gd name="connsiteX14" fmla="*/ 2146111 w 2147446"/>
                  <a:gd name="connsiteY14" fmla="*/ 1037230 h 1870817"/>
                  <a:gd name="connsiteX15" fmla="*/ 2006222 w 2147446"/>
                  <a:gd name="connsiteY15" fmla="*/ 730155 h 1870817"/>
                  <a:gd name="connsiteX16" fmla="*/ 1897039 w 2147446"/>
                  <a:gd name="connsiteY16" fmla="*/ 573206 h 1870817"/>
                  <a:gd name="connsiteX17" fmla="*/ 1914099 w 2147446"/>
                  <a:gd name="connsiteY17" fmla="*/ 249072 h 1870817"/>
                  <a:gd name="connsiteX18" fmla="*/ 1685499 w 2147446"/>
                  <a:gd name="connsiteY18" fmla="*/ 27296 h 1870817"/>
                  <a:gd name="connsiteX19" fmla="*/ 1299949 w 2147446"/>
                  <a:gd name="connsiteY19" fmla="*/ 112594 h 1870817"/>
                  <a:gd name="connsiteX20" fmla="*/ 1033818 w 2147446"/>
                  <a:gd name="connsiteY20" fmla="*/ 119418 h 1870817"/>
                  <a:gd name="connsiteX21" fmla="*/ 781335 w 2147446"/>
                  <a:gd name="connsiteY21" fmla="*/ 0 h 1870817"/>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8660"/>
                  <a:gd name="connsiteX1" fmla="*/ 445610 w 2156327"/>
                  <a:gd name="connsiteY1" fmla="*/ 269543 h 1878660"/>
                  <a:gd name="connsiteX2" fmla="*/ 292072 w 2156327"/>
                  <a:gd name="connsiteY2" fmla="*/ 580030 h 1878660"/>
                  <a:gd name="connsiteX3" fmla="*/ 8881 w 2156327"/>
                  <a:gd name="connsiteY3" fmla="*/ 887105 h 1878660"/>
                  <a:gd name="connsiteX4" fmla="*/ 169242 w 2156327"/>
                  <a:gd name="connsiteY4" fmla="*/ 1228299 h 1878660"/>
                  <a:gd name="connsiteX5" fmla="*/ 449022 w 2156327"/>
                  <a:gd name="connsiteY5" fmla="*/ 1439839 h 1878660"/>
                  <a:gd name="connsiteX6" fmla="*/ 483141 w 2156327"/>
                  <a:gd name="connsiteY6" fmla="*/ 1702558 h 1878660"/>
                  <a:gd name="connsiteX7" fmla="*/ 728801 w 2156327"/>
                  <a:gd name="connsiteY7" fmla="*/ 1869743 h 1878660"/>
                  <a:gd name="connsiteX8" fmla="*/ 1124586 w 2156327"/>
                  <a:gd name="connsiteY8" fmla="*/ 1760561 h 1878660"/>
                  <a:gd name="connsiteX9" fmla="*/ 1612493 w 2156327"/>
                  <a:gd name="connsiteY9" fmla="*/ 1821976 h 1878660"/>
                  <a:gd name="connsiteX10" fmla="*/ 1943451 w 2156327"/>
                  <a:gd name="connsiteY10" fmla="*/ 1777621 h 1878660"/>
                  <a:gd name="connsiteX11" fmla="*/ 2032162 w 2156327"/>
                  <a:gd name="connsiteY11" fmla="*/ 1572905 h 1878660"/>
                  <a:gd name="connsiteX12" fmla="*/ 2004866 w 2156327"/>
                  <a:gd name="connsiteY12" fmla="*/ 1313597 h 1878660"/>
                  <a:gd name="connsiteX13" fmla="*/ 2066280 w 2156327"/>
                  <a:gd name="connsiteY13" fmla="*/ 1204415 h 1878660"/>
                  <a:gd name="connsiteX14" fmla="*/ 2154992 w 2156327"/>
                  <a:gd name="connsiteY14" fmla="*/ 1037230 h 1878660"/>
                  <a:gd name="connsiteX15" fmla="*/ 2015103 w 2156327"/>
                  <a:gd name="connsiteY15" fmla="*/ 730155 h 1878660"/>
                  <a:gd name="connsiteX16" fmla="*/ 1905920 w 2156327"/>
                  <a:gd name="connsiteY16" fmla="*/ 573206 h 1878660"/>
                  <a:gd name="connsiteX17" fmla="*/ 1922980 w 2156327"/>
                  <a:gd name="connsiteY17" fmla="*/ 249072 h 1878660"/>
                  <a:gd name="connsiteX18" fmla="*/ 1694380 w 2156327"/>
                  <a:gd name="connsiteY18" fmla="*/ 27296 h 1878660"/>
                  <a:gd name="connsiteX19" fmla="*/ 1308830 w 2156327"/>
                  <a:gd name="connsiteY19" fmla="*/ 112594 h 1878660"/>
                  <a:gd name="connsiteX20" fmla="*/ 1042699 w 2156327"/>
                  <a:gd name="connsiteY20" fmla="*/ 119418 h 1878660"/>
                  <a:gd name="connsiteX21" fmla="*/ 790216 w 2156327"/>
                  <a:gd name="connsiteY21" fmla="*/ 0 h 1878660"/>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52434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4586 w 2156327"/>
                  <a:gd name="connsiteY8" fmla="*/ 1750325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1920 w 2156327"/>
                  <a:gd name="connsiteY8" fmla="*/ 1734329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56327" h="1855446">
                    <a:moveTo>
                      <a:pt x="779980" y="0"/>
                    </a:moveTo>
                    <a:cubicBezTo>
                      <a:pt x="568439" y="44354"/>
                      <a:pt x="510437" y="177421"/>
                      <a:pt x="452434" y="259307"/>
                    </a:cubicBezTo>
                    <a:cubicBezTo>
                      <a:pt x="380783" y="369627"/>
                      <a:pt x="428550" y="398059"/>
                      <a:pt x="292072" y="569794"/>
                    </a:cubicBezTo>
                    <a:cubicBezTo>
                      <a:pt x="197675" y="672152"/>
                      <a:pt x="52100" y="726743"/>
                      <a:pt x="8881" y="876869"/>
                    </a:cubicBezTo>
                    <a:cubicBezTo>
                      <a:pt x="-9316" y="956480"/>
                      <a:pt x="-17277" y="1025858"/>
                      <a:pt x="169242" y="1218063"/>
                    </a:cubicBezTo>
                    <a:cubicBezTo>
                      <a:pt x="347800" y="1351128"/>
                      <a:pt x="386469" y="1269241"/>
                      <a:pt x="449022" y="1429603"/>
                    </a:cubicBezTo>
                    <a:cubicBezTo>
                      <a:pt x="463807" y="1556982"/>
                      <a:pt x="468356" y="1592239"/>
                      <a:pt x="483141" y="1692322"/>
                    </a:cubicBezTo>
                    <a:cubicBezTo>
                      <a:pt x="507025" y="1750324"/>
                      <a:pt x="565027" y="1893628"/>
                      <a:pt x="749272" y="1845860"/>
                    </a:cubicBezTo>
                    <a:cubicBezTo>
                      <a:pt x="881200" y="1809466"/>
                      <a:pt x="861511" y="1749824"/>
                      <a:pt x="1121920" y="1734329"/>
                    </a:cubicBezTo>
                    <a:lnTo>
                      <a:pt x="1622729" y="1808328"/>
                    </a:lnTo>
                    <a:cubicBezTo>
                      <a:pt x="1787639" y="1812877"/>
                      <a:pt x="1825354" y="1840564"/>
                      <a:pt x="1943451" y="1767385"/>
                    </a:cubicBezTo>
                    <a:cubicBezTo>
                      <a:pt x="2027611" y="1688910"/>
                      <a:pt x="2019652" y="1651380"/>
                      <a:pt x="2032162" y="1562669"/>
                    </a:cubicBezTo>
                    <a:cubicBezTo>
                      <a:pt x="2023063" y="1442113"/>
                      <a:pt x="2010553" y="1406857"/>
                      <a:pt x="2004866" y="1303361"/>
                    </a:cubicBezTo>
                    <a:cubicBezTo>
                      <a:pt x="2012827" y="1238534"/>
                      <a:pt x="2042965" y="1230004"/>
                      <a:pt x="2066280" y="1194179"/>
                    </a:cubicBezTo>
                    <a:cubicBezTo>
                      <a:pt x="2089595" y="1158354"/>
                      <a:pt x="2141803" y="1115954"/>
                      <a:pt x="2154992" y="1026994"/>
                    </a:cubicBezTo>
                    <a:cubicBezTo>
                      <a:pt x="2159541" y="904372"/>
                      <a:pt x="2160680" y="870045"/>
                      <a:pt x="2015103" y="719919"/>
                    </a:cubicBezTo>
                    <a:cubicBezTo>
                      <a:pt x="1913882" y="647132"/>
                      <a:pt x="1921843" y="649405"/>
                      <a:pt x="1905920" y="562970"/>
                    </a:cubicBezTo>
                    <a:lnTo>
                      <a:pt x="1922980" y="238836"/>
                    </a:lnTo>
                    <a:cubicBezTo>
                      <a:pt x="1912744" y="143302"/>
                      <a:pt x="1830857" y="61415"/>
                      <a:pt x="1680732" y="20472"/>
                    </a:cubicBezTo>
                    <a:cubicBezTo>
                      <a:pt x="1571550" y="9099"/>
                      <a:pt x="1462367" y="48904"/>
                      <a:pt x="1329301" y="98946"/>
                    </a:cubicBezTo>
                    <a:cubicBezTo>
                      <a:pt x="1254239" y="121693"/>
                      <a:pt x="1159441" y="146249"/>
                      <a:pt x="1042699" y="109182"/>
                    </a:cubicBezTo>
                    <a:cubicBezTo>
                      <a:pt x="956263" y="70513"/>
                      <a:pt x="924420" y="7961"/>
                      <a:pt x="779980" y="0"/>
                    </a:cubicBezTo>
                    <a:close/>
                  </a:path>
                </a:pathLst>
              </a:custGeom>
              <a:solidFill>
                <a:srgbClr val="FFCC6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a:off x="2673502" y="2193210"/>
                <a:ext cx="1895696" cy="1605443"/>
              </a:xfrm>
              <a:custGeom>
                <a:avLst/>
                <a:gdLst>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03863 w 2146111"/>
                  <a:gd name="connsiteY16" fmla="*/ 228600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68439 w 2146111"/>
                  <a:gd name="connsiteY17" fmla="*/ 23884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1982338 w 2146111"/>
                  <a:gd name="connsiteY14" fmla="*/ 709684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6111"/>
                  <a:gd name="connsiteY0" fmla="*/ 0 h 1869743"/>
                  <a:gd name="connsiteX1" fmla="*/ 436729 w 2146111"/>
                  <a:gd name="connsiteY1" fmla="*/ 269543 h 1869743"/>
                  <a:gd name="connsiteX2" fmla="*/ 283191 w 2146111"/>
                  <a:gd name="connsiteY2" fmla="*/ 580030 h 1869743"/>
                  <a:gd name="connsiteX3" fmla="*/ 0 w 2146111"/>
                  <a:gd name="connsiteY3" fmla="*/ 887105 h 1869743"/>
                  <a:gd name="connsiteX4" fmla="*/ 160361 w 2146111"/>
                  <a:gd name="connsiteY4" fmla="*/ 1228299 h 1869743"/>
                  <a:gd name="connsiteX5" fmla="*/ 429905 w 2146111"/>
                  <a:gd name="connsiteY5" fmla="*/ 1402308 h 1869743"/>
                  <a:gd name="connsiteX6" fmla="*/ 484496 w 2146111"/>
                  <a:gd name="connsiteY6" fmla="*/ 1757149 h 1869743"/>
                  <a:gd name="connsiteX7" fmla="*/ 719920 w 2146111"/>
                  <a:gd name="connsiteY7" fmla="*/ 1869743 h 1869743"/>
                  <a:gd name="connsiteX8" fmla="*/ 1115705 w 2146111"/>
                  <a:gd name="connsiteY8" fmla="*/ 1760561 h 1869743"/>
                  <a:gd name="connsiteX9" fmla="*/ 1613848 w 2146111"/>
                  <a:gd name="connsiteY9" fmla="*/ 1835624 h 1869743"/>
                  <a:gd name="connsiteX10" fmla="*/ 1934570 w 2146111"/>
                  <a:gd name="connsiteY10" fmla="*/ 1777621 h 1869743"/>
                  <a:gd name="connsiteX11" fmla="*/ 2023281 w 2146111"/>
                  <a:gd name="connsiteY11" fmla="*/ 1572905 h 1869743"/>
                  <a:gd name="connsiteX12" fmla="*/ 2006221 w 2146111"/>
                  <a:gd name="connsiteY12" fmla="*/ 1252182 h 1869743"/>
                  <a:gd name="connsiteX13" fmla="*/ 2146111 w 2146111"/>
                  <a:gd name="connsiteY13" fmla="*/ 1037230 h 1869743"/>
                  <a:gd name="connsiteX14" fmla="*/ 2006222 w 2146111"/>
                  <a:gd name="connsiteY14" fmla="*/ 730155 h 1869743"/>
                  <a:gd name="connsiteX15" fmla="*/ 1897039 w 2146111"/>
                  <a:gd name="connsiteY15" fmla="*/ 573206 h 1869743"/>
                  <a:gd name="connsiteX16" fmla="*/ 1914099 w 2146111"/>
                  <a:gd name="connsiteY16" fmla="*/ 249072 h 1869743"/>
                  <a:gd name="connsiteX17" fmla="*/ 1685499 w 2146111"/>
                  <a:gd name="connsiteY17" fmla="*/ 27296 h 1869743"/>
                  <a:gd name="connsiteX18" fmla="*/ 1299949 w 2146111"/>
                  <a:gd name="connsiteY18" fmla="*/ 112594 h 1869743"/>
                  <a:gd name="connsiteX19" fmla="*/ 1033818 w 2146111"/>
                  <a:gd name="connsiteY19" fmla="*/ 119418 h 1869743"/>
                  <a:gd name="connsiteX20" fmla="*/ 781335 w 2146111"/>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2006221 w 2147446"/>
                  <a:gd name="connsiteY12" fmla="*/ 1252182 h 1869743"/>
                  <a:gd name="connsiteX13" fmla="*/ 2146111 w 2147446"/>
                  <a:gd name="connsiteY13" fmla="*/ 1037230 h 1869743"/>
                  <a:gd name="connsiteX14" fmla="*/ 2006222 w 2147446"/>
                  <a:gd name="connsiteY14" fmla="*/ 730155 h 1869743"/>
                  <a:gd name="connsiteX15" fmla="*/ 1897039 w 2147446"/>
                  <a:gd name="connsiteY15" fmla="*/ 573206 h 1869743"/>
                  <a:gd name="connsiteX16" fmla="*/ 1914099 w 2147446"/>
                  <a:gd name="connsiteY16" fmla="*/ 249072 h 1869743"/>
                  <a:gd name="connsiteX17" fmla="*/ 1685499 w 2147446"/>
                  <a:gd name="connsiteY17" fmla="*/ 27296 h 1869743"/>
                  <a:gd name="connsiteX18" fmla="*/ 1299949 w 2147446"/>
                  <a:gd name="connsiteY18" fmla="*/ 112594 h 1869743"/>
                  <a:gd name="connsiteX19" fmla="*/ 1033818 w 2147446"/>
                  <a:gd name="connsiteY19" fmla="*/ 119418 h 1869743"/>
                  <a:gd name="connsiteX20" fmla="*/ 781335 w 2147446"/>
                  <a:gd name="connsiteY20"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2006221 w 2147561"/>
                  <a:gd name="connsiteY12" fmla="*/ 1252182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561"/>
                  <a:gd name="connsiteY0" fmla="*/ 0 h 1869743"/>
                  <a:gd name="connsiteX1" fmla="*/ 436729 w 2147561"/>
                  <a:gd name="connsiteY1" fmla="*/ 269543 h 1869743"/>
                  <a:gd name="connsiteX2" fmla="*/ 283191 w 2147561"/>
                  <a:gd name="connsiteY2" fmla="*/ 580030 h 1869743"/>
                  <a:gd name="connsiteX3" fmla="*/ 0 w 2147561"/>
                  <a:gd name="connsiteY3" fmla="*/ 887105 h 1869743"/>
                  <a:gd name="connsiteX4" fmla="*/ 160361 w 2147561"/>
                  <a:gd name="connsiteY4" fmla="*/ 1228299 h 1869743"/>
                  <a:gd name="connsiteX5" fmla="*/ 429905 w 2147561"/>
                  <a:gd name="connsiteY5" fmla="*/ 1402308 h 1869743"/>
                  <a:gd name="connsiteX6" fmla="*/ 484496 w 2147561"/>
                  <a:gd name="connsiteY6" fmla="*/ 1757149 h 1869743"/>
                  <a:gd name="connsiteX7" fmla="*/ 719920 w 2147561"/>
                  <a:gd name="connsiteY7" fmla="*/ 1869743 h 1869743"/>
                  <a:gd name="connsiteX8" fmla="*/ 1115705 w 2147561"/>
                  <a:gd name="connsiteY8" fmla="*/ 1760561 h 1869743"/>
                  <a:gd name="connsiteX9" fmla="*/ 1613848 w 2147561"/>
                  <a:gd name="connsiteY9" fmla="*/ 1835624 h 1869743"/>
                  <a:gd name="connsiteX10" fmla="*/ 1934570 w 2147561"/>
                  <a:gd name="connsiteY10" fmla="*/ 1777621 h 1869743"/>
                  <a:gd name="connsiteX11" fmla="*/ 2023281 w 2147561"/>
                  <a:gd name="connsiteY11" fmla="*/ 1572905 h 1869743"/>
                  <a:gd name="connsiteX12" fmla="*/ 1995985 w 2147561"/>
                  <a:gd name="connsiteY12" fmla="*/ 1313597 h 1869743"/>
                  <a:gd name="connsiteX13" fmla="*/ 2081283 w 2147561"/>
                  <a:gd name="connsiteY13" fmla="*/ 1160060 h 1869743"/>
                  <a:gd name="connsiteX14" fmla="*/ 2146111 w 2147561"/>
                  <a:gd name="connsiteY14" fmla="*/ 1037230 h 1869743"/>
                  <a:gd name="connsiteX15" fmla="*/ 2006222 w 2147561"/>
                  <a:gd name="connsiteY15" fmla="*/ 730155 h 1869743"/>
                  <a:gd name="connsiteX16" fmla="*/ 1897039 w 2147561"/>
                  <a:gd name="connsiteY16" fmla="*/ 573206 h 1869743"/>
                  <a:gd name="connsiteX17" fmla="*/ 1914099 w 2147561"/>
                  <a:gd name="connsiteY17" fmla="*/ 249072 h 1869743"/>
                  <a:gd name="connsiteX18" fmla="*/ 1685499 w 2147561"/>
                  <a:gd name="connsiteY18" fmla="*/ 27296 h 1869743"/>
                  <a:gd name="connsiteX19" fmla="*/ 1299949 w 2147561"/>
                  <a:gd name="connsiteY19" fmla="*/ 112594 h 1869743"/>
                  <a:gd name="connsiteX20" fmla="*/ 1033818 w 2147561"/>
                  <a:gd name="connsiteY20" fmla="*/ 119418 h 1869743"/>
                  <a:gd name="connsiteX21" fmla="*/ 781335 w 2147561"/>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13848 w 2147446"/>
                  <a:gd name="connsiteY9" fmla="*/ 1835624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69743"/>
                  <a:gd name="connsiteX1" fmla="*/ 436729 w 2147446"/>
                  <a:gd name="connsiteY1" fmla="*/ 269543 h 1869743"/>
                  <a:gd name="connsiteX2" fmla="*/ 283191 w 2147446"/>
                  <a:gd name="connsiteY2" fmla="*/ 580030 h 1869743"/>
                  <a:gd name="connsiteX3" fmla="*/ 0 w 2147446"/>
                  <a:gd name="connsiteY3" fmla="*/ 887105 h 1869743"/>
                  <a:gd name="connsiteX4" fmla="*/ 160361 w 2147446"/>
                  <a:gd name="connsiteY4" fmla="*/ 1228299 h 1869743"/>
                  <a:gd name="connsiteX5" fmla="*/ 429905 w 2147446"/>
                  <a:gd name="connsiteY5" fmla="*/ 1402308 h 1869743"/>
                  <a:gd name="connsiteX6" fmla="*/ 484496 w 2147446"/>
                  <a:gd name="connsiteY6" fmla="*/ 1757149 h 1869743"/>
                  <a:gd name="connsiteX7" fmla="*/ 719920 w 2147446"/>
                  <a:gd name="connsiteY7" fmla="*/ 1869743 h 1869743"/>
                  <a:gd name="connsiteX8" fmla="*/ 1115705 w 2147446"/>
                  <a:gd name="connsiteY8" fmla="*/ 1760561 h 1869743"/>
                  <a:gd name="connsiteX9" fmla="*/ 1603612 w 2147446"/>
                  <a:gd name="connsiteY9" fmla="*/ 1821976 h 1869743"/>
                  <a:gd name="connsiteX10" fmla="*/ 1934570 w 2147446"/>
                  <a:gd name="connsiteY10" fmla="*/ 1777621 h 1869743"/>
                  <a:gd name="connsiteX11" fmla="*/ 2023281 w 2147446"/>
                  <a:gd name="connsiteY11" fmla="*/ 1572905 h 1869743"/>
                  <a:gd name="connsiteX12" fmla="*/ 1995985 w 2147446"/>
                  <a:gd name="connsiteY12" fmla="*/ 1313597 h 1869743"/>
                  <a:gd name="connsiteX13" fmla="*/ 2057399 w 2147446"/>
                  <a:gd name="connsiteY13" fmla="*/ 1204415 h 1869743"/>
                  <a:gd name="connsiteX14" fmla="*/ 2146111 w 2147446"/>
                  <a:gd name="connsiteY14" fmla="*/ 1037230 h 1869743"/>
                  <a:gd name="connsiteX15" fmla="*/ 2006222 w 2147446"/>
                  <a:gd name="connsiteY15" fmla="*/ 730155 h 1869743"/>
                  <a:gd name="connsiteX16" fmla="*/ 1897039 w 2147446"/>
                  <a:gd name="connsiteY16" fmla="*/ 573206 h 1869743"/>
                  <a:gd name="connsiteX17" fmla="*/ 1914099 w 2147446"/>
                  <a:gd name="connsiteY17" fmla="*/ 249072 h 1869743"/>
                  <a:gd name="connsiteX18" fmla="*/ 1685499 w 2147446"/>
                  <a:gd name="connsiteY18" fmla="*/ 27296 h 1869743"/>
                  <a:gd name="connsiteX19" fmla="*/ 1299949 w 2147446"/>
                  <a:gd name="connsiteY19" fmla="*/ 112594 h 1869743"/>
                  <a:gd name="connsiteX20" fmla="*/ 1033818 w 2147446"/>
                  <a:gd name="connsiteY20" fmla="*/ 119418 h 1869743"/>
                  <a:gd name="connsiteX21" fmla="*/ 781335 w 2147446"/>
                  <a:gd name="connsiteY21" fmla="*/ 0 h 1869743"/>
                  <a:gd name="connsiteX0" fmla="*/ 781335 w 2147446"/>
                  <a:gd name="connsiteY0" fmla="*/ 0 h 1870589"/>
                  <a:gd name="connsiteX1" fmla="*/ 436729 w 2147446"/>
                  <a:gd name="connsiteY1" fmla="*/ 269543 h 1870589"/>
                  <a:gd name="connsiteX2" fmla="*/ 283191 w 2147446"/>
                  <a:gd name="connsiteY2" fmla="*/ 580030 h 1870589"/>
                  <a:gd name="connsiteX3" fmla="*/ 0 w 2147446"/>
                  <a:gd name="connsiteY3" fmla="*/ 887105 h 1870589"/>
                  <a:gd name="connsiteX4" fmla="*/ 160361 w 2147446"/>
                  <a:gd name="connsiteY4" fmla="*/ 1228299 h 1870589"/>
                  <a:gd name="connsiteX5" fmla="*/ 429905 w 2147446"/>
                  <a:gd name="connsiteY5" fmla="*/ 1402308 h 1870589"/>
                  <a:gd name="connsiteX6" fmla="*/ 484496 w 2147446"/>
                  <a:gd name="connsiteY6" fmla="*/ 1757149 h 1870589"/>
                  <a:gd name="connsiteX7" fmla="*/ 719920 w 2147446"/>
                  <a:gd name="connsiteY7" fmla="*/ 1869743 h 1870589"/>
                  <a:gd name="connsiteX8" fmla="*/ 1115705 w 2147446"/>
                  <a:gd name="connsiteY8" fmla="*/ 1760561 h 1870589"/>
                  <a:gd name="connsiteX9" fmla="*/ 1603612 w 2147446"/>
                  <a:gd name="connsiteY9" fmla="*/ 1821976 h 1870589"/>
                  <a:gd name="connsiteX10" fmla="*/ 1934570 w 2147446"/>
                  <a:gd name="connsiteY10" fmla="*/ 1777621 h 1870589"/>
                  <a:gd name="connsiteX11" fmla="*/ 2023281 w 2147446"/>
                  <a:gd name="connsiteY11" fmla="*/ 1572905 h 1870589"/>
                  <a:gd name="connsiteX12" fmla="*/ 1995985 w 2147446"/>
                  <a:gd name="connsiteY12" fmla="*/ 1313597 h 1870589"/>
                  <a:gd name="connsiteX13" fmla="*/ 2057399 w 2147446"/>
                  <a:gd name="connsiteY13" fmla="*/ 1204415 h 1870589"/>
                  <a:gd name="connsiteX14" fmla="*/ 2146111 w 2147446"/>
                  <a:gd name="connsiteY14" fmla="*/ 1037230 h 1870589"/>
                  <a:gd name="connsiteX15" fmla="*/ 2006222 w 2147446"/>
                  <a:gd name="connsiteY15" fmla="*/ 730155 h 1870589"/>
                  <a:gd name="connsiteX16" fmla="*/ 1897039 w 2147446"/>
                  <a:gd name="connsiteY16" fmla="*/ 573206 h 1870589"/>
                  <a:gd name="connsiteX17" fmla="*/ 1914099 w 2147446"/>
                  <a:gd name="connsiteY17" fmla="*/ 249072 h 1870589"/>
                  <a:gd name="connsiteX18" fmla="*/ 1685499 w 2147446"/>
                  <a:gd name="connsiteY18" fmla="*/ 27296 h 1870589"/>
                  <a:gd name="connsiteX19" fmla="*/ 1299949 w 2147446"/>
                  <a:gd name="connsiteY19" fmla="*/ 112594 h 1870589"/>
                  <a:gd name="connsiteX20" fmla="*/ 1033818 w 2147446"/>
                  <a:gd name="connsiteY20" fmla="*/ 119418 h 1870589"/>
                  <a:gd name="connsiteX21" fmla="*/ 781335 w 2147446"/>
                  <a:gd name="connsiteY21" fmla="*/ 0 h 1870589"/>
                  <a:gd name="connsiteX0" fmla="*/ 781335 w 2147446"/>
                  <a:gd name="connsiteY0" fmla="*/ 0 h 1870817"/>
                  <a:gd name="connsiteX1" fmla="*/ 436729 w 2147446"/>
                  <a:gd name="connsiteY1" fmla="*/ 269543 h 1870817"/>
                  <a:gd name="connsiteX2" fmla="*/ 283191 w 2147446"/>
                  <a:gd name="connsiteY2" fmla="*/ 580030 h 1870817"/>
                  <a:gd name="connsiteX3" fmla="*/ 0 w 2147446"/>
                  <a:gd name="connsiteY3" fmla="*/ 887105 h 1870817"/>
                  <a:gd name="connsiteX4" fmla="*/ 160361 w 2147446"/>
                  <a:gd name="connsiteY4" fmla="*/ 1228299 h 1870817"/>
                  <a:gd name="connsiteX5" fmla="*/ 429905 w 2147446"/>
                  <a:gd name="connsiteY5" fmla="*/ 1402308 h 1870817"/>
                  <a:gd name="connsiteX6" fmla="*/ 484496 w 2147446"/>
                  <a:gd name="connsiteY6" fmla="*/ 1757149 h 1870817"/>
                  <a:gd name="connsiteX7" fmla="*/ 719920 w 2147446"/>
                  <a:gd name="connsiteY7" fmla="*/ 1869743 h 1870817"/>
                  <a:gd name="connsiteX8" fmla="*/ 1115705 w 2147446"/>
                  <a:gd name="connsiteY8" fmla="*/ 1760561 h 1870817"/>
                  <a:gd name="connsiteX9" fmla="*/ 1603612 w 2147446"/>
                  <a:gd name="connsiteY9" fmla="*/ 1821976 h 1870817"/>
                  <a:gd name="connsiteX10" fmla="*/ 1934570 w 2147446"/>
                  <a:gd name="connsiteY10" fmla="*/ 1777621 h 1870817"/>
                  <a:gd name="connsiteX11" fmla="*/ 2023281 w 2147446"/>
                  <a:gd name="connsiteY11" fmla="*/ 1572905 h 1870817"/>
                  <a:gd name="connsiteX12" fmla="*/ 1995985 w 2147446"/>
                  <a:gd name="connsiteY12" fmla="*/ 1313597 h 1870817"/>
                  <a:gd name="connsiteX13" fmla="*/ 2057399 w 2147446"/>
                  <a:gd name="connsiteY13" fmla="*/ 1204415 h 1870817"/>
                  <a:gd name="connsiteX14" fmla="*/ 2146111 w 2147446"/>
                  <a:gd name="connsiteY14" fmla="*/ 1037230 h 1870817"/>
                  <a:gd name="connsiteX15" fmla="*/ 2006222 w 2147446"/>
                  <a:gd name="connsiteY15" fmla="*/ 730155 h 1870817"/>
                  <a:gd name="connsiteX16" fmla="*/ 1897039 w 2147446"/>
                  <a:gd name="connsiteY16" fmla="*/ 573206 h 1870817"/>
                  <a:gd name="connsiteX17" fmla="*/ 1914099 w 2147446"/>
                  <a:gd name="connsiteY17" fmla="*/ 249072 h 1870817"/>
                  <a:gd name="connsiteX18" fmla="*/ 1685499 w 2147446"/>
                  <a:gd name="connsiteY18" fmla="*/ 27296 h 1870817"/>
                  <a:gd name="connsiteX19" fmla="*/ 1299949 w 2147446"/>
                  <a:gd name="connsiteY19" fmla="*/ 112594 h 1870817"/>
                  <a:gd name="connsiteX20" fmla="*/ 1033818 w 2147446"/>
                  <a:gd name="connsiteY20" fmla="*/ 119418 h 1870817"/>
                  <a:gd name="connsiteX21" fmla="*/ 781335 w 2147446"/>
                  <a:gd name="connsiteY21" fmla="*/ 0 h 1870817"/>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1335 w 2147446"/>
                  <a:gd name="connsiteY0" fmla="*/ 0 h 1870361"/>
                  <a:gd name="connsiteX1" fmla="*/ 436729 w 2147446"/>
                  <a:gd name="connsiteY1" fmla="*/ 269543 h 1870361"/>
                  <a:gd name="connsiteX2" fmla="*/ 283191 w 2147446"/>
                  <a:gd name="connsiteY2" fmla="*/ 580030 h 1870361"/>
                  <a:gd name="connsiteX3" fmla="*/ 0 w 2147446"/>
                  <a:gd name="connsiteY3" fmla="*/ 887105 h 1870361"/>
                  <a:gd name="connsiteX4" fmla="*/ 160361 w 2147446"/>
                  <a:gd name="connsiteY4" fmla="*/ 1228299 h 1870361"/>
                  <a:gd name="connsiteX5" fmla="*/ 429905 w 2147446"/>
                  <a:gd name="connsiteY5" fmla="*/ 1402308 h 1870361"/>
                  <a:gd name="connsiteX6" fmla="*/ 474260 w 2147446"/>
                  <a:gd name="connsiteY6" fmla="*/ 1702558 h 1870361"/>
                  <a:gd name="connsiteX7" fmla="*/ 719920 w 2147446"/>
                  <a:gd name="connsiteY7" fmla="*/ 1869743 h 1870361"/>
                  <a:gd name="connsiteX8" fmla="*/ 1115705 w 2147446"/>
                  <a:gd name="connsiteY8" fmla="*/ 1760561 h 1870361"/>
                  <a:gd name="connsiteX9" fmla="*/ 1603612 w 2147446"/>
                  <a:gd name="connsiteY9" fmla="*/ 1821976 h 1870361"/>
                  <a:gd name="connsiteX10" fmla="*/ 1934570 w 2147446"/>
                  <a:gd name="connsiteY10" fmla="*/ 1777621 h 1870361"/>
                  <a:gd name="connsiteX11" fmla="*/ 2023281 w 2147446"/>
                  <a:gd name="connsiteY11" fmla="*/ 1572905 h 1870361"/>
                  <a:gd name="connsiteX12" fmla="*/ 1995985 w 2147446"/>
                  <a:gd name="connsiteY12" fmla="*/ 1313597 h 1870361"/>
                  <a:gd name="connsiteX13" fmla="*/ 2057399 w 2147446"/>
                  <a:gd name="connsiteY13" fmla="*/ 1204415 h 1870361"/>
                  <a:gd name="connsiteX14" fmla="*/ 2146111 w 2147446"/>
                  <a:gd name="connsiteY14" fmla="*/ 1037230 h 1870361"/>
                  <a:gd name="connsiteX15" fmla="*/ 2006222 w 2147446"/>
                  <a:gd name="connsiteY15" fmla="*/ 730155 h 1870361"/>
                  <a:gd name="connsiteX16" fmla="*/ 1897039 w 2147446"/>
                  <a:gd name="connsiteY16" fmla="*/ 573206 h 1870361"/>
                  <a:gd name="connsiteX17" fmla="*/ 1914099 w 2147446"/>
                  <a:gd name="connsiteY17" fmla="*/ 249072 h 1870361"/>
                  <a:gd name="connsiteX18" fmla="*/ 1685499 w 2147446"/>
                  <a:gd name="connsiteY18" fmla="*/ 27296 h 1870361"/>
                  <a:gd name="connsiteX19" fmla="*/ 1299949 w 2147446"/>
                  <a:gd name="connsiteY19" fmla="*/ 112594 h 1870361"/>
                  <a:gd name="connsiteX20" fmla="*/ 1033818 w 2147446"/>
                  <a:gd name="connsiteY20" fmla="*/ 119418 h 1870361"/>
                  <a:gd name="connsiteX21" fmla="*/ 781335 w 2147446"/>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83048 w 2149159"/>
                  <a:gd name="connsiteY0" fmla="*/ 0 h 1870361"/>
                  <a:gd name="connsiteX1" fmla="*/ 438442 w 2149159"/>
                  <a:gd name="connsiteY1" fmla="*/ 269543 h 1870361"/>
                  <a:gd name="connsiteX2" fmla="*/ 284904 w 2149159"/>
                  <a:gd name="connsiteY2" fmla="*/ 580030 h 1870361"/>
                  <a:gd name="connsiteX3" fmla="*/ 1713 w 2149159"/>
                  <a:gd name="connsiteY3" fmla="*/ 887105 h 1870361"/>
                  <a:gd name="connsiteX4" fmla="*/ 162074 w 2149159"/>
                  <a:gd name="connsiteY4" fmla="*/ 1228299 h 1870361"/>
                  <a:gd name="connsiteX5" fmla="*/ 431618 w 2149159"/>
                  <a:gd name="connsiteY5" fmla="*/ 1402308 h 1870361"/>
                  <a:gd name="connsiteX6" fmla="*/ 475973 w 2149159"/>
                  <a:gd name="connsiteY6" fmla="*/ 1702558 h 1870361"/>
                  <a:gd name="connsiteX7" fmla="*/ 721633 w 2149159"/>
                  <a:gd name="connsiteY7" fmla="*/ 1869743 h 1870361"/>
                  <a:gd name="connsiteX8" fmla="*/ 1117418 w 2149159"/>
                  <a:gd name="connsiteY8" fmla="*/ 1760561 h 1870361"/>
                  <a:gd name="connsiteX9" fmla="*/ 1605325 w 2149159"/>
                  <a:gd name="connsiteY9" fmla="*/ 1821976 h 1870361"/>
                  <a:gd name="connsiteX10" fmla="*/ 1936283 w 2149159"/>
                  <a:gd name="connsiteY10" fmla="*/ 1777621 h 1870361"/>
                  <a:gd name="connsiteX11" fmla="*/ 2024994 w 2149159"/>
                  <a:gd name="connsiteY11" fmla="*/ 1572905 h 1870361"/>
                  <a:gd name="connsiteX12" fmla="*/ 1997698 w 2149159"/>
                  <a:gd name="connsiteY12" fmla="*/ 1313597 h 1870361"/>
                  <a:gd name="connsiteX13" fmla="*/ 2059112 w 2149159"/>
                  <a:gd name="connsiteY13" fmla="*/ 1204415 h 1870361"/>
                  <a:gd name="connsiteX14" fmla="*/ 2147824 w 2149159"/>
                  <a:gd name="connsiteY14" fmla="*/ 1037230 h 1870361"/>
                  <a:gd name="connsiteX15" fmla="*/ 2007935 w 2149159"/>
                  <a:gd name="connsiteY15" fmla="*/ 730155 h 1870361"/>
                  <a:gd name="connsiteX16" fmla="*/ 1898752 w 2149159"/>
                  <a:gd name="connsiteY16" fmla="*/ 573206 h 1870361"/>
                  <a:gd name="connsiteX17" fmla="*/ 1915812 w 2149159"/>
                  <a:gd name="connsiteY17" fmla="*/ 249072 h 1870361"/>
                  <a:gd name="connsiteX18" fmla="*/ 1687212 w 2149159"/>
                  <a:gd name="connsiteY18" fmla="*/ 27296 h 1870361"/>
                  <a:gd name="connsiteX19" fmla="*/ 1301662 w 2149159"/>
                  <a:gd name="connsiteY19" fmla="*/ 112594 h 1870361"/>
                  <a:gd name="connsiteX20" fmla="*/ 1035531 w 2149159"/>
                  <a:gd name="connsiteY20" fmla="*/ 119418 h 1870361"/>
                  <a:gd name="connsiteX21" fmla="*/ 783048 w 2149159"/>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38786 w 2156327"/>
                  <a:gd name="connsiteY5" fmla="*/ 1402308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0361"/>
                  <a:gd name="connsiteX1" fmla="*/ 445610 w 2156327"/>
                  <a:gd name="connsiteY1" fmla="*/ 269543 h 1870361"/>
                  <a:gd name="connsiteX2" fmla="*/ 292072 w 2156327"/>
                  <a:gd name="connsiteY2" fmla="*/ 580030 h 1870361"/>
                  <a:gd name="connsiteX3" fmla="*/ 8881 w 2156327"/>
                  <a:gd name="connsiteY3" fmla="*/ 887105 h 1870361"/>
                  <a:gd name="connsiteX4" fmla="*/ 169242 w 2156327"/>
                  <a:gd name="connsiteY4" fmla="*/ 1228299 h 1870361"/>
                  <a:gd name="connsiteX5" fmla="*/ 449022 w 2156327"/>
                  <a:gd name="connsiteY5" fmla="*/ 1439839 h 1870361"/>
                  <a:gd name="connsiteX6" fmla="*/ 483141 w 2156327"/>
                  <a:gd name="connsiteY6" fmla="*/ 1702558 h 1870361"/>
                  <a:gd name="connsiteX7" fmla="*/ 728801 w 2156327"/>
                  <a:gd name="connsiteY7" fmla="*/ 1869743 h 1870361"/>
                  <a:gd name="connsiteX8" fmla="*/ 1124586 w 2156327"/>
                  <a:gd name="connsiteY8" fmla="*/ 1760561 h 1870361"/>
                  <a:gd name="connsiteX9" fmla="*/ 1612493 w 2156327"/>
                  <a:gd name="connsiteY9" fmla="*/ 1821976 h 1870361"/>
                  <a:gd name="connsiteX10" fmla="*/ 1943451 w 2156327"/>
                  <a:gd name="connsiteY10" fmla="*/ 1777621 h 1870361"/>
                  <a:gd name="connsiteX11" fmla="*/ 2032162 w 2156327"/>
                  <a:gd name="connsiteY11" fmla="*/ 1572905 h 1870361"/>
                  <a:gd name="connsiteX12" fmla="*/ 2004866 w 2156327"/>
                  <a:gd name="connsiteY12" fmla="*/ 1313597 h 1870361"/>
                  <a:gd name="connsiteX13" fmla="*/ 2066280 w 2156327"/>
                  <a:gd name="connsiteY13" fmla="*/ 1204415 h 1870361"/>
                  <a:gd name="connsiteX14" fmla="*/ 2154992 w 2156327"/>
                  <a:gd name="connsiteY14" fmla="*/ 1037230 h 1870361"/>
                  <a:gd name="connsiteX15" fmla="*/ 2015103 w 2156327"/>
                  <a:gd name="connsiteY15" fmla="*/ 730155 h 1870361"/>
                  <a:gd name="connsiteX16" fmla="*/ 1905920 w 2156327"/>
                  <a:gd name="connsiteY16" fmla="*/ 573206 h 1870361"/>
                  <a:gd name="connsiteX17" fmla="*/ 1922980 w 2156327"/>
                  <a:gd name="connsiteY17" fmla="*/ 249072 h 1870361"/>
                  <a:gd name="connsiteX18" fmla="*/ 1694380 w 2156327"/>
                  <a:gd name="connsiteY18" fmla="*/ 27296 h 1870361"/>
                  <a:gd name="connsiteX19" fmla="*/ 1308830 w 2156327"/>
                  <a:gd name="connsiteY19" fmla="*/ 112594 h 1870361"/>
                  <a:gd name="connsiteX20" fmla="*/ 1042699 w 2156327"/>
                  <a:gd name="connsiteY20" fmla="*/ 119418 h 1870361"/>
                  <a:gd name="connsiteX21" fmla="*/ 790216 w 2156327"/>
                  <a:gd name="connsiteY21" fmla="*/ 0 h 1870361"/>
                  <a:gd name="connsiteX0" fmla="*/ 790216 w 2156327"/>
                  <a:gd name="connsiteY0" fmla="*/ 0 h 1878660"/>
                  <a:gd name="connsiteX1" fmla="*/ 445610 w 2156327"/>
                  <a:gd name="connsiteY1" fmla="*/ 269543 h 1878660"/>
                  <a:gd name="connsiteX2" fmla="*/ 292072 w 2156327"/>
                  <a:gd name="connsiteY2" fmla="*/ 580030 h 1878660"/>
                  <a:gd name="connsiteX3" fmla="*/ 8881 w 2156327"/>
                  <a:gd name="connsiteY3" fmla="*/ 887105 h 1878660"/>
                  <a:gd name="connsiteX4" fmla="*/ 169242 w 2156327"/>
                  <a:gd name="connsiteY4" fmla="*/ 1228299 h 1878660"/>
                  <a:gd name="connsiteX5" fmla="*/ 449022 w 2156327"/>
                  <a:gd name="connsiteY5" fmla="*/ 1439839 h 1878660"/>
                  <a:gd name="connsiteX6" fmla="*/ 483141 w 2156327"/>
                  <a:gd name="connsiteY6" fmla="*/ 1702558 h 1878660"/>
                  <a:gd name="connsiteX7" fmla="*/ 728801 w 2156327"/>
                  <a:gd name="connsiteY7" fmla="*/ 1869743 h 1878660"/>
                  <a:gd name="connsiteX8" fmla="*/ 1124586 w 2156327"/>
                  <a:gd name="connsiteY8" fmla="*/ 1760561 h 1878660"/>
                  <a:gd name="connsiteX9" fmla="*/ 1612493 w 2156327"/>
                  <a:gd name="connsiteY9" fmla="*/ 1821976 h 1878660"/>
                  <a:gd name="connsiteX10" fmla="*/ 1943451 w 2156327"/>
                  <a:gd name="connsiteY10" fmla="*/ 1777621 h 1878660"/>
                  <a:gd name="connsiteX11" fmla="*/ 2032162 w 2156327"/>
                  <a:gd name="connsiteY11" fmla="*/ 1572905 h 1878660"/>
                  <a:gd name="connsiteX12" fmla="*/ 2004866 w 2156327"/>
                  <a:gd name="connsiteY12" fmla="*/ 1313597 h 1878660"/>
                  <a:gd name="connsiteX13" fmla="*/ 2066280 w 2156327"/>
                  <a:gd name="connsiteY13" fmla="*/ 1204415 h 1878660"/>
                  <a:gd name="connsiteX14" fmla="*/ 2154992 w 2156327"/>
                  <a:gd name="connsiteY14" fmla="*/ 1037230 h 1878660"/>
                  <a:gd name="connsiteX15" fmla="*/ 2015103 w 2156327"/>
                  <a:gd name="connsiteY15" fmla="*/ 730155 h 1878660"/>
                  <a:gd name="connsiteX16" fmla="*/ 1905920 w 2156327"/>
                  <a:gd name="connsiteY16" fmla="*/ 573206 h 1878660"/>
                  <a:gd name="connsiteX17" fmla="*/ 1922980 w 2156327"/>
                  <a:gd name="connsiteY17" fmla="*/ 249072 h 1878660"/>
                  <a:gd name="connsiteX18" fmla="*/ 1694380 w 2156327"/>
                  <a:gd name="connsiteY18" fmla="*/ 27296 h 1878660"/>
                  <a:gd name="connsiteX19" fmla="*/ 1308830 w 2156327"/>
                  <a:gd name="connsiteY19" fmla="*/ 112594 h 1878660"/>
                  <a:gd name="connsiteX20" fmla="*/ 1042699 w 2156327"/>
                  <a:gd name="connsiteY20" fmla="*/ 119418 h 1878660"/>
                  <a:gd name="connsiteX21" fmla="*/ 790216 w 2156327"/>
                  <a:gd name="connsiteY21" fmla="*/ 0 h 1878660"/>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12493 w 2156327"/>
                  <a:gd name="connsiteY9" fmla="*/ 1821976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08830 w 2156327"/>
                  <a:gd name="connsiteY19" fmla="*/ 112594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94380 w 2156327"/>
                  <a:gd name="connsiteY18" fmla="*/ 27296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45610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90216 w 2156327"/>
                  <a:gd name="connsiteY0" fmla="*/ 0 h 1865682"/>
                  <a:gd name="connsiteX1" fmla="*/ 452434 w 2156327"/>
                  <a:gd name="connsiteY1" fmla="*/ 269543 h 1865682"/>
                  <a:gd name="connsiteX2" fmla="*/ 292072 w 2156327"/>
                  <a:gd name="connsiteY2" fmla="*/ 580030 h 1865682"/>
                  <a:gd name="connsiteX3" fmla="*/ 8881 w 2156327"/>
                  <a:gd name="connsiteY3" fmla="*/ 887105 h 1865682"/>
                  <a:gd name="connsiteX4" fmla="*/ 169242 w 2156327"/>
                  <a:gd name="connsiteY4" fmla="*/ 1228299 h 1865682"/>
                  <a:gd name="connsiteX5" fmla="*/ 449022 w 2156327"/>
                  <a:gd name="connsiteY5" fmla="*/ 1439839 h 1865682"/>
                  <a:gd name="connsiteX6" fmla="*/ 483141 w 2156327"/>
                  <a:gd name="connsiteY6" fmla="*/ 1702558 h 1865682"/>
                  <a:gd name="connsiteX7" fmla="*/ 749272 w 2156327"/>
                  <a:gd name="connsiteY7" fmla="*/ 1856096 h 1865682"/>
                  <a:gd name="connsiteX8" fmla="*/ 1124586 w 2156327"/>
                  <a:gd name="connsiteY8" fmla="*/ 1760561 h 1865682"/>
                  <a:gd name="connsiteX9" fmla="*/ 1622729 w 2156327"/>
                  <a:gd name="connsiteY9" fmla="*/ 1818564 h 1865682"/>
                  <a:gd name="connsiteX10" fmla="*/ 1943451 w 2156327"/>
                  <a:gd name="connsiteY10" fmla="*/ 1777621 h 1865682"/>
                  <a:gd name="connsiteX11" fmla="*/ 2032162 w 2156327"/>
                  <a:gd name="connsiteY11" fmla="*/ 1572905 h 1865682"/>
                  <a:gd name="connsiteX12" fmla="*/ 2004866 w 2156327"/>
                  <a:gd name="connsiteY12" fmla="*/ 1313597 h 1865682"/>
                  <a:gd name="connsiteX13" fmla="*/ 2066280 w 2156327"/>
                  <a:gd name="connsiteY13" fmla="*/ 1204415 h 1865682"/>
                  <a:gd name="connsiteX14" fmla="*/ 2154992 w 2156327"/>
                  <a:gd name="connsiteY14" fmla="*/ 1037230 h 1865682"/>
                  <a:gd name="connsiteX15" fmla="*/ 2015103 w 2156327"/>
                  <a:gd name="connsiteY15" fmla="*/ 730155 h 1865682"/>
                  <a:gd name="connsiteX16" fmla="*/ 1905920 w 2156327"/>
                  <a:gd name="connsiteY16" fmla="*/ 573206 h 1865682"/>
                  <a:gd name="connsiteX17" fmla="*/ 1922980 w 2156327"/>
                  <a:gd name="connsiteY17" fmla="*/ 249072 h 1865682"/>
                  <a:gd name="connsiteX18" fmla="*/ 1680732 w 2156327"/>
                  <a:gd name="connsiteY18" fmla="*/ 30708 h 1865682"/>
                  <a:gd name="connsiteX19" fmla="*/ 1329301 w 2156327"/>
                  <a:gd name="connsiteY19" fmla="*/ 109182 h 1865682"/>
                  <a:gd name="connsiteX20" fmla="*/ 1042699 w 2156327"/>
                  <a:gd name="connsiteY20" fmla="*/ 119418 h 1865682"/>
                  <a:gd name="connsiteX21" fmla="*/ 790216 w 2156327"/>
                  <a:gd name="connsiteY21" fmla="*/ 0 h 1865682"/>
                  <a:gd name="connsiteX0" fmla="*/ 779980 w 2156327"/>
                  <a:gd name="connsiteY0" fmla="*/ 0 h 1855446"/>
                  <a:gd name="connsiteX1" fmla="*/ 452434 w 2156327"/>
                  <a:gd name="connsiteY1" fmla="*/ 259307 h 1855446"/>
                  <a:gd name="connsiteX2" fmla="*/ 292072 w 2156327"/>
                  <a:gd name="connsiteY2" fmla="*/ 569794 h 1855446"/>
                  <a:gd name="connsiteX3" fmla="*/ 8881 w 2156327"/>
                  <a:gd name="connsiteY3" fmla="*/ 876869 h 1855446"/>
                  <a:gd name="connsiteX4" fmla="*/ 169242 w 2156327"/>
                  <a:gd name="connsiteY4" fmla="*/ 1218063 h 1855446"/>
                  <a:gd name="connsiteX5" fmla="*/ 449022 w 2156327"/>
                  <a:gd name="connsiteY5" fmla="*/ 1429603 h 1855446"/>
                  <a:gd name="connsiteX6" fmla="*/ 483141 w 2156327"/>
                  <a:gd name="connsiteY6" fmla="*/ 1692322 h 1855446"/>
                  <a:gd name="connsiteX7" fmla="*/ 749272 w 2156327"/>
                  <a:gd name="connsiteY7" fmla="*/ 1845860 h 1855446"/>
                  <a:gd name="connsiteX8" fmla="*/ 1124586 w 2156327"/>
                  <a:gd name="connsiteY8" fmla="*/ 1750325 h 1855446"/>
                  <a:gd name="connsiteX9" fmla="*/ 1622729 w 2156327"/>
                  <a:gd name="connsiteY9" fmla="*/ 1808328 h 1855446"/>
                  <a:gd name="connsiteX10" fmla="*/ 1943451 w 2156327"/>
                  <a:gd name="connsiteY10" fmla="*/ 1767385 h 1855446"/>
                  <a:gd name="connsiteX11" fmla="*/ 2032162 w 2156327"/>
                  <a:gd name="connsiteY11" fmla="*/ 1562669 h 1855446"/>
                  <a:gd name="connsiteX12" fmla="*/ 2004866 w 2156327"/>
                  <a:gd name="connsiteY12" fmla="*/ 1303361 h 1855446"/>
                  <a:gd name="connsiteX13" fmla="*/ 2066280 w 2156327"/>
                  <a:gd name="connsiteY13" fmla="*/ 1194179 h 1855446"/>
                  <a:gd name="connsiteX14" fmla="*/ 2154992 w 2156327"/>
                  <a:gd name="connsiteY14" fmla="*/ 1026994 h 1855446"/>
                  <a:gd name="connsiteX15" fmla="*/ 2015103 w 2156327"/>
                  <a:gd name="connsiteY15" fmla="*/ 719919 h 1855446"/>
                  <a:gd name="connsiteX16" fmla="*/ 1905920 w 2156327"/>
                  <a:gd name="connsiteY16" fmla="*/ 562970 h 1855446"/>
                  <a:gd name="connsiteX17" fmla="*/ 1922980 w 2156327"/>
                  <a:gd name="connsiteY17" fmla="*/ 238836 h 1855446"/>
                  <a:gd name="connsiteX18" fmla="*/ 1680732 w 2156327"/>
                  <a:gd name="connsiteY18" fmla="*/ 20472 h 1855446"/>
                  <a:gd name="connsiteX19" fmla="*/ 1329301 w 2156327"/>
                  <a:gd name="connsiteY19" fmla="*/ 98946 h 1855446"/>
                  <a:gd name="connsiteX20" fmla="*/ 1042699 w 2156327"/>
                  <a:gd name="connsiteY20" fmla="*/ 109182 h 1855446"/>
                  <a:gd name="connsiteX21" fmla="*/ 779980 w 2156327"/>
                  <a:gd name="connsiteY21" fmla="*/ 0 h 1855446"/>
                  <a:gd name="connsiteX0" fmla="*/ 779980 w 2156327"/>
                  <a:gd name="connsiteY0" fmla="*/ 37505 h 1892951"/>
                  <a:gd name="connsiteX1" fmla="*/ 452434 w 2156327"/>
                  <a:gd name="connsiteY1" fmla="*/ 296812 h 1892951"/>
                  <a:gd name="connsiteX2" fmla="*/ 292072 w 2156327"/>
                  <a:gd name="connsiteY2" fmla="*/ 607299 h 1892951"/>
                  <a:gd name="connsiteX3" fmla="*/ 8881 w 2156327"/>
                  <a:gd name="connsiteY3" fmla="*/ 914374 h 1892951"/>
                  <a:gd name="connsiteX4" fmla="*/ 169242 w 2156327"/>
                  <a:gd name="connsiteY4" fmla="*/ 1255568 h 1892951"/>
                  <a:gd name="connsiteX5" fmla="*/ 449022 w 2156327"/>
                  <a:gd name="connsiteY5" fmla="*/ 1467108 h 1892951"/>
                  <a:gd name="connsiteX6" fmla="*/ 483141 w 2156327"/>
                  <a:gd name="connsiteY6" fmla="*/ 1729827 h 1892951"/>
                  <a:gd name="connsiteX7" fmla="*/ 749272 w 2156327"/>
                  <a:gd name="connsiteY7" fmla="*/ 1883365 h 1892951"/>
                  <a:gd name="connsiteX8" fmla="*/ 1124586 w 2156327"/>
                  <a:gd name="connsiteY8" fmla="*/ 1787830 h 1892951"/>
                  <a:gd name="connsiteX9" fmla="*/ 1622729 w 2156327"/>
                  <a:gd name="connsiteY9" fmla="*/ 1845833 h 1892951"/>
                  <a:gd name="connsiteX10" fmla="*/ 1943451 w 2156327"/>
                  <a:gd name="connsiteY10" fmla="*/ 1804890 h 1892951"/>
                  <a:gd name="connsiteX11" fmla="*/ 2032162 w 2156327"/>
                  <a:gd name="connsiteY11" fmla="*/ 1600174 h 1892951"/>
                  <a:gd name="connsiteX12" fmla="*/ 2004866 w 2156327"/>
                  <a:gd name="connsiteY12" fmla="*/ 1340866 h 1892951"/>
                  <a:gd name="connsiteX13" fmla="*/ 2066280 w 2156327"/>
                  <a:gd name="connsiteY13" fmla="*/ 1231684 h 1892951"/>
                  <a:gd name="connsiteX14" fmla="*/ 2154992 w 2156327"/>
                  <a:gd name="connsiteY14" fmla="*/ 1064499 h 1892951"/>
                  <a:gd name="connsiteX15" fmla="*/ 2015103 w 2156327"/>
                  <a:gd name="connsiteY15" fmla="*/ 757424 h 1892951"/>
                  <a:gd name="connsiteX16" fmla="*/ 1905920 w 2156327"/>
                  <a:gd name="connsiteY16" fmla="*/ 600475 h 1892951"/>
                  <a:gd name="connsiteX17" fmla="*/ 1922980 w 2156327"/>
                  <a:gd name="connsiteY17" fmla="*/ 276341 h 1892951"/>
                  <a:gd name="connsiteX18" fmla="*/ 1692348 w 2156327"/>
                  <a:gd name="connsiteY18" fmla="*/ 920 h 1892951"/>
                  <a:gd name="connsiteX19" fmla="*/ 1329301 w 2156327"/>
                  <a:gd name="connsiteY19" fmla="*/ 136451 h 1892951"/>
                  <a:gd name="connsiteX20" fmla="*/ 1042699 w 2156327"/>
                  <a:gd name="connsiteY20" fmla="*/ 146687 h 1892951"/>
                  <a:gd name="connsiteX21" fmla="*/ 779980 w 2156327"/>
                  <a:gd name="connsiteY21" fmla="*/ 37505 h 1892951"/>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42699 w 2156327"/>
                  <a:gd name="connsiteY20" fmla="*/ 147348 h 1893612"/>
                  <a:gd name="connsiteX21" fmla="*/ 779980 w 2156327"/>
                  <a:gd name="connsiteY21" fmla="*/ 38166 h 1893612"/>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79980 w 2156327"/>
                  <a:gd name="connsiteY21" fmla="*/ 38166 h 1893612"/>
                  <a:gd name="connsiteX0" fmla="*/ 779980 w 2156327"/>
                  <a:gd name="connsiteY0" fmla="*/ 38166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79980 w 2156327"/>
                  <a:gd name="connsiteY21" fmla="*/ 38166 h 1893612"/>
                  <a:gd name="connsiteX0" fmla="*/ 764492 w 2156327"/>
                  <a:gd name="connsiteY0" fmla="*/ 62619 h 1893612"/>
                  <a:gd name="connsiteX1" fmla="*/ 452434 w 2156327"/>
                  <a:gd name="connsiteY1" fmla="*/ 297473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64492 w 2156327"/>
                  <a:gd name="connsiteY0" fmla="*/ 62619 h 1893612"/>
                  <a:gd name="connsiteX1" fmla="*/ 452434 w 2156327"/>
                  <a:gd name="connsiteY1" fmla="*/ 301549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64492 w 2156327"/>
                  <a:gd name="connsiteY0" fmla="*/ 62619 h 1893612"/>
                  <a:gd name="connsiteX1" fmla="*/ 452434 w 2156327"/>
                  <a:gd name="connsiteY1" fmla="*/ 301549 h 1893612"/>
                  <a:gd name="connsiteX2" fmla="*/ 292072 w 2156327"/>
                  <a:gd name="connsiteY2" fmla="*/ 607960 h 1893612"/>
                  <a:gd name="connsiteX3" fmla="*/ 8881 w 2156327"/>
                  <a:gd name="connsiteY3" fmla="*/ 915035 h 1893612"/>
                  <a:gd name="connsiteX4" fmla="*/ 169242 w 2156327"/>
                  <a:gd name="connsiteY4" fmla="*/ 1256229 h 1893612"/>
                  <a:gd name="connsiteX5" fmla="*/ 449022 w 2156327"/>
                  <a:gd name="connsiteY5" fmla="*/ 1467769 h 1893612"/>
                  <a:gd name="connsiteX6" fmla="*/ 483141 w 2156327"/>
                  <a:gd name="connsiteY6" fmla="*/ 1730488 h 1893612"/>
                  <a:gd name="connsiteX7" fmla="*/ 749272 w 2156327"/>
                  <a:gd name="connsiteY7" fmla="*/ 1884026 h 1893612"/>
                  <a:gd name="connsiteX8" fmla="*/ 1124586 w 2156327"/>
                  <a:gd name="connsiteY8" fmla="*/ 1788491 h 1893612"/>
                  <a:gd name="connsiteX9" fmla="*/ 1622729 w 2156327"/>
                  <a:gd name="connsiteY9" fmla="*/ 1846494 h 1893612"/>
                  <a:gd name="connsiteX10" fmla="*/ 1943451 w 2156327"/>
                  <a:gd name="connsiteY10" fmla="*/ 1805551 h 1893612"/>
                  <a:gd name="connsiteX11" fmla="*/ 2032162 w 2156327"/>
                  <a:gd name="connsiteY11" fmla="*/ 1600835 h 1893612"/>
                  <a:gd name="connsiteX12" fmla="*/ 2004866 w 2156327"/>
                  <a:gd name="connsiteY12" fmla="*/ 1341527 h 1893612"/>
                  <a:gd name="connsiteX13" fmla="*/ 2066280 w 2156327"/>
                  <a:gd name="connsiteY13" fmla="*/ 1232345 h 1893612"/>
                  <a:gd name="connsiteX14" fmla="*/ 2154992 w 2156327"/>
                  <a:gd name="connsiteY14" fmla="*/ 1065160 h 1893612"/>
                  <a:gd name="connsiteX15" fmla="*/ 2015103 w 2156327"/>
                  <a:gd name="connsiteY15" fmla="*/ 758085 h 1893612"/>
                  <a:gd name="connsiteX16" fmla="*/ 1905920 w 2156327"/>
                  <a:gd name="connsiteY16" fmla="*/ 601136 h 1893612"/>
                  <a:gd name="connsiteX17" fmla="*/ 1922980 w 2156327"/>
                  <a:gd name="connsiteY17" fmla="*/ 277002 h 1893612"/>
                  <a:gd name="connsiteX18" fmla="*/ 1692348 w 2156327"/>
                  <a:gd name="connsiteY18" fmla="*/ 1581 h 1893612"/>
                  <a:gd name="connsiteX19" fmla="*/ 1360275 w 2156327"/>
                  <a:gd name="connsiteY19" fmla="*/ 92279 h 1893612"/>
                  <a:gd name="connsiteX20" fmla="*/ 1073673 w 2156327"/>
                  <a:gd name="connsiteY20" fmla="*/ 126970 h 1893612"/>
                  <a:gd name="connsiteX21" fmla="*/ 764492 w 2156327"/>
                  <a:gd name="connsiteY21" fmla="*/ 62619 h 1893612"/>
                  <a:gd name="connsiteX0" fmla="*/ 746382 w 2138217"/>
                  <a:gd name="connsiteY0" fmla="*/ 62619 h 1893612"/>
                  <a:gd name="connsiteX1" fmla="*/ 434324 w 2138217"/>
                  <a:gd name="connsiteY1" fmla="*/ 301549 h 1893612"/>
                  <a:gd name="connsiteX2" fmla="*/ 273962 w 2138217"/>
                  <a:gd name="connsiteY2" fmla="*/ 607960 h 1893612"/>
                  <a:gd name="connsiteX3" fmla="*/ 14002 w 2138217"/>
                  <a:gd name="connsiteY3" fmla="*/ 890582 h 1893612"/>
                  <a:gd name="connsiteX4" fmla="*/ 151132 w 2138217"/>
                  <a:gd name="connsiteY4" fmla="*/ 1256229 h 1893612"/>
                  <a:gd name="connsiteX5" fmla="*/ 430912 w 2138217"/>
                  <a:gd name="connsiteY5" fmla="*/ 1467769 h 1893612"/>
                  <a:gd name="connsiteX6" fmla="*/ 465031 w 2138217"/>
                  <a:gd name="connsiteY6" fmla="*/ 1730488 h 1893612"/>
                  <a:gd name="connsiteX7" fmla="*/ 731162 w 2138217"/>
                  <a:gd name="connsiteY7" fmla="*/ 1884026 h 1893612"/>
                  <a:gd name="connsiteX8" fmla="*/ 1106476 w 2138217"/>
                  <a:gd name="connsiteY8" fmla="*/ 1788491 h 1893612"/>
                  <a:gd name="connsiteX9" fmla="*/ 1604619 w 2138217"/>
                  <a:gd name="connsiteY9" fmla="*/ 1846494 h 1893612"/>
                  <a:gd name="connsiteX10" fmla="*/ 1925341 w 2138217"/>
                  <a:gd name="connsiteY10" fmla="*/ 1805551 h 1893612"/>
                  <a:gd name="connsiteX11" fmla="*/ 2014052 w 2138217"/>
                  <a:gd name="connsiteY11" fmla="*/ 1600835 h 1893612"/>
                  <a:gd name="connsiteX12" fmla="*/ 1986756 w 2138217"/>
                  <a:gd name="connsiteY12" fmla="*/ 1341527 h 1893612"/>
                  <a:gd name="connsiteX13" fmla="*/ 2048170 w 2138217"/>
                  <a:gd name="connsiteY13" fmla="*/ 1232345 h 1893612"/>
                  <a:gd name="connsiteX14" fmla="*/ 2136882 w 2138217"/>
                  <a:gd name="connsiteY14" fmla="*/ 1065160 h 1893612"/>
                  <a:gd name="connsiteX15" fmla="*/ 1996993 w 2138217"/>
                  <a:gd name="connsiteY15" fmla="*/ 758085 h 1893612"/>
                  <a:gd name="connsiteX16" fmla="*/ 1887810 w 2138217"/>
                  <a:gd name="connsiteY16" fmla="*/ 601136 h 1893612"/>
                  <a:gd name="connsiteX17" fmla="*/ 1904870 w 2138217"/>
                  <a:gd name="connsiteY17" fmla="*/ 277002 h 1893612"/>
                  <a:gd name="connsiteX18" fmla="*/ 1674238 w 2138217"/>
                  <a:gd name="connsiteY18" fmla="*/ 1581 h 1893612"/>
                  <a:gd name="connsiteX19" fmla="*/ 1342165 w 2138217"/>
                  <a:gd name="connsiteY19" fmla="*/ 92279 h 1893612"/>
                  <a:gd name="connsiteX20" fmla="*/ 1055563 w 2138217"/>
                  <a:gd name="connsiteY20" fmla="*/ 126970 h 1893612"/>
                  <a:gd name="connsiteX21" fmla="*/ 746382 w 2138217"/>
                  <a:gd name="connsiteY21" fmla="*/ 62619 h 1893612"/>
                  <a:gd name="connsiteX0" fmla="*/ 741262 w 2133097"/>
                  <a:gd name="connsiteY0" fmla="*/ 62619 h 1893612"/>
                  <a:gd name="connsiteX1" fmla="*/ 429204 w 2133097"/>
                  <a:gd name="connsiteY1" fmla="*/ 301549 h 1893612"/>
                  <a:gd name="connsiteX2" fmla="*/ 268842 w 2133097"/>
                  <a:gd name="connsiteY2" fmla="*/ 607960 h 1893612"/>
                  <a:gd name="connsiteX3" fmla="*/ 8882 w 2133097"/>
                  <a:gd name="connsiteY3" fmla="*/ 890582 h 1893612"/>
                  <a:gd name="connsiteX4" fmla="*/ 169242 w 2133097"/>
                  <a:gd name="connsiteY4" fmla="*/ 1239927 h 1893612"/>
                  <a:gd name="connsiteX5" fmla="*/ 425792 w 2133097"/>
                  <a:gd name="connsiteY5" fmla="*/ 1467769 h 1893612"/>
                  <a:gd name="connsiteX6" fmla="*/ 459911 w 2133097"/>
                  <a:gd name="connsiteY6" fmla="*/ 1730488 h 1893612"/>
                  <a:gd name="connsiteX7" fmla="*/ 726042 w 2133097"/>
                  <a:gd name="connsiteY7" fmla="*/ 1884026 h 1893612"/>
                  <a:gd name="connsiteX8" fmla="*/ 1101356 w 2133097"/>
                  <a:gd name="connsiteY8" fmla="*/ 1788491 h 1893612"/>
                  <a:gd name="connsiteX9" fmla="*/ 1599499 w 2133097"/>
                  <a:gd name="connsiteY9" fmla="*/ 1846494 h 1893612"/>
                  <a:gd name="connsiteX10" fmla="*/ 1920221 w 2133097"/>
                  <a:gd name="connsiteY10" fmla="*/ 1805551 h 1893612"/>
                  <a:gd name="connsiteX11" fmla="*/ 2008932 w 2133097"/>
                  <a:gd name="connsiteY11" fmla="*/ 1600835 h 1893612"/>
                  <a:gd name="connsiteX12" fmla="*/ 1981636 w 2133097"/>
                  <a:gd name="connsiteY12" fmla="*/ 1341527 h 1893612"/>
                  <a:gd name="connsiteX13" fmla="*/ 2043050 w 2133097"/>
                  <a:gd name="connsiteY13" fmla="*/ 1232345 h 1893612"/>
                  <a:gd name="connsiteX14" fmla="*/ 2131762 w 2133097"/>
                  <a:gd name="connsiteY14" fmla="*/ 1065160 h 1893612"/>
                  <a:gd name="connsiteX15" fmla="*/ 1991873 w 2133097"/>
                  <a:gd name="connsiteY15" fmla="*/ 758085 h 1893612"/>
                  <a:gd name="connsiteX16" fmla="*/ 1882690 w 2133097"/>
                  <a:gd name="connsiteY16" fmla="*/ 601136 h 1893612"/>
                  <a:gd name="connsiteX17" fmla="*/ 1899750 w 2133097"/>
                  <a:gd name="connsiteY17" fmla="*/ 277002 h 1893612"/>
                  <a:gd name="connsiteX18" fmla="*/ 1669118 w 2133097"/>
                  <a:gd name="connsiteY18" fmla="*/ 1581 h 1893612"/>
                  <a:gd name="connsiteX19" fmla="*/ 1337045 w 2133097"/>
                  <a:gd name="connsiteY19" fmla="*/ 92279 h 1893612"/>
                  <a:gd name="connsiteX20" fmla="*/ 1050443 w 2133097"/>
                  <a:gd name="connsiteY20" fmla="*/ 126970 h 1893612"/>
                  <a:gd name="connsiteX21" fmla="*/ 741262 w 2133097"/>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37688 w 2144993"/>
                  <a:gd name="connsiteY5" fmla="*/ 1467769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53175 w 2144993"/>
                  <a:gd name="connsiteY5" fmla="*/ 1492223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893612"/>
                  <a:gd name="connsiteX1" fmla="*/ 441100 w 2144993"/>
                  <a:gd name="connsiteY1" fmla="*/ 301549 h 1893612"/>
                  <a:gd name="connsiteX2" fmla="*/ 280738 w 2144993"/>
                  <a:gd name="connsiteY2" fmla="*/ 607960 h 1893612"/>
                  <a:gd name="connsiteX3" fmla="*/ 20778 w 2144993"/>
                  <a:gd name="connsiteY3" fmla="*/ 890582 h 1893612"/>
                  <a:gd name="connsiteX4" fmla="*/ 181138 w 2144993"/>
                  <a:gd name="connsiteY4" fmla="*/ 1239927 h 1893612"/>
                  <a:gd name="connsiteX5" fmla="*/ 453175 w 2144993"/>
                  <a:gd name="connsiteY5" fmla="*/ 1492223 h 1893612"/>
                  <a:gd name="connsiteX6" fmla="*/ 471807 w 2144993"/>
                  <a:gd name="connsiteY6" fmla="*/ 1730488 h 1893612"/>
                  <a:gd name="connsiteX7" fmla="*/ 737938 w 2144993"/>
                  <a:gd name="connsiteY7" fmla="*/ 1884026 h 1893612"/>
                  <a:gd name="connsiteX8" fmla="*/ 1113252 w 2144993"/>
                  <a:gd name="connsiteY8" fmla="*/ 1788491 h 1893612"/>
                  <a:gd name="connsiteX9" fmla="*/ 1611395 w 2144993"/>
                  <a:gd name="connsiteY9" fmla="*/ 1846494 h 1893612"/>
                  <a:gd name="connsiteX10" fmla="*/ 1932117 w 2144993"/>
                  <a:gd name="connsiteY10" fmla="*/ 1805551 h 1893612"/>
                  <a:gd name="connsiteX11" fmla="*/ 2020828 w 2144993"/>
                  <a:gd name="connsiteY11" fmla="*/ 1600835 h 1893612"/>
                  <a:gd name="connsiteX12" fmla="*/ 1993532 w 2144993"/>
                  <a:gd name="connsiteY12" fmla="*/ 1341527 h 1893612"/>
                  <a:gd name="connsiteX13" fmla="*/ 2054946 w 2144993"/>
                  <a:gd name="connsiteY13" fmla="*/ 1232345 h 1893612"/>
                  <a:gd name="connsiteX14" fmla="*/ 2143658 w 2144993"/>
                  <a:gd name="connsiteY14" fmla="*/ 1065160 h 1893612"/>
                  <a:gd name="connsiteX15" fmla="*/ 2003769 w 2144993"/>
                  <a:gd name="connsiteY15" fmla="*/ 758085 h 1893612"/>
                  <a:gd name="connsiteX16" fmla="*/ 1894586 w 2144993"/>
                  <a:gd name="connsiteY16" fmla="*/ 601136 h 1893612"/>
                  <a:gd name="connsiteX17" fmla="*/ 1911646 w 2144993"/>
                  <a:gd name="connsiteY17" fmla="*/ 277002 h 1893612"/>
                  <a:gd name="connsiteX18" fmla="*/ 1681014 w 2144993"/>
                  <a:gd name="connsiteY18" fmla="*/ 1581 h 1893612"/>
                  <a:gd name="connsiteX19" fmla="*/ 1348941 w 2144993"/>
                  <a:gd name="connsiteY19" fmla="*/ 92279 h 1893612"/>
                  <a:gd name="connsiteX20" fmla="*/ 1062339 w 2144993"/>
                  <a:gd name="connsiteY20" fmla="*/ 126970 h 1893612"/>
                  <a:gd name="connsiteX21" fmla="*/ 753158 w 2144993"/>
                  <a:gd name="connsiteY21" fmla="*/ 62619 h 1893612"/>
                  <a:gd name="connsiteX0" fmla="*/ 753158 w 2144993"/>
                  <a:gd name="connsiteY0" fmla="*/ 62619 h 1952641"/>
                  <a:gd name="connsiteX1" fmla="*/ 441100 w 2144993"/>
                  <a:gd name="connsiteY1" fmla="*/ 301549 h 1952641"/>
                  <a:gd name="connsiteX2" fmla="*/ 280738 w 2144993"/>
                  <a:gd name="connsiteY2" fmla="*/ 607960 h 1952641"/>
                  <a:gd name="connsiteX3" fmla="*/ 20778 w 2144993"/>
                  <a:gd name="connsiteY3" fmla="*/ 890582 h 1952641"/>
                  <a:gd name="connsiteX4" fmla="*/ 181138 w 2144993"/>
                  <a:gd name="connsiteY4" fmla="*/ 1239927 h 1952641"/>
                  <a:gd name="connsiteX5" fmla="*/ 453175 w 2144993"/>
                  <a:gd name="connsiteY5" fmla="*/ 1492223 h 1952641"/>
                  <a:gd name="connsiteX6" fmla="*/ 471807 w 2144993"/>
                  <a:gd name="connsiteY6" fmla="*/ 1730488 h 1952641"/>
                  <a:gd name="connsiteX7" fmla="*/ 737938 w 2144993"/>
                  <a:gd name="connsiteY7" fmla="*/ 1884026 h 1952641"/>
                  <a:gd name="connsiteX8" fmla="*/ 1113252 w 2144993"/>
                  <a:gd name="connsiteY8" fmla="*/ 1788491 h 1952641"/>
                  <a:gd name="connsiteX9" fmla="*/ 1665599 w 2144993"/>
                  <a:gd name="connsiteY9" fmla="*/ 1952458 h 1952641"/>
                  <a:gd name="connsiteX10" fmla="*/ 1932117 w 2144993"/>
                  <a:gd name="connsiteY10" fmla="*/ 1805551 h 1952641"/>
                  <a:gd name="connsiteX11" fmla="*/ 2020828 w 2144993"/>
                  <a:gd name="connsiteY11" fmla="*/ 1600835 h 1952641"/>
                  <a:gd name="connsiteX12" fmla="*/ 1993532 w 2144993"/>
                  <a:gd name="connsiteY12" fmla="*/ 1341527 h 1952641"/>
                  <a:gd name="connsiteX13" fmla="*/ 2054946 w 2144993"/>
                  <a:gd name="connsiteY13" fmla="*/ 1232345 h 1952641"/>
                  <a:gd name="connsiteX14" fmla="*/ 2143658 w 2144993"/>
                  <a:gd name="connsiteY14" fmla="*/ 1065160 h 1952641"/>
                  <a:gd name="connsiteX15" fmla="*/ 2003769 w 2144993"/>
                  <a:gd name="connsiteY15" fmla="*/ 758085 h 1952641"/>
                  <a:gd name="connsiteX16" fmla="*/ 1894586 w 2144993"/>
                  <a:gd name="connsiteY16" fmla="*/ 601136 h 1952641"/>
                  <a:gd name="connsiteX17" fmla="*/ 1911646 w 2144993"/>
                  <a:gd name="connsiteY17" fmla="*/ 277002 h 1952641"/>
                  <a:gd name="connsiteX18" fmla="*/ 1681014 w 2144993"/>
                  <a:gd name="connsiteY18" fmla="*/ 1581 h 1952641"/>
                  <a:gd name="connsiteX19" fmla="*/ 1348941 w 2144993"/>
                  <a:gd name="connsiteY19" fmla="*/ 92279 h 1952641"/>
                  <a:gd name="connsiteX20" fmla="*/ 1062339 w 2144993"/>
                  <a:gd name="connsiteY20" fmla="*/ 126970 h 1952641"/>
                  <a:gd name="connsiteX21" fmla="*/ 753158 w 2144993"/>
                  <a:gd name="connsiteY21" fmla="*/ 62619 h 1952641"/>
                  <a:gd name="connsiteX0" fmla="*/ 753158 w 2144993"/>
                  <a:gd name="connsiteY0" fmla="*/ 62619 h 1953180"/>
                  <a:gd name="connsiteX1" fmla="*/ 441100 w 2144993"/>
                  <a:gd name="connsiteY1" fmla="*/ 301549 h 1953180"/>
                  <a:gd name="connsiteX2" fmla="*/ 280738 w 2144993"/>
                  <a:gd name="connsiteY2" fmla="*/ 607960 h 1953180"/>
                  <a:gd name="connsiteX3" fmla="*/ 20778 w 2144993"/>
                  <a:gd name="connsiteY3" fmla="*/ 890582 h 1953180"/>
                  <a:gd name="connsiteX4" fmla="*/ 181138 w 2144993"/>
                  <a:gd name="connsiteY4" fmla="*/ 1239927 h 1953180"/>
                  <a:gd name="connsiteX5" fmla="*/ 453175 w 2144993"/>
                  <a:gd name="connsiteY5" fmla="*/ 1492223 h 1953180"/>
                  <a:gd name="connsiteX6" fmla="*/ 471807 w 2144993"/>
                  <a:gd name="connsiteY6" fmla="*/ 1730488 h 1953180"/>
                  <a:gd name="connsiteX7" fmla="*/ 737938 w 2144993"/>
                  <a:gd name="connsiteY7" fmla="*/ 1884026 h 1953180"/>
                  <a:gd name="connsiteX8" fmla="*/ 1113252 w 2144993"/>
                  <a:gd name="connsiteY8" fmla="*/ 1788491 h 1953180"/>
                  <a:gd name="connsiteX9" fmla="*/ 1665599 w 2144993"/>
                  <a:gd name="connsiteY9" fmla="*/ 1952458 h 1953180"/>
                  <a:gd name="connsiteX10" fmla="*/ 1959220 w 2144993"/>
                  <a:gd name="connsiteY10" fmla="*/ 1870760 h 1953180"/>
                  <a:gd name="connsiteX11" fmla="*/ 2020828 w 2144993"/>
                  <a:gd name="connsiteY11" fmla="*/ 1600835 h 1953180"/>
                  <a:gd name="connsiteX12" fmla="*/ 1993532 w 2144993"/>
                  <a:gd name="connsiteY12" fmla="*/ 1341527 h 1953180"/>
                  <a:gd name="connsiteX13" fmla="*/ 2054946 w 2144993"/>
                  <a:gd name="connsiteY13" fmla="*/ 1232345 h 1953180"/>
                  <a:gd name="connsiteX14" fmla="*/ 2143658 w 2144993"/>
                  <a:gd name="connsiteY14" fmla="*/ 1065160 h 1953180"/>
                  <a:gd name="connsiteX15" fmla="*/ 2003769 w 2144993"/>
                  <a:gd name="connsiteY15" fmla="*/ 758085 h 1953180"/>
                  <a:gd name="connsiteX16" fmla="*/ 1894586 w 2144993"/>
                  <a:gd name="connsiteY16" fmla="*/ 601136 h 1953180"/>
                  <a:gd name="connsiteX17" fmla="*/ 1911646 w 2144993"/>
                  <a:gd name="connsiteY17" fmla="*/ 277002 h 1953180"/>
                  <a:gd name="connsiteX18" fmla="*/ 1681014 w 2144993"/>
                  <a:gd name="connsiteY18" fmla="*/ 1581 h 1953180"/>
                  <a:gd name="connsiteX19" fmla="*/ 1348941 w 2144993"/>
                  <a:gd name="connsiteY19" fmla="*/ 92279 h 1953180"/>
                  <a:gd name="connsiteX20" fmla="*/ 1062339 w 2144993"/>
                  <a:gd name="connsiteY20" fmla="*/ 126970 h 1953180"/>
                  <a:gd name="connsiteX21" fmla="*/ 753158 w 2144993"/>
                  <a:gd name="connsiteY21" fmla="*/ 62619 h 1953180"/>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53078"/>
                  <a:gd name="connsiteX1" fmla="*/ 441100 w 2144993"/>
                  <a:gd name="connsiteY1" fmla="*/ 301549 h 1953078"/>
                  <a:gd name="connsiteX2" fmla="*/ 280738 w 2144993"/>
                  <a:gd name="connsiteY2" fmla="*/ 607960 h 1953078"/>
                  <a:gd name="connsiteX3" fmla="*/ 20778 w 2144993"/>
                  <a:gd name="connsiteY3" fmla="*/ 890582 h 1953078"/>
                  <a:gd name="connsiteX4" fmla="*/ 181138 w 2144993"/>
                  <a:gd name="connsiteY4" fmla="*/ 1239927 h 1953078"/>
                  <a:gd name="connsiteX5" fmla="*/ 453175 w 2144993"/>
                  <a:gd name="connsiteY5" fmla="*/ 1492223 h 1953078"/>
                  <a:gd name="connsiteX6" fmla="*/ 471807 w 2144993"/>
                  <a:gd name="connsiteY6" fmla="*/ 1730488 h 1953078"/>
                  <a:gd name="connsiteX7" fmla="*/ 737938 w 2144993"/>
                  <a:gd name="connsiteY7" fmla="*/ 1884026 h 1953078"/>
                  <a:gd name="connsiteX8" fmla="*/ 1113252 w 2144993"/>
                  <a:gd name="connsiteY8" fmla="*/ 1788491 h 1953078"/>
                  <a:gd name="connsiteX9" fmla="*/ 1665599 w 2144993"/>
                  <a:gd name="connsiteY9" fmla="*/ 1952458 h 1953078"/>
                  <a:gd name="connsiteX10" fmla="*/ 1959220 w 2144993"/>
                  <a:gd name="connsiteY10" fmla="*/ 1870760 h 1953078"/>
                  <a:gd name="connsiteX11" fmla="*/ 2020828 w 2144993"/>
                  <a:gd name="connsiteY11" fmla="*/ 1600835 h 1953078"/>
                  <a:gd name="connsiteX12" fmla="*/ 1993532 w 2144993"/>
                  <a:gd name="connsiteY12" fmla="*/ 1341527 h 1953078"/>
                  <a:gd name="connsiteX13" fmla="*/ 2054946 w 2144993"/>
                  <a:gd name="connsiteY13" fmla="*/ 1232345 h 1953078"/>
                  <a:gd name="connsiteX14" fmla="*/ 2143658 w 2144993"/>
                  <a:gd name="connsiteY14" fmla="*/ 1065160 h 1953078"/>
                  <a:gd name="connsiteX15" fmla="*/ 2003769 w 2144993"/>
                  <a:gd name="connsiteY15" fmla="*/ 758085 h 1953078"/>
                  <a:gd name="connsiteX16" fmla="*/ 1894586 w 2144993"/>
                  <a:gd name="connsiteY16" fmla="*/ 601136 h 1953078"/>
                  <a:gd name="connsiteX17" fmla="*/ 1911646 w 2144993"/>
                  <a:gd name="connsiteY17" fmla="*/ 277002 h 1953078"/>
                  <a:gd name="connsiteX18" fmla="*/ 1681014 w 2144993"/>
                  <a:gd name="connsiteY18" fmla="*/ 1581 h 1953078"/>
                  <a:gd name="connsiteX19" fmla="*/ 1348941 w 2144993"/>
                  <a:gd name="connsiteY19" fmla="*/ 92279 h 1953078"/>
                  <a:gd name="connsiteX20" fmla="*/ 1062339 w 2144993"/>
                  <a:gd name="connsiteY20" fmla="*/ 126970 h 1953078"/>
                  <a:gd name="connsiteX21" fmla="*/ 753158 w 2144993"/>
                  <a:gd name="connsiteY21" fmla="*/ 62619 h 1953078"/>
                  <a:gd name="connsiteX0" fmla="*/ 753158 w 2144993"/>
                  <a:gd name="connsiteY0" fmla="*/ 62619 h 1934967"/>
                  <a:gd name="connsiteX1" fmla="*/ 441100 w 2144993"/>
                  <a:gd name="connsiteY1" fmla="*/ 301549 h 1934967"/>
                  <a:gd name="connsiteX2" fmla="*/ 280738 w 2144993"/>
                  <a:gd name="connsiteY2" fmla="*/ 607960 h 1934967"/>
                  <a:gd name="connsiteX3" fmla="*/ 20778 w 2144993"/>
                  <a:gd name="connsiteY3" fmla="*/ 890582 h 1934967"/>
                  <a:gd name="connsiteX4" fmla="*/ 181138 w 2144993"/>
                  <a:gd name="connsiteY4" fmla="*/ 1239927 h 1934967"/>
                  <a:gd name="connsiteX5" fmla="*/ 453175 w 2144993"/>
                  <a:gd name="connsiteY5" fmla="*/ 1492223 h 1934967"/>
                  <a:gd name="connsiteX6" fmla="*/ 471807 w 2144993"/>
                  <a:gd name="connsiteY6" fmla="*/ 1730488 h 1934967"/>
                  <a:gd name="connsiteX7" fmla="*/ 737938 w 2144993"/>
                  <a:gd name="connsiteY7" fmla="*/ 1884026 h 1934967"/>
                  <a:gd name="connsiteX8" fmla="*/ 1113252 w 2144993"/>
                  <a:gd name="connsiteY8" fmla="*/ 1788491 h 1934967"/>
                  <a:gd name="connsiteX9" fmla="*/ 1692826 w 2144993"/>
                  <a:gd name="connsiteY9" fmla="*/ 1933352 h 1934967"/>
                  <a:gd name="connsiteX10" fmla="*/ 1959220 w 2144993"/>
                  <a:gd name="connsiteY10" fmla="*/ 1870760 h 1934967"/>
                  <a:gd name="connsiteX11" fmla="*/ 2020828 w 2144993"/>
                  <a:gd name="connsiteY11" fmla="*/ 1600835 h 1934967"/>
                  <a:gd name="connsiteX12" fmla="*/ 1993532 w 2144993"/>
                  <a:gd name="connsiteY12" fmla="*/ 1341527 h 1934967"/>
                  <a:gd name="connsiteX13" fmla="*/ 2054946 w 2144993"/>
                  <a:gd name="connsiteY13" fmla="*/ 1232345 h 1934967"/>
                  <a:gd name="connsiteX14" fmla="*/ 2143658 w 2144993"/>
                  <a:gd name="connsiteY14" fmla="*/ 1065160 h 1934967"/>
                  <a:gd name="connsiteX15" fmla="*/ 2003769 w 2144993"/>
                  <a:gd name="connsiteY15" fmla="*/ 758085 h 1934967"/>
                  <a:gd name="connsiteX16" fmla="*/ 1894586 w 2144993"/>
                  <a:gd name="connsiteY16" fmla="*/ 601136 h 1934967"/>
                  <a:gd name="connsiteX17" fmla="*/ 1911646 w 2144993"/>
                  <a:gd name="connsiteY17" fmla="*/ 277002 h 1934967"/>
                  <a:gd name="connsiteX18" fmla="*/ 1681014 w 2144993"/>
                  <a:gd name="connsiteY18" fmla="*/ 1581 h 1934967"/>
                  <a:gd name="connsiteX19" fmla="*/ 1348941 w 2144993"/>
                  <a:gd name="connsiteY19" fmla="*/ 92279 h 1934967"/>
                  <a:gd name="connsiteX20" fmla="*/ 1062339 w 2144993"/>
                  <a:gd name="connsiteY20" fmla="*/ 126970 h 1934967"/>
                  <a:gd name="connsiteX21" fmla="*/ 753158 w 2144993"/>
                  <a:gd name="connsiteY21" fmla="*/ 62619 h 1934967"/>
                  <a:gd name="connsiteX0" fmla="*/ 753158 w 2144993"/>
                  <a:gd name="connsiteY0" fmla="*/ 62619 h 1940213"/>
                  <a:gd name="connsiteX1" fmla="*/ 441100 w 2144993"/>
                  <a:gd name="connsiteY1" fmla="*/ 301549 h 1940213"/>
                  <a:gd name="connsiteX2" fmla="*/ 280738 w 2144993"/>
                  <a:gd name="connsiteY2" fmla="*/ 607960 h 1940213"/>
                  <a:gd name="connsiteX3" fmla="*/ 20778 w 2144993"/>
                  <a:gd name="connsiteY3" fmla="*/ 890582 h 1940213"/>
                  <a:gd name="connsiteX4" fmla="*/ 181138 w 2144993"/>
                  <a:gd name="connsiteY4" fmla="*/ 1239927 h 1940213"/>
                  <a:gd name="connsiteX5" fmla="*/ 453175 w 2144993"/>
                  <a:gd name="connsiteY5" fmla="*/ 1492223 h 1940213"/>
                  <a:gd name="connsiteX6" fmla="*/ 471807 w 2144993"/>
                  <a:gd name="connsiteY6" fmla="*/ 1730488 h 1940213"/>
                  <a:gd name="connsiteX7" fmla="*/ 737938 w 2144993"/>
                  <a:gd name="connsiteY7" fmla="*/ 1884026 h 1940213"/>
                  <a:gd name="connsiteX8" fmla="*/ 1113252 w 2144993"/>
                  <a:gd name="connsiteY8" fmla="*/ 1788491 h 1940213"/>
                  <a:gd name="connsiteX9" fmla="*/ 1692826 w 2144993"/>
                  <a:gd name="connsiteY9" fmla="*/ 1933352 h 1940213"/>
                  <a:gd name="connsiteX10" fmla="*/ 1959220 w 2144993"/>
                  <a:gd name="connsiteY10" fmla="*/ 1870760 h 1940213"/>
                  <a:gd name="connsiteX11" fmla="*/ 2020828 w 2144993"/>
                  <a:gd name="connsiteY11" fmla="*/ 1600835 h 1940213"/>
                  <a:gd name="connsiteX12" fmla="*/ 1993532 w 2144993"/>
                  <a:gd name="connsiteY12" fmla="*/ 1341527 h 1940213"/>
                  <a:gd name="connsiteX13" fmla="*/ 2054946 w 2144993"/>
                  <a:gd name="connsiteY13" fmla="*/ 1232345 h 1940213"/>
                  <a:gd name="connsiteX14" fmla="*/ 2143658 w 2144993"/>
                  <a:gd name="connsiteY14" fmla="*/ 1065160 h 1940213"/>
                  <a:gd name="connsiteX15" fmla="*/ 2003769 w 2144993"/>
                  <a:gd name="connsiteY15" fmla="*/ 758085 h 1940213"/>
                  <a:gd name="connsiteX16" fmla="*/ 1894586 w 2144993"/>
                  <a:gd name="connsiteY16" fmla="*/ 601136 h 1940213"/>
                  <a:gd name="connsiteX17" fmla="*/ 1911646 w 2144993"/>
                  <a:gd name="connsiteY17" fmla="*/ 277002 h 1940213"/>
                  <a:gd name="connsiteX18" fmla="*/ 1681014 w 2144993"/>
                  <a:gd name="connsiteY18" fmla="*/ 1581 h 1940213"/>
                  <a:gd name="connsiteX19" fmla="*/ 1348941 w 2144993"/>
                  <a:gd name="connsiteY19" fmla="*/ 92279 h 1940213"/>
                  <a:gd name="connsiteX20" fmla="*/ 1062339 w 2144993"/>
                  <a:gd name="connsiteY20" fmla="*/ 126970 h 1940213"/>
                  <a:gd name="connsiteX21" fmla="*/ 753158 w 2144993"/>
                  <a:gd name="connsiteY21" fmla="*/ 62619 h 1940213"/>
                  <a:gd name="connsiteX0" fmla="*/ 753158 w 2144993"/>
                  <a:gd name="connsiteY0" fmla="*/ 62619 h 1940213"/>
                  <a:gd name="connsiteX1" fmla="*/ 441100 w 2144993"/>
                  <a:gd name="connsiteY1" fmla="*/ 301549 h 1940213"/>
                  <a:gd name="connsiteX2" fmla="*/ 280738 w 2144993"/>
                  <a:gd name="connsiteY2" fmla="*/ 607960 h 1940213"/>
                  <a:gd name="connsiteX3" fmla="*/ 20778 w 2144993"/>
                  <a:gd name="connsiteY3" fmla="*/ 890582 h 1940213"/>
                  <a:gd name="connsiteX4" fmla="*/ 181138 w 2144993"/>
                  <a:gd name="connsiteY4" fmla="*/ 1239927 h 1940213"/>
                  <a:gd name="connsiteX5" fmla="*/ 453175 w 2144993"/>
                  <a:gd name="connsiteY5" fmla="*/ 1492223 h 1940213"/>
                  <a:gd name="connsiteX6" fmla="*/ 471807 w 2144993"/>
                  <a:gd name="connsiteY6" fmla="*/ 1730488 h 1940213"/>
                  <a:gd name="connsiteX7" fmla="*/ 737938 w 2144993"/>
                  <a:gd name="connsiteY7" fmla="*/ 1884026 h 1940213"/>
                  <a:gd name="connsiteX8" fmla="*/ 1113252 w 2144993"/>
                  <a:gd name="connsiteY8" fmla="*/ 1788491 h 1940213"/>
                  <a:gd name="connsiteX9" fmla="*/ 1692826 w 2144993"/>
                  <a:gd name="connsiteY9" fmla="*/ 1933352 h 1940213"/>
                  <a:gd name="connsiteX10" fmla="*/ 1959220 w 2144993"/>
                  <a:gd name="connsiteY10" fmla="*/ 1870760 h 1940213"/>
                  <a:gd name="connsiteX11" fmla="*/ 2020828 w 2144993"/>
                  <a:gd name="connsiteY11" fmla="*/ 1600835 h 1940213"/>
                  <a:gd name="connsiteX12" fmla="*/ 1993532 w 2144993"/>
                  <a:gd name="connsiteY12" fmla="*/ 1341527 h 1940213"/>
                  <a:gd name="connsiteX13" fmla="*/ 2054946 w 2144993"/>
                  <a:gd name="connsiteY13" fmla="*/ 1232345 h 1940213"/>
                  <a:gd name="connsiteX14" fmla="*/ 2143658 w 2144993"/>
                  <a:gd name="connsiteY14" fmla="*/ 1065160 h 1940213"/>
                  <a:gd name="connsiteX15" fmla="*/ 2003769 w 2144993"/>
                  <a:gd name="connsiteY15" fmla="*/ 758085 h 1940213"/>
                  <a:gd name="connsiteX16" fmla="*/ 1894586 w 2144993"/>
                  <a:gd name="connsiteY16" fmla="*/ 601136 h 1940213"/>
                  <a:gd name="connsiteX17" fmla="*/ 1911646 w 2144993"/>
                  <a:gd name="connsiteY17" fmla="*/ 277002 h 1940213"/>
                  <a:gd name="connsiteX18" fmla="*/ 1681014 w 2144993"/>
                  <a:gd name="connsiteY18" fmla="*/ 1581 h 1940213"/>
                  <a:gd name="connsiteX19" fmla="*/ 1348941 w 2144993"/>
                  <a:gd name="connsiteY19" fmla="*/ 92279 h 1940213"/>
                  <a:gd name="connsiteX20" fmla="*/ 1062339 w 2144993"/>
                  <a:gd name="connsiteY20" fmla="*/ 126970 h 1940213"/>
                  <a:gd name="connsiteX21" fmla="*/ 753158 w 2144993"/>
                  <a:gd name="connsiteY21" fmla="*/ 62619 h 1940213"/>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8 w 2144993"/>
                  <a:gd name="connsiteY0" fmla="*/ 62619 h 1917706"/>
                  <a:gd name="connsiteX1" fmla="*/ 441100 w 2144993"/>
                  <a:gd name="connsiteY1" fmla="*/ 301549 h 1917706"/>
                  <a:gd name="connsiteX2" fmla="*/ 280738 w 2144993"/>
                  <a:gd name="connsiteY2" fmla="*/ 607960 h 1917706"/>
                  <a:gd name="connsiteX3" fmla="*/ 20778 w 2144993"/>
                  <a:gd name="connsiteY3" fmla="*/ 890582 h 1917706"/>
                  <a:gd name="connsiteX4" fmla="*/ 181138 w 2144993"/>
                  <a:gd name="connsiteY4" fmla="*/ 1239927 h 1917706"/>
                  <a:gd name="connsiteX5" fmla="*/ 453175 w 2144993"/>
                  <a:gd name="connsiteY5" fmla="*/ 1492223 h 1917706"/>
                  <a:gd name="connsiteX6" fmla="*/ 471807 w 2144993"/>
                  <a:gd name="connsiteY6" fmla="*/ 1730488 h 1917706"/>
                  <a:gd name="connsiteX7" fmla="*/ 737938 w 2144993"/>
                  <a:gd name="connsiteY7" fmla="*/ 1884026 h 1917706"/>
                  <a:gd name="connsiteX8" fmla="*/ 1113252 w 2144993"/>
                  <a:gd name="connsiteY8" fmla="*/ 1788491 h 1917706"/>
                  <a:gd name="connsiteX9" fmla="*/ 1650473 w 2144993"/>
                  <a:gd name="connsiteY9" fmla="*/ 1901508 h 1917706"/>
                  <a:gd name="connsiteX10" fmla="*/ 1959220 w 2144993"/>
                  <a:gd name="connsiteY10" fmla="*/ 1870760 h 1917706"/>
                  <a:gd name="connsiteX11" fmla="*/ 2020828 w 2144993"/>
                  <a:gd name="connsiteY11" fmla="*/ 1600835 h 1917706"/>
                  <a:gd name="connsiteX12" fmla="*/ 1993532 w 2144993"/>
                  <a:gd name="connsiteY12" fmla="*/ 1341527 h 1917706"/>
                  <a:gd name="connsiteX13" fmla="*/ 2054946 w 2144993"/>
                  <a:gd name="connsiteY13" fmla="*/ 1232345 h 1917706"/>
                  <a:gd name="connsiteX14" fmla="*/ 2143658 w 2144993"/>
                  <a:gd name="connsiteY14" fmla="*/ 1065160 h 1917706"/>
                  <a:gd name="connsiteX15" fmla="*/ 2003769 w 2144993"/>
                  <a:gd name="connsiteY15" fmla="*/ 758085 h 1917706"/>
                  <a:gd name="connsiteX16" fmla="*/ 1894586 w 2144993"/>
                  <a:gd name="connsiteY16" fmla="*/ 601136 h 1917706"/>
                  <a:gd name="connsiteX17" fmla="*/ 1911646 w 2144993"/>
                  <a:gd name="connsiteY17" fmla="*/ 277002 h 1917706"/>
                  <a:gd name="connsiteX18" fmla="*/ 1681014 w 2144993"/>
                  <a:gd name="connsiteY18" fmla="*/ 1581 h 1917706"/>
                  <a:gd name="connsiteX19" fmla="*/ 1348941 w 2144993"/>
                  <a:gd name="connsiteY19" fmla="*/ 92279 h 1917706"/>
                  <a:gd name="connsiteX20" fmla="*/ 1062339 w 2144993"/>
                  <a:gd name="connsiteY20" fmla="*/ 126970 h 1917706"/>
                  <a:gd name="connsiteX21" fmla="*/ 753158 w 2144993"/>
                  <a:gd name="connsiteY21" fmla="*/ 62619 h 1917706"/>
                  <a:gd name="connsiteX0" fmla="*/ 753159 w 2144994"/>
                  <a:gd name="connsiteY0" fmla="*/ 62619 h 1917706"/>
                  <a:gd name="connsiteX1" fmla="*/ 441101 w 2144994"/>
                  <a:gd name="connsiteY1" fmla="*/ 301549 h 1917706"/>
                  <a:gd name="connsiteX2" fmla="*/ 280739 w 2144994"/>
                  <a:gd name="connsiteY2" fmla="*/ 607960 h 1917706"/>
                  <a:gd name="connsiteX3" fmla="*/ 20779 w 2144994"/>
                  <a:gd name="connsiteY3" fmla="*/ 890582 h 1917706"/>
                  <a:gd name="connsiteX4" fmla="*/ 181139 w 2144994"/>
                  <a:gd name="connsiteY4" fmla="*/ 1239927 h 1917706"/>
                  <a:gd name="connsiteX5" fmla="*/ 453176 w 2144994"/>
                  <a:gd name="connsiteY5" fmla="*/ 1492223 h 1917706"/>
                  <a:gd name="connsiteX6" fmla="*/ 471808 w 2144994"/>
                  <a:gd name="connsiteY6" fmla="*/ 1730488 h 1917706"/>
                  <a:gd name="connsiteX7" fmla="*/ 737939 w 2144994"/>
                  <a:gd name="connsiteY7" fmla="*/ 1884026 h 1917706"/>
                  <a:gd name="connsiteX8" fmla="*/ 1113253 w 2144994"/>
                  <a:gd name="connsiteY8" fmla="*/ 1788491 h 1917706"/>
                  <a:gd name="connsiteX9" fmla="*/ 1650474 w 2144994"/>
                  <a:gd name="connsiteY9" fmla="*/ 1901508 h 1917706"/>
                  <a:gd name="connsiteX10" fmla="*/ 1959221 w 2144994"/>
                  <a:gd name="connsiteY10" fmla="*/ 1870760 h 1917706"/>
                  <a:gd name="connsiteX11" fmla="*/ 2020829 w 2144994"/>
                  <a:gd name="connsiteY11" fmla="*/ 1600835 h 1917706"/>
                  <a:gd name="connsiteX12" fmla="*/ 1993533 w 2144994"/>
                  <a:gd name="connsiteY12" fmla="*/ 1341527 h 1917706"/>
                  <a:gd name="connsiteX13" fmla="*/ 2054947 w 2144994"/>
                  <a:gd name="connsiteY13" fmla="*/ 1232345 h 1917706"/>
                  <a:gd name="connsiteX14" fmla="*/ 2143659 w 2144994"/>
                  <a:gd name="connsiteY14" fmla="*/ 1065160 h 1917706"/>
                  <a:gd name="connsiteX15" fmla="*/ 2003770 w 2144994"/>
                  <a:gd name="connsiteY15" fmla="*/ 758085 h 1917706"/>
                  <a:gd name="connsiteX16" fmla="*/ 1894587 w 2144994"/>
                  <a:gd name="connsiteY16" fmla="*/ 601136 h 1917706"/>
                  <a:gd name="connsiteX17" fmla="*/ 1911647 w 2144994"/>
                  <a:gd name="connsiteY17" fmla="*/ 277002 h 1917706"/>
                  <a:gd name="connsiteX18" fmla="*/ 1681015 w 2144994"/>
                  <a:gd name="connsiteY18" fmla="*/ 1581 h 1917706"/>
                  <a:gd name="connsiteX19" fmla="*/ 1348942 w 2144994"/>
                  <a:gd name="connsiteY19" fmla="*/ 92279 h 1917706"/>
                  <a:gd name="connsiteX20" fmla="*/ 1062340 w 2144994"/>
                  <a:gd name="connsiteY20" fmla="*/ 126970 h 1917706"/>
                  <a:gd name="connsiteX21" fmla="*/ 753159 w 2144994"/>
                  <a:gd name="connsiteY21" fmla="*/ 62619 h 1917706"/>
                  <a:gd name="connsiteX0" fmla="*/ 753159 w 2144994"/>
                  <a:gd name="connsiteY0" fmla="*/ 62619 h 1917706"/>
                  <a:gd name="connsiteX1" fmla="*/ 441101 w 2144994"/>
                  <a:gd name="connsiteY1" fmla="*/ 301549 h 1917706"/>
                  <a:gd name="connsiteX2" fmla="*/ 280739 w 2144994"/>
                  <a:gd name="connsiteY2" fmla="*/ 607960 h 1917706"/>
                  <a:gd name="connsiteX3" fmla="*/ 20779 w 2144994"/>
                  <a:gd name="connsiteY3" fmla="*/ 890582 h 1917706"/>
                  <a:gd name="connsiteX4" fmla="*/ 181139 w 2144994"/>
                  <a:gd name="connsiteY4" fmla="*/ 1239927 h 1917706"/>
                  <a:gd name="connsiteX5" fmla="*/ 453176 w 2144994"/>
                  <a:gd name="connsiteY5" fmla="*/ 1492223 h 1917706"/>
                  <a:gd name="connsiteX6" fmla="*/ 471808 w 2144994"/>
                  <a:gd name="connsiteY6" fmla="*/ 1730488 h 1917706"/>
                  <a:gd name="connsiteX7" fmla="*/ 737939 w 2144994"/>
                  <a:gd name="connsiteY7" fmla="*/ 1884026 h 1917706"/>
                  <a:gd name="connsiteX8" fmla="*/ 1113253 w 2144994"/>
                  <a:gd name="connsiteY8" fmla="*/ 1788491 h 1917706"/>
                  <a:gd name="connsiteX9" fmla="*/ 1650474 w 2144994"/>
                  <a:gd name="connsiteY9" fmla="*/ 1901508 h 1917706"/>
                  <a:gd name="connsiteX10" fmla="*/ 1959221 w 2144994"/>
                  <a:gd name="connsiteY10" fmla="*/ 1870760 h 1917706"/>
                  <a:gd name="connsiteX11" fmla="*/ 2020829 w 2144994"/>
                  <a:gd name="connsiteY11" fmla="*/ 1600835 h 1917706"/>
                  <a:gd name="connsiteX12" fmla="*/ 1993533 w 2144994"/>
                  <a:gd name="connsiteY12" fmla="*/ 1341527 h 1917706"/>
                  <a:gd name="connsiteX13" fmla="*/ 2054947 w 2144994"/>
                  <a:gd name="connsiteY13" fmla="*/ 1232345 h 1917706"/>
                  <a:gd name="connsiteX14" fmla="*/ 2143659 w 2144994"/>
                  <a:gd name="connsiteY14" fmla="*/ 1065160 h 1917706"/>
                  <a:gd name="connsiteX15" fmla="*/ 2003770 w 2144994"/>
                  <a:gd name="connsiteY15" fmla="*/ 758085 h 1917706"/>
                  <a:gd name="connsiteX16" fmla="*/ 1894587 w 2144994"/>
                  <a:gd name="connsiteY16" fmla="*/ 601136 h 1917706"/>
                  <a:gd name="connsiteX17" fmla="*/ 1911647 w 2144994"/>
                  <a:gd name="connsiteY17" fmla="*/ 277002 h 1917706"/>
                  <a:gd name="connsiteX18" fmla="*/ 1681015 w 2144994"/>
                  <a:gd name="connsiteY18" fmla="*/ 1581 h 1917706"/>
                  <a:gd name="connsiteX19" fmla="*/ 1348942 w 2144994"/>
                  <a:gd name="connsiteY19" fmla="*/ 92279 h 1917706"/>
                  <a:gd name="connsiteX20" fmla="*/ 1062340 w 2144994"/>
                  <a:gd name="connsiteY20" fmla="*/ 126970 h 1917706"/>
                  <a:gd name="connsiteX21" fmla="*/ 753159 w 2144994"/>
                  <a:gd name="connsiteY21" fmla="*/ 62619 h 1917706"/>
                  <a:gd name="connsiteX0" fmla="*/ 759343 w 2151178"/>
                  <a:gd name="connsiteY0" fmla="*/ 62619 h 1917706"/>
                  <a:gd name="connsiteX1" fmla="*/ 447285 w 2151178"/>
                  <a:gd name="connsiteY1" fmla="*/ 301549 h 1917706"/>
                  <a:gd name="connsiteX2" fmla="*/ 286923 w 2151178"/>
                  <a:gd name="connsiteY2" fmla="*/ 607960 h 1917706"/>
                  <a:gd name="connsiteX3" fmla="*/ 17887 w 2151178"/>
                  <a:gd name="connsiteY3" fmla="*/ 881028 h 1917706"/>
                  <a:gd name="connsiteX4" fmla="*/ 187323 w 2151178"/>
                  <a:gd name="connsiteY4" fmla="*/ 1239927 h 1917706"/>
                  <a:gd name="connsiteX5" fmla="*/ 459360 w 2151178"/>
                  <a:gd name="connsiteY5" fmla="*/ 1492223 h 1917706"/>
                  <a:gd name="connsiteX6" fmla="*/ 477992 w 2151178"/>
                  <a:gd name="connsiteY6" fmla="*/ 1730488 h 1917706"/>
                  <a:gd name="connsiteX7" fmla="*/ 744123 w 2151178"/>
                  <a:gd name="connsiteY7" fmla="*/ 1884026 h 1917706"/>
                  <a:gd name="connsiteX8" fmla="*/ 1119437 w 2151178"/>
                  <a:gd name="connsiteY8" fmla="*/ 1788491 h 1917706"/>
                  <a:gd name="connsiteX9" fmla="*/ 1656658 w 2151178"/>
                  <a:gd name="connsiteY9" fmla="*/ 1901508 h 1917706"/>
                  <a:gd name="connsiteX10" fmla="*/ 1965405 w 2151178"/>
                  <a:gd name="connsiteY10" fmla="*/ 1870760 h 1917706"/>
                  <a:gd name="connsiteX11" fmla="*/ 2027013 w 2151178"/>
                  <a:gd name="connsiteY11" fmla="*/ 1600835 h 1917706"/>
                  <a:gd name="connsiteX12" fmla="*/ 1999717 w 2151178"/>
                  <a:gd name="connsiteY12" fmla="*/ 1341527 h 1917706"/>
                  <a:gd name="connsiteX13" fmla="*/ 2061131 w 2151178"/>
                  <a:gd name="connsiteY13" fmla="*/ 1232345 h 1917706"/>
                  <a:gd name="connsiteX14" fmla="*/ 2149843 w 2151178"/>
                  <a:gd name="connsiteY14" fmla="*/ 1065160 h 1917706"/>
                  <a:gd name="connsiteX15" fmla="*/ 2009954 w 2151178"/>
                  <a:gd name="connsiteY15" fmla="*/ 758085 h 1917706"/>
                  <a:gd name="connsiteX16" fmla="*/ 1900771 w 2151178"/>
                  <a:gd name="connsiteY16" fmla="*/ 601136 h 1917706"/>
                  <a:gd name="connsiteX17" fmla="*/ 1917831 w 2151178"/>
                  <a:gd name="connsiteY17" fmla="*/ 277002 h 1917706"/>
                  <a:gd name="connsiteX18" fmla="*/ 1687199 w 2151178"/>
                  <a:gd name="connsiteY18" fmla="*/ 1581 h 1917706"/>
                  <a:gd name="connsiteX19" fmla="*/ 1355126 w 2151178"/>
                  <a:gd name="connsiteY19" fmla="*/ 92279 h 1917706"/>
                  <a:gd name="connsiteX20" fmla="*/ 1068524 w 2151178"/>
                  <a:gd name="connsiteY20" fmla="*/ 126970 h 1917706"/>
                  <a:gd name="connsiteX21" fmla="*/ 759343 w 2151178"/>
                  <a:gd name="connsiteY21" fmla="*/ 62619 h 19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51178" h="1917706">
                    <a:moveTo>
                      <a:pt x="759343" y="62619"/>
                    </a:moveTo>
                    <a:cubicBezTo>
                      <a:pt x="547802" y="106973"/>
                      <a:pt x="505288" y="219663"/>
                      <a:pt x="447285" y="301549"/>
                    </a:cubicBezTo>
                    <a:cubicBezTo>
                      <a:pt x="414353" y="415945"/>
                      <a:pt x="423401" y="436225"/>
                      <a:pt x="286923" y="607960"/>
                    </a:cubicBezTo>
                    <a:cubicBezTo>
                      <a:pt x="192526" y="710318"/>
                      <a:pt x="82282" y="721349"/>
                      <a:pt x="17887" y="881028"/>
                    </a:cubicBezTo>
                    <a:cubicBezTo>
                      <a:pt x="-311" y="928795"/>
                      <a:pt x="-53400" y="1035495"/>
                      <a:pt x="187323" y="1239927"/>
                    </a:cubicBezTo>
                    <a:cubicBezTo>
                      <a:pt x="365881" y="1372992"/>
                      <a:pt x="396807" y="1331861"/>
                      <a:pt x="459360" y="1492223"/>
                    </a:cubicBezTo>
                    <a:cubicBezTo>
                      <a:pt x="481888" y="1652208"/>
                      <a:pt x="463207" y="1630405"/>
                      <a:pt x="477992" y="1730488"/>
                    </a:cubicBezTo>
                    <a:cubicBezTo>
                      <a:pt x="501876" y="1788490"/>
                      <a:pt x="559878" y="1931794"/>
                      <a:pt x="744123" y="1884026"/>
                    </a:cubicBezTo>
                    <a:cubicBezTo>
                      <a:pt x="876051" y="1847632"/>
                      <a:pt x="959937" y="1789174"/>
                      <a:pt x="1119437" y="1788491"/>
                    </a:cubicBezTo>
                    <a:cubicBezTo>
                      <a:pt x="1397333" y="1830409"/>
                      <a:pt x="1496744" y="1865958"/>
                      <a:pt x="1656658" y="1901508"/>
                    </a:cubicBezTo>
                    <a:cubicBezTo>
                      <a:pt x="1809467" y="1918795"/>
                      <a:pt x="1880883" y="1937198"/>
                      <a:pt x="1965405" y="1870760"/>
                    </a:cubicBezTo>
                    <a:cubicBezTo>
                      <a:pt x="2049565" y="1792285"/>
                      <a:pt x="2014503" y="1689546"/>
                      <a:pt x="2027013" y="1600835"/>
                    </a:cubicBezTo>
                    <a:cubicBezTo>
                      <a:pt x="2017914" y="1480279"/>
                      <a:pt x="2005404" y="1445023"/>
                      <a:pt x="1999717" y="1341527"/>
                    </a:cubicBezTo>
                    <a:cubicBezTo>
                      <a:pt x="2007678" y="1276700"/>
                      <a:pt x="2037816" y="1268170"/>
                      <a:pt x="2061131" y="1232345"/>
                    </a:cubicBezTo>
                    <a:cubicBezTo>
                      <a:pt x="2084446" y="1196520"/>
                      <a:pt x="2160647" y="1140791"/>
                      <a:pt x="2149843" y="1065160"/>
                    </a:cubicBezTo>
                    <a:cubicBezTo>
                      <a:pt x="2154392" y="979861"/>
                      <a:pt x="2155531" y="908211"/>
                      <a:pt x="2009954" y="758085"/>
                    </a:cubicBezTo>
                    <a:cubicBezTo>
                      <a:pt x="1908733" y="685298"/>
                      <a:pt x="1916694" y="687571"/>
                      <a:pt x="1900771" y="601136"/>
                    </a:cubicBezTo>
                    <a:lnTo>
                      <a:pt x="1917831" y="277002"/>
                    </a:lnTo>
                    <a:cubicBezTo>
                      <a:pt x="1907595" y="181468"/>
                      <a:pt x="1837324" y="42524"/>
                      <a:pt x="1687199" y="1581"/>
                    </a:cubicBezTo>
                    <a:cubicBezTo>
                      <a:pt x="1578017" y="-9792"/>
                      <a:pt x="1488192" y="42237"/>
                      <a:pt x="1355126" y="92279"/>
                    </a:cubicBezTo>
                    <a:cubicBezTo>
                      <a:pt x="1280064" y="115026"/>
                      <a:pt x="1240935" y="132389"/>
                      <a:pt x="1068524" y="126970"/>
                    </a:cubicBezTo>
                    <a:cubicBezTo>
                      <a:pt x="912509" y="78748"/>
                      <a:pt x="903783" y="70580"/>
                      <a:pt x="759343" y="62619"/>
                    </a:cubicBezTo>
                    <a:close/>
                  </a:path>
                </a:pathLst>
              </a:custGeom>
              <a:solidFill>
                <a:srgbClr val="FF9027"/>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矩形 57"/>
            <p:cNvSpPr/>
            <p:nvPr/>
          </p:nvSpPr>
          <p:spPr>
            <a:xfrm>
              <a:off x="5403204" y="738650"/>
              <a:ext cx="1160895" cy="2400657"/>
            </a:xfrm>
            <a:prstGeom prst="rect">
              <a:avLst/>
            </a:prstGeom>
            <a:effectLst>
              <a:outerShdw blurRad="50800" dist="38100" dir="2700000" algn="tl" rotWithShape="0">
                <a:prstClr val="black">
                  <a:alpha val="40000"/>
                </a:prstClr>
              </a:outerShdw>
            </a:effectLst>
          </p:spPr>
          <p:txBody>
            <a:bodyPr wrap="none">
              <a:spAutoFit/>
            </a:bodyPr>
            <a:lstStyle/>
            <a:p>
              <a:r>
                <a:rPr lang="en-US" altLang="zh-CN" sz="15000" dirty="0">
                  <a:solidFill>
                    <a:schemeClr val="bg1"/>
                  </a:solidFill>
                  <a:latin typeface="迷你简少儿" panose="03000509000000000000" pitchFamily="65" charset="-122"/>
                  <a:ea typeface="迷你简少儿" panose="03000509000000000000" pitchFamily="65" charset="-122"/>
                </a:rPr>
                <a:t>4</a:t>
              </a:r>
              <a:endParaRPr lang="zh-CN" altLang="en-US" sz="15000" dirty="0">
                <a:solidFill>
                  <a:schemeClr val="bg1"/>
                </a:solidFill>
                <a:latin typeface="迷你简少儿" panose="03000509000000000000" pitchFamily="65" charset="-122"/>
                <a:ea typeface="迷你简少儿" panose="03000509000000000000" pitchFamily="65" charset="-122"/>
              </a:endParaRPr>
            </a:p>
          </p:txBody>
        </p:sp>
      </p:grpSp>
    </p:spTree>
    <p:extLst>
      <p:ext uri="{BB962C8B-B14F-4D97-AF65-F5344CB8AC3E}">
        <p14:creationId xmlns:p14="http://schemas.microsoft.com/office/powerpoint/2010/main" val="355285394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26"/>
                                        </p:tgtEl>
                                        <p:attrNameLst>
                                          <p:attrName>style.visibility</p:attrName>
                                        </p:attrNameLst>
                                      </p:cBhvr>
                                      <p:to>
                                        <p:strVal val="visible"/>
                                      </p:to>
                                    </p:set>
                                    <p:animEffect transition="in" filter="wipe(down)">
                                      <p:cBhvr>
                                        <p:cTn id="27" dur="500"/>
                                        <p:tgtEl>
                                          <p:spTgt spid="26"/>
                                        </p:tgtEl>
                                      </p:cBhvr>
                                    </p:animEffect>
                                  </p:childTnLst>
                                </p:cTn>
                              </p:par>
                              <p:par>
                                <p:cTn id="28" presetID="2" presetClass="entr" presetSubtype="2" fill="hold" nodeType="withEffect">
                                  <p:stCondLst>
                                    <p:cond delay="3000"/>
                                  </p:stCondLst>
                                  <p:childTnLst>
                                    <p:set>
                                      <p:cBhvr>
                                        <p:cTn id="29" dur="1" fill="hold">
                                          <p:stCondLst>
                                            <p:cond delay="0"/>
                                          </p:stCondLst>
                                        </p:cTn>
                                        <p:tgtEl>
                                          <p:spTgt spid="62"/>
                                        </p:tgtEl>
                                        <p:attrNameLst>
                                          <p:attrName>style.visibility</p:attrName>
                                        </p:attrNameLst>
                                      </p:cBhvr>
                                      <p:to>
                                        <p:strVal val="visible"/>
                                      </p:to>
                                    </p:set>
                                    <p:anim calcmode="lin" valueType="num">
                                      <p:cBhvr additive="base">
                                        <p:cTn id="30" dur="500" fill="hold"/>
                                        <p:tgtEl>
                                          <p:spTgt spid="62"/>
                                        </p:tgtEl>
                                        <p:attrNameLst>
                                          <p:attrName>ppt_x</p:attrName>
                                        </p:attrNameLst>
                                      </p:cBhvr>
                                      <p:tavLst>
                                        <p:tav tm="0">
                                          <p:val>
                                            <p:strVal val="1+#ppt_w/2"/>
                                          </p:val>
                                        </p:tav>
                                        <p:tav tm="100000">
                                          <p:val>
                                            <p:strVal val="#ppt_x"/>
                                          </p:val>
                                        </p:tav>
                                      </p:tavLst>
                                    </p:anim>
                                    <p:anim calcmode="lin" valueType="num">
                                      <p:cBhvr additive="base">
                                        <p:cTn id="31" dur="500" fill="hold"/>
                                        <p:tgtEl>
                                          <p:spTgt spid="62"/>
                                        </p:tgtEl>
                                        <p:attrNameLst>
                                          <p:attrName>ppt_y</p:attrName>
                                        </p:attrNameLst>
                                      </p:cBhvr>
                                      <p:tavLst>
                                        <p:tav tm="0">
                                          <p:val>
                                            <p:strVal val="#ppt_y"/>
                                          </p:val>
                                        </p:tav>
                                        <p:tav tm="100000">
                                          <p:val>
                                            <p:strVal val="#ppt_y"/>
                                          </p:val>
                                        </p:tav>
                                      </p:tavLst>
                                    </p:anim>
                                  </p:childTnLst>
                                </p:cTn>
                              </p:par>
                              <p:par>
                                <p:cTn id="32" presetID="52" presetClass="entr" presetSubtype="0" fill="hold" nodeType="withEffect">
                                  <p:stCondLst>
                                    <p:cond delay="2000"/>
                                  </p:stCondLst>
                                  <p:childTnLst>
                                    <p:set>
                                      <p:cBhvr>
                                        <p:cTn id="33" dur="1" fill="hold">
                                          <p:stCondLst>
                                            <p:cond delay="0"/>
                                          </p:stCondLst>
                                        </p:cTn>
                                        <p:tgtEl>
                                          <p:spTgt spid="2"/>
                                        </p:tgtEl>
                                        <p:attrNameLst>
                                          <p:attrName>style.visibility</p:attrName>
                                        </p:attrNameLst>
                                      </p:cBhvr>
                                      <p:to>
                                        <p:strVal val="visible"/>
                                      </p:to>
                                    </p:set>
                                    <p:animScale>
                                      <p:cBhvr>
                                        <p:cTn id="34"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2"/>
                                        </p:tgtEl>
                                        <p:attrNameLst>
                                          <p:attrName>ppt_x</p:attrName>
                                          <p:attrName>ppt_y</p:attrName>
                                        </p:attrNameLst>
                                      </p:cBhvr>
                                    </p:animMotion>
                                    <p:animEffect transition="in" filter="fade">
                                      <p:cBhvr>
                                        <p:cTn id="36" dur="1000"/>
                                        <p:tgtEl>
                                          <p:spTgt spid="2"/>
                                        </p:tgtEl>
                                      </p:cBhvr>
                                    </p:animEffect>
                                  </p:childTnLst>
                                </p:cTn>
                              </p:par>
                              <p:par>
                                <p:cTn id="37" presetID="41" presetClass="entr" presetSubtype="0" fill="hold" grpId="0" nodeType="withEffect">
                                  <p:stCondLst>
                                    <p:cond delay="3000"/>
                                  </p:stCondLst>
                                  <p:iterate type="lt">
                                    <p:tmPct val="10000"/>
                                  </p:iterate>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21"/>
                                        </p:tgtEl>
                                        <p:attrNameLst>
                                          <p:attrName>ppt_y</p:attrName>
                                        </p:attrNameLst>
                                      </p:cBhvr>
                                      <p:tavLst>
                                        <p:tav tm="0">
                                          <p:val>
                                            <p:strVal val="#ppt_y"/>
                                          </p:val>
                                        </p:tav>
                                        <p:tav tm="100000">
                                          <p:val>
                                            <p:strVal val="#ppt_y"/>
                                          </p:val>
                                        </p:tav>
                                      </p:tavLst>
                                    </p:anim>
                                    <p:anim calcmode="lin" valueType="num">
                                      <p:cBhvr>
                                        <p:cTn id="41"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27685" y="1238602"/>
            <a:ext cx="2687141" cy="2406172"/>
            <a:chOff x="1127685" y="1432379"/>
            <a:chExt cx="2687141" cy="2406172"/>
          </a:xfrm>
        </p:grpSpPr>
        <p:sp>
          <p:nvSpPr>
            <p:cNvPr id="12" name="流程图: 准备 11"/>
            <p:cNvSpPr/>
            <p:nvPr/>
          </p:nvSpPr>
          <p:spPr>
            <a:xfrm>
              <a:off x="1127685" y="1924832"/>
              <a:ext cx="2687141" cy="1913719"/>
            </a:xfrm>
            <a:prstGeom prst="flowChartPreparation">
              <a:avLst/>
            </a:prstGeom>
            <a:solidFill>
              <a:srgbClr val="17540E"/>
            </a:solidFill>
            <a:ln w="57150">
              <a:solidFill>
                <a:srgbClr val="99A8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0556" y="1432379"/>
              <a:ext cx="605000" cy="777346"/>
            </a:xfrm>
            <a:prstGeom prst="rect">
              <a:avLst/>
            </a:prstGeom>
          </p:spPr>
        </p:pic>
      </p:grpSp>
      <p:grpSp>
        <p:nvGrpSpPr>
          <p:cNvPr id="3" name="组合 2"/>
          <p:cNvGrpSpPr/>
          <p:nvPr/>
        </p:nvGrpSpPr>
        <p:grpSpPr>
          <a:xfrm>
            <a:off x="4729460" y="1232730"/>
            <a:ext cx="2687141" cy="2412044"/>
            <a:chOff x="4729460" y="1426507"/>
            <a:chExt cx="2687141" cy="2412044"/>
          </a:xfrm>
        </p:grpSpPr>
        <p:sp>
          <p:nvSpPr>
            <p:cNvPr id="24" name="流程图: 准备 23"/>
            <p:cNvSpPr/>
            <p:nvPr/>
          </p:nvSpPr>
          <p:spPr>
            <a:xfrm>
              <a:off x="4729460" y="1924832"/>
              <a:ext cx="2687141" cy="1913719"/>
            </a:xfrm>
            <a:prstGeom prst="flowChartPreparation">
              <a:avLst/>
            </a:prstGeom>
            <a:solidFill>
              <a:srgbClr val="17540E"/>
            </a:solidFill>
            <a:ln w="57150">
              <a:solidFill>
                <a:srgbClr val="99A8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2" name="图片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1250" y="1426507"/>
              <a:ext cx="605000" cy="777346"/>
            </a:xfrm>
            <a:prstGeom prst="rect">
              <a:avLst/>
            </a:prstGeom>
          </p:spPr>
        </p:pic>
      </p:grpSp>
      <p:grpSp>
        <p:nvGrpSpPr>
          <p:cNvPr id="6" name="组合 5"/>
          <p:cNvGrpSpPr/>
          <p:nvPr/>
        </p:nvGrpSpPr>
        <p:grpSpPr>
          <a:xfrm>
            <a:off x="8331235" y="1232730"/>
            <a:ext cx="2687141" cy="2408462"/>
            <a:chOff x="8331235" y="1426507"/>
            <a:chExt cx="2687141" cy="2408462"/>
          </a:xfrm>
        </p:grpSpPr>
        <p:sp>
          <p:nvSpPr>
            <p:cNvPr id="25" name="流程图: 准备 24"/>
            <p:cNvSpPr/>
            <p:nvPr/>
          </p:nvSpPr>
          <p:spPr>
            <a:xfrm>
              <a:off x="8331235" y="1921250"/>
              <a:ext cx="2687141" cy="1913719"/>
            </a:xfrm>
            <a:prstGeom prst="flowChartPreparation">
              <a:avLst/>
            </a:prstGeom>
            <a:solidFill>
              <a:srgbClr val="17540E"/>
            </a:solidFill>
            <a:ln w="57150">
              <a:solidFill>
                <a:srgbClr val="99A8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82021" y="1426507"/>
              <a:ext cx="605000" cy="777346"/>
            </a:xfrm>
            <a:prstGeom prst="rect">
              <a:avLst/>
            </a:prstGeom>
          </p:spPr>
        </p:pic>
      </p:grpSp>
      <p:grpSp>
        <p:nvGrpSpPr>
          <p:cNvPr id="18" name="组合 17"/>
          <p:cNvGrpSpPr/>
          <p:nvPr/>
        </p:nvGrpSpPr>
        <p:grpSpPr>
          <a:xfrm>
            <a:off x="3901149" y="2452286"/>
            <a:ext cx="665572" cy="456097"/>
            <a:chOff x="3771193" y="2827417"/>
            <a:chExt cx="588306" cy="403149"/>
          </a:xfrm>
        </p:grpSpPr>
        <p:sp>
          <p:nvSpPr>
            <p:cNvPr id="16" name="燕尾形 15"/>
            <p:cNvSpPr/>
            <p:nvPr/>
          </p:nvSpPr>
          <p:spPr>
            <a:xfrm>
              <a:off x="3771193" y="2827417"/>
              <a:ext cx="350992" cy="400323"/>
            </a:xfrm>
            <a:prstGeom prst="chevron">
              <a:avLst/>
            </a:prstGeom>
            <a:solidFill>
              <a:srgbClr val="FF9027"/>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燕尾形 30"/>
            <p:cNvSpPr/>
            <p:nvPr/>
          </p:nvSpPr>
          <p:spPr>
            <a:xfrm>
              <a:off x="4008507" y="2830243"/>
              <a:ext cx="350992" cy="400323"/>
            </a:xfrm>
            <a:prstGeom prst="chevron">
              <a:avLst/>
            </a:prstGeom>
            <a:solidFill>
              <a:srgbClr val="99A833"/>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2" name="组合 31"/>
          <p:cNvGrpSpPr/>
          <p:nvPr/>
        </p:nvGrpSpPr>
        <p:grpSpPr>
          <a:xfrm>
            <a:off x="7480901" y="2457269"/>
            <a:ext cx="665572" cy="456097"/>
            <a:chOff x="3771193" y="2827417"/>
            <a:chExt cx="588306" cy="403149"/>
          </a:xfrm>
        </p:grpSpPr>
        <p:sp>
          <p:nvSpPr>
            <p:cNvPr id="33" name="燕尾形 32"/>
            <p:cNvSpPr/>
            <p:nvPr/>
          </p:nvSpPr>
          <p:spPr>
            <a:xfrm>
              <a:off x="3771193" y="2827417"/>
              <a:ext cx="350992" cy="400323"/>
            </a:xfrm>
            <a:prstGeom prst="chevron">
              <a:avLst/>
            </a:prstGeom>
            <a:solidFill>
              <a:srgbClr val="FF9027"/>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燕尾形 33"/>
            <p:cNvSpPr/>
            <p:nvPr/>
          </p:nvSpPr>
          <p:spPr>
            <a:xfrm>
              <a:off x="4008507" y="2830243"/>
              <a:ext cx="350992" cy="400323"/>
            </a:xfrm>
            <a:prstGeom prst="chevron">
              <a:avLst/>
            </a:prstGeom>
            <a:solidFill>
              <a:srgbClr val="99A833"/>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5" name="矩形 34"/>
          <p:cNvSpPr/>
          <p:nvPr/>
        </p:nvSpPr>
        <p:spPr>
          <a:xfrm>
            <a:off x="1704803" y="1955345"/>
            <a:ext cx="1551480" cy="584775"/>
          </a:xfrm>
          <a:prstGeom prst="rect">
            <a:avLst/>
          </a:prstGeom>
        </p:spPr>
        <p:txBody>
          <a:bodyPr wrap="square">
            <a:spAutoFit/>
          </a:bodyPr>
          <a:lstStyle/>
          <a:p>
            <a:pPr algn="ctr"/>
            <a:r>
              <a:rPr lang="zh-CN" altLang="en-US" sz="3200" dirty="0">
                <a:solidFill>
                  <a:srgbClr val="FFFF00"/>
                </a:solidFill>
                <a:latin typeface="迷你简祥隶" panose="03000509000000000000" pitchFamily="65" charset="-122"/>
                <a:ea typeface="迷你简祥隶" panose="03000509000000000000" pitchFamily="65" charset="-122"/>
              </a:rPr>
              <a:t>第一天</a:t>
            </a:r>
            <a:endParaRPr lang="en-US" altLang="zh-CN" sz="3200" dirty="0">
              <a:solidFill>
                <a:srgbClr val="FFFF00"/>
              </a:solidFill>
              <a:latin typeface="迷你简祥隶" panose="03000509000000000000" pitchFamily="65" charset="-122"/>
              <a:ea typeface="迷你简祥隶" panose="03000509000000000000" pitchFamily="65" charset="-122"/>
            </a:endParaRPr>
          </a:p>
        </p:txBody>
      </p:sp>
      <p:sp>
        <p:nvSpPr>
          <p:cNvPr id="36" name="矩形 35"/>
          <p:cNvSpPr/>
          <p:nvPr/>
        </p:nvSpPr>
        <p:spPr>
          <a:xfrm>
            <a:off x="1464881" y="2486556"/>
            <a:ext cx="2031325" cy="830997"/>
          </a:xfrm>
          <a:prstGeom prst="rect">
            <a:avLst/>
          </a:prstGeom>
        </p:spPr>
        <p:txBody>
          <a:bodyPr wrap="none">
            <a:spAutoFit/>
          </a:bodyPr>
          <a:lstStyle/>
          <a:p>
            <a:r>
              <a:rPr lang="zh-CN" altLang="en-US" sz="1600" dirty="0">
                <a:solidFill>
                  <a:schemeClr val="bg1"/>
                </a:solidFill>
                <a:latin typeface="迷你简祥隶" panose="03000509000000000000" pitchFamily="65" charset="-122"/>
                <a:ea typeface="迷你简祥隶" panose="03000509000000000000" pitchFamily="65" charset="-122"/>
              </a:rPr>
              <a:t>量身定制学习的课程</a:t>
            </a:r>
            <a:endParaRPr lang="en-US" altLang="zh-CN" sz="1600" dirty="0">
              <a:solidFill>
                <a:schemeClr val="bg1"/>
              </a:solidFill>
              <a:latin typeface="迷你简祥隶" panose="03000509000000000000" pitchFamily="65" charset="-122"/>
              <a:ea typeface="迷你简祥隶" panose="03000509000000000000" pitchFamily="65" charset="-122"/>
            </a:endParaRPr>
          </a:p>
          <a:p>
            <a:r>
              <a:rPr lang="zh-CN" altLang="en-US" sz="1600" dirty="0">
                <a:solidFill>
                  <a:schemeClr val="bg1"/>
                </a:solidFill>
                <a:latin typeface="迷你简祥隶" panose="03000509000000000000" pitchFamily="65" charset="-122"/>
                <a:ea typeface="迷你简祥隶" panose="03000509000000000000" pitchFamily="65" charset="-122"/>
              </a:rPr>
              <a:t>量身定制学习的课程</a:t>
            </a:r>
          </a:p>
          <a:p>
            <a:r>
              <a:rPr lang="zh-CN" altLang="en-US" sz="1600" dirty="0">
                <a:solidFill>
                  <a:schemeClr val="bg1"/>
                </a:solidFill>
                <a:latin typeface="迷你简祥隶" panose="03000509000000000000" pitchFamily="65" charset="-122"/>
                <a:ea typeface="迷你简祥隶" panose="03000509000000000000" pitchFamily="65" charset="-122"/>
              </a:rPr>
              <a:t>量身定制学习的课程</a:t>
            </a:r>
          </a:p>
        </p:txBody>
      </p:sp>
      <p:sp>
        <p:nvSpPr>
          <p:cNvPr id="37" name="矩形 36"/>
          <p:cNvSpPr/>
          <p:nvPr/>
        </p:nvSpPr>
        <p:spPr>
          <a:xfrm>
            <a:off x="5293803" y="1955345"/>
            <a:ext cx="1551480" cy="584775"/>
          </a:xfrm>
          <a:prstGeom prst="rect">
            <a:avLst/>
          </a:prstGeom>
        </p:spPr>
        <p:txBody>
          <a:bodyPr wrap="square">
            <a:spAutoFit/>
          </a:bodyPr>
          <a:lstStyle/>
          <a:p>
            <a:pPr algn="ctr"/>
            <a:r>
              <a:rPr lang="zh-CN" altLang="en-US" sz="3200" dirty="0">
                <a:solidFill>
                  <a:srgbClr val="FFFF00"/>
                </a:solidFill>
                <a:latin typeface="迷你简祥隶" panose="03000509000000000000" pitchFamily="65" charset="-122"/>
                <a:ea typeface="迷你简祥隶" panose="03000509000000000000" pitchFamily="65" charset="-122"/>
              </a:rPr>
              <a:t>第二天</a:t>
            </a:r>
            <a:endParaRPr lang="en-US" altLang="zh-CN" sz="3200" dirty="0">
              <a:solidFill>
                <a:srgbClr val="FFFF00"/>
              </a:solidFill>
              <a:latin typeface="迷你简祥隶" panose="03000509000000000000" pitchFamily="65" charset="-122"/>
              <a:ea typeface="迷你简祥隶" panose="03000509000000000000" pitchFamily="65" charset="-122"/>
            </a:endParaRPr>
          </a:p>
        </p:txBody>
      </p:sp>
      <p:sp>
        <p:nvSpPr>
          <p:cNvPr id="39" name="矩形 38"/>
          <p:cNvSpPr/>
          <p:nvPr/>
        </p:nvSpPr>
        <p:spPr>
          <a:xfrm>
            <a:off x="5053881" y="2486556"/>
            <a:ext cx="2031325" cy="830997"/>
          </a:xfrm>
          <a:prstGeom prst="rect">
            <a:avLst/>
          </a:prstGeom>
        </p:spPr>
        <p:txBody>
          <a:bodyPr wrap="none">
            <a:spAutoFit/>
          </a:bodyPr>
          <a:lstStyle/>
          <a:p>
            <a:r>
              <a:rPr lang="zh-CN" altLang="en-US" sz="1600" dirty="0">
                <a:solidFill>
                  <a:schemeClr val="bg1"/>
                </a:solidFill>
                <a:latin typeface="迷你简祥隶" panose="03000509000000000000" pitchFamily="65" charset="-122"/>
                <a:ea typeface="迷你简祥隶" panose="03000509000000000000" pitchFamily="65" charset="-122"/>
              </a:rPr>
              <a:t>量身定制学习的课程</a:t>
            </a:r>
            <a:endParaRPr lang="en-US" altLang="zh-CN" sz="1600" dirty="0">
              <a:solidFill>
                <a:schemeClr val="bg1"/>
              </a:solidFill>
              <a:latin typeface="迷你简祥隶" panose="03000509000000000000" pitchFamily="65" charset="-122"/>
              <a:ea typeface="迷你简祥隶" panose="03000509000000000000" pitchFamily="65" charset="-122"/>
            </a:endParaRPr>
          </a:p>
          <a:p>
            <a:r>
              <a:rPr lang="zh-CN" altLang="en-US" sz="1600" dirty="0">
                <a:solidFill>
                  <a:schemeClr val="bg1"/>
                </a:solidFill>
                <a:latin typeface="迷你简祥隶" panose="03000509000000000000" pitchFamily="65" charset="-122"/>
                <a:ea typeface="迷你简祥隶" panose="03000509000000000000" pitchFamily="65" charset="-122"/>
              </a:rPr>
              <a:t>量身定制学习的课程</a:t>
            </a:r>
          </a:p>
          <a:p>
            <a:r>
              <a:rPr lang="zh-CN" altLang="en-US" sz="1600" dirty="0">
                <a:solidFill>
                  <a:schemeClr val="bg1"/>
                </a:solidFill>
                <a:latin typeface="迷你简祥隶" panose="03000509000000000000" pitchFamily="65" charset="-122"/>
                <a:ea typeface="迷你简祥隶" panose="03000509000000000000" pitchFamily="65" charset="-122"/>
              </a:rPr>
              <a:t>量身定制学习的课程</a:t>
            </a:r>
          </a:p>
        </p:txBody>
      </p:sp>
      <p:sp>
        <p:nvSpPr>
          <p:cNvPr id="40" name="矩形 39"/>
          <p:cNvSpPr/>
          <p:nvPr/>
        </p:nvSpPr>
        <p:spPr>
          <a:xfrm>
            <a:off x="8907855" y="1949776"/>
            <a:ext cx="1551480" cy="584775"/>
          </a:xfrm>
          <a:prstGeom prst="rect">
            <a:avLst/>
          </a:prstGeom>
        </p:spPr>
        <p:txBody>
          <a:bodyPr wrap="square">
            <a:spAutoFit/>
          </a:bodyPr>
          <a:lstStyle/>
          <a:p>
            <a:pPr algn="ctr"/>
            <a:r>
              <a:rPr lang="zh-CN" altLang="en-US" sz="3200" dirty="0">
                <a:solidFill>
                  <a:srgbClr val="FFFF00"/>
                </a:solidFill>
                <a:latin typeface="迷你简祥隶" panose="03000509000000000000" pitchFamily="65" charset="-122"/>
                <a:ea typeface="迷你简祥隶" panose="03000509000000000000" pitchFamily="65" charset="-122"/>
              </a:rPr>
              <a:t>第三天</a:t>
            </a:r>
            <a:endParaRPr lang="en-US" altLang="zh-CN" sz="3200" dirty="0">
              <a:solidFill>
                <a:srgbClr val="FFFF00"/>
              </a:solidFill>
              <a:latin typeface="迷你简祥隶" panose="03000509000000000000" pitchFamily="65" charset="-122"/>
              <a:ea typeface="迷你简祥隶" panose="03000509000000000000" pitchFamily="65" charset="-122"/>
            </a:endParaRPr>
          </a:p>
        </p:txBody>
      </p:sp>
      <p:sp>
        <p:nvSpPr>
          <p:cNvPr id="41" name="矩形 40"/>
          <p:cNvSpPr/>
          <p:nvPr/>
        </p:nvSpPr>
        <p:spPr>
          <a:xfrm>
            <a:off x="8667933" y="2480987"/>
            <a:ext cx="2031325" cy="830997"/>
          </a:xfrm>
          <a:prstGeom prst="rect">
            <a:avLst/>
          </a:prstGeom>
        </p:spPr>
        <p:txBody>
          <a:bodyPr wrap="none">
            <a:spAutoFit/>
          </a:bodyPr>
          <a:lstStyle/>
          <a:p>
            <a:r>
              <a:rPr lang="zh-CN" altLang="en-US" sz="1600" dirty="0">
                <a:solidFill>
                  <a:schemeClr val="bg1"/>
                </a:solidFill>
                <a:latin typeface="迷你简祥隶" panose="03000509000000000000" pitchFamily="65" charset="-122"/>
                <a:ea typeface="迷你简祥隶" panose="03000509000000000000" pitchFamily="65" charset="-122"/>
              </a:rPr>
              <a:t>量身定制学习的课程</a:t>
            </a:r>
            <a:endParaRPr lang="en-US" altLang="zh-CN" sz="1600" dirty="0">
              <a:solidFill>
                <a:schemeClr val="bg1"/>
              </a:solidFill>
              <a:latin typeface="迷你简祥隶" panose="03000509000000000000" pitchFamily="65" charset="-122"/>
              <a:ea typeface="迷你简祥隶" panose="03000509000000000000" pitchFamily="65" charset="-122"/>
            </a:endParaRPr>
          </a:p>
          <a:p>
            <a:r>
              <a:rPr lang="zh-CN" altLang="en-US" sz="1600" dirty="0">
                <a:solidFill>
                  <a:schemeClr val="bg1"/>
                </a:solidFill>
                <a:latin typeface="迷你简祥隶" panose="03000509000000000000" pitchFamily="65" charset="-122"/>
                <a:ea typeface="迷你简祥隶" panose="03000509000000000000" pitchFamily="65" charset="-122"/>
              </a:rPr>
              <a:t>量身定制学习的课程</a:t>
            </a:r>
          </a:p>
          <a:p>
            <a:r>
              <a:rPr lang="zh-CN" altLang="en-US" sz="1600" dirty="0">
                <a:solidFill>
                  <a:schemeClr val="bg1"/>
                </a:solidFill>
                <a:latin typeface="迷你简祥隶" panose="03000509000000000000" pitchFamily="65" charset="-122"/>
                <a:ea typeface="迷你简祥隶" panose="03000509000000000000" pitchFamily="65" charset="-122"/>
              </a:rPr>
              <a:t>量身定制学习的课程</a:t>
            </a:r>
          </a:p>
        </p:txBody>
      </p:sp>
      <p:pic>
        <p:nvPicPr>
          <p:cNvPr id="44" name="图片 43"/>
          <p:cNvPicPr>
            <a:picLocks noChangeAspect="1"/>
          </p:cNvPicPr>
          <p:nvPr/>
        </p:nvPicPr>
        <p:blipFill rotWithShape="1">
          <a:blip r:embed="rId4"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45" name="图片 44"/>
          <p:cNvPicPr>
            <a:picLocks noChangeAspect="1"/>
          </p:cNvPicPr>
          <p:nvPr/>
        </p:nvPicPr>
        <p:blipFill rotWithShape="1">
          <a:blip r:embed="rId5"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46" name="图片 4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47" name="组合 46"/>
          <p:cNvGrpSpPr/>
          <p:nvPr/>
        </p:nvGrpSpPr>
        <p:grpSpPr>
          <a:xfrm>
            <a:off x="1267" y="4423720"/>
            <a:ext cx="12215448" cy="2445422"/>
            <a:chOff x="-23447" y="4479679"/>
            <a:chExt cx="12215448" cy="2387174"/>
          </a:xfrm>
        </p:grpSpPr>
        <p:pic>
          <p:nvPicPr>
            <p:cNvPr id="48" name="图片 47"/>
            <p:cNvPicPr>
              <a:picLocks noChangeAspect="1"/>
            </p:cNvPicPr>
            <p:nvPr/>
          </p:nvPicPr>
          <p:blipFill rotWithShape="1">
            <a:blip r:embed="rId7"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49" name="图片 4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50" name="图片 4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51" name="图片 5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52" name="图片 5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sp>
        <p:nvSpPr>
          <p:cNvPr id="38" name="矩形 37"/>
          <p:cNvSpPr/>
          <p:nvPr/>
        </p:nvSpPr>
        <p:spPr>
          <a:xfrm>
            <a:off x="4157007" y="4187852"/>
            <a:ext cx="3877985" cy="584775"/>
          </a:xfrm>
          <a:prstGeom prst="rect">
            <a:avLst/>
          </a:prstGeom>
        </p:spPr>
        <p:txBody>
          <a:bodyPr wrap="none">
            <a:spAutoFit/>
          </a:bodyPr>
          <a:lstStyle/>
          <a:p>
            <a:r>
              <a:rPr lang="zh-CN" altLang="en-US" sz="3200" dirty="0">
                <a:solidFill>
                  <a:srgbClr val="0B4C29"/>
                </a:solidFill>
                <a:latin typeface="迷你简少儿" panose="03000509000000000000" pitchFamily="65" charset="-122"/>
                <a:ea typeface="迷你简少儿" panose="03000509000000000000" pitchFamily="65" charset="-122"/>
              </a:rPr>
              <a:t>夏令营训练行程安排</a:t>
            </a:r>
          </a:p>
        </p:txBody>
      </p:sp>
    </p:spTree>
    <p:extLst>
      <p:ext uri="{BB962C8B-B14F-4D97-AF65-F5344CB8AC3E}">
        <p14:creationId xmlns:p14="http://schemas.microsoft.com/office/powerpoint/2010/main" val="297580060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1000"/>
                                        <p:tgtEl>
                                          <p:spTgt spid="46"/>
                                        </p:tgtEl>
                                      </p:cBhvr>
                                    </p:animEffect>
                                    <p:anim calcmode="lin" valueType="num">
                                      <p:cBhvr>
                                        <p:cTn id="13" dur="1000" fill="hold"/>
                                        <p:tgtEl>
                                          <p:spTgt spid="46"/>
                                        </p:tgtEl>
                                        <p:attrNameLst>
                                          <p:attrName>ppt_x</p:attrName>
                                        </p:attrNameLst>
                                      </p:cBhvr>
                                      <p:tavLst>
                                        <p:tav tm="0">
                                          <p:val>
                                            <p:strVal val="#ppt_x"/>
                                          </p:val>
                                        </p:tav>
                                        <p:tav tm="100000">
                                          <p:val>
                                            <p:strVal val="#ppt_x"/>
                                          </p:val>
                                        </p:tav>
                                      </p:tavLst>
                                    </p:anim>
                                    <p:anim calcmode="lin" valueType="num">
                                      <p:cBhvr>
                                        <p:cTn id="14" dur="1000" fill="hold"/>
                                        <p:tgtEl>
                                          <p:spTgt spid="4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1000"/>
                                        <p:tgtEl>
                                          <p:spTgt spid="45"/>
                                        </p:tgtEl>
                                      </p:cBhvr>
                                    </p:animEffect>
                                    <p:anim calcmode="lin" valueType="num">
                                      <p:cBhvr>
                                        <p:cTn id="18" dur="1000" fill="hold"/>
                                        <p:tgtEl>
                                          <p:spTgt spid="45"/>
                                        </p:tgtEl>
                                        <p:attrNameLst>
                                          <p:attrName>ppt_x</p:attrName>
                                        </p:attrNameLst>
                                      </p:cBhvr>
                                      <p:tavLst>
                                        <p:tav tm="0">
                                          <p:val>
                                            <p:strVal val="#ppt_x"/>
                                          </p:val>
                                        </p:tav>
                                        <p:tav tm="100000">
                                          <p:val>
                                            <p:strVal val="#ppt_x"/>
                                          </p:val>
                                        </p:tav>
                                      </p:tavLst>
                                    </p:anim>
                                    <p:anim calcmode="lin" valueType="num">
                                      <p:cBhvr>
                                        <p:cTn id="19" dur="1000" fill="hold"/>
                                        <p:tgtEl>
                                          <p:spTgt spid="4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1000"/>
                                        <p:tgtEl>
                                          <p:spTgt spid="44"/>
                                        </p:tgtEl>
                                      </p:cBhvr>
                                    </p:animEffect>
                                    <p:anim calcmode="lin" valueType="num">
                                      <p:cBhvr>
                                        <p:cTn id="23" dur="1000" fill="hold"/>
                                        <p:tgtEl>
                                          <p:spTgt spid="44"/>
                                        </p:tgtEl>
                                        <p:attrNameLst>
                                          <p:attrName>ppt_x</p:attrName>
                                        </p:attrNameLst>
                                      </p:cBhvr>
                                      <p:tavLst>
                                        <p:tav tm="0">
                                          <p:val>
                                            <p:strVal val="#ppt_x"/>
                                          </p:val>
                                        </p:tav>
                                        <p:tav tm="100000">
                                          <p:val>
                                            <p:strVal val="#ppt_x"/>
                                          </p:val>
                                        </p:tav>
                                      </p:tavLst>
                                    </p:anim>
                                    <p:anim calcmode="lin" valueType="num">
                                      <p:cBhvr>
                                        <p:cTn id="24" dur="1000" fill="hold"/>
                                        <p:tgtEl>
                                          <p:spTgt spid="44"/>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52"/>
                                        </p:tgtEl>
                                        <p:attrNameLst>
                                          <p:attrName>style.visibility</p:attrName>
                                        </p:attrNameLst>
                                      </p:cBhvr>
                                      <p:to>
                                        <p:strVal val="visible"/>
                                      </p:to>
                                    </p:set>
                                    <p:animEffect transition="in" filter="wipe(down)">
                                      <p:cBhvr>
                                        <p:cTn id="27" dur="500"/>
                                        <p:tgtEl>
                                          <p:spTgt spid="52"/>
                                        </p:tgtEl>
                                      </p:cBhvr>
                                    </p:animEffect>
                                  </p:childTnLst>
                                </p:cTn>
                              </p:par>
                              <p:par>
                                <p:cTn id="28" presetID="22" presetClass="entr" presetSubtype="8" fill="hold" nodeType="withEffect">
                                  <p:stCondLst>
                                    <p:cond delay="2000"/>
                                  </p:stCondLst>
                                  <p:childTnLst>
                                    <p:set>
                                      <p:cBhvr>
                                        <p:cTn id="29" dur="1" fill="hold">
                                          <p:stCondLst>
                                            <p:cond delay="0"/>
                                          </p:stCondLst>
                                        </p:cTn>
                                        <p:tgtEl>
                                          <p:spTgt spid="2"/>
                                        </p:tgtEl>
                                        <p:attrNameLst>
                                          <p:attrName>style.visibility</p:attrName>
                                        </p:attrNameLst>
                                      </p:cBhvr>
                                      <p:to>
                                        <p:strVal val="visible"/>
                                      </p:to>
                                    </p:set>
                                    <p:animEffect transition="in" filter="wipe(left)">
                                      <p:cBhvr>
                                        <p:cTn id="30" dur="750"/>
                                        <p:tgtEl>
                                          <p:spTgt spid="2"/>
                                        </p:tgtEl>
                                      </p:cBhvr>
                                    </p:animEffect>
                                  </p:childTnLst>
                                </p:cTn>
                              </p:par>
                              <p:par>
                                <p:cTn id="31" presetID="22" presetClass="entr" presetSubtype="8" fill="hold" nodeType="withEffect">
                                  <p:stCondLst>
                                    <p:cond delay="250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750"/>
                                        <p:tgtEl>
                                          <p:spTgt spid="18"/>
                                        </p:tgtEl>
                                      </p:cBhvr>
                                    </p:animEffect>
                                  </p:childTnLst>
                                </p:cTn>
                              </p:par>
                              <p:par>
                                <p:cTn id="34" presetID="22" presetClass="entr" presetSubtype="8" fill="hold" nodeType="withEffect">
                                  <p:stCondLst>
                                    <p:cond delay="300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750"/>
                                        <p:tgtEl>
                                          <p:spTgt spid="3"/>
                                        </p:tgtEl>
                                      </p:cBhvr>
                                    </p:animEffect>
                                  </p:childTnLst>
                                </p:cTn>
                              </p:par>
                              <p:par>
                                <p:cTn id="37" presetID="22" presetClass="entr" presetSubtype="8" fill="hold" nodeType="withEffect">
                                  <p:stCondLst>
                                    <p:cond delay="400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750"/>
                                        <p:tgtEl>
                                          <p:spTgt spid="6"/>
                                        </p:tgtEl>
                                      </p:cBhvr>
                                    </p:animEffect>
                                  </p:childTnLst>
                                </p:cTn>
                              </p:par>
                              <p:par>
                                <p:cTn id="40" presetID="22" presetClass="entr" presetSubtype="8" fill="hold" nodeType="withEffect">
                                  <p:stCondLst>
                                    <p:cond delay="3500"/>
                                  </p:stCondLst>
                                  <p:childTnLst>
                                    <p:set>
                                      <p:cBhvr>
                                        <p:cTn id="41" dur="1" fill="hold">
                                          <p:stCondLst>
                                            <p:cond delay="0"/>
                                          </p:stCondLst>
                                        </p:cTn>
                                        <p:tgtEl>
                                          <p:spTgt spid="32"/>
                                        </p:tgtEl>
                                        <p:attrNameLst>
                                          <p:attrName>style.visibility</p:attrName>
                                        </p:attrNameLst>
                                      </p:cBhvr>
                                      <p:to>
                                        <p:strVal val="visible"/>
                                      </p:to>
                                    </p:set>
                                    <p:animEffect transition="in" filter="wipe(left)">
                                      <p:cBhvr>
                                        <p:cTn id="42" dur="500"/>
                                        <p:tgtEl>
                                          <p:spTgt spid="32"/>
                                        </p:tgtEl>
                                      </p:cBhvr>
                                    </p:animEffect>
                                  </p:childTnLst>
                                </p:cTn>
                              </p:par>
                              <p:par>
                                <p:cTn id="43" presetID="14" presetClass="entr" presetSubtype="10" fill="hold" grpId="0" nodeType="withEffect">
                                  <p:stCondLst>
                                    <p:cond delay="2500"/>
                                  </p:stCondLst>
                                  <p:childTnLst>
                                    <p:set>
                                      <p:cBhvr>
                                        <p:cTn id="44" dur="1" fill="hold">
                                          <p:stCondLst>
                                            <p:cond delay="0"/>
                                          </p:stCondLst>
                                        </p:cTn>
                                        <p:tgtEl>
                                          <p:spTgt spid="35"/>
                                        </p:tgtEl>
                                        <p:attrNameLst>
                                          <p:attrName>style.visibility</p:attrName>
                                        </p:attrNameLst>
                                      </p:cBhvr>
                                      <p:to>
                                        <p:strVal val="visible"/>
                                      </p:to>
                                    </p:set>
                                    <p:animEffect transition="in" filter="randombar(horizontal)">
                                      <p:cBhvr>
                                        <p:cTn id="45" dur="500"/>
                                        <p:tgtEl>
                                          <p:spTgt spid="35"/>
                                        </p:tgtEl>
                                      </p:cBhvr>
                                    </p:animEffect>
                                  </p:childTnLst>
                                </p:cTn>
                              </p:par>
                              <p:par>
                                <p:cTn id="46" presetID="14" presetClass="entr" presetSubtype="10" fill="hold" grpId="0" nodeType="withEffect">
                                  <p:stCondLst>
                                    <p:cond delay="2500"/>
                                  </p:stCondLst>
                                  <p:childTnLst>
                                    <p:set>
                                      <p:cBhvr>
                                        <p:cTn id="47" dur="1" fill="hold">
                                          <p:stCondLst>
                                            <p:cond delay="0"/>
                                          </p:stCondLst>
                                        </p:cTn>
                                        <p:tgtEl>
                                          <p:spTgt spid="36"/>
                                        </p:tgtEl>
                                        <p:attrNameLst>
                                          <p:attrName>style.visibility</p:attrName>
                                        </p:attrNameLst>
                                      </p:cBhvr>
                                      <p:to>
                                        <p:strVal val="visible"/>
                                      </p:to>
                                    </p:set>
                                    <p:animEffect transition="in" filter="randombar(horizontal)">
                                      <p:cBhvr>
                                        <p:cTn id="48" dur="500"/>
                                        <p:tgtEl>
                                          <p:spTgt spid="36"/>
                                        </p:tgtEl>
                                      </p:cBhvr>
                                    </p:animEffect>
                                  </p:childTnLst>
                                </p:cTn>
                              </p:par>
                              <p:par>
                                <p:cTn id="49" presetID="14" presetClass="entr" presetSubtype="10" fill="hold" grpId="0" nodeType="withEffect">
                                  <p:stCondLst>
                                    <p:cond delay="3500"/>
                                  </p:stCondLst>
                                  <p:childTnLst>
                                    <p:set>
                                      <p:cBhvr>
                                        <p:cTn id="50" dur="1" fill="hold">
                                          <p:stCondLst>
                                            <p:cond delay="0"/>
                                          </p:stCondLst>
                                        </p:cTn>
                                        <p:tgtEl>
                                          <p:spTgt spid="37"/>
                                        </p:tgtEl>
                                        <p:attrNameLst>
                                          <p:attrName>style.visibility</p:attrName>
                                        </p:attrNameLst>
                                      </p:cBhvr>
                                      <p:to>
                                        <p:strVal val="visible"/>
                                      </p:to>
                                    </p:set>
                                    <p:animEffect transition="in" filter="randombar(horizontal)">
                                      <p:cBhvr>
                                        <p:cTn id="51" dur="500"/>
                                        <p:tgtEl>
                                          <p:spTgt spid="37"/>
                                        </p:tgtEl>
                                      </p:cBhvr>
                                    </p:animEffect>
                                  </p:childTnLst>
                                </p:cTn>
                              </p:par>
                              <p:par>
                                <p:cTn id="52" presetID="14" presetClass="entr" presetSubtype="10" fill="hold" grpId="0" nodeType="withEffect">
                                  <p:stCondLst>
                                    <p:cond delay="3500"/>
                                  </p:stCondLst>
                                  <p:childTnLst>
                                    <p:set>
                                      <p:cBhvr>
                                        <p:cTn id="53" dur="1" fill="hold">
                                          <p:stCondLst>
                                            <p:cond delay="0"/>
                                          </p:stCondLst>
                                        </p:cTn>
                                        <p:tgtEl>
                                          <p:spTgt spid="39"/>
                                        </p:tgtEl>
                                        <p:attrNameLst>
                                          <p:attrName>style.visibility</p:attrName>
                                        </p:attrNameLst>
                                      </p:cBhvr>
                                      <p:to>
                                        <p:strVal val="visible"/>
                                      </p:to>
                                    </p:set>
                                    <p:animEffect transition="in" filter="randombar(horizontal)">
                                      <p:cBhvr>
                                        <p:cTn id="54" dur="500"/>
                                        <p:tgtEl>
                                          <p:spTgt spid="39"/>
                                        </p:tgtEl>
                                      </p:cBhvr>
                                    </p:animEffect>
                                  </p:childTnLst>
                                </p:cTn>
                              </p:par>
                              <p:par>
                                <p:cTn id="55" presetID="14" presetClass="entr" presetSubtype="10" fill="hold" grpId="0" nodeType="withEffect">
                                  <p:stCondLst>
                                    <p:cond delay="4000"/>
                                  </p:stCondLst>
                                  <p:childTnLst>
                                    <p:set>
                                      <p:cBhvr>
                                        <p:cTn id="56" dur="1" fill="hold">
                                          <p:stCondLst>
                                            <p:cond delay="0"/>
                                          </p:stCondLst>
                                        </p:cTn>
                                        <p:tgtEl>
                                          <p:spTgt spid="40"/>
                                        </p:tgtEl>
                                        <p:attrNameLst>
                                          <p:attrName>style.visibility</p:attrName>
                                        </p:attrNameLst>
                                      </p:cBhvr>
                                      <p:to>
                                        <p:strVal val="visible"/>
                                      </p:to>
                                    </p:set>
                                    <p:animEffect transition="in" filter="randombar(horizontal)">
                                      <p:cBhvr>
                                        <p:cTn id="57" dur="500"/>
                                        <p:tgtEl>
                                          <p:spTgt spid="40"/>
                                        </p:tgtEl>
                                      </p:cBhvr>
                                    </p:animEffect>
                                  </p:childTnLst>
                                </p:cTn>
                              </p:par>
                              <p:par>
                                <p:cTn id="58" presetID="14" presetClass="entr" presetSubtype="10" fill="hold" grpId="0" nodeType="withEffect">
                                  <p:stCondLst>
                                    <p:cond delay="4000"/>
                                  </p:stCondLst>
                                  <p:childTnLst>
                                    <p:set>
                                      <p:cBhvr>
                                        <p:cTn id="59" dur="1" fill="hold">
                                          <p:stCondLst>
                                            <p:cond delay="0"/>
                                          </p:stCondLst>
                                        </p:cTn>
                                        <p:tgtEl>
                                          <p:spTgt spid="41"/>
                                        </p:tgtEl>
                                        <p:attrNameLst>
                                          <p:attrName>style.visibility</p:attrName>
                                        </p:attrNameLst>
                                      </p:cBhvr>
                                      <p:to>
                                        <p:strVal val="visible"/>
                                      </p:to>
                                    </p:set>
                                    <p:animEffect transition="in" filter="randombar(horizontal)">
                                      <p:cBhvr>
                                        <p:cTn id="60" dur="500"/>
                                        <p:tgtEl>
                                          <p:spTgt spid="41"/>
                                        </p:tgtEl>
                                      </p:cBhvr>
                                    </p:animEffect>
                                  </p:childTnLst>
                                </p:cTn>
                              </p:par>
                              <p:par>
                                <p:cTn id="61" presetID="53" presetClass="entr" presetSubtype="16" fill="hold" grpId="0" nodeType="withEffect">
                                  <p:stCondLst>
                                    <p:cond delay="4000"/>
                                  </p:stCondLst>
                                  <p:childTnLst>
                                    <p:set>
                                      <p:cBhvr>
                                        <p:cTn id="62" dur="1" fill="hold">
                                          <p:stCondLst>
                                            <p:cond delay="0"/>
                                          </p:stCondLst>
                                        </p:cTn>
                                        <p:tgtEl>
                                          <p:spTgt spid="38"/>
                                        </p:tgtEl>
                                        <p:attrNameLst>
                                          <p:attrName>style.visibility</p:attrName>
                                        </p:attrNameLst>
                                      </p:cBhvr>
                                      <p:to>
                                        <p:strVal val="visible"/>
                                      </p:to>
                                    </p:set>
                                    <p:anim calcmode="lin" valueType="num">
                                      <p:cBhvr>
                                        <p:cTn id="63" dur="1000" fill="hold"/>
                                        <p:tgtEl>
                                          <p:spTgt spid="38"/>
                                        </p:tgtEl>
                                        <p:attrNameLst>
                                          <p:attrName>ppt_w</p:attrName>
                                        </p:attrNameLst>
                                      </p:cBhvr>
                                      <p:tavLst>
                                        <p:tav tm="0">
                                          <p:val>
                                            <p:fltVal val="0"/>
                                          </p:val>
                                        </p:tav>
                                        <p:tav tm="100000">
                                          <p:val>
                                            <p:strVal val="#ppt_w"/>
                                          </p:val>
                                        </p:tav>
                                      </p:tavLst>
                                    </p:anim>
                                    <p:anim calcmode="lin" valueType="num">
                                      <p:cBhvr>
                                        <p:cTn id="64" dur="1000" fill="hold"/>
                                        <p:tgtEl>
                                          <p:spTgt spid="38"/>
                                        </p:tgtEl>
                                        <p:attrNameLst>
                                          <p:attrName>ppt_h</p:attrName>
                                        </p:attrNameLst>
                                      </p:cBhvr>
                                      <p:tavLst>
                                        <p:tav tm="0">
                                          <p:val>
                                            <p:fltVal val="0"/>
                                          </p:val>
                                        </p:tav>
                                        <p:tav tm="100000">
                                          <p:val>
                                            <p:strVal val="#ppt_h"/>
                                          </p:val>
                                        </p:tav>
                                      </p:tavLst>
                                    </p:anim>
                                    <p:animEffect transition="in" filter="fade">
                                      <p:cBhvr>
                                        <p:cTn id="65"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9" grpId="0"/>
      <p:bldP spid="40" grpId="0"/>
      <p:bldP spid="41" grpId="0"/>
      <p:bldP spid="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4168158" y="875544"/>
            <a:ext cx="3877985" cy="584775"/>
          </a:xfrm>
          <a:prstGeom prst="rect">
            <a:avLst/>
          </a:prstGeom>
        </p:spPr>
        <p:txBody>
          <a:bodyPr wrap="none">
            <a:spAutoFit/>
          </a:bodyPr>
          <a:lstStyle/>
          <a:p>
            <a:r>
              <a:rPr lang="zh-CN" altLang="en-US" sz="3200" dirty="0">
                <a:solidFill>
                  <a:srgbClr val="0B4C29"/>
                </a:solidFill>
                <a:latin typeface="迷你简少儿" panose="03000509000000000000" pitchFamily="65" charset="-122"/>
                <a:ea typeface="迷你简少儿" panose="03000509000000000000" pitchFamily="65" charset="-122"/>
              </a:rPr>
              <a:t>夏令营训练行程安排</a:t>
            </a:r>
          </a:p>
        </p:txBody>
      </p:sp>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27" name="图片 26"/>
          <p:cNvPicPr>
            <a:picLocks noChangeAspect="1"/>
          </p:cNvPicPr>
          <p:nvPr/>
        </p:nvPicPr>
        <p:blipFill rotWithShape="1">
          <a:blip r:embed="rId4"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28"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29" name="组合 28"/>
          <p:cNvGrpSpPr/>
          <p:nvPr/>
        </p:nvGrpSpPr>
        <p:grpSpPr>
          <a:xfrm>
            <a:off x="1267" y="4423720"/>
            <a:ext cx="12215448" cy="2445422"/>
            <a:chOff x="-23447" y="4479679"/>
            <a:chExt cx="12215448" cy="2387174"/>
          </a:xfrm>
        </p:grpSpPr>
        <p:pic>
          <p:nvPicPr>
            <p:cNvPr id="30" name="图片 29"/>
            <p:cNvPicPr>
              <a:picLocks noChangeAspect="1"/>
            </p:cNvPicPr>
            <p:nvPr/>
          </p:nvPicPr>
          <p:blipFill rotWithShape="1">
            <a:blip r:embed="rId6"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31" name="图片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32" name="图片 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33" name="图片 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34" name="图片 3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grpSp>
        <p:nvGrpSpPr>
          <p:cNvPr id="2" name="组合 1"/>
          <p:cNvGrpSpPr/>
          <p:nvPr/>
        </p:nvGrpSpPr>
        <p:grpSpPr>
          <a:xfrm>
            <a:off x="1783144" y="4333268"/>
            <a:ext cx="7451629" cy="422174"/>
            <a:chOff x="1783144" y="4333268"/>
            <a:chExt cx="7451629" cy="422174"/>
          </a:xfrm>
        </p:grpSpPr>
        <p:cxnSp>
          <p:nvCxnSpPr>
            <p:cNvPr id="23" name="直接连接符 22"/>
            <p:cNvCxnSpPr/>
            <p:nvPr/>
          </p:nvCxnSpPr>
          <p:spPr>
            <a:xfrm flipV="1">
              <a:off x="1994231" y="4525691"/>
              <a:ext cx="7029455" cy="5651"/>
            </a:xfrm>
            <a:prstGeom prst="line">
              <a:avLst/>
            </a:prstGeom>
            <a:ln w="28575">
              <a:solidFill>
                <a:srgbClr val="99A833"/>
              </a:solidFill>
              <a:prstDash val="dash"/>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1783144" y="4333268"/>
              <a:ext cx="422174" cy="422174"/>
            </a:xfrm>
            <a:prstGeom prst="ellipse">
              <a:avLst/>
            </a:prstGeom>
            <a:solidFill>
              <a:srgbClr val="99A83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374755" y="4333268"/>
              <a:ext cx="422174" cy="422174"/>
            </a:xfrm>
            <a:prstGeom prst="ellipse">
              <a:avLst/>
            </a:prstGeom>
            <a:solidFill>
              <a:srgbClr val="17540E"/>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8812599" y="4333268"/>
              <a:ext cx="422174" cy="422174"/>
            </a:xfrm>
            <a:prstGeom prst="ellipse">
              <a:avLst/>
            </a:prstGeom>
            <a:solidFill>
              <a:srgbClr val="99A83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1177786" y="1812160"/>
            <a:ext cx="2789114" cy="2555004"/>
            <a:chOff x="1177786" y="1812160"/>
            <a:chExt cx="2789114" cy="2555004"/>
          </a:xfrm>
        </p:grpSpPr>
        <p:sp>
          <p:nvSpPr>
            <p:cNvPr id="20" name="圆角矩形标注 19"/>
            <p:cNvSpPr/>
            <p:nvPr/>
          </p:nvSpPr>
          <p:spPr>
            <a:xfrm>
              <a:off x="1177786" y="1812160"/>
              <a:ext cx="2789114" cy="1958743"/>
            </a:xfrm>
            <a:prstGeom prst="wedgeRoundRectCallout">
              <a:avLst>
                <a:gd name="adj1" fmla="val -20059"/>
                <a:gd name="adj2" fmla="val 69266"/>
                <a:gd name="adj3" fmla="val 16667"/>
              </a:avLst>
            </a:prstGeom>
            <a:solidFill>
              <a:srgbClr val="99A83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1618246" y="1957495"/>
              <a:ext cx="1908195" cy="646331"/>
            </a:xfrm>
            <a:prstGeom prst="rect">
              <a:avLst/>
            </a:prstGeom>
          </p:spPr>
          <p:txBody>
            <a:bodyPr wrap="square">
              <a:spAutoFit/>
            </a:bodyPr>
            <a:lstStyle/>
            <a:p>
              <a:pPr algn="ctr"/>
              <a:r>
                <a:rPr lang="zh-CN" altLang="en-US" sz="3600" dirty="0">
                  <a:solidFill>
                    <a:schemeClr val="bg1"/>
                  </a:solidFill>
                  <a:latin typeface="迷你简祥隶" panose="03000509000000000000" pitchFamily="65" charset="-122"/>
                  <a:ea typeface="迷你简祥隶" panose="03000509000000000000" pitchFamily="65" charset="-122"/>
                </a:rPr>
                <a:t>第一天</a:t>
              </a:r>
              <a:endParaRPr lang="en-US" altLang="zh-CN" sz="3600" dirty="0">
                <a:solidFill>
                  <a:schemeClr val="bg1"/>
                </a:solidFill>
                <a:latin typeface="迷你简祥隶" panose="03000509000000000000" pitchFamily="65" charset="-122"/>
                <a:ea typeface="迷你简祥隶" panose="03000509000000000000" pitchFamily="65" charset="-122"/>
              </a:endParaRPr>
            </a:p>
          </p:txBody>
        </p:sp>
        <p:sp>
          <p:nvSpPr>
            <p:cNvPr id="52" name="矩形 51"/>
            <p:cNvSpPr/>
            <p:nvPr/>
          </p:nvSpPr>
          <p:spPr>
            <a:xfrm>
              <a:off x="1441264" y="2536257"/>
              <a:ext cx="2262158" cy="923330"/>
            </a:xfrm>
            <a:prstGeom prst="rect">
              <a:avLst/>
            </a:prstGeom>
          </p:spPr>
          <p:txBody>
            <a:bodyPr wrap="none">
              <a:spAutoFit/>
            </a:bodyPr>
            <a:lstStyle/>
            <a:p>
              <a:r>
                <a:rPr lang="zh-CN" altLang="en-US" dirty="0">
                  <a:solidFill>
                    <a:schemeClr val="bg1"/>
                  </a:solidFill>
                  <a:latin typeface="迷你简祥隶" panose="03000509000000000000" pitchFamily="65" charset="-122"/>
                  <a:ea typeface="迷你简祥隶" panose="03000509000000000000" pitchFamily="65" charset="-122"/>
                </a:rPr>
                <a:t>量身定制学习的课程</a:t>
              </a:r>
              <a:endParaRPr lang="en-US" altLang="zh-CN" dirty="0">
                <a:solidFill>
                  <a:schemeClr val="bg1"/>
                </a:solidFill>
                <a:latin typeface="迷你简祥隶" panose="03000509000000000000" pitchFamily="65" charset="-122"/>
                <a:ea typeface="迷你简祥隶" panose="03000509000000000000" pitchFamily="65" charset="-122"/>
              </a:endParaRPr>
            </a:p>
            <a:p>
              <a:r>
                <a:rPr lang="zh-CN" altLang="en-US" dirty="0">
                  <a:solidFill>
                    <a:schemeClr val="bg1"/>
                  </a:solidFill>
                  <a:latin typeface="迷你简祥隶" panose="03000509000000000000" pitchFamily="65" charset="-122"/>
                  <a:ea typeface="迷你简祥隶" panose="03000509000000000000" pitchFamily="65" charset="-122"/>
                </a:rPr>
                <a:t>量身定制学习的课程</a:t>
              </a:r>
            </a:p>
            <a:p>
              <a:r>
                <a:rPr lang="zh-CN" altLang="en-US" dirty="0">
                  <a:solidFill>
                    <a:schemeClr val="bg1"/>
                  </a:solidFill>
                  <a:latin typeface="迷你简祥隶" panose="03000509000000000000" pitchFamily="65" charset="-122"/>
                  <a:ea typeface="迷你简祥隶" panose="03000509000000000000" pitchFamily="65" charset="-122"/>
                </a:rPr>
                <a:t>量身定制学习的课程</a:t>
              </a:r>
            </a:p>
          </p:txBody>
        </p:sp>
        <p:pic>
          <p:nvPicPr>
            <p:cNvPr id="60" name="图片 59"/>
            <p:cNvPicPr>
              <a:picLocks noChangeAspect="1"/>
            </p:cNvPicPr>
            <p:nvPr/>
          </p:nvPicPr>
          <p:blipFill rotWithShape="1">
            <a:blip r:embed="rId11" cstate="print">
              <a:extLst>
                <a:ext uri="{28A0092B-C50C-407E-A947-70E740481C1C}">
                  <a14:useLocalDpi xmlns:a14="http://schemas.microsoft.com/office/drawing/2010/main" val="0"/>
                </a:ext>
              </a:extLst>
            </a:blip>
            <a:srcRect t="34853" r="62060"/>
            <a:stretch/>
          </p:blipFill>
          <p:spPr>
            <a:xfrm>
              <a:off x="1637420" y="3391488"/>
              <a:ext cx="740604" cy="975676"/>
            </a:xfrm>
            <a:prstGeom prst="rect">
              <a:avLst/>
            </a:prstGeom>
          </p:spPr>
        </p:pic>
      </p:grpSp>
      <p:grpSp>
        <p:nvGrpSpPr>
          <p:cNvPr id="4" name="组合 3"/>
          <p:cNvGrpSpPr/>
          <p:nvPr/>
        </p:nvGrpSpPr>
        <p:grpSpPr>
          <a:xfrm>
            <a:off x="4746047" y="1824179"/>
            <a:ext cx="2789114" cy="2530709"/>
            <a:chOff x="4746047" y="1824179"/>
            <a:chExt cx="2789114" cy="2530709"/>
          </a:xfrm>
        </p:grpSpPr>
        <p:sp>
          <p:nvSpPr>
            <p:cNvPr id="45" name="圆角矩形标注 44"/>
            <p:cNvSpPr/>
            <p:nvPr/>
          </p:nvSpPr>
          <p:spPr>
            <a:xfrm>
              <a:off x="4746047" y="1824179"/>
              <a:ext cx="2789114" cy="1958743"/>
            </a:xfrm>
            <a:prstGeom prst="wedgeRoundRectCallout">
              <a:avLst>
                <a:gd name="adj1" fmla="val -20059"/>
                <a:gd name="adj2" fmla="val 69266"/>
                <a:gd name="adj3" fmla="val 16667"/>
              </a:avLst>
            </a:prstGeom>
            <a:solidFill>
              <a:srgbClr val="17540E"/>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5186507" y="1957495"/>
              <a:ext cx="1908195" cy="646331"/>
            </a:xfrm>
            <a:prstGeom prst="rect">
              <a:avLst/>
            </a:prstGeom>
          </p:spPr>
          <p:txBody>
            <a:bodyPr wrap="square">
              <a:spAutoFit/>
            </a:bodyPr>
            <a:lstStyle/>
            <a:p>
              <a:pPr algn="ctr"/>
              <a:r>
                <a:rPr lang="zh-CN" altLang="en-US" sz="3600" dirty="0">
                  <a:solidFill>
                    <a:schemeClr val="bg1"/>
                  </a:solidFill>
                  <a:latin typeface="迷你简祥隶" panose="03000509000000000000" pitchFamily="65" charset="-122"/>
                  <a:ea typeface="迷你简祥隶" panose="03000509000000000000" pitchFamily="65" charset="-122"/>
                </a:rPr>
                <a:t>第二天</a:t>
              </a:r>
              <a:endParaRPr lang="en-US" altLang="zh-CN" sz="3600" dirty="0">
                <a:solidFill>
                  <a:schemeClr val="bg1"/>
                </a:solidFill>
                <a:latin typeface="迷你简祥隶" panose="03000509000000000000" pitchFamily="65" charset="-122"/>
                <a:ea typeface="迷你简祥隶" panose="03000509000000000000" pitchFamily="65" charset="-122"/>
              </a:endParaRPr>
            </a:p>
          </p:txBody>
        </p:sp>
        <p:sp>
          <p:nvSpPr>
            <p:cNvPr id="54" name="矩形 53"/>
            <p:cNvSpPr/>
            <p:nvPr/>
          </p:nvSpPr>
          <p:spPr>
            <a:xfrm>
              <a:off x="5009525" y="2536257"/>
              <a:ext cx="2262158" cy="923330"/>
            </a:xfrm>
            <a:prstGeom prst="rect">
              <a:avLst/>
            </a:prstGeom>
          </p:spPr>
          <p:txBody>
            <a:bodyPr wrap="none">
              <a:spAutoFit/>
            </a:bodyPr>
            <a:lstStyle/>
            <a:p>
              <a:r>
                <a:rPr lang="zh-CN" altLang="en-US" dirty="0">
                  <a:solidFill>
                    <a:schemeClr val="bg1"/>
                  </a:solidFill>
                  <a:latin typeface="迷你简祥隶" panose="03000509000000000000" pitchFamily="65" charset="-122"/>
                  <a:ea typeface="迷你简祥隶" panose="03000509000000000000" pitchFamily="65" charset="-122"/>
                </a:rPr>
                <a:t>量身定制学习的课程</a:t>
              </a:r>
              <a:endParaRPr lang="en-US" altLang="zh-CN" dirty="0">
                <a:solidFill>
                  <a:schemeClr val="bg1"/>
                </a:solidFill>
                <a:latin typeface="迷你简祥隶" panose="03000509000000000000" pitchFamily="65" charset="-122"/>
                <a:ea typeface="迷你简祥隶" panose="03000509000000000000" pitchFamily="65" charset="-122"/>
              </a:endParaRPr>
            </a:p>
            <a:p>
              <a:r>
                <a:rPr lang="zh-CN" altLang="en-US" dirty="0">
                  <a:solidFill>
                    <a:schemeClr val="bg1"/>
                  </a:solidFill>
                  <a:latin typeface="迷你简祥隶" panose="03000509000000000000" pitchFamily="65" charset="-122"/>
                  <a:ea typeface="迷你简祥隶" panose="03000509000000000000" pitchFamily="65" charset="-122"/>
                </a:rPr>
                <a:t>量身定制学习的课程</a:t>
              </a:r>
            </a:p>
            <a:p>
              <a:r>
                <a:rPr lang="zh-CN" altLang="en-US" dirty="0">
                  <a:solidFill>
                    <a:schemeClr val="bg1"/>
                  </a:solidFill>
                  <a:latin typeface="迷你简祥隶" panose="03000509000000000000" pitchFamily="65" charset="-122"/>
                  <a:ea typeface="迷你简祥隶" panose="03000509000000000000" pitchFamily="65" charset="-122"/>
                </a:rPr>
                <a:t>量身定制学习的课程</a:t>
              </a:r>
            </a:p>
          </p:txBody>
        </p:sp>
        <p:pic>
          <p:nvPicPr>
            <p:cNvPr id="63" name="图片 62"/>
            <p:cNvPicPr>
              <a:picLocks noChangeAspect="1"/>
            </p:cNvPicPr>
            <p:nvPr/>
          </p:nvPicPr>
          <p:blipFill rotWithShape="1">
            <a:blip r:embed="rId11" cstate="print">
              <a:extLst>
                <a:ext uri="{28A0092B-C50C-407E-A947-70E740481C1C}">
                  <a14:useLocalDpi xmlns:a14="http://schemas.microsoft.com/office/drawing/2010/main" val="0"/>
                </a:ext>
              </a:extLst>
            </a:blip>
            <a:srcRect t="34853" r="62060"/>
            <a:stretch/>
          </p:blipFill>
          <p:spPr>
            <a:xfrm>
              <a:off x="5220988" y="3379212"/>
              <a:ext cx="740604" cy="975676"/>
            </a:xfrm>
            <a:prstGeom prst="rect">
              <a:avLst/>
            </a:prstGeom>
          </p:spPr>
        </p:pic>
      </p:grpSp>
      <p:grpSp>
        <p:nvGrpSpPr>
          <p:cNvPr id="5" name="组合 4"/>
          <p:cNvGrpSpPr/>
          <p:nvPr/>
        </p:nvGrpSpPr>
        <p:grpSpPr>
          <a:xfrm>
            <a:off x="8190479" y="1811485"/>
            <a:ext cx="2789114" cy="2543403"/>
            <a:chOff x="8190479" y="1811485"/>
            <a:chExt cx="2789114" cy="2543403"/>
          </a:xfrm>
        </p:grpSpPr>
        <p:sp>
          <p:nvSpPr>
            <p:cNvPr id="46" name="圆角矩形标注 45"/>
            <p:cNvSpPr/>
            <p:nvPr/>
          </p:nvSpPr>
          <p:spPr>
            <a:xfrm>
              <a:off x="8190479" y="1811485"/>
              <a:ext cx="2789114" cy="1958743"/>
            </a:xfrm>
            <a:prstGeom prst="wedgeRoundRectCallout">
              <a:avLst>
                <a:gd name="adj1" fmla="val -20059"/>
                <a:gd name="adj2" fmla="val 69266"/>
                <a:gd name="adj3" fmla="val 16667"/>
              </a:avLst>
            </a:prstGeom>
            <a:solidFill>
              <a:srgbClr val="99A83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8630939" y="1957495"/>
              <a:ext cx="1908195" cy="646331"/>
            </a:xfrm>
            <a:prstGeom prst="rect">
              <a:avLst/>
            </a:prstGeom>
          </p:spPr>
          <p:txBody>
            <a:bodyPr wrap="square">
              <a:spAutoFit/>
            </a:bodyPr>
            <a:lstStyle/>
            <a:p>
              <a:pPr algn="ctr"/>
              <a:r>
                <a:rPr lang="zh-CN" altLang="en-US" sz="3600" dirty="0">
                  <a:solidFill>
                    <a:schemeClr val="bg1"/>
                  </a:solidFill>
                  <a:latin typeface="迷你简祥隶" panose="03000509000000000000" pitchFamily="65" charset="-122"/>
                  <a:ea typeface="迷你简祥隶" panose="03000509000000000000" pitchFamily="65" charset="-122"/>
                </a:rPr>
                <a:t>第三天</a:t>
              </a:r>
              <a:endParaRPr lang="en-US" altLang="zh-CN" sz="3600" dirty="0">
                <a:solidFill>
                  <a:schemeClr val="bg1"/>
                </a:solidFill>
                <a:latin typeface="迷你简祥隶" panose="03000509000000000000" pitchFamily="65" charset="-122"/>
                <a:ea typeface="迷你简祥隶" panose="03000509000000000000" pitchFamily="65" charset="-122"/>
              </a:endParaRPr>
            </a:p>
          </p:txBody>
        </p:sp>
        <p:sp>
          <p:nvSpPr>
            <p:cNvPr id="56" name="矩形 55"/>
            <p:cNvSpPr/>
            <p:nvPr/>
          </p:nvSpPr>
          <p:spPr>
            <a:xfrm>
              <a:off x="8453957" y="2530688"/>
              <a:ext cx="2262158" cy="923330"/>
            </a:xfrm>
            <a:prstGeom prst="rect">
              <a:avLst/>
            </a:prstGeom>
          </p:spPr>
          <p:txBody>
            <a:bodyPr wrap="none">
              <a:spAutoFit/>
            </a:bodyPr>
            <a:lstStyle/>
            <a:p>
              <a:r>
                <a:rPr lang="zh-CN" altLang="en-US" dirty="0">
                  <a:solidFill>
                    <a:schemeClr val="bg1"/>
                  </a:solidFill>
                  <a:latin typeface="迷你简祥隶" panose="03000509000000000000" pitchFamily="65" charset="-122"/>
                  <a:ea typeface="迷你简祥隶" panose="03000509000000000000" pitchFamily="65" charset="-122"/>
                </a:rPr>
                <a:t>量身定制学习的课程</a:t>
              </a:r>
              <a:endParaRPr lang="en-US" altLang="zh-CN" dirty="0">
                <a:solidFill>
                  <a:schemeClr val="bg1"/>
                </a:solidFill>
                <a:latin typeface="迷你简祥隶" panose="03000509000000000000" pitchFamily="65" charset="-122"/>
                <a:ea typeface="迷你简祥隶" panose="03000509000000000000" pitchFamily="65" charset="-122"/>
              </a:endParaRPr>
            </a:p>
            <a:p>
              <a:r>
                <a:rPr lang="zh-CN" altLang="en-US" dirty="0">
                  <a:solidFill>
                    <a:schemeClr val="bg1"/>
                  </a:solidFill>
                  <a:latin typeface="迷你简祥隶" panose="03000509000000000000" pitchFamily="65" charset="-122"/>
                  <a:ea typeface="迷你简祥隶" panose="03000509000000000000" pitchFamily="65" charset="-122"/>
                </a:rPr>
                <a:t>量身定制学习的课程</a:t>
              </a:r>
            </a:p>
            <a:p>
              <a:r>
                <a:rPr lang="zh-CN" altLang="en-US" dirty="0">
                  <a:solidFill>
                    <a:schemeClr val="bg1"/>
                  </a:solidFill>
                  <a:latin typeface="迷你简祥隶" panose="03000509000000000000" pitchFamily="65" charset="-122"/>
                  <a:ea typeface="迷你简祥隶" panose="03000509000000000000" pitchFamily="65" charset="-122"/>
                </a:rPr>
                <a:t>量身定制学习的课程</a:t>
              </a:r>
            </a:p>
          </p:txBody>
        </p:sp>
        <p:pic>
          <p:nvPicPr>
            <p:cNvPr id="64" name="图片 63"/>
            <p:cNvPicPr>
              <a:picLocks noChangeAspect="1"/>
            </p:cNvPicPr>
            <p:nvPr/>
          </p:nvPicPr>
          <p:blipFill rotWithShape="1">
            <a:blip r:embed="rId11" cstate="print">
              <a:extLst>
                <a:ext uri="{28A0092B-C50C-407E-A947-70E740481C1C}">
                  <a14:useLocalDpi xmlns:a14="http://schemas.microsoft.com/office/drawing/2010/main" val="0"/>
                </a:ext>
              </a:extLst>
            </a:blip>
            <a:srcRect t="34853" r="62060"/>
            <a:stretch/>
          </p:blipFill>
          <p:spPr>
            <a:xfrm>
              <a:off x="8653384" y="3379212"/>
              <a:ext cx="740604" cy="975676"/>
            </a:xfrm>
            <a:prstGeom prst="rect">
              <a:avLst/>
            </a:prstGeom>
          </p:spPr>
        </p:pic>
      </p:grpSp>
    </p:spTree>
    <p:extLst>
      <p:ext uri="{BB962C8B-B14F-4D97-AF65-F5344CB8AC3E}">
        <p14:creationId xmlns:p14="http://schemas.microsoft.com/office/powerpoint/2010/main" val="185997500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34"/>
                                        </p:tgtEl>
                                        <p:attrNameLst>
                                          <p:attrName>style.visibility</p:attrName>
                                        </p:attrNameLst>
                                      </p:cBhvr>
                                      <p:to>
                                        <p:strVal val="visible"/>
                                      </p:to>
                                    </p:set>
                                    <p:animEffect transition="in" filter="wipe(down)">
                                      <p:cBhvr>
                                        <p:cTn id="27" dur="500"/>
                                        <p:tgtEl>
                                          <p:spTgt spid="34"/>
                                        </p:tgtEl>
                                      </p:cBhvr>
                                    </p:animEffect>
                                  </p:childTnLst>
                                </p:cTn>
                              </p:par>
                              <p:par>
                                <p:cTn id="28" presetID="14" presetClass="entr" presetSubtype="10" fill="hold" grpId="0" nodeType="withEffect">
                                  <p:stCondLst>
                                    <p:cond delay="2000"/>
                                  </p:stCondLst>
                                  <p:childTnLst>
                                    <p:set>
                                      <p:cBhvr>
                                        <p:cTn id="29" dur="1" fill="hold">
                                          <p:stCondLst>
                                            <p:cond delay="0"/>
                                          </p:stCondLst>
                                        </p:cTn>
                                        <p:tgtEl>
                                          <p:spTgt spid="38"/>
                                        </p:tgtEl>
                                        <p:attrNameLst>
                                          <p:attrName>style.visibility</p:attrName>
                                        </p:attrNameLst>
                                      </p:cBhvr>
                                      <p:to>
                                        <p:strVal val="visible"/>
                                      </p:to>
                                    </p:set>
                                    <p:animEffect transition="in" filter="randombar(horizontal)">
                                      <p:cBhvr>
                                        <p:cTn id="30" dur="750"/>
                                        <p:tgtEl>
                                          <p:spTgt spid="38"/>
                                        </p:tgtEl>
                                      </p:cBhvr>
                                    </p:animEffect>
                                  </p:childTnLst>
                                </p:cTn>
                              </p:par>
                              <p:par>
                                <p:cTn id="31" presetID="22" presetClass="entr" presetSubtype="8" fill="hold" nodeType="withEffect">
                                  <p:stCondLst>
                                    <p:cond delay="200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1500"/>
                                        <p:tgtEl>
                                          <p:spTgt spid="2"/>
                                        </p:tgtEl>
                                      </p:cBhvr>
                                    </p:animEffect>
                                  </p:childTnLst>
                                </p:cTn>
                              </p:par>
                              <p:par>
                                <p:cTn id="34" presetID="22" presetClass="entr" presetSubtype="4" fill="hold" nodeType="withEffect">
                                  <p:stCondLst>
                                    <p:cond delay="3000"/>
                                  </p:stCondLst>
                                  <p:childTnLst>
                                    <p:set>
                                      <p:cBhvr>
                                        <p:cTn id="35" dur="1" fill="hold">
                                          <p:stCondLst>
                                            <p:cond delay="0"/>
                                          </p:stCondLst>
                                        </p:cTn>
                                        <p:tgtEl>
                                          <p:spTgt spid="3"/>
                                        </p:tgtEl>
                                        <p:attrNameLst>
                                          <p:attrName>style.visibility</p:attrName>
                                        </p:attrNameLst>
                                      </p:cBhvr>
                                      <p:to>
                                        <p:strVal val="visible"/>
                                      </p:to>
                                    </p:set>
                                    <p:animEffect transition="in" filter="wipe(down)">
                                      <p:cBhvr>
                                        <p:cTn id="36" dur="1000"/>
                                        <p:tgtEl>
                                          <p:spTgt spid="3"/>
                                        </p:tgtEl>
                                      </p:cBhvr>
                                    </p:animEffect>
                                  </p:childTnLst>
                                </p:cTn>
                              </p:par>
                              <p:par>
                                <p:cTn id="37" presetID="22" presetClass="entr" presetSubtype="4" fill="hold" nodeType="withEffect">
                                  <p:stCondLst>
                                    <p:cond delay="3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1000"/>
                                        <p:tgtEl>
                                          <p:spTgt spid="4"/>
                                        </p:tgtEl>
                                      </p:cBhvr>
                                    </p:animEffect>
                                  </p:childTnLst>
                                </p:cTn>
                              </p:par>
                              <p:par>
                                <p:cTn id="40" presetID="22" presetClass="entr" presetSubtype="4" fill="hold" nodeType="withEffect">
                                  <p:stCondLst>
                                    <p:cond delay="4000"/>
                                  </p:stCondLst>
                                  <p:childTnLst>
                                    <p:set>
                                      <p:cBhvr>
                                        <p:cTn id="41" dur="1" fill="hold">
                                          <p:stCondLst>
                                            <p:cond delay="0"/>
                                          </p:stCondLst>
                                        </p:cTn>
                                        <p:tgtEl>
                                          <p:spTgt spid="5"/>
                                        </p:tgtEl>
                                        <p:attrNameLst>
                                          <p:attrName>style.visibility</p:attrName>
                                        </p:attrNameLst>
                                      </p:cBhvr>
                                      <p:to>
                                        <p:strVal val="visible"/>
                                      </p:to>
                                    </p:set>
                                    <p:animEffect transition="in" filter="wipe(down)">
                                      <p:cBhvr>
                                        <p:cTn id="4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45" name="图片 44"/>
          <p:cNvPicPr>
            <a:picLocks noChangeAspect="1"/>
          </p:cNvPicPr>
          <p:nvPr/>
        </p:nvPicPr>
        <p:blipFill rotWithShape="1">
          <a:blip r:embed="rId4"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48" name="组合 47"/>
          <p:cNvGrpSpPr/>
          <p:nvPr/>
        </p:nvGrpSpPr>
        <p:grpSpPr>
          <a:xfrm>
            <a:off x="1267" y="4423720"/>
            <a:ext cx="12215448" cy="2445422"/>
            <a:chOff x="-23447" y="4479679"/>
            <a:chExt cx="12215448" cy="2387174"/>
          </a:xfrm>
        </p:grpSpPr>
        <p:pic>
          <p:nvPicPr>
            <p:cNvPr id="49" name="图片 48"/>
            <p:cNvPicPr>
              <a:picLocks noChangeAspect="1"/>
            </p:cNvPicPr>
            <p:nvPr/>
          </p:nvPicPr>
          <p:blipFill rotWithShape="1">
            <a:blip r:embed="rId6"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51" name="图片 5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52" name="图片 5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53" name="图片 5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54" name="图片 5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grpSp>
        <p:nvGrpSpPr>
          <p:cNvPr id="5" name="组合 4"/>
          <p:cNvGrpSpPr/>
          <p:nvPr/>
        </p:nvGrpSpPr>
        <p:grpSpPr>
          <a:xfrm>
            <a:off x="5504187" y="4089456"/>
            <a:ext cx="3355935" cy="805060"/>
            <a:chOff x="5203066" y="4269997"/>
            <a:chExt cx="3355935" cy="805060"/>
          </a:xfrm>
        </p:grpSpPr>
        <p:grpSp>
          <p:nvGrpSpPr>
            <p:cNvPr id="40" name="组合 39"/>
            <p:cNvGrpSpPr/>
            <p:nvPr/>
          </p:nvGrpSpPr>
          <p:grpSpPr>
            <a:xfrm>
              <a:off x="5203066" y="4269997"/>
              <a:ext cx="3355935" cy="805060"/>
              <a:chOff x="7927785" y="460861"/>
              <a:chExt cx="4397299" cy="868181"/>
            </a:xfrm>
          </p:grpSpPr>
          <p:grpSp>
            <p:nvGrpSpPr>
              <p:cNvPr id="41" name="组合 40"/>
              <p:cNvGrpSpPr/>
              <p:nvPr/>
            </p:nvGrpSpPr>
            <p:grpSpPr>
              <a:xfrm>
                <a:off x="7927785" y="460861"/>
                <a:ext cx="1066803" cy="861355"/>
                <a:chOff x="8223442" y="721260"/>
                <a:chExt cx="1066803" cy="949082"/>
              </a:xfrm>
            </p:grpSpPr>
            <p:sp>
              <p:nvSpPr>
                <p:cNvPr id="72" name="任意多边形 71"/>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8760409" y="460861"/>
                <a:ext cx="1066803" cy="861355"/>
                <a:chOff x="8223442" y="721260"/>
                <a:chExt cx="1066803" cy="949082"/>
              </a:xfrm>
            </p:grpSpPr>
            <p:sp>
              <p:nvSpPr>
                <p:cNvPr id="70" name="任意多边形 69"/>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9593033" y="460861"/>
                <a:ext cx="1066803" cy="861355"/>
                <a:chOff x="8223442" y="721260"/>
                <a:chExt cx="1066803" cy="949082"/>
              </a:xfrm>
            </p:grpSpPr>
            <p:sp>
              <p:nvSpPr>
                <p:cNvPr id="68" name="任意多边形 67"/>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10425657" y="460861"/>
                <a:ext cx="1066803" cy="861355"/>
                <a:chOff x="8223442" y="721260"/>
                <a:chExt cx="1066803" cy="949082"/>
              </a:xfrm>
            </p:grpSpPr>
            <p:sp>
              <p:nvSpPr>
                <p:cNvPr id="66" name="任意多边形 65"/>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p:cNvGrpSpPr/>
              <p:nvPr/>
            </p:nvGrpSpPr>
            <p:grpSpPr>
              <a:xfrm>
                <a:off x="11258281" y="467687"/>
                <a:ext cx="1066803" cy="861355"/>
                <a:chOff x="8223442" y="721260"/>
                <a:chExt cx="1066803" cy="949082"/>
              </a:xfrm>
            </p:grpSpPr>
            <p:sp>
              <p:nvSpPr>
                <p:cNvPr id="50" name="任意多边形 49"/>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74" name="矩形 73"/>
            <p:cNvSpPr/>
            <p:nvPr/>
          </p:nvSpPr>
          <p:spPr>
            <a:xfrm>
              <a:off x="5269065" y="4342885"/>
              <a:ext cx="3169550" cy="646331"/>
            </a:xfrm>
            <a:prstGeom prst="rect">
              <a:avLst/>
            </a:prstGeom>
          </p:spPr>
          <p:txBody>
            <a:bodyPr vert="horz" wrap="square">
              <a:spAutoFit/>
            </a:bodyPr>
            <a:lstStyle/>
            <a:p>
              <a:pPr algn="dist"/>
              <a:r>
                <a:rPr lang="zh-CN" altLang="en-US" sz="3600" dirty="0">
                  <a:solidFill>
                    <a:schemeClr val="bg1"/>
                  </a:solidFill>
                  <a:latin typeface="迷你简少儿" panose="03000509000000000000" pitchFamily="65" charset="-122"/>
                  <a:ea typeface="迷你简少儿" panose="03000509000000000000" pitchFamily="65" charset="-122"/>
                </a:rPr>
                <a:t>夏令营行程</a:t>
              </a:r>
            </a:p>
          </p:txBody>
        </p:sp>
      </p:grpSp>
      <p:sp>
        <p:nvSpPr>
          <p:cNvPr id="6" name="虚尾箭头 5"/>
          <p:cNvSpPr/>
          <p:nvPr/>
        </p:nvSpPr>
        <p:spPr>
          <a:xfrm rot="19905573">
            <a:off x="3871142" y="3070002"/>
            <a:ext cx="613866" cy="465674"/>
          </a:xfrm>
          <a:prstGeom prst="stripedRightArrow">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虚尾箭头 74"/>
          <p:cNvSpPr/>
          <p:nvPr/>
        </p:nvSpPr>
        <p:spPr>
          <a:xfrm rot="759502">
            <a:off x="7402546" y="2198344"/>
            <a:ext cx="613866" cy="465674"/>
          </a:xfrm>
          <a:prstGeom prst="stripedRightArrow">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128741" y="2494317"/>
            <a:ext cx="2568892" cy="1973055"/>
            <a:chOff x="1128741" y="2494317"/>
            <a:chExt cx="2568892" cy="1973055"/>
          </a:xfrm>
        </p:grpSpPr>
        <p:sp>
          <p:nvSpPr>
            <p:cNvPr id="36" name="任意多边形 35"/>
            <p:cNvSpPr/>
            <p:nvPr/>
          </p:nvSpPr>
          <p:spPr>
            <a:xfrm>
              <a:off x="1128741" y="2494317"/>
              <a:ext cx="2568892" cy="1973055"/>
            </a:xfrm>
            <a:custGeom>
              <a:avLst/>
              <a:gdLst>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 fmla="*/ 565182 w 3510561"/>
                <a:gd name="connsiteY0" fmla="*/ 18380 h 2646706"/>
                <a:gd name="connsiteX1" fmla="*/ 68925 w 3510561"/>
                <a:gd name="connsiteY1" fmla="*/ 519232 h 2646706"/>
                <a:gd name="connsiteX2" fmla="*/ 101090 w 3510561"/>
                <a:gd name="connsiteY2" fmla="*/ 1107389 h 2646706"/>
                <a:gd name="connsiteX3" fmla="*/ 0 w 3510561"/>
                <a:gd name="connsiteY3" fmla="*/ 1782850 h 2646706"/>
                <a:gd name="connsiteX4" fmla="*/ 101090 w 3510561"/>
                <a:gd name="connsiteY4" fmla="*/ 2444527 h 2646706"/>
                <a:gd name="connsiteX5" fmla="*/ 845476 w 3510561"/>
                <a:gd name="connsiteY5" fmla="*/ 2504261 h 2646706"/>
                <a:gd name="connsiteX6" fmla="*/ 2182613 w 3510561"/>
                <a:gd name="connsiteY6" fmla="*/ 2439932 h 2646706"/>
                <a:gd name="connsiteX7" fmla="*/ 3000519 w 3510561"/>
                <a:gd name="connsiteY7" fmla="*/ 2646706 h 2646706"/>
                <a:gd name="connsiteX8" fmla="*/ 3510561 w 3510561"/>
                <a:gd name="connsiteY8" fmla="*/ 2214778 h 2646706"/>
                <a:gd name="connsiteX9" fmla="*/ 3414067 w 3510561"/>
                <a:gd name="connsiteY9" fmla="*/ 1520937 h 2646706"/>
                <a:gd name="connsiteX10" fmla="*/ 3505966 w 3510561"/>
                <a:gd name="connsiteY10" fmla="*/ 854665 h 2646706"/>
                <a:gd name="connsiteX11" fmla="*/ 3317572 w 3510561"/>
                <a:gd name="connsiteY11" fmla="*/ 266509 h 2646706"/>
                <a:gd name="connsiteX12" fmla="*/ 2642111 w 3510561"/>
                <a:gd name="connsiteY12" fmla="*/ 64330 h 2646706"/>
                <a:gd name="connsiteX13" fmla="*/ 1603646 w 3510561"/>
                <a:gd name="connsiteY13" fmla="*/ 105684 h 2646706"/>
                <a:gd name="connsiteX14" fmla="*/ 923590 w 3510561"/>
                <a:gd name="connsiteY14" fmla="*/ 0 h 2646706"/>
                <a:gd name="connsiteX15" fmla="*/ 565182 w 3510561"/>
                <a:gd name="connsiteY15" fmla="*/ 18380 h 2646706"/>
                <a:gd name="connsiteX0" fmla="*/ 565182 w 3510561"/>
                <a:gd name="connsiteY0" fmla="*/ 0 h 2628326"/>
                <a:gd name="connsiteX1" fmla="*/ 68925 w 3510561"/>
                <a:gd name="connsiteY1" fmla="*/ 500852 h 2628326"/>
                <a:gd name="connsiteX2" fmla="*/ 101090 w 3510561"/>
                <a:gd name="connsiteY2" fmla="*/ 1089009 h 2628326"/>
                <a:gd name="connsiteX3" fmla="*/ 0 w 3510561"/>
                <a:gd name="connsiteY3" fmla="*/ 1764470 h 2628326"/>
                <a:gd name="connsiteX4" fmla="*/ 101090 w 3510561"/>
                <a:gd name="connsiteY4" fmla="*/ 2426147 h 2628326"/>
                <a:gd name="connsiteX5" fmla="*/ 845476 w 3510561"/>
                <a:gd name="connsiteY5" fmla="*/ 2485881 h 2628326"/>
                <a:gd name="connsiteX6" fmla="*/ 2182613 w 3510561"/>
                <a:gd name="connsiteY6" fmla="*/ 2421552 h 2628326"/>
                <a:gd name="connsiteX7" fmla="*/ 3000519 w 3510561"/>
                <a:gd name="connsiteY7" fmla="*/ 2628326 h 2628326"/>
                <a:gd name="connsiteX8" fmla="*/ 3510561 w 3510561"/>
                <a:gd name="connsiteY8" fmla="*/ 2196398 h 2628326"/>
                <a:gd name="connsiteX9" fmla="*/ 3414067 w 3510561"/>
                <a:gd name="connsiteY9" fmla="*/ 1502557 h 2628326"/>
                <a:gd name="connsiteX10" fmla="*/ 3505966 w 3510561"/>
                <a:gd name="connsiteY10" fmla="*/ 836285 h 2628326"/>
                <a:gd name="connsiteX11" fmla="*/ 3317572 w 3510561"/>
                <a:gd name="connsiteY11" fmla="*/ 248129 h 2628326"/>
                <a:gd name="connsiteX12" fmla="*/ 2642111 w 3510561"/>
                <a:gd name="connsiteY12" fmla="*/ 45950 h 2628326"/>
                <a:gd name="connsiteX13" fmla="*/ 1603646 w 3510561"/>
                <a:gd name="connsiteY13" fmla="*/ 87304 h 2628326"/>
                <a:gd name="connsiteX14" fmla="*/ 1125769 w 3510561"/>
                <a:gd name="connsiteY14" fmla="*/ 13785 h 2628326"/>
                <a:gd name="connsiteX15" fmla="*/ 565182 w 3510561"/>
                <a:gd name="connsiteY15" fmla="*/ 0 h 2628326"/>
                <a:gd name="connsiteX0" fmla="*/ 565182 w 3510561"/>
                <a:gd name="connsiteY0" fmla="*/ 13603 h 2641929"/>
                <a:gd name="connsiteX1" fmla="*/ 68925 w 3510561"/>
                <a:gd name="connsiteY1" fmla="*/ 514455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68925 w 3510561"/>
                <a:gd name="connsiteY1" fmla="*/ 514455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5685 w 3510561"/>
                <a:gd name="connsiteY2" fmla="*/ 117613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5685 w 3510561"/>
                <a:gd name="connsiteY2" fmla="*/ 117613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85546 w 3530925"/>
                <a:gd name="connsiteY0" fmla="*/ 13603 h 2641929"/>
                <a:gd name="connsiteX1" fmla="*/ 80099 w 3530925"/>
                <a:gd name="connsiteY1" fmla="*/ 546620 h 2641929"/>
                <a:gd name="connsiteX2" fmla="*/ 126049 w 3530925"/>
                <a:gd name="connsiteY2" fmla="*/ 1176132 h 2641929"/>
                <a:gd name="connsiteX3" fmla="*/ 20364 w 3530925"/>
                <a:gd name="connsiteY3" fmla="*/ 1778073 h 2641929"/>
                <a:gd name="connsiteX4" fmla="*/ 121454 w 3530925"/>
                <a:gd name="connsiteY4" fmla="*/ 2439750 h 2641929"/>
                <a:gd name="connsiteX5" fmla="*/ 865840 w 3530925"/>
                <a:gd name="connsiteY5" fmla="*/ 2499484 h 2641929"/>
                <a:gd name="connsiteX6" fmla="*/ 2202977 w 3530925"/>
                <a:gd name="connsiteY6" fmla="*/ 2435155 h 2641929"/>
                <a:gd name="connsiteX7" fmla="*/ 3020883 w 3530925"/>
                <a:gd name="connsiteY7" fmla="*/ 2641929 h 2641929"/>
                <a:gd name="connsiteX8" fmla="*/ 3530925 w 3530925"/>
                <a:gd name="connsiteY8" fmla="*/ 2210001 h 2641929"/>
                <a:gd name="connsiteX9" fmla="*/ 3434431 w 3530925"/>
                <a:gd name="connsiteY9" fmla="*/ 1516160 h 2641929"/>
                <a:gd name="connsiteX10" fmla="*/ 3526330 w 3530925"/>
                <a:gd name="connsiteY10" fmla="*/ 849888 h 2641929"/>
                <a:gd name="connsiteX11" fmla="*/ 3337936 w 3530925"/>
                <a:gd name="connsiteY11" fmla="*/ 261732 h 2641929"/>
                <a:gd name="connsiteX12" fmla="*/ 2662475 w 3530925"/>
                <a:gd name="connsiteY12" fmla="*/ 59553 h 2641929"/>
                <a:gd name="connsiteX13" fmla="*/ 1624010 w 3530925"/>
                <a:gd name="connsiteY13" fmla="*/ 100907 h 2641929"/>
                <a:gd name="connsiteX14" fmla="*/ 1146133 w 3530925"/>
                <a:gd name="connsiteY14" fmla="*/ 27388 h 2641929"/>
                <a:gd name="connsiteX15" fmla="*/ 585546 w 3530925"/>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41086"/>
                <a:gd name="connsiteY0" fmla="*/ 13603 h 2641929"/>
                <a:gd name="connsiteX1" fmla="*/ 89127 w 3541086"/>
                <a:gd name="connsiteY1" fmla="*/ 546620 h 2641929"/>
                <a:gd name="connsiteX2" fmla="*/ 135077 w 3541086"/>
                <a:gd name="connsiteY2" fmla="*/ 1176132 h 2641929"/>
                <a:gd name="connsiteX3" fmla="*/ 29392 w 3541086"/>
                <a:gd name="connsiteY3" fmla="*/ 1778073 h 2641929"/>
                <a:gd name="connsiteX4" fmla="*/ 130482 w 3541086"/>
                <a:gd name="connsiteY4" fmla="*/ 2439750 h 2641929"/>
                <a:gd name="connsiteX5" fmla="*/ 874868 w 3541086"/>
                <a:gd name="connsiteY5" fmla="*/ 2499484 h 2641929"/>
                <a:gd name="connsiteX6" fmla="*/ 2212005 w 3541086"/>
                <a:gd name="connsiteY6" fmla="*/ 2435155 h 2641929"/>
                <a:gd name="connsiteX7" fmla="*/ 3029911 w 3541086"/>
                <a:gd name="connsiteY7" fmla="*/ 2641929 h 2641929"/>
                <a:gd name="connsiteX8" fmla="*/ 3539953 w 3541086"/>
                <a:gd name="connsiteY8" fmla="*/ 2210001 h 2641929"/>
                <a:gd name="connsiteX9" fmla="*/ 3443459 w 3541086"/>
                <a:gd name="connsiteY9" fmla="*/ 1516160 h 2641929"/>
                <a:gd name="connsiteX10" fmla="*/ 3535358 w 3541086"/>
                <a:gd name="connsiteY10" fmla="*/ 849888 h 2641929"/>
                <a:gd name="connsiteX11" fmla="*/ 3346964 w 3541086"/>
                <a:gd name="connsiteY11" fmla="*/ 261732 h 2641929"/>
                <a:gd name="connsiteX12" fmla="*/ 2671503 w 3541086"/>
                <a:gd name="connsiteY12" fmla="*/ 59553 h 2641929"/>
                <a:gd name="connsiteX13" fmla="*/ 1633038 w 3541086"/>
                <a:gd name="connsiteY13" fmla="*/ 100907 h 2641929"/>
                <a:gd name="connsiteX14" fmla="*/ 1155161 w 3541086"/>
                <a:gd name="connsiteY14" fmla="*/ 27388 h 2641929"/>
                <a:gd name="connsiteX15" fmla="*/ 594574 w 3541086"/>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1504"/>
                <a:gd name="connsiteY0" fmla="*/ 13603 h 2641929"/>
                <a:gd name="connsiteX1" fmla="*/ 89127 w 3541504"/>
                <a:gd name="connsiteY1" fmla="*/ 546620 h 2641929"/>
                <a:gd name="connsiteX2" fmla="*/ 135077 w 3541504"/>
                <a:gd name="connsiteY2" fmla="*/ 1176132 h 2641929"/>
                <a:gd name="connsiteX3" fmla="*/ 29392 w 3541504"/>
                <a:gd name="connsiteY3" fmla="*/ 1778073 h 2641929"/>
                <a:gd name="connsiteX4" fmla="*/ 130482 w 3541504"/>
                <a:gd name="connsiteY4" fmla="*/ 2439750 h 2641929"/>
                <a:gd name="connsiteX5" fmla="*/ 874868 w 3541504"/>
                <a:gd name="connsiteY5" fmla="*/ 2499484 h 2641929"/>
                <a:gd name="connsiteX6" fmla="*/ 2212005 w 3541504"/>
                <a:gd name="connsiteY6" fmla="*/ 2435155 h 2641929"/>
                <a:gd name="connsiteX7" fmla="*/ 3029911 w 3541504"/>
                <a:gd name="connsiteY7" fmla="*/ 2641929 h 2641929"/>
                <a:gd name="connsiteX8" fmla="*/ 3539953 w 3541504"/>
                <a:gd name="connsiteY8" fmla="*/ 2210001 h 2641929"/>
                <a:gd name="connsiteX9" fmla="*/ 3443459 w 3541504"/>
                <a:gd name="connsiteY9" fmla="*/ 1516160 h 2641929"/>
                <a:gd name="connsiteX10" fmla="*/ 3535358 w 3541504"/>
                <a:gd name="connsiteY10" fmla="*/ 849888 h 2641929"/>
                <a:gd name="connsiteX11" fmla="*/ 3346964 w 3541504"/>
                <a:gd name="connsiteY11" fmla="*/ 261732 h 2641929"/>
                <a:gd name="connsiteX12" fmla="*/ 2671503 w 3541504"/>
                <a:gd name="connsiteY12" fmla="*/ 59553 h 2641929"/>
                <a:gd name="connsiteX13" fmla="*/ 1633038 w 3541504"/>
                <a:gd name="connsiteY13" fmla="*/ 100907 h 2641929"/>
                <a:gd name="connsiteX14" fmla="*/ 1155161 w 3541504"/>
                <a:gd name="connsiteY14" fmla="*/ 27388 h 2641929"/>
                <a:gd name="connsiteX15" fmla="*/ 594574 w 3541504"/>
                <a:gd name="connsiteY15" fmla="*/ 13603 h 2641929"/>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155161 w 3541504"/>
                <a:gd name="connsiteY14" fmla="*/ 36210 h 2650751"/>
                <a:gd name="connsiteX15" fmla="*/ 594574 w 3541504"/>
                <a:gd name="connsiteY15"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155161 w 3541504"/>
                <a:gd name="connsiteY14" fmla="*/ 36210 h 2650751"/>
                <a:gd name="connsiteX15" fmla="*/ 594574 w 3541504"/>
                <a:gd name="connsiteY15"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35102 h 2663428"/>
                <a:gd name="connsiteX1" fmla="*/ 89127 w 3541504"/>
                <a:gd name="connsiteY1" fmla="*/ 568119 h 2663428"/>
                <a:gd name="connsiteX2" fmla="*/ 135077 w 3541504"/>
                <a:gd name="connsiteY2" fmla="*/ 1197631 h 2663428"/>
                <a:gd name="connsiteX3" fmla="*/ 29392 w 3541504"/>
                <a:gd name="connsiteY3" fmla="*/ 1799572 h 2663428"/>
                <a:gd name="connsiteX4" fmla="*/ 130482 w 3541504"/>
                <a:gd name="connsiteY4" fmla="*/ 2461249 h 2663428"/>
                <a:gd name="connsiteX5" fmla="*/ 874868 w 3541504"/>
                <a:gd name="connsiteY5" fmla="*/ 2520983 h 2663428"/>
                <a:gd name="connsiteX6" fmla="*/ 2212005 w 3541504"/>
                <a:gd name="connsiteY6" fmla="*/ 2456654 h 2663428"/>
                <a:gd name="connsiteX7" fmla="*/ 3029911 w 3541504"/>
                <a:gd name="connsiteY7" fmla="*/ 2663428 h 2663428"/>
                <a:gd name="connsiteX8" fmla="*/ 3539953 w 3541504"/>
                <a:gd name="connsiteY8" fmla="*/ 2231500 h 2663428"/>
                <a:gd name="connsiteX9" fmla="*/ 3443459 w 3541504"/>
                <a:gd name="connsiteY9" fmla="*/ 1537659 h 2663428"/>
                <a:gd name="connsiteX10" fmla="*/ 3535358 w 3541504"/>
                <a:gd name="connsiteY10" fmla="*/ 871387 h 2663428"/>
                <a:gd name="connsiteX11" fmla="*/ 3346964 w 3541504"/>
                <a:gd name="connsiteY11" fmla="*/ 283231 h 2663428"/>
                <a:gd name="connsiteX12" fmla="*/ 2671503 w 3541504"/>
                <a:gd name="connsiteY12" fmla="*/ 81052 h 2663428"/>
                <a:gd name="connsiteX13" fmla="*/ 1775483 w 3541504"/>
                <a:gd name="connsiteY13" fmla="*/ 117811 h 2663428"/>
                <a:gd name="connsiteX14" fmla="*/ 1453833 w 3541504"/>
                <a:gd name="connsiteY14" fmla="*/ 99433 h 2663428"/>
                <a:gd name="connsiteX15" fmla="*/ 1155161 w 3541504"/>
                <a:gd name="connsiteY15" fmla="*/ 48887 h 2663428"/>
                <a:gd name="connsiteX16" fmla="*/ 594574 w 3541504"/>
                <a:gd name="connsiteY16" fmla="*/ 35102 h 2663428"/>
                <a:gd name="connsiteX0" fmla="*/ 594574 w 3541504"/>
                <a:gd name="connsiteY0" fmla="*/ 35102 h 2663428"/>
                <a:gd name="connsiteX1" fmla="*/ 89127 w 3541504"/>
                <a:gd name="connsiteY1" fmla="*/ 568119 h 2663428"/>
                <a:gd name="connsiteX2" fmla="*/ 135077 w 3541504"/>
                <a:gd name="connsiteY2" fmla="*/ 1197631 h 2663428"/>
                <a:gd name="connsiteX3" fmla="*/ 29392 w 3541504"/>
                <a:gd name="connsiteY3" fmla="*/ 1799572 h 2663428"/>
                <a:gd name="connsiteX4" fmla="*/ 130482 w 3541504"/>
                <a:gd name="connsiteY4" fmla="*/ 2461249 h 2663428"/>
                <a:gd name="connsiteX5" fmla="*/ 874868 w 3541504"/>
                <a:gd name="connsiteY5" fmla="*/ 2520983 h 2663428"/>
                <a:gd name="connsiteX6" fmla="*/ 2212005 w 3541504"/>
                <a:gd name="connsiteY6" fmla="*/ 2456654 h 2663428"/>
                <a:gd name="connsiteX7" fmla="*/ 3029911 w 3541504"/>
                <a:gd name="connsiteY7" fmla="*/ 2663428 h 2663428"/>
                <a:gd name="connsiteX8" fmla="*/ 3539953 w 3541504"/>
                <a:gd name="connsiteY8" fmla="*/ 2231500 h 2663428"/>
                <a:gd name="connsiteX9" fmla="*/ 3443459 w 3541504"/>
                <a:gd name="connsiteY9" fmla="*/ 1537659 h 2663428"/>
                <a:gd name="connsiteX10" fmla="*/ 3535358 w 3541504"/>
                <a:gd name="connsiteY10" fmla="*/ 871387 h 2663428"/>
                <a:gd name="connsiteX11" fmla="*/ 3346964 w 3541504"/>
                <a:gd name="connsiteY11" fmla="*/ 283231 h 2663428"/>
                <a:gd name="connsiteX12" fmla="*/ 2671503 w 3541504"/>
                <a:gd name="connsiteY12" fmla="*/ 81052 h 2663428"/>
                <a:gd name="connsiteX13" fmla="*/ 1775483 w 3541504"/>
                <a:gd name="connsiteY13" fmla="*/ 117811 h 2663428"/>
                <a:gd name="connsiteX14" fmla="*/ 1453833 w 3541504"/>
                <a:gd name="connsiteY14" fmla="*/ 99433 h 2663428"/>
                <a:gd name="connsiteX15" fmla="*/ 1155161 w 3541504"/>
                <a:gd name="connsiteY15" fmla="*/ 48887 h 2663428"/>
                <a:gd name="connsiteX16" fmla="*/ 594574 w 3541504"/>
                <a:gd name="connsiteY16" fmla="*/ 35102 h 2663428"/>
                <a:gd name="connsiteX0" fmla="*/ 557814 w 3541504"/>
                <a:gd name="connsiteY0" fmla="*/ 51674 h 2647835"/>
                <a:gd name="connsiteX1" fmla="*/ 89127 w 3541504"/>
                <a:gd name="connsiteY1" fmla="*/ 552526 h 2647835"/>
                <a:gd name="connsiteX2" fmla="*/ 135077 w 3541504"/>
                <a:gd name="connsiteY2" fmla="*/ 1182038 h 2647835"/>
                <a:gd name="connsiteX3" fmla="*/ 29392 w 3541504"/>
                <a:gd name="connsiteY3" fmla="*/ 1783979 h 2647835"/>
                <a:gd name="connsiteX4" fmla="*/ 130482 w 3541504"/>
                <a:gd name="connsiteY4" fmla="*/ 2445656 h 2647835"/>
                <a:gd name="connsiteX5" fmla="*/ 874868 w 3541504"/>
                <a:gd name="connsiteY5" fmla="*/ 2505390 h 2647835"/>
                <a:gd name="connsiteX6" fmla="*/ 2212005 w 3541504"/>
                <a:gd name="connsiteY6" fmla="*/ 2441061 h 2647835"/>
                <a:gd name="connsiteX7" fmla="*/ 3029911 w 3541504"/>
                <a:gd name="connsiteY7" fmla="*/ 2647835 h 2647835"/>
                <a:gd name="connsiteX8" fmla="*/ 3539953 w 3541504"/>
                <a:gd name="connsiteY8" fmla="*/ 2215907 h 2647835"/>
                <a:gd name="connsiteX9" fmla="*/ 3443459 w 3541504"/>
                <a:gd name="connsiteY9" fmla="*/ 1522066 h 2647835"/>
                <a:gd name="connsiteX10" fmla="*/ 3535358 w 3541504"/>
                <a:gd name="connsiteY10" fmla="*/ 855794 h 2647835"/>
                <a:gd name="connsiteX11" fmla="*/ 3346964 w 3541504"/>
                <a:gd name="connsiteY11" fmla="*/ 267638 h 2647835"/>
                <a:gd name="connsiteX12" fmla="*/ 2671503 w 3541504"/>
                <a:gd name="connsiteY12" fmla="*/ 65459 h 2647835"/>
                <a:gd name="connsiteX13" fmla="*/ 1775483 w 3541504"/>
                <a:gd name="connsiteY13" fmla="*/ 102218 h 2647835"/>
                <a:gd name="connsiteX14" fmla="*/ 1453833 w 3541504"/>
                <a:gd name="connsiteY14" fmla="*/ 83840 h 2647835"/>
                <a:gd name="connsiteX15" fmla="*/ 1155161 w 3541504"/>
                <a:gd name="connsiteY15" fmla="*/ 33294 h 2647835"/>
                <a:gd name="connsiteX16" fmla="*/ 557814 w 3541504"/>
                <a:gd name="connsiteY16" fmla="*/ 51674 h 2647835"/>
                <a:gd name="connsiteX0" fmla="*/ 557814 w 3541504"/>
                <a:gd name="connsiteY0" fmla="*/ 50295 h 2646456"/>
                <a:gd name="connsiteX1" fmla="*/ 89127 w 3541504"/>
                <a:gd name="connsiteY1" fmla="*/ 551147 h 2646456"/>
                <a:gd name="connsiteX2" fmla="*/ 135077 w 3541504"/>
                <a:gd name="connsiteY2" fmla="*/ 1180659 h 2646456"/>
                <a:gd name="connsiteX3" fmla="*/ 29392 w 3541504"/>
                <a:gd name="connsiteY3" fmla="*/ 1782600 h 2646456"/>
                <a:gd name="connsiteX4" fmla="*/ 130482 w 3541504"/>
                <a:gd name="connsiteY4" fmla="*/ 2444277 h 2646456"/>
                <a:gd name="connsiteX5" fmla="*/ 874868 w 3541504"/>
                <a:gd name="connsiteY5" fmla="*/ 2504011 h 2646456"/>
                <a:gd name="connsiteX6" fmla="*/ 2212005 w 3541504"/>
                <a:gd name="connsiteY6" fmla="*/ 2439682 h 2646456"/>
                <a:gd name="connsiteX7" fmla="*/ 3029911 w 3541504"/>
                <a:gd name="connsiteY7" fmla="*/ 2646456 h 2646456"/>
                <a:gd name="connsiteX8" fmla="*/ 3539953 w 3541504"/>
                <a:gd name="connsiteY8" fmla="*/ 2214528 h 2646456"/>
                <a:gd name="connsiteX9" fmla="*/ 3443459 w 3541504"/>
                <a:gd name="connsiteY9" fmla="*/ 1520687 h 2646456"/>
                <a:gd name="connsiteX10" fmla="*/ 3535358 w 3541504"/>
                <a:gd name="connsiteY10" fmla="*/ 854415 h 2646456"/>
                <a:gd name="connsiteX11" fmla="*/ 3346964 w 3541504"/>
                <a:gd name="connsiteY11" fmla="*/ 266259 h 2646456"/>
                <a:gd name="connsiteX12" fmla="*/ 2671503 w 3541504"/>
                <a:gd name="connsiteY12" fmla="*/ 64080 h 2646456"/>
                <a:gd name="connsiteX13" fmla="*/ 1775483 w 3541504"/>
                <a:gd name="connsiteY13" fmla="*/ 100839 h 2646456"/>
                <a:gd name="connsiteX14" fmla="*/ 1453833 w 3541504"/>
                <a:gd name="connsiteY14" fmla="*/ 82461 h 2646456"/>
                <a:gd name="connsiteX15" fmla="*/ 1155161 w 3541504"/>
                <a:gd name="connsiteY15" fmla="*/ 31915 h 2646456"/>
                <a:gd name="connsiteX16" fmla="*/ 557814 w 3541504"/>
                <a:gd name="connsiteY16" fmla="*/ 50295 h 2646456"/>
                <a:gd name="connsiteX0" fmla="*/ 576194 w 3541504"/>
                <a:gd name="connsiteY0" fmla="*/ 39650 h 2654191"/>
                <a:gd name="connsiteX1" fmla="*/ 89127 w 3541504"/>
                <a:gd name="connsiteY1" fmla="*/ 558882 h 2654191"/>
                <a:gd name="connsiteX2" fmla="*/ 135077 w 3541504"/>
                <a:gd name="connsiteY2" fmla="*/ 1188394 h 2654191"/>
                <a:gd name="connsiteX3" fmla="*/ 29392 w 3541504"/>
                <a:gd name="connsiteY3" fmla="*/ 1790335 h 2654191"/>
                <a:gd name="connsiteX4" fmla="*/ 130482 w 3541504"/>
                <a:gd name="connsiteY4" fmla="*/ 2452012 h 2654191"/>
                <a:gd name="connsiteX5" fmla="*/ 874868 w 3541504"/>
                <a:gd name="connsiteY5" fmla="*/ 2511746 h 2654191"/>
                <a:gd name="connsiteX6" fmla="*/ 2212005 w 3541504"/>
                <a:gd name="connsiteY6" fmla="*/ 2447417 h 2654191"/>
                <a:gd name="connsiteX7" fmla="*/ 3029911 w 3541504"/>
                <a:gd name="connsiteY7" fmla="*/ 2654191 h 2654191"/>
                <a:gd name="connsiteX8" fmla="*/ 3539953 w 3541504"/>
                <a:gd name="connsiteY8" fmla="*/ 2222263 h 2654191"/>
                <a:gd name="connsiteX9" fmla="*/ 3443459 w 3541504"/>
                <a:gd name="connsiteY9" fmla="*/ 1528422 h 2654191"/>
                <a:gd name="connsiteX10" fmla="*/ 3535358 w 3541504"/>
                <a:gd name="connsiteY10" fmla="*/ 862150 h 2654191"/>
                <a:gd name="connsiteX11" fmla="*/ 3346964 w 3541504"/>
                <a:gd name="connsiteY11" fmla="*/ 273994 h 2654191"/>
                <a:gd name="connsiteX12" fmla="*/ 2671503 w 3541504"/>
                <a:gd name="connsiteY12" fmla="*/ 71815 h 2654191"/>
                <a:gd name="connsiteX13" fmla="*/ 1775483 w 3541504"/>
                <a:gd name="connsiteY13" fmla="*/ 108574 h 2654191"/>
                <a:gd name="connsiteX14" fmla="*/ 1453833 w 3541504"/>
                <a:gd name="connsiteY14" fmla="*/ 90196 h 2654191"/>
                <a:gd name="connsiteX15" fmla="*/ 1155161 w 3541504"/>
                <a:gd name="connsiteY15" fmla="*/ 39650 h 2654191"/>
                <a:gd name="connsiteX16" fmla="*/ 576194 w 3541504"/>
                <a:gd name="connsiteY16" fmla="*/ 39650 h 2654191"/>
                <a:gd name="connsiteX0" fmla="*/ 576194 w 3541504"/>
                <a:gd name="connsiteY0" fmla="*/ 33288 h 2647829"/>
                <a:gd name="connsiteX1" fmla="*/ 89127 w 3541504"/>
                <a:gd name="connsiteY1" fmla="*/ 552520 h 2647829"/>
                <a:gd name="connsiteX2" fmla="*/ 135077 w 3541504"/>
                <a:gd name="connsiteY2" fmla="*/ 1182032 h 2647829"/>
                <a:gd name="connsiteX3" fmla="*/ 29392 w 3541504"/>
                <a:gd name="connsiteY3" fmla="*/ 1783973 h 2647829"/>
                <a:gd name="connsiteX4" fmla="*/ 130482 w 3541504"/>
                <a:gd name="connsiteY4" fmla="*/ 2445650 h 2647829"/>
                <a:gd name="connsiteX5" fmla="*/ 874868 w 3541504"/>
                <a:gd name="connsiteY5" fmla="*/ 2505384 h 2647829"/>
                <a:gd name="connsiteX6" fmla="*/ 2212005 w 3541504"/>
                <a:gd name="connsiteY6" fmla="*/ 2441055 h 2647829"/>
                <a:gd name="connsiteX7" fmla="*/ 3029911 w 3541504"/>
                <a:gd name="connsiteY7" fmla="*/ 2647829 h 2647829"/>
                <a:gd name="connsiteX8" fmla="*/ 3539953 w 3541504"/>
                <a:gd name="connsiteY8" fmla="*/ 2215901 h 2647829"/>
                <a:gd name="connsiteX9" fmla="*/ 3443459 w 3541504"/>
                <a:gd name="connsiteY9" fmla="*/ 1522060 h 2647829"/>
                <a:gd name="connsiteX10" fmla="*/ 3535358 w 3541504"/>
                <a:gd name="connsiteY10" fmla="*/ 855788 h 2647829"/>
                <a:gd name="connsiteX11" fmla="*/ 3346964 w 3541504"/>
                <a:gd name="connsiteY11" fmla="*/ 267632 h 2647829"/>
                <a:gd name="connsiteX12" fmla="*/ 2671503 w 3541504"/>
                <a:gd name="connsiteY12" fmla="*/ 65453 h 2647829"/>
                <a:gd name="connsiteX13" fmla="*/ 1775483 w 3541504"/>
                <a:gd name="connsiteY13" fmla="*/ 102212 h 2647829"/>
                <a:gd name="connsiteX14" fmla="*/ 1453833 w 3541504"/>
                <a:gd name="connsiteY14" fmla="*/ 83834 h 2647829"/>
                <a:gd name="connsiteX15" fmla="*/ 1155161 w 3541504"/>
                <a:gd name="connsiteY15" fmla="*/ 33288 h 2647829"/>
                <a:gd name="connsiteX16" fmla="*/ 576194 w 3541504"/>
                <a:gd name="connsiteY16" fmla="*/ 33288 h 2647829"/>
                <a:gd name="connsiteX0" fmla="*/ 576194 w 3541504"/>
                <a:gd name="connsiteY0" fmla="*/ 33288 h 2647829"/>
                <a:gd name="connsiteX1" fmla="*/ 89127 w 3541504"/>
                <a:gd name="connsiteY1" fmla="*/ 552520 h 2647829"/>
                <a:gd name="connsiteX2" fmla="*/ 135077 w 3541504"/>
                <a:gd name="connsiteY2" fmla="*/ 1182032 h 2647829"/>
                <a:gd name="connsiteX3" fmla="*/ 29392 w 3541504"/>
                <a:gd name="connsiteY3" fmla="*/ 1783973 h 2647829"/>
                <a:gd name="connsiteX4" fmla="*/ 130482 w 3541504"/>
                <a:gd name="connsiteY4" fmla="*/ 2445650 h 2647829"/>
                <a:gd name="connsiteX5" fmla="*/ 874868 w 3541504"/>
                <a:gd name="connsiteY5" fmla="*/ 2505384 h 2647829"/>
                <a:gd name="connsiteX6" fmla="*/ 2212005 w 3541504"/>
                <a:gd name="connsiteY6" fmla="*/ 2441055 h 2647829"/>
                <a:gd name="connsiteX7" fmla="*/ 3029911 w 3541504"/>
                <a:gd name="connsiteY7" fmla="*/ 2647829 h 2647829"/>
                <a:gd name="connsiteX8" fmla="*/ 3539953 w 3541504"/>
                <a:gd name="connsiteY8" fmla="*/ 2215901 h 2647829"/>
                <a:gd name="connsiteX9" fmla="*/ 3443459 w 3541504"/>
                <a:gd name="connsiteY9" fmla="*/ 1522060 h 2647829"/>
                <a:gd name="connsiteX10" fmla="*/ 3535358 w 3541504"/>
                <a:gd name="connsiteY10" fmla="*/ 855788 h 2647829"/>
                <a:gd name="connsiteX11" fmla="*/ 3346964 w 3541504"/>
                <a:gd name="connsiteY11" fmla="*/ 267632 h 2647829"/>
                <a:gd name="connsiteX12" fmla="*/ 2671503 w 3541504"/>
                <a:gd name="connsiteY12" fmla="*/ 65453 h 2647829"/>
                <a:gd name="connsiteX13" fmla="*/ 1775483 w 3541504"/>
                <a:gd name="connsiteY13" fmla="*/ 102212 h 2647829"/>
                <a:gd name="connsiteX14" fmla="*/ 1453833 w 3541504"/>
                <a:gd name="connsiteY14" fmla="*/ 83834 h 2647829"/>
                <a:gd name="connsiteX15" fmla="*/ 1155161 w 3541504"/>
                <a:gd name="connsiteY15" fmla="*/ 33288 h 2647829"/>
                <a:gd name="connsiteX16" fmla="*/ 576194 w 354150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39281 w 3545874"/>
                <a:gd name="connsiteY8" fmla="*/ 2251614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57966 w 3545874"/>
                <a:gd name="connsiteY9" fmla="*/ 1532315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57966 w 3545874"/>
                <a:gd name="connsiteY9" fmla="*/ 1532315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57966 w 3545874"/>
                <a:gd name="connsiteY9" fmla="*/ 1532315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59554"/>
                <a:gd name="connsiteY0" fmla="*/ 33288 h 2663134"/>
                <a:gd name="connsiteX1" fmla="*/ 93497 w 3559554"/>
                <a:gd name="connsiteY1" fmla="*/ 552520 h 2663134"/>
                <a:gd name="connsiteX2" fmla="*/ 139447 w 3559554"/>
                <a:gd name="connsiteY2" fmla="*/ 1182032 h 2663134"/>
                <a:gd name="connsiteX3" fmla="*/ 33762 w 3559554"/>
                <a:gd name="connsiteY3" fmla="*/ 1783973 h 2663134"/>
                <a:gd name="connsiteX4" fmla="*/ 134852 w 3559554"/>
                <a:gd name="connsiteY4" fmla="*/ 2445650 h 2663134"/>
                <a:gd name="connsiteX5" fmla="*/ 919580 w 3559554"/>
                <a:gd name="connsiteY5" fmla="*/ 2525792 h 2663134"/>
                <a:gd name="connsiteX6" fmla="*/ 2246630 w 3559554"/>
                <a:gd name="connsiteY6" fmla="*/ 2471666 h 2663134"/>
                <a:gd name="connsiteX7" fmla="*/ 3079666 w 3559554"/>
                <a:gd name="connsiteY7" fmla="*/ 2663134 h 2663134"/>
                <a:gd name="connsiteX8" fmla="*/ 3559554 w 3559554"/>
                <a:gd name="connsiteY8" fmla="*/ 2248196 h 2663134"/>
                <a:gd name="connsiteX9" fmla="*/ 3457966 w 3559554"/>
                <a:gd name="connsiteY9" fmla="*/ 1532315 h 2663134"/>
                <a:gd name="connsiteX10" fmla="*/ 3539728 w 3559554"/>
                <a:gd name="connsiteY10" fmla="*/ 855788 h 2663134"/>
                <a:gd name="connsiteX11" fmla="*/ 3351334 w 3559554"/>
                <a:gd name="connsiteY11" fmla="*/ 267632 h 2663134"/>
                <a:gd name="connsiteX12" fmla="*/ 2675873 w 3559554"/>
                <a:gd name="connsiteY12" fmla="*/ 65453 h 2663134"/>
                <a:gd name="connsiteX13" fmla="*/ 1779853 w 3559554"/>
                <a:gd name="connsiteY13" fmla="*/ 102212 h 2663134"/>
                <a:gd name="connsiteX14" fmla="*/ 1458203 w 3559554"/>
                <a:gd name="connsiteY14" fmla="*/ 83834 h 2663134"/>
                <a:gd name="connsiteX15" fmla="*/ 1159531 w 3559554"/>
                <a:gd name="connsiteY15" fmla="*/ 33288 h 2663134"/>
                <a:gd name="connsiteX16" fmla="*/ 580564 w 3559554"/>
                <a:gd name="connsiteY16" fmla="*/ 33288 h 266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59554" h="2663134">
                  <a:moveTo>
                    <a:pt x="580564" y="33288"/>
                  </a:moveTo>
                  <a:cubicBezTo>
                    <a:pt x="148636" y="168074"/>
                    <a:pt x="139447" y="353404"/>
                    <a:pt x="93497" y="552520"/>
                  </a:cubicBezTo>
                  <a:cubicBezTo>
                    <a:pt x="70522" y="797586"/>
                    <a:pt x="144042" y="904801"/>
                    <a:pt x="139447" y="1182032"/>
                  </a:cubicBezTo>
                  <a:cubicBezTo>
                    <a:pt x="101155" y="1600175"/>
                    <a:pt x="67459" y="1558819"/>
                    <a:pt x="33762" y="1783973"/>
                  </a:cubicBezTo>
                  <a:cubicBezTo>
                    <a:pt x="-38225" y="2179141"/>
                    <a:pt x="9255" y="2298610"/>
                    <a:pt x="134852" y="2445650"/>
                  </a:cubicBezTo>
                  <a:cubicBezTo>
                    <a:pt x="346221" y="2617196"/>
                    <a:pt x="568028" y="2632953"/>
                    <a:pt x="919580" y="2525792"/>
                  </a:cubicBezTo>
                  <a:cubicBezTo>
                    <a:pt x="1764938" y="2303184"/>
                    <a:pt x="1935963" y="2417564"/>
                    <a:pt x="2246630" y="2471666"/>
                  </a:cubicBezTo>
                  <a:cubicBezTo>
                    <a:pt x="2747436" y="2606440"/>
                    <a:pt x="2889741" y="2653944"/>
                    <a:pt x="3079666" y="2663134"/>
                  </a:cubicBezTo>
                  <a:cubicBezTo>
                    <a:pt x="3575923" y="2601868"/>
                    <a:pt x="3536579" y="2304868"/>
                    <a:pt x="3559554" y="2248196"/>
                  </a:cubicBezTo>
                  <a:cubicBezTo>
                    <a:pt x="3559554" y="2016916"/>
                    <a:pt x="3459722" y="1708901"/>
                    <a:pt x="3457966" y="1532315"/>
                  </a:cubicBezTo>
                  <a:cubicBezTo>
                    <a:pt x="3469542" y="1192551"/>
                    <a:pt x="3509095" y="1077879"/>
                    <a:pt x="3539728" y="855788"/>
                  </a:cubicBezTo>
                  <a:cubicBezTo>
                    <a:pt x="3578020" y="457557"/>
                    <a:pt x="3427917" y="348810"/>
                    <a:pt x="3351334" y="267632"/>
                  </a:cubicBezTo>
                  <a:cubicBezTo>
                    <a:pt x="3103206" y="71580"/>
                    <a:pt x="2919407" y="82302"/>
                    <a:pt x="2675873" y="65453"/>
                  </a:cubicBezTo>
                  <a:cubicBezTo>
                    <a:pt x="2329718" y="79238"/>
                    <a:pt x="2433871" y="88427"/>
                    <a:pt x="1779853" y="102212"/>
                  </a:cubicBezTo>
                  <a:cubicBezTo>
                    <a:pt x="1703270" y="99149"/>
                    <a:pt x="1502621" y="91492"/>
                    <a:pt x="1458203" y="83834"/>
                  </a:cubicBezTo>
                  <a:lnTo>
                    <a:pt x="1159531" y="33288"/>
                  </a:lnTo>
                  <a:cubicBezTo>
                    <a:pt x="816440" y="-21852"/>
                    <a:pt x="772021" y="1123"/>
                    <a:pt x="580564" y="33288"/>
                  </a:cubicBezTo>
                  <a:close/>
                </a:path>
              </a:pathLst>
            </a:custGeom>
            <a:solidFill>
              <a:schemeClr val="bg1"/>
            </a:solidFill>
            <a:ln w="28575">
              <a:solidFill>
                <a:srgbClr val="99A8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1494115" y="2596104"/>
              <a:ext cx="1908195" cy="646331"/>
            </a:xfrm>
            <a:prstGeom prst="rect">
              <a:avLst/>
            </a:prstGeom>
          </p:spPr>
          <p:txBody>
            <a:bodyPr wrap="square">
              <a:spAutoFit/>
            </a:bodyPr>
            <a:lstStyle/>
            <a:p>
              <a:pPr algn="ctr"/>
              <a:r>
                <a:rPr lang="zh-CN" altLang="en-US" sz="3600" dirty="0">
                  <a:solidFill>
                    <a:srgbClr val="17550E"/>
                  </a:solidFill>
                  <a:latin typeface="迷你简祥隶" panose="03000509000000000000" pitchFamily="65" charset="-122"/>
                  <a:ea typeface="迷你简祥隶" panose="03000509000000000000" pitchFamily="65" charset="-122"/>
                </a:rPr>
                <a:t>第一天</a:t>
              </a:r>
              <a:endParaRPr lang="en-US" altLang="zh-CN" sz="3600" dirty="0">
                <a:solidFill>
                  <a:srgbClr val="17550E"/>
                </a:solidFill>
                <a:latin typeface="迷你简祥隶" panose="03000509000000000000" pitchFamily="65" charset="-122"/>
                <a:ea typeface="迷你简祥隶" panose="03000509000000000000" pitchFamily="65" charset="-122"/>
              </a:endParaRPr>
            </a:p>
          </p:txBody>
        </p:sp>
        <p:sp>
          <p:nvSpPr>
            <p:cNvPr id="77" name="矩形 76"/>
            <p:cNvSpPr/>
            <p:nvPr/>
          </p:nvSpPr>
          <p:spPr>
            <a:xfrm>
              <a:off x="1317133" y="3174866"/>
              <a:ext cx="2262158" cy="923330"/>
            </a:xfrm>
            <a:prstGeom prst="rect">
              <a:avLst/>
            </a:prstGeom>
          </p:spPr>
          <p:txBody>
            <a:bodyPr wrap="none">
              <a:spAutoFit/>
            </a:bodyPr>
            <a:lstStyle/>
            <a:p>
              <a:r>
                <a:rPr lang="zh-CN" altLang="en-US" dirty="0">
                  <a:solidFill>
                    <a:srgbClr val="17550E"/>
                  </a:solidFill>
                  <a:latin typeface="迷你简祥隶" panose="03000509000000000000" pitchFamily="65" charset="-122"/>
                  <a:ea typeface="迷你简祥隶" panose="03000509000000000000" pitchFamily="65" charset="-122"/>
                </a:rPr>
                <a:t>量身定制学习的课程</a:t>
              </a:r>
              <a:endParaRPr lang="en-US" altLang="zh-CN" dirty="0">
                <a:solidFill>
                  <a:srgbClr val="17550E"/>
                </a:solidFill>
                <a:latin typeface="迷你简祥隶" panose="03000509000000000000" pitchFamily="65" charset="-122"/>
                <a:ea typeface="迷你简祥隶" panose="03000509000000000000" pitchFamily="65" charset="-122"/>
              </a:endParaRPr>
            </a:p>
            <a:p>
              <a:r>
                <a:rPr lang="zh-CN" altLang="en-US" dirty="0">
                  <a:solidFill>
                    <a:srgbClr val="17550E"/>
                  </a:solidFill>
                  <a:latin typeface="迷你简祥隶" panose="03000509000000000000" pitchFamily="65" charset="-122"/>
                  <a:ea typeface="迷你简祥隶" panose="03000509000000000000" pitchFamily="65" charset="-122"/>
                </a:rPr>
                <a:t>量身定制学习的课程</a:t>
              </a:r>
            </a:p>
            <a:p>
              <a:r>
                <a:rPr lang="zh-CN" altLang="en-US" dirty="0">
                  <a:solidFill>
                    <a:srgbClr val="17550E"/>
                  </a:solidFill>
                  <a:latin typeface="迷你简祥隶" panose="03000509000000000000" pitchFamily="65" charset="-122"/>
                  <a:ea typeface="迷你简祥隶" panose="03000509000000000000" pitchFamily="65" charset="-122"/>
                </a:rPr>
                <a:t>量身定制学习的课程</a:t>
              </a:r>
            </a:p>
          </p:txBody>
        </p:sp>
      </p:grpSp>
      <p:grpSp>
        <p:nvGrpSpPr>
          <p:cNvPr id="3" name="组合 2"/>
          <p:cNvGrpSpPr/>
          <p:nvPr/>
        </p:nvGrpSpPr>
        <p:grpSpPr>
          <a:xfrm>
            <a:off x="4637227" y="1662465"/>
            <a:ext cx="2568892" cy="1973055"/>
            <a:chOff x="4637227" y="1662465"/>
            <a:chExt cx="2568892" cy="1973055"/>
          </a:xfrm>
        </p:grpSpPr>
        <p:sp>
          <p:nvSpPr>
            <p:cNvPr id="37" name="任意多边形 36"/>
            <p:cNvSpPr/>
            <p:nvPr/>
          </p:nvSpPr>
          <p:spPr>
            <a:xfrm>
              <a:off x="4637227" y="1662465"/>
              <a:ext cx="2568892" cy="1973055"/>
            </a:xfrm>
            <a:custGeom>
              <a:avLst/>
              <a:gdLst>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 fmla="*/ 565182 w 3510561"/>
                <a:gd name="connsiteY0" fmla="*/ 18380 h 2646706"/>
                <a:gd name="connsiteX1" fmla="*/ 68925 w 3510561"/>
                <a:gd name="connsiteY1" fmla="*/ 519232 h 2646706"/>
                <a:gd name="connsiteX2" fmla="*/ 101090 w 3510561"/>
                <a:gd name="connsiteY2" fmla="*/ 1107389 h 2646706"/>
                <a:gd name="connsiteX3" fmla="*/ 0 w 3510561"/>
                <a:gd name="connsiteY3" fmla="*/ 1782850 h 2646706"/>
                <a:gd name="connsiteX4" fmla="*/ 101090 w 3510561"/>
                <a:gd name="connsiteY4" fmla="*/ 2444527 h 2646706"/>
                <a:gd name="connsiteX5" fmla="*/ 845476 w 3510561"/>
                <a:gd name="connsiteY5" fmla="*/ 2504261 h 2646706"/>
                <a:gd name="connsiteX6" fmla="*/ 2182613 w 3510561"/>
                <a:gd name="connsiteY6" fmla="*/ 2439932 h 2646706"/>
                <a:gd name="connsiteX7" fmla="*/ 3000519 w 3510561"/>
                <a:gd name="connsiteY7" fmla="*/ 2646706 h 2646706"/>
                <a:gd name="connsiteX8" fmla="*/ 3510561 w 3510561"/>
                <a:gd name="connsiteY8" fmla="*/ 2214778 h 2646706"/>
                <a:gd name="connsiteX9" fmla="*/ 3414067 w 3510561"/>
                <a:gd name="connsiteY9" fmla="*/ 1520937 h 2646706"/>
                <a:gd name="connsiteX10" fmla="*/ 3505966 w 3510561"/>
                <a:gd name="connsiteY10" fmla="*/ 854665 h 2646706"/>
                <a:gd name="connsiteX11" fmla="*/ 3317572 w 3510561"/>
                <a:gd name="connsiteY11" fmla="*/ 266509 h 2646706"/>
                <a:gd name="connsiteX12" fmla="*/ 2642111 w 3510561"/>
                <a:gd name="connsiteY12" fmla="*/ 64330 h 2646706"/>
                <a:gd name="connsiteX13" fmla="*/ 1603646 w 3510561"/>
                <a:gd name="connsiteY13" fmla="*/ 105684 h 2646706"/>
                <a:gd name="connsiteX14" fmla="*/ 923590 w 3510561"/>
                <a:gd name="connsiteY14" fmla="*/ 0 h 2646706"/>
                <a:gd name="connsiteX15" fmla="*/ 565182 w 3510561"/>
                <a:gd name="connsiteY15" fmla="*/ 18380 h 2646706"/>
                <a:gd name="connsiteX0" fmla="*/ 565182 w 3510561"/>
                <a:gd name="connsiteY0" fmla="*/ 0 h 2628326"/>
                <a:gd name="connsiteX1" fmla="*/ 68925 w 3510561"/>
                <a:gd name="connsiteY1" fmla="*/ 500852 h 2628326"/>
                <a:gd name="connsiteX2" fmla="*/ 101090 w 3510561"/>
                <a:gd name="connsiteY2" fmla="*/ 1089009 h 2628326"/>
                <a:gd name="connsiteX3" fmla="*/ 0 w 3510561"/>
                <a:gd name="connsiteY3" fmla="*/ 1764470 h 2628326"/>
                <a:gd name="connsiteX4" fmla="*/ 101090 w 3510561"/>
                <a:gd name="connsiteY4" fmla="*/ 2426147 h 2628326"/>
                <a:gd name="connsiteX5" fmla="*/ 845476 w 3510561"/>
                <a:gd name="connsiteY5" fmla="*/ 2485881 h 2628326"/>
                <a:gd name="connsiteX6" fmla="*/ 2182613 w 3510561"/>
                <a:gd name="connsiteY6" fmla="*/ 2421552 h 2628326"/>
                <a:gd name="connsiteX7" fmla="*/ 3000519 w 3510561"/>
                <a:gd name="connsiteY7" fmla="*/ 2628326 h 2628326"/>
                <a:gd name="connsiteX8" fmla="*/ 3510561 w 3510561"/>
                <a:gd name="connsiteY8" fmla="*/ 2196398 h 2628326"/>
                <a:gd name="connsiteX9" fmla="*/ 3414067 w 3510561"/>
                <a:gd name="connsiteY9" fmla="*/ 1502557 h 2628326"/>
                <a:gd name="connsiteX10" fmla="*/ 3505966 w 3510561"/>
                <a:gd name="connsiteY10" fmla="*/ 836285 h 2628326"/>
                <a:gd name="connsiteX11" fmla="*/ 3317572 w 3510561"/>
                <a:gd name="connsiteY11" fmla="*/ 248129 h 2628326"/>
                <a:gd name="connsiteX12" fmla="*/ 2642111 w 3510561"/>
                <a:gd name="connsiteY12" fmla="*/ 45950 h 2628326"/>
                <a:gd name="connsiteX13" fmla="*/ 1603646 w 3510561"/>
                <a:gd name="connsiteY13" fmla="*/ 87304 h 2628326"/>
                <a:gd name="connsiteX14" fmla="*/ 1125769 w 3510561"/>
                <a:gd name="connsiteY14" fmla="*/ 13785 h 2628326"/>
                <a:gd name="connsiteX15" fmla="*/ 565182 w 3510561"/>
                <a:gd name="connsiteY15" fmla="*/ 0 h 2628326"/>
                <a:gd name="connsiteX0" fmla="*/ 565182 w 3510561"/>
                <a:gd name="connsiteY0" fmla="*/ 13603 h 2641929"/>
                <a:gd name="connsiteX1" fmla="*/ 68925 w 3510561"/>
                <a:gd name="connsiteY1" fmla="*/ 514455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68925 w 3510561"/>
                <a:gd name="connsiteY1" fmla="*/ 514455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5685 w 3510561"/>
                <a:gd name="connsiteY2" fmla="*/ 117613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5685 w 3510561"/>
                <a:gd name="connsiteY2" fmla="*/ 117613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85546 w 3530925"/>
                <a:gd name="connsiteY0" fmla="*/ 13603 h 2641929"/>
                <a:gd name="connsiteX1" fmla="*/ 80099 w 3530925"/>
                <a:gd name="connsiteY1" fmla="*/ 546620 h 2641929"/>
                <a:gd name="connsiteX2" fmla="*/ 126049 w 3530925"/>
                <a:gd name="connsiteY2" fmla="*/ 1176132 h 2641929"/>
                <a:gd name="connsiteX3" fmla="*/ 20364 w 3530925"/>
                <a:gd name="connsiteY3" fmla="*/ 1778073 h 2641929"/>
                <a:gd name="connsiteX4" fmla="*/ 121454 w 3530925"/>
                <a:gd name="connsiteY4" fmla="*/ 2439750 h 2641929"/>
                <a:gd name="connsiteX5" fmla="*/ 865840 w 3530925"/>
                <a:gd name="connsiteY5" fmla="*/ 2499484 h 2641929"/>
                <a:gd name="connsiteX6" fmla="*/ 2202977 w 3530925"/>
                <a:gd name="connsiteY6" fmla="*/ 2435155 h 2641929"/>
                <a:gd name="connsiteX7" fmla="*/ 3020883 w 3530925"/>
                <a:gd name="connsiteY7" fmla="*/ 2641929 h 2641929"/>
                <a:gd name="connsiteX8" fmla="*/ 3530925 w 3530925"/>
                <a:gd name="connsiteY8" fmla="*/ 2210001 h 2641929"/>
                <a:gd name="connsiteX9" fmla="*/ 3434431 w 3530925"/>
                <a:gd name="connsiteY9" fmla="*/ 1516160 h 2641929"/>
                <a:gd name="connsiteX10" fmla="*/ 3526330 w 3530925"/>
                <a:gd name="connsiteY10" fmla="*/ 849888 h 2641929"/>
                <a:gd name="connsiteX11" fmla="*/ 3337936 w 3530925"/>
                <a:gd name="connsiteY11" fmla="*/ 261732 h 2641929"/>
                <a:gd name="connsiteX12" fmla="*/ 2662475 w 3530925"/>
                <a:gd name="connsiteY12" fmla="*/ 59553 h 2641929"/>
                <a:gd name="connsiteX13" fmla="*/ 1624010 w 3530925"/>
                <a:gd name="connsiteY13" fmla="*/ 100907 h 2641929"/>
                <a:gd name="connsiteX14" fmla="*/ 1146133 w 3530925"/>
                <a:gd name="connsiteY14" fmla="*/ 27388 h 2641929"/>
                <a:gd name="connsiteX15" fmla="*/ 585546 w 3530925"/>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41086"/>
                <a:gd name="connsiteY0" fmla="*/ 13603 h 2641929"/>
                <a:gd name="connsiteX1" fmla="*/ 89127 w 3541086"/>
                <a:gd name="connsiteY1" fmla="*/ 546620 h 2641929"/>
                <a:gd name="connsiteX2" fmla="*/ 135077 w 3541086"/>
                <a:gd name="connsiteY2" fmla="*/ 1176132 h 2641929"/>
                <a:gd name="connsiteX3" fmla="*/ 29392 w 3541086"/>
                <a:gd name="connsiteY3" fmla="*/ 1778073 h 2641929"/>
                <a:gd name="connsiteX4" fmla="*/ 130482 w 3541086"/>
                <a:gd name="connsiteY4" fmla="*/ 2439750 h 2641929"/>
                <a:gd name="connsiteX5" fmla="*/ 874868 w 3541086"/>
                <a:gd name="connsiteY5" fmla="*/ 2499484 h 2641929"/>
                <a:gd name="connsiteX6" fmla="*/ 2212005 w 3541086"/>
                <a:gd name="connsiteY6" fmla="*/ 2435155 h 2641929"/>
                <a:gd name="connsiteX7" fmla="*/ 3029911 w 3541086"/>
                <a:gd name="connsiteY7" fmla="*/ 2641929 h 2641929"/>
                <a:gd name="connsiteX8" fmla="*/ 3539953 w 3541086"/>
                <a:gd name="connsiteY8" fmla="*/ 2210001 h 2641929"/>
                <a:gd name="connsiteX9" fmla="*/ 3443459 w 3541086"/>
                <a:gd name="connsiteY9" fmla="*/ 1516160 h 2641929"/>
                <a:gd name="connsiteX10" fmla="*/ 3535358 w 3541086"/>
                <a:gd name="connsiteY10" fmla="*/ 849888 h 2641929"/>
                <a:gd name="connsiteX11" fmla="*/ 3346964 w 3541086"/>
                <a:gd name="connsiteY11" fmla="*/ 261732 h 2641929"/>
                <a:gd name="connsiteX12" fmla="*/ 2671503 w 3541086"/>
                <a:gd name="connsiteY12" fmla="*/ 59553 h 2641929"/>
                <a:gd name="connsiteX13" fmla="*/ 1633038 w 3541086"/>
                <a:gd name="connsiteY13" fmla="*/ 100907 h 2641929"/>
                <a:gd name="connsiteX14" fmla="*/ 1155161 w 3541086"/>
                <a:gd name="connsiteY14" fmla="*/ 27388 h 2641929"/>
                <a:gd name="connsiteX15" fmla="*/ 594574 w 3541086"/>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1504"/>
                <a:gd name="connsiteY0" fmla="*/ 13603 h 2641929"/>
                <a:gd name="connsiteX1" fmla="*/ 89127 w 3541504"/>
                <a:gd name="connsiteY1" fmla="*/ 546620 h 2641929"/>
                <a:gd name="connsiteX2" fmla="*/ 135077 w 3541504"/>
                <a:gd name="connsiteY2" fmla="*/ 1176132 h 2641929"/>
                <a:gd name="connsiteX3" fmla="*/ 29392 w 3541504"/>
                <a:gd name="connsiteY3" fmla="*/ 1778073 h 2641929"/>
                <a:gd name="connsiteX4" fmla="*/ 130482 w 3541504"/>
                <a:gd name="connsiteY4" fmla="*/ 2439750 h 2641929"/>
                <a:gd name="connsiteX5" fmla="*/ 874868 w 3541504"/>
                <a:gd name="connsiteY5" fmla="*/ 2499484 h 2641929"/>
                <a:gd name="connsiteX6" fmla="*/ 2212005 w 3541504"/>
                <a:gd name="connsiteY6" fmla="*/ 2435155 h 2641929"/>
                <a:gd name="connsiteX7" fmla="*/ 3029911 w 3541504"/>
                <a:gd name="connsiteY7" fmla="*/ 2641929 h 2641929"/>
                <a:gd name="connsiteX8" fmla="*/ 3539953 w 3541504"/>
                <a:gd name="connsiteY8" fmla="*/ 2210001 h 2641929"/>
                <a:gd name="connsiteX9" fmla="*/ 3443459 w 3541504"/>
                <a:gd name="connsiteY9" fmla="*/ 1516160 h 2641929"/>
                <a:gd name="connsiteX10" fmla="*/ 3535358 w 3541504"/>
                <a:gd name="connsiteY10" fmla="*/ 849888 h 2641929"/>
                <a:gd name="connsiteX11" fmla="*/ 3346964 w 3541504"/>
                <a:gd name="connsiteY11" fmla="*/ 261732 h 2641929"/>
                <a:gd name="connsiteX12" fmla="*/ 2671503 w 3541504"/>
                <a:gd name="connsiteY12" fmla="*/ 59553 h 2641929"/>
                <a:gd name="connsiteX13" fmla="*/ 1633038 w 3541504"/>
                <a:gd name="connsiteY13" fmla="*/ 100907 h 2641929"/>
                <a:gd name="connsiteX14" fmla="*/ 1155161 w 3541504"/>
                <a:gd name="connsiteY14" fmla="*/ 27388 h 2641929"/>
                <a:gd name="connsiteX15" fmla="*/ 594574 w 3541504"/>
                <a:gd name="connsiteY15" fmla="*/ 13603 h 2641929"/>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155161 w 3541504"/>
                <a:gd name="connsiteY14" fmla="*/ 36210 h 2650751"/>
                <a:gd name="connsiteX15" fmla="*/ 594574 w 3541504"/>
                <a:gd name="connsiteY15"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155161 w 3541504"/>
                <a:gd name="connsiteY14" fmla="*/ 36210 h 2650751"/>
                <a:gd name="connsiteX15" fmla="*/ 594574 w 3541504"/>
                <a:gd name="connsiteY15"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35102 h 2663428"/>
                <a:gd name="connsiteX1" fmla="*/ 89127 w 3541504"/>
                <a:gd name="connsiteY1" fmla="*/ 568119 h 2663428"/>
                <a:gd name="connsiteX2" fmla="*/ 135077 w 3541504"/>
                <a:gd name="connsiteY2" fmla="*/ 1197631 h 2663428"/>
                <a:gd name="connsiteX3" fmla="*/ 29392 w 3541504"/>
                <a:gd name="connsiteY3" fmla="*/ 1799572 h 2663428"/>
                <a:gd name="connsiteX4" fmla="*/ 130482 w 3541504"/>
                <a:gd name="connsiteY4" fmla="*/ 2461249 h 2663428"/>
                <a:gd name="connsiteX5" fmla="*/ 874868 w 3541504"/>
                <a:gd name="connsiteY5" fmla="*/ 2520983 h 2663428"/>
                <a:gd name="connsiteX6" fmla="*/ 2212005 w 3541504"/>
                <a:gd name="connsiteY6" fmla="*/ 2456654 h 2663428"/>
                <a:gd name="connsiteX7" fmla="*/ 3029911 w 3541504"/>
                <a:gd name="connsiteY7" fmla="*/ 2663428 h 2663428"/>
                <a:gd name="connsiteX8" fmla="*/ 3539953 w 3541504"/>
                <a:gd name="connsiteY8" fmla="*/ 2231500 h 2663428"/>
                <a:gd name="connsiteX9" fmla="*/ 3443459 w 3541504"/>
                <a:gd name="connsiteY9" fmla="*/ 1537659 h 2663428"/>
                <a:gd name="connsiteX10" fmla="*/ 3535358 w 3541504"/>
                <a:gd name="connsiteY10" fmla="*/ 871387 h 2663428"/>
                <a:gd name="connsiteX11" fmla="*/ 3346964 w 3541504"/>
                <a:gd name="connsiteY11" fmla="*/ 283231 h 2663428"/>
                <a:gd name="connsiteX12" fmla="*/ 2671503 w 3541504"/>
                <a:gd name="connsiteY12" fmla="*/ 81052 h 2663428"/>
                <a:gd name="connsiteX13" fmla="*/ 1775483 w 3541504"/>
                <a:gd name="connsiteY13" fmla="*/ 117811 h 2663428"/>
                <a:gd name="connsiteX14" fmla="*/ 1453833 w 3541504"/>
                <a:gd name="connsiteY14" fmla="*/ 99433 h 2663428"/>
                <a:gd name="connsiteX15" fmla="*/ 1155161 w 3541504"/>
                <a:gd name="connsiteY15" fmla="*/ 48887 h 2663428"/>
                <a:gd name="connsiteX16" fmla="*/ 594574 w 3541504"/>
                <a:gd name="connsiteY16" fmla="*/ 35102 h 2663428"/>
                <a:gd name="connsiteX0" fmla="*/ 594574 w 3541504"/>
                <a:gd name="connsiteY0" fmla="*/ 35102 h 2663428"/>
                <a:gd name="connsiteX1" fmla="*/ 89127 w 3541504"/>
                <a:gd name="connsiteY1" fmla="*/ 568119 h 2663428"/>
                <a:gd name="connsiteX2" fmla="*/ 135077 w 3541504"/>
                <a:gd name="connsiteY2" fmla="*/ 1197631 h 2663428"/>
                <a:gd name="connsiteX3" fmla="*/ 29392 w 3541504"/>
                <a:gd name="connsiteY3" fmla="*/ 1799572 h 2663428"/>
                <a:gd name="connsiteX4" fmla="*/ 130482 w 3541504"/>
                <a:gd name="connsiteY4" fmla="*/ 2461249 h 2663428"/>
                <a:gd name="connsiteX5" fmla="*/ 874868 w 3541504"/>
                <a:gd name="connsiteY5" fmla="*/ 2520983 h 2663428"/>
                <a:gd name="connsiteX6" fmla="*/ 2212005 w 3541504"/>
                <a:gd name="connsiteY6" fmla="*/ 2456654 h 2663428"/>
                <a:gd name="connsiteX7" fmla="*/ 3029911 w 3541504"/>
                <a:gd name="connsiteY7" fmla="*/ 2663428 h 2663428"/>
                <a:gd name="connsiteX8" fmla="*/ 3539953 w 3541504"/>
                <a:gd name="connsiteY8" fmla="*/ 2231500 h 2663428"/>
                <a:gd name="connsiteX9" fmla="*/ 3443459 w 3541504"/>
                <a:gd name="connsiteY9" fmla="*/ 1537659 h 2663428"/>
                <a:gd name="connsiteX10" fmla="*/ 3535358 w 3541504"/>
                <a:gd name="connsiteY10" fmla="*/ 871387 h 2663428"/>
                <a:gd name="connsiteX11" fmla="*/ 3346964 w 3541504"/>
                <a:gd name="connsiteY11" fmla="*/ 283231 h 2663428"/>
                <a:gd name="connsiteX12" fmla="*/ 2671503 w 3541504"/>
                <a:gd name="connsiteY12" fmla="*/ 81052 h 2663428"/>
                <a:gd name="connsiteX13" fmla="*/ 1775483 w 3541504"/>
                <a:gd name="connsiteY13" fmla="*/ 117811 h 2663428"/>
                <a:gd name="connsiteX14" fmla="*/ 1453833 w 3541504"/>
                <a:gd name="connsiteY14" fmla="*/ 99433 h 2663428"/>
                <a:gd name="connsiteX15" fmla="*/ 1155161 w 3541504"/>
                <a:gd name="connsiteY15" fmla="*/ 48887 h 2663428"/>
                <a:gd name="connsiteX16" fmla="*/ 594574 w 3541504"/>
                <a:gd name="connsiteY16" fmla="*/ 35102 h 2663428"/>
                <a:gd name="connsiteX0" fmla="*/ 557814 w 3541504"/>
                <a:gd name="connsiteY0" fmla="*/ 51674 h 2647835"/>
                <a:gd name="connsiteX1" fmla="*/ 89127 w 3541504"/>
                <a:gd name="connsiteY1" fmla="*/ 552526 h 2647835"/>
                <a:gd name="connsiteX2" fmla="*/ 135077 w 3541504"/>
                <a:gd name="connsiteY2" fmla="*/ 1182038 h 2647835"/>
                <a:gd name="connsiteX3" fmla="*/ 29392 w 3541504"/>
                <a:gd name="connsiteY3" fmla="*/ 1783979 h 2647835"/>
                <a:gd name="connsiteX4" fmla="*/ 130482 w 3541504"/>
                <a:gd name="connsiteY4" fmla="*/ 2445656 h 2647835"/>
                <a:gd name="connsiteX5" fmla="*/ 874868 w 3541504"/>
                <a:gd name="connsiteY5" fmla="*/ 2505390 h 2647835"/>
                <a:gd name="connsiteX6" fmla="*/ 2212005 w 3541504"/>
                <a:gd name="connsiteY6" fmla="*/ 2441061 h 2647835"/>
                <a:gd name="connsiteX7" fmla="*/ 3029911 w 3541504"/>
                <a:gd name="connsiteY7" fmla="*/ 2647835 h 2647835"/>
                <a:gd name="connsiteX8" fmla="*/ 3539953 w 3541504"/>
                <a:gd name="connsiteY8" fmla="*/ 2215907 h 2647835"/>
                <a:gd name="connsiteX9" fmla="*/ 3443459 w 3541504"/>
                <a:gd name="connsiteY9" fmla="*/ 1522066 h 2647835"/>
                <a:gd name="connsiteX10" fmla="*/ 3535358 w 3541504"/>
                <a:gd name="connsiteY10" fmla="*/ 855794 h 2647835"/>
                <a:gd name="connsiteX11" fmla="*/ 3346964 w 3541504"/>
                <a:gd name="connsiteY11" fmla="*/ 267638 h 2647835"/>
                <a:gd name="connsiteX12" fmla="*/ 2671503 w 3541504"/>
                <a:gd name="connsiteY12" fmla="*/ 65459 h 2647835"/>
                <a:gd name="connsiteX13" fmla="*/ 1775483 w 3541504"/>
                <a:gd name="connsiteY13" fmla="*/ 102218 h 2647835"/>
                <a:gd name="connsiteX14" fmla="*/ 1453833 w 3541504"/>
                <a:gd name="connsiteY14" fmla="*/ 83840 h 2647835"/>
                <a:gd name="connsiteX15" fmla="*/ 1155161 w 3541504"/>
                <a:gd name="connsiteY15" fmla="*/ 33294 h 2647835"/>
                <a:gd name="connsiteX16" fmla="*/ 557814 w 3541504"/>
                <a:gd name="connsiteY16" fmla="*/ 51674 h 2647835"/>
                <a:gd name="connsiteX0" fmla="*/ 557814 w 3541504"/>
                <a:gd name="connsiteY0" fmla="*/ 50295 h 2646456"/>
                <a:gd name="connsiteX1" fmla="*/ 89127 w 3541504"/>
                <a:gd name="connsiteY1" fmla="*/ 551147 h 2646456"/>
                <a:gd name="connsiteX2" fmla="*/ 135077 w 3541504"/>
                <a:gd name="connsiteY2" fmla="*/ 1180659 h 2646456"/>
                <a:gd name="connsiteX3" fmla="*/ 29392 w 3541504"/>
                <a:gd name="connsiteY3" fmla="*/ 1782600 h 2646456"/>
                <a:gd name="connsiteX4" fmla="*/ 130482 w 3541504"/>
                <a:gd name="connsiteY4" fmla="*/ 2444277 h 2646456"/>
                <a:gd name="connsiteX5" fmla="*/ 874868 w 3541504"/>
                <a:gd name="connsiteY5" fmla="*/ 2504011 h 2646456"/>
                <a:gd name="connsiteX6" fmla="*/ 2212005 w 3541504"/>
                <a:gd name="connsiteY6" fmla="*/ 2439682 h 2646456"/>
                <a:gd name="connsiteX7" fmla="*/ 3029911 w 3541504"/>
                <a:gd name="connsiteY7" fmla="*/ 2646456 h 2646456"/>
                <a:gd name="connsiteX8" fmla="*/ 3539953 w 3541504"/>
                <a:gd name="connsiteY8" fmla="*/ 2214528 h 2646456"/>
                <a:gd name="connsiteX9" fmla="*/ 3443459 w 3541504"/>
                <a:gd name="connsiteY9" fmla="*/ 1520687 h 2646456"/>
                <a:gd name="connsiteX10" fmla="*/ 3535358 w 3541504"/>
                <a:gd name="connsiteY10" fmla="*/ 854415 h 2646456"/>
                <a:gd name="connsiteX11" fmla="*/ 3346964 w 3541504"/>
                <a:gd name="connsiteY11" fmla="*/ 266259 h 2646456"/>
                <a:gd name="connsiteX12" fmla="*/ 2671503 w 3541504"/>
                <a:gd name="connsiteY12" fmla="*/ 64080 h 2646456"/>
                <a:gd name="connsiteX13" fmla="*/ 1775483 w 3541504"/>
                <a:gd name="connsiteY13" fmla="*/ 100839 h 2646456"/>
                <a:gd name="connsiteX14" fmla="*/ 1453833 w 3541504"/>
                <a:gd name="connsiteY14" fmla="*/ 82461 h 2646456"/>
                <a:gd name="connsiteX15" fmla="*/ 1155161 w 3541504"/>
                <a:gd name="connsiteY15" fmla="*/ 31915 h 2646456"/>
                <a:gd name="connsiteX16" fmla="*/ 557814 w 3541504"/>
                <a:gd name="connsiteY16" fmla="*/ 50295 h 2646456"/>
                <a:gd name="connsiteX0" fmla="*/ 576194 w 3541504"/>
                <a:gd name="connsiteY0" fmla="*/ 39650 h 2654191"/>
                <a:gd name="connsiteX1" fmla="*/ 89127 w 3541504"/>
                <a:gd name="connsiteY1" fmla="*/ 558882 h 2654191"/>
                <a:gd name="connsiteX2" fmla="*/ 135077 w 3541504"/>
                <a:gd name="connsiteY2" fmla="*/ 1188394 h 2654191"/>
                <a:gd name="connsiteX3" fmla="*/ 29392 w 3541504"/>
                <a:gd name="connsiteY3" fmla="*/ 1790335 h 2654191"/>
                <a:gd name="connsiteX4" fmla="*/ 130482 w 3541504"/>
                <a:gd name="connsiteY4" fmla="*/ 2452012 h 2654191"/>
                <a:gd name="connsiteX5" fmla="*/ 874868 w 3541504"/>
                <a:gd name="connsiteY5" fmla="*/ 2511746 h 2654191"/>
                <a:gd name="connsiteX6" fmla="*/ 2212005 w 3541504"/>
                <a:gd name="connsiteY6" fmla="*/ 2447417 h 2654191"/>
                <a:gd name="connsiteX7" fmla="*/ 3029911 w 3541504"/>
                <a:gd name="connsiteY7" fmla="*/ 2654191 h 2654191"/>
                <a:gd name="connsiteX8" fmla="*/ 3539953 w 3541504"/>
                <a:gd name="connsiteY8" fmla="*/ 2222263 h 2654191"/>
                <a:gd name="connsiteX9" fmla="*/ 3443459 w 3541504"/>
                <a:gd name="connsiteY9" fmla="*/ 1528422 h 2654191"/>
                <a:gd name="connsiteX10" fmla="*/ 3535358 w 3541504"/>
                <a:gd name="connsiteY10" fmla="*/ 862150 h 2654191"/>
                <a:gd name="connsiteX11" fmla="*/ 3346964 w 3541504"/>
                <a:gd name="connsiteY11" fmla="*/ 273994 h 2654191"/>
                <a:gd name="connsiteX12" fmla="*/ 2671503 w 3541504"/>
                <a:gd name="connsiteY12" fmla="*/ 71815 h 2654191"/>
                <a:gd name="connsiteX13" fmla="*/ 1775483 w 3541504"/>
                <a:gd name="connsiteY13" fmla="*/ 108574 h 2654191"/>
                <a:gd name="connsiteX14" fmla="*/ 1453833 w 3541504"/>
                <a:gd name="connsiteY14" fmla="*/ 90196 h 2654191"/>
                <a:gd name="connsiteX15" fmla="*/ 1155161 w 3541504"/>
                <a:gd name="connsiteY15" fmla="*/ 39650 h 2654191"/>
                <a:gd name="connsiteX16" fmla="*/ 576194 w 3541504"/>
                <a:gd name="connsiteY16" fmla="*/ 39650 h 2654191"/>
                <a:gd name="connsiteX0" fmla="*/ 576194 w 3541504"/>
                <a:gd name="connsiteY0" fmla="*/ 33288 h 2647829"/>
                <a:gd name="connsiteX1" fmla="*/ 89127 w 3541504"/>
                <a:gd name="connsiteY1" fmla="*/ 552520 h 2647829"/>
                <a:gd name="connsiteX2" fmla="*/ 135077 w 3541504"/>
                <a:gd name="connsiteY2" fmla="*/ 1182032 h 2647829"/>
                <a:gd name="connsiteX3" fmla="*/ 29392 w 3541504"/>
                <a:gd name="connsiteY3" fmla="*/ 1783973 h 2647829"/>
                <a:gd name="connsiteX4" fmla="*/ 130482 w 3541504"/>
                <a:gd name="connsiteY4" fmla="*/ 2445650 h 2647829"/>
                <a:gd name="connsiteX5" fmla="*/ 874868 w 3541504"/>
                <a:gd name="connsiteY5" fmla="*/ 2505384 h 2647829"/>
                <a:gd name="connsiteX6" fmla="*/ 2212005 w 3541504"/>
                <a:gd name="connsiteY6" fmla="*/ 2441055 h 2647829"/>
                <a:gd name="connsiteX7" fmla="*/ 3029911 w 3541504"/>
                <a:gd name="connsiteY7" fmla="*/ 2647829 h 2647829"/>
                <a:gd name="connsiteX8" fmla="*/ 3539953 w 3541504"/>
                <a:gd name="connsiteY8" fmla="*/ 2215901 h 2647829"/>
                <a:gd name="connsiteX9" fmla="*/ 3443459 w 3541504"/>
                <a:gd name="connsiteY9" fmla="*/ 1522060 h 2647829"/>
                <a:gd name="connsiteX10" fmla="*/ 3535358 w 3541504"/>
                <a:gd name="connsiteY10" fmla="*/ 855788 h 2647829"/>
                <a:gd name="connsiteX11" fmla="*/ 3346964 w 3541504"/>
                <a:gd name="connsiteY11" fmla="*/ 267632 h 2647829"/>
                <a:gd name="connsiteX12" fmla="*/ 2671503 w 3541504"/>
                <a:gd name="connsiteY12" fmla="*/ 65453 h 2647829"/>
                <a:gd name="connsiteX13" fmla="*/ 1775483 w 3541504"/>
                <a:gd name="connsiteY13" fmla="*/ 102212 h 2647829"/>
                <a:gd name="connsiteX14" fmla="*/ 1453833 w 3541504"/>
                <a:gd name="connsiteY14" fmla="*/ 83834 h 2647829"/>
                <a:gd name="connsiteX15" fmla="*/ 1155161 w 3541504"/>
                <a:gd name="connsiteY15" fmla="*/ 33288 h 2647829"/>
                <a:gd name="connsiteX16" fmla="*/ 576194 w 3541504"/>
                <a:gd name="connsiteY16" fmla="*/ 33288 h 2647829"/>
                <a:gd name="connsiteX0" fmla="*/ 576194 w 3541504"/>
                <a:gd name="connsiteY0" fmla="*/ 33288 h 2647829"/>
                <a:gd name="connsiteX1" fmla="*/ 89127 w 3541504"/>
                <a:gd name="connsiteY1" fmla="*/ 552520 h 2647829"/>
                <a:gd name="connsiteX2" fmla="*/ 135077 w 3541504"/>
                <a:gd name="connsiteY2" fmla="*/ 1182032 h 2647829"/>
                <a:gd name="connsiteX3" fmla="*/ 29392 w 3541504"/>
                <a:gd name="connsiteY3" fmla="*/ 1783973 h 2647829"/>
                <a:gd name="connsiteX4" fmla="*/ 130482 w 3541504"/>
                <a:gd name="connsiteY4" fmla="*/ 2445650 h 2647829"/>
                <a:gd name="connsiteX5" fmla="*/ 874868 w 3541504"/>
                <a:gd name="connsiteY5" fmla="*/ 2505384 h 2647829"/>
                <a:gd name="connsiteX6" fmla="*/ 2212005 w 3541504"/>
                <a:gd name="connsiteY6" fmla="*/ 2441055 h 2647829"/>
                <a:gd name="connsiteX7" fmla="*/ 3029911 w 3541504"/>
                <a:gd name="connsiteY7" fmla="*/ 2647829 h 2647829"/>
                <a:gd name="connsiteX8" fmla="*/ 3539953 w 3541504"/>
                <a:gd name="connsiteY8" fmla="*/ 2215901 h 2647829"/>
                <a:gd name="connsiteX9" fmla="*/ 3443459 w 3541504"/>
                <a:gd name="connsiteY9" fmla="*/ 1522060 h 2647829"/>
                <a:gd name="connsiteX10" fmla="*/ 3535358 w 3541504"/>
                <a:gd name="connsiteY10" fmla="*/ 855788 h 2647829"/>
                <a:gd name="connsiteX11" fmla="*/ 3346964 w 3541504"/>
                <a:gd name="connsiteY11" fmla="*/ 267632 h 2647829"/>
                <a:gd name="connsiteX12" fmla="*/ 2671503 w 3541504"/>
                <a:gd name="connsiteY12" fmla="*/ 65453 h 2647829"/>
                <a:gd name="connsiteX13" fmla="*/ 1775483 w 3541504"/>
                <a:gd name="connsiteY13" fmla="*/ 102212 h 2647829"/>
                <a:gd name="connsiteX14" fmla="*/ 1453833 w 3541504"/>
                <a:gd name="connsiteY14" fmla="*/ 83834 h 2647829"/>
                <a:gd name="connsiteX15" fmla="*/ 1155161 w 3541504"/>
                <a:gd name="connsiteY15" fmla="*/ 33288 h 2647829"/>
                <a:gd name="connsiteX16" fmla="*/ 576194 w 354150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39281 w 3545874"/>
                <a:gd name="connsiteY8" fmla="*/ 2251614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57966 w 3545874"/>
                <a:gd name="connsiteY9" fmla="*/ 1532315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57966 w 3545874"/>
                <a:gd name="connsiteY9" fmla="*/ 1532315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57966 w 3545874"/>
                <a:gd name="connsiteY9" fmla="*/ 1532315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59554"/>
                <a:gd name="connsiteY0" fmla="*/ 33288 h 2663134"/>
                <a:gd name="connsiteX1" fmla="*/ 93497 w 3559554"/>
                <a:gd name="connsiteY1" fmla="*/ 552520 h 2663134"/>
                <a:gd name="connsiteX2" fmla="*/ 139447 w 3559554"/>
                <a:gd name="connsiteY2" fmla="*/ 1182032 h 2663134"/>
                <a:gd name="connsiteX3" fmla="*/ 33762 w 3559554"/>
                <a:gd name="connsiteY3" fmla="*/ 1783973 h 2663134"/>
                <a:gd name="connsiteX4" fmla="*/ 134852 w 3559554"/>
                <a:gd name="connsiteY4" fmla="*/ 2445650 h 2663134"/>
                <a:gd name="connsiteX5" fmla="*/ 919580 w 3559554"/>
                <a:gd name="connsiteY5" fmla="*/ 2525792 h 2663134"/>
                <a:gd name="connsiteX6" fmla="*/ 2246630 w 3559554"/>
                <a:gd name="connsiteY6" fmla="*/ 2471666 h 2663134"/>
                <a:gd name="connsiteX7" fmla="*/ 3079666 w 3559554"/>
                <a:gd name="connsiteY7" fmla="*/ 2663134 h 2663134"/>
                <a:gd name="connsiteX8" fmla="*/ 3559554 w 3559554"/>
                <a:gd name="connsiteY8" fmla="*/ 2248196 h 2663134"/>
                <a:gd name="connsiteX9" fmla="*/ 3457966 w 3559554"/>
                <a:gd name="connsiteY9" fmla="*/ 1532315 h 2663134"/>
                <a:gd name="connsiteX10" fmla="*/ 3539728 w 3559554"/>
                <a:gd name="connsiteY10" fmla="*/ 855788 h 2663134"/>
                <a:gd name="connsiteX11" fmla="*/ 3351334 w 3559554"/>
                <a:gd name="connsiteY11" fmla="*/ 267632 h 2663134"/>
                <a:gd name="connsiteX12" fmla="*/ 2675873 w 3559554"/>
                <a:gd name="connsiteY12" fmla="*/ 65453 h 2663134"/>
                <a:gd name="connsiteX13" fmla="*/ 1779853 w 3559554"/>
                <a:gd name="connsiteY13" fmla="*/ 102212 h 2663134"/>
                <a:gd name="connsiteX14" fmla="*/ 1458203 w 3559554"/>
                <a:gd name="connsiteY14" fmla="*/ 83834 h 2663134"/>
                <a:gd name="connsiteX15" fmla="*/ 1159531 w 3559554"/>
                <a:gd name="connsiteY15" fmla="*/ 33288 h 2663134"/>
                <a:gd name="connsiteX16" fmla="*/ 580564 w 3559554"/>
                <a:gd name="connsiteY16" fmla="*/ 33288 h 266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59554" h="2663134">
                  <a:moveTo>
                    <a:pt x="580564" y="33288"/>
                  </a:moveTo>
                  <a:cubicBezTo>
                    <a:pt x="148636" y="168074"/>
                    <a:pt x="139447" y="353404"/>
                    <a:pt x="93497" y="552520"/>
                  </a:cubicBezTo>
                  <a:cubicBezTo>
                    <a:pt x="70522" y="797586"/>
                    <a:pt x="144042" y="904801"/>
                    <a:pt x="139447" y="1182032"/>
                  </a:cubicBezTo>
                  <a:cubicBezTo>
                    <a:pt x="101155" y="1600175"/>
                    <a:pt x="67459" y="1558819"/>
                    <a:pt x="33762" y="1783973"/>
                  </a:cubicBezTo>
                  <a:cubicBezTo>
                    <a:pt x="-38225" y="2179141"/>
                    <a:pt x="9255" y="2298610"/>
                    <a:pt x="134852" y="2445650"/>
                  </a:cubicBezTo>
                  <a:cubicBezTo>
                    <a:pt x="346221" y="2617196"/>
                    <a:pt x="568028" y="2632953"/>
                    <a:pt x="919580" y="2525792"/>
                  </a:cubicBezTo>
                  <a:cubicBezTo>
                    <a:pt x="1764938" y="2303184"/>
                    <a:pt x="1935963" y="2417564"/>
                    <a:pt x="2246630" y="2471666"/>
                  </a:cubicBezTo>
                  <a:cubicBezTo>
                    <a:pt x="2747436" y="2606440"/>
                    <a:pt x="2889741" y="2653944"/>
                    <a:pt x="3079666" y="2663134"/>
                  </a:cubicBezTo>
                  <a:cubicBezTo>
                    <a:pt x="3575923" y="2601868"/>
                    <a:pt x="3536579" y="2304868"/>
                    <a:pt x="3559554" y="2248196"/>
                  </a:cubicBezTo>
                  <a:cubicBezTo>
                    <a:pt x="3559554" y="2016916"/>
                    <a:pt x="3459722" y="1708901"/>
                    <a:pt x="3457966" y="1532315"/>
                  </a:cubicBezTo>
                  <a:cubicBezTo>
                    <a:pt x="3469542" y="1192551"/>
                    <a:pt x="3509095" y="1077879"/>
                    <a:pt x="3539728" y="855788"/>
                  </a:cubicBezTo>
                  <a:cubicBezTo>
                    <a:pt x="3578020" y="457557"/>
                    <a:pt x="3427917" y="348810"/>
                    <a:pt x="3351334" y="267632"/>
                  </a:cubicBezTo>
                  <a:cubicBezTo>
                    <a:pt x="3103206" y="71580"/>
                    <a:pt x="2919407" y="82302"/>
                    <a:pt x="2675873" y="65453"/>
                  </a:cubicBezTo>
                  <a:cubicBezTo>
                    <a:pt x="2329718" y="79238"/>
                    <a:pt x="2433871" y="88427"/>
                    <a:pt x="1779853" y="102212"/>
                  </a:cubicBezTo>
                  <a:cubicBezTo>
                    <a:pt x="1703270" y="99149"/>
                    <a:pt x="1502621" y="91492"/>
                    <a:pt x="1458203" y="83834"/>
                  </a:cubicBezTo>
                  <a:lnTo>
                    <a:pt x="1159531" y="33288"/>
                  </a:lnTo>
                  <a:cubicBezTo>
                    <a:pt x="816440" y="-21852"/>
                    <a:pt x="772021" y="1123"/>
                    <a:pt x="580564" y="33288"/>
                  </a:cubicBezTo>
                  <a:close/>
                </a:path>
              </a:pathLst>
            </a:custGeom>
            <a:solidFill>
              <a:schemeClr val="bg1"/>
            </a:solidFill>
            <a:ln w="28575">
              <a:solidFill>
                <a:srgbClr val="99A8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5018267" y="1830414"/>
              <a:ext cx="1908195" cy="646331"/>
            </a:xfrm>
            <a:prstGeom prst="rect">
              <a:avLst/>
            </a:prstGeom>
          </p:spPr>
          <p:txBody>
            <a:bodyPr wrap="square">
              <a:spAutoFit/>
            </a:bodyPr>
            <a:lstStyle/>
            <a:p>
              <a:pPr algn="ctr"/>
              <a:r>
                <a:rPr lang="zh-CN" altLang="en-US" sz="3600" dirty="0">
                  <a:solidFill>
                    <a:srgbClr val="17550E"/>
                  </a:solidFill>
                  <a:latin typeface="迷你简祥隶" panose="03000509000000000000" pitchFamily="65" charset="-122"/>
                  <a:ea typeface="迷你简祥隶" panose="03000509000000000000" pitchFamily="65" charset="-122"/>
                </a:rPr>
                <a:t>第二天</a:t>
              </a:r>
              <a:endParaRPr lang="en-US" altLang="zh-CN" sz="3600" dirty="0">
                <a:solidFill>
                  <a:srgbClr val="17550E"/>
                </a:solidFill>
                <a:latin typeface="迷你简祥隶" panose="03000509000000000000" pitchFamily="65" charset="-122"/>
                <a:ea typeface="迷你简祥隶" panose="03000509000000000000" pitchFamily="65" charset="-122"/>
              </a:endParaRPr>
            </a:p>
          </p:txBody>
        </p:sp>
        <p:sp>
          <p:nvSpPr>
            <p:cNvPr id="79" name="矩形 78"/>
            <p:cNvSpPr/>
            <p:nvPr/>
          </p:nvSpPr>
          <p:spPr>
            <a:xfrm>
              <a:off x="4841285" y="2409176"/>
              <a:ext cx="2262158" cy="923330"/>
            </a:xfrm>
            <a:prstGeom prst="rect">
              <a:avLst/>
            </a:prstGeom>
          </p:spPr>
          <p:txBody>
            <a:bodyPr wrap="none">
              <a:spAutoFit/>
            </a:bodyPr>
            <a:lstStyle/>
            <a:p>
              <a:r>
                <a:rPr lang="zh-CN" altLang="en-US" dirty="0">
                  <a:solidFill>
                    <a:srgbClr val="17550E"/>
                  </a:solidFill>
                  <a:latin typeface="迷你简祥隶" panose="03000509000000000000" pitchFamily="65" charset="-122"/>
                  <a:ea typeface="迷你简祥隶" panose="03000509000000000000" pitchFamily="65" charset="-122"/>
                </a:rPr>
                <a:t>量身定制学习的课程</a:t>
              </a:r>
              <a:endParaRPr lang="en-US" altLang="zh-CN" dirty="0">
                <a:solidFill>
                  <a:srgbClr val="17550E"/>
                </a:solidFill>
                <a:latin typeface="迷你简祥隶" panose="03000509000000000000" pitchFamily="65" charset="-122"/>
                <a:ea typeface="迷你简祥隶" panose="03000509000000000000" pitchFamily="65" charset="-122"/>
              </a:endParaRPr>
            </a:p>
            <a:p>
              <a:r>
                <a:rPr lang="zh-CN" altLang="en-US" dirty="0">
                  <a:solidFill>
                    <a:srgbClr val="17550E"/>
                  </a:solidFill>
                  <a:latin typeface="迷你简祥隶" panose="03000509000000000000" pitchFamily="65" charset="-122"/>
                  <a:ea typeface="迷你简祥隶" panose="03000509000000000000" pitchFamily="65" charset="-122"/>
                </a:rPr>
                <a:t>量身定制学习的课程</a:t>
              </a:r>
            </a:p>
            <a:p>
              <a:r>
                <a:rPr lang="zh-CN" altLang="en-US" dirty="0">
                  <a:solidFill>
                    <a:srgbClr val="17550E"/>
                  </a:solidFill>
                  <a:latin typeface="迷你简祥隶" panose="03000509000000000000" pitchFamily="65" charset="-122"/>
                  <a:ea typeface="迷你简祥隶" panose="03000509000000000000" pitchFamily="65" charset="-122"/>
                </a:rPr>
                <a:t>量身定制学习的课程</a:t>
              </a:r>
            </a:p>
          </p:txBody>
        </p:sp>
      </p:grpSp>
      <p:grpSp>
        <p:nvGrpSpPr>
          <p:cNvPr id="4" name="组合 3"/>
          <p:cNvGrpSpPr/>
          <p:nvPr/>
        </p:nvGrpSpPr>
        <p:grpSpPr>
          <a:xfrm>
            <a:off x="8281214" y="1178033"/>
            <a:ext cx="2568892" cy="1973055"/>
            <a:chOff x="8281214" y="1178033"/>
            <a:chExt cx="2568892" cy="1973055"/>
          </a:xfrm>
        </p:grpSpPr>
        <p:sp>
          <p:nvSpPr>
            <p:cNvPr id="39" name="任意多边形 38"/>
            <p:cNvSpPr/>
            <p:nvPr/>
          </p:nvSpPr>
          <p:spPr>
            <a:xfrm>
              <a:off x="8281214" y="1178033"/>
              <a:ext cx="2568892" cy="1973055"/>
            </a:xfrm>
            <a:custGeom>
              <a:avLst/>
              <a:gdLst>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 fmla="*/ 565182 w 3510561"/>
                <a:gd name="connsiteY0" fmla="*/ 18380 h 2646706"/>
                <a:gd name="connsiteX1" fmla="*/ 68925 w 3510561"/>
                <a:gd name="connsiteY1" fmla="*/ 519232 h 2646706"/>
                <a:gd name="connsiteX2" fmla="*/ 101090 w 3510561"/>
                <a:gd name="connsiteY2" fmla="*/ 1107389 h 2646706"/>
                <a:gd name="connsiteX3" fmla="*/ 0 w 3510561"/>
                <a:gd name="connsiteY3" fmla="*/ 1782850 h 2646706"/>
                <a:gd name="connsiteX4" fmla="*/ 101090 w 3510561"/>
                <a:gd name="connsiteY4" fmla="*/ 2444527 h 2646706"/>
                <a:gd name="connsiteX5" fmla="*/ 845476 w 3510561"/>
                <a:gd name="connsiteY5" fmla="*/ 2504261 h 2646706"/>
                <a:gd name="connsiteX6" fmla="*/ 2182613 w 3510561"/>
                <a:gd name="connsiteY6" fmla="*/ 2439932 h 2646706"/>
                <a:gd name="connsiteX7" fmla="*/ 3000519 w 3510561"/>
                <a:gd name="connsiteY7" fmla="*/ 2646706 h 2646706"/>
                <a:gd name="connsiteX8" fmla="*/ 3510561 w 3510561"/>
                <a:gd name="connsiteY8" fmla="*/ 2214778 h 2646706"/>
                <a:gd name="connsiteX9" fmla="*/ 3414067 w 3510561"/>
                <a:gd name="connsiteY9" fmla="*/ 1520937 h 2646706"/>
                <a:gd name="connsiteX10" fmla="*/ 3505966 w 3510561"/>
                <a:gd name="connsiteY10" fmla="*/ 854665 h 2646706"/>
                <a:gd name="connsiteX11" fmla="*/ 3317572 w 3510561"/>
                <a:gd name="connsiteY11" fmla="*/ 266509 h 2646706"/>
                <a:gd name="connsiteX12" fmla="*/ 2642111 w 3510561"/>
                <a:gd name="connsiteY12" fmla="*/ 64330 h 2646706"/>
                <a:gd name="connsiteX13" fmla="*/ 1603646 w 3510561"/>
                <a:gd name="connsiteY13" fmla="*/ 105684 h 2646706"/>
                <a:gd name="connsiteX14" fmla="*/ 923590 w 3510561"/>
                <a:gd name="connsiteY14" fmla="*/ 0 h 2646706"/>
                <a:gd name="connsiteX15" fmla="*/ 565182 w 3510561"/>
                <a:gd name="connsiteY15" fmla="*/ 18380 h 2646706"/>
                <a:gd name="connsiteX0" fmla="*/ 565182 w 3510561"/>
                <a:gd name="connsiteY0" fmla="*/ 0 h 2628326"/>
                <a:gd name="connsiteX1" fmla="*/ 68925 w 3510561"/>
                <a:gd name="connsiteY1" fmla="*/ 500852 h 2628326"/>
                <a:gd name="connsiteX2" fmla="*/ 101090 w 3510561"/>
                <a:gd name="connsiteY2" fmla="*/ 1089009 h 2628326"/>
                <a:gd name="connsiteX3" fmla="*/ 0 w 3510561"/>
                <a:gd name="connsiteY3" fmla="*/ 1764470 h 2628326"/>
                <a:gd name="connsiteX4" fmla="*/ 101090 w 3510561"/>
                <a:gd name="connsiteY4" fmla="*/ 2426147 h 2628326"/>
                <a:gd name="connsiteX5" fmla="*/ 845476 w 3510561"/>
                <a:gd name="connsiteY5" fmla="*/ 2485881 h 2628326"/>
                <a:gd name="connsiteX6" fmla="*/ 2182613 w 3510561"/>
                <a:gd name="connsiteY6" fmla="*/ 2421552 h 2628326"/>
                <a:gd name="connsiteX7" fmla="*/ 3000519 w 3510561"/>
                <a:gd name="connsiteY7" fmla="*/ 2628326 h 2628326"/>
                <a:gd name="connsiteX8" fmla="*/ 3510561 w 3510561"/>
                <a:gd name="connsiteY8" fmla="*/ 2196398 h 2628326"/>
                <a:gd name="connsiteX9" fmla="*/ 3414067 w 3510561"/>
                <a:gd name="connsiteY9" fmla="*/ 1502557 h 2628326"/>
                <a:gd name="connsiteX10" fmla="*/ 3505966 w 3510561"/>
                <a:gd name="connsiteY10" fmla="*/ 836285 h 2628326"/>
                <a:gd name="connsiteX11" fmla="*/ 3317572 w 3510561"/>
                <a:gd name="connsiteY11" fmla="*/ 248129 h 2628326"/>
                <a:gd name="connsiteX12" fmla="*/ 2642111 w 3510561"/>
                <a:gd name="connsiteY12" fmla="*/ 45950 h 2628326"/>
                <a:gd name="connsiteX13" fmla="*/ 1603646 w 3510561"/>
                <a:gd name="connsiteY13" fmla="*/ 87304 h 2628326"/>
                <a:gd name="connsiteX14" fmla="*/ 1125769 w 3510561"/>
                <a:gd name="connsiteY14" fmla="*/ 13785 h 2628326"/>
                <a:gd name="connsiteX15" fmla="*/ 565182 w 3510561"/>
                <a:gd name="connsiteY15" fmla="*/ 0 h 2628326"/>
                <a:gd name="connsiteX0" fmla="*/ 565182 w 3510561"/>
                <a:gd name="connsiteY0" fmla="*/ 13603 h 2641929"/>
                <a:gd name="connsiteX1" fmla="*/ 68925 w 3510561"/>
                <a:gd name="connsiteY1" fmla="*/ 514455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68925 w 3510561"/>
                <a:gd name="connsiteY1" fmla="*/ 514455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1090 w 3510561"/>
                <a:gd name="connsiteY2" fmla="*/ 110261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5685 w 3510561"/>
                <a:gd name="connsiteY2" fmla="*/ 117613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65182 w 3510561"/>
                <a:gd name="connsiteY0" fmla="*/ 13603 h 2641929"/>
                <a:gd name="connsiteX1" fmla="*/ 59735 w 3510561"/>
                <a:gd name="connsiteY1" fmla="*/ 546620 h 2641929"/>
                <a:gd name="connsiteX2" fmla="*/ 105685 w 3510561"/>
                <a:gd name="connsiteY2" fmla="*/ 1176132 h 2641929"/>
                <a:gd name="connsiteX3" fmla="*/ 0 w 3510561"/>
                <a:gd name="connsiteY3" fmla="*/ 1778073 h 2641929"/>
                <a:gd name="connsiteX4" fmla="*/ 101090 w 3510561"/>
                <a:gd name="connsiteY4" fmla="*/ 2439750 h 2641929"/>
                <a:gd name="connsiteX5" fmla="*/ 845476 w 3510561"/>
                <a:gd name="connsiteY5" fmla="*/ 2499484 h 2641929"/>
                <a:gd name="connsiteX6" fmla="*/ 2182613 w 3510561"/>
                <a:gd name="connsiteY6" fmla="*/ 2435155 h 2641929"/>
                <a:gd name="connsiteX7" fmla="*/ 3000519 w 3510561"/>
                <a:gd name="connsiteY7" fmla="*/ 2641929 h 2641929"/>
                <a:gd name="connsiteX8" fmla="*/ 3510561 w 3510561"/>
                <a:gd name="connsiteY8" fmla="*/ 2210001 h 2641929"/>
                <a:gd name="connsiteX9" fmla="*/ 3414067 w 3510561"/>
                <a:gd name="connsiteY9" fmla="*/ 1516160 h 2641929"/>
                <a:gd name="connsiteX10" fmla="*/ 3505966 w 3510561"/>
                <a:gd name="connsiteY10" fmla="*/ 849888 h 2641929"/>
                <a:gd name="connsiteX11" fmla="*/ 3317572 w 3510561"/>
                <a:gd name="connsiteY11" fmla="*/ 261732 h 2641929"/>
                <a:gd name="connsiteX12" fmla="*/ 2642111 w 3510561"/>
                <a:gd name="connsiteY12" fmla="*/ 59553 h 2641929"/>
                <a:gd name="connsiteX13" fmla="*/ 1603646 w 3510561"/>
                <a:gd name="connsiteY13" fmla="*/ 100907 h 2641929"/>
                <a:gd name="connsiteX14" fmla="*/ 1125769 w 3510561"/>
                <a:gd name="connsiteY14" fmla="*/ 27388 h 2641929"/>
                <a:gd name="connsiteX15" fmla="*/ 565182 w 3510561"/>
                <a:gd name="connsiteY15" fmla="*/ 13603 h 2641929"/>
                <a:gd name="connsiteX0" fmla="*/ 585546 w 3530925"/>
                <a:gd name="connsiteY0" fmla="*/ 13603 h 2641929"/>
                <a:gd name="connsiteX1" fmla="*/ 80099 w 3530925"/>
                <a:gd name="connsiteY1" fmla="*/ 546620 h 2641929"/>
                <a:gd name="connsiteX2" fmla="*/ 126049 w 3530925"/>
                <a:gd name="connsiteY2" fmla="*/ 1176132 h 2641929"/>
                <a:gd name="connsiteX3" fmla="*/ 20364 w 3530925"/>
                <a:gd name="connsiteY3" fmla="*/ 1778073 h 2641929"/>
                <a:gd name="connsiteX4" fmla="*/ 121454 w 3530925"/>
                <a:gd name="connsiteY4" fmla="*/ 2439750 h 2641929"/>
                <a:gd name="connsiteX5" fmla="*/ 865840 w 3530925"/>
                <a:gd name="connsiteY5" fmla="*/ 2499484 h 2641929"/>
                <a:gd name="connsiteX6" fmla="*/ 2202977 w 3530925"/>
                <a:gd name="connsiteY6" fmla="*/ 2435155 h 2641929"/>
                <a:gd name="connsiteX7" fmla="*/ 3020883 w 3530925"/>
                <a:gd name="connsiteY7" fmla="*/ 2641929 h 2641929"/>
                <a:gd name="connsiteX8" fmla="*/ 3530925 w 3530925"/>
                <a:gd name="connsiteY8" fmla="*/ 2210001 h 2641929"/>
                <a:gd name="connsiteX9" fmla="*/ 3434431 w 3530925"/>
                <a:gd name="connsiteY9" fmla="*/ 1516160 h 2641929"/>
                <a:gd name="connsiteX10" fmla="*/ 3526330 w 3530925"/>
                <a:gd name="connsiteY10" fmla="*/ 849888 h 2641929"/>
                <a:gd name="connsiteX11" fmla="*/ 3337936 w 3530925"/>
                <a:gd name="connsiteY11" fmla="*/ 261732 h 2641929"/>
                <a:gd name="connsiteX12" fmla="*/ 2662475 w 3530925"/>
                <a:gd name="connsiteY12" fmla="*/ 59553 h 2641929"/>
                <a:gd name="connsiteX13" fmla="*/ 1624010 w 3530925"/>
                <a:gd name="connsiteY13" fmla="*/ 100907 h 2641929"/>
                <a:gd name="connsiteX14" fmla="*/ 1146133 w 3530925"/>
                <a:gd name="connsiteY14" fmla="*/ 27388 h 2641929"/>
                <a:gd name="connsiteX15" fmla="*/ 585546 w 3530925"/>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39953"/>
                <a:gd name="connsiteY0" fmla="*/ 13603 h 2641929"/>
                <a:gd name="connsiteX1" fmla="*/ 89127 w 3539953"/>
                <a:gd name="connsiteY1" fmla="*/ 546620 h 2641929"/>
                <a:gd name="connsiteX2" fmla="*/ 135077 w 3539953"/>
                <a:gd name="connsiteY2" fmla="*/ 1176132 h 2641929"/>
                <a:gd name="connsiteX3" fmla="*/ 29392 w 3539953"/>
                <a:gd name="connsiteY3" fmla="*/ 1778073 h 2641929"/>
                <a:gd name="connsiteX4" fmla="*/ 130482 w 3539953"/>
                <a:gd name="connsiteY4" fmla="*/ 2439750 h 2641929"/>
                <a:gd name="connsiteX5" fmla="*/ 874868 w 3539953"/>
                <a:gd name="connsiteY5" fmla="*/ 2499484 h 2641929"/>
                <a:gd name="connsiteX6" fmla="*/ 2212005 w 3539953"/>
                <a:gd name="connsiteY6" fmla="*/ 2435155 h 2641929"/>
                <a:gd name="connsiteX7" fmla="*/ 3029911 w 3539953"/>
                <a:gd name="connsiteY7" fmla="*/ 2641929 h 2641929"/>
                <a:gd name="connsiteX8" fmla="*/ 3539953 w 3539953"/>
                <a:gd name="connsiteY8" fmla="*/ 2210001 h 2641929"/>
                <a:gd name="connsiteX9" fmla="*/ 3443459 w 3539953"/>
                <a:gd name="connsiteY9" fmla="*/ 1516160 h 2641929"/>
                <a:gd name="connsiteX10" fmla="*/ 3535358 w 3539953"/>
                <a:gd name="connsiteY10" fmla="*/ 849888 h 2641929"/>
                <a:gd name="connsiteX11" fmla="*/ 3346964 w 3539953"/>
                <a:gd name="connsiteY11" fmla="*/ 261732 h 2641929"/>
                <a:gd name="connsiteX12" fmla="*/ 2671503 w 3539953"/>
                <a:gd name="connsiteY12" fmla="*/ 59553 h 2641929"/>
                <a:gd name="connsiteX13" fmla="*/ 1633038 w 3539953"/>
                <a:gd name="connsiteY13" fmla="*/ 100907 h 2641929"/>
                <a:gd name="connsiteX14" fmla="*/ 1155161 w 3539953"/>
                <a:gd name="connsiteY14" fmla="*/ 27388 h 2641929"/>
                <a:gd name="connsiteX15" fmla="*/ 594574 w 3539953"/>
                <a:gd name="connsiteY15" fmla="*/ 13603 h 2641929"/>
                <a:gd name="connsiteX0" fmla="*/ 594574 w 3541086"/>
                <a:gd name="connsiteY0" fmla="*/ 13603 h 2641929"/>
                <a:gd name="connsiteX1" fmla="*/ 89127 w 3541086"/>
                <a:gd name="connsiteY1" fmla="*/ 546620 h 2641929"/>
                <a:gd name="connsiteX2" fmla="*/ 135077 w 3541086"/>
                <a:gd name="connsiteY2" fmla="*/ 1176132 h 2641929"/>
                <a:gd name="connsiteX3" fmla="*/ 29392 w 3541086"/>
                <a:gd name="connsiteY3" fmla="*/ 1778073 h 2641929"/>
                <a:gd name="connsiteX4" fmla="*/ 130482 w 3541086"/>
                <a:gd name="connsiteY4" fmla="*/ 2439750 h 2641929"/>
                <a:gd name="connsiteX5" fmla="*/ 874868 w 3541086"/>
                <a:gd name="connsiteY5" fmla="*/ 2499484 h 2641929"/>
                <a:gd name="connsiteX6" fmla="*/ 2212005 w 3541086"/>
                <a:gd name="connsiteY6" fmla="*/ 2435155 h 2641929"/>
                <a:gd name="connsiteX7" fmla="*/ 3029911 w 3541086"/>
                <a:gd name="connsiteY7" fmla="*/ 2641929 h 2641929"/>
                <a:gd name="connsiteX8" fmla="*/ 3539953 w 3541086"/>
                <a:gd name="connsiteY8" fmla="*/ 2210001 h 2641929"/>
                <a:gd name="connsiteX9" fmla="*/ 3443459 w 3541086"/>
                <a:gd name="connsiteY9" fmla="*/ 1516160 h 2641929"/>
                <a:gd name="connsiteX10" fmla="*/ 3535358 w 3541086"/>
                <a:gd name="connsiteY10" fmla="*/ 849888 h 2641929"/>
                <a:gd name="connsiteX11" fmla="*/ 3346964 w 3541086"/>
                <a:gd name="connsiteY11" fmla="*/ 261732 h 2641929"/>
                <a:gd name="connsiteX12" fmla="*/ 2671503 w 3541086"/>
                <a:gd name="connsiteY12" fmla="*/ 59553 h 2641929"/>
                <a:gd name="connsiteX13" fmla="*/ 1633038 w 3541086"/>
                <a:gd name="connsiteY13" fmla="*/ 100907 h 2641929"/>
                <a:gd name="connsiteX14" fmla="*/ 1155161 w 3541086"/>
                <a:gd name="connsiteY14" fmla="*/ 27388 h 2641929"/>
                <a:gd name="connsiteX15" fmla="*/ 594574 w 3541086"/>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3658"/>
                <a:gd name="connsiteY0" fmla="*/ 13603 h 2641929"/>
                <a:gd name="connsiteX1" fmla="*/ 89127 w 3543658"/>
                <a:gd name="connsiteY1" fmla="*/ 546620 h 2641929"/>
                <a:gd name="connsiteX2" fmla="*/ 135077 w 3543658"/>
                <a:gd name="connsiteY2" fmla="*/ 1176132 h 2641929"/>
                <a:gd name="connsiteX3" fmla="*/ 29392 w 3543658"/>
                <a:gd name="connsiteY3" fmla="*/ 1778073 h 2641929"/>
                <a:gd name="connsiteX4" fmla="*/ 130482 w 3543658"/>
                <a:gd name="connsiteY4" fmla="*/ 2439750 h 2641929"/>
                <a:gd name="connsiteX5" fmla="*/ 874868 w 3543658"/>
                <a:gd name="connsiteY5" fmla="*/ 2499484 h 2641929"/>
                <a:gd name="connsiteX6" fmla="*/ 2212005 w 3543658"/>
                <a:gd name="connsiteY6" fmla="*/ 2435155 h 2641929"/>
                <a:gd name="connsiteX7" fmla="*/ 3029911 w 3543658"/>
                <a:gd name="connsiteY7" fmla="*/ 2641929 h 2641929"/>
                <a:gd name="connsiteX8" fmla="*/ 3539953 w 3543658"/>
                <a:gd name="connsiteY8" fmla="*/ 2210001 h 2641929"/>
                <a:gd name="connsiteX9" fmla="*/ 3443459 w 3543658"/>
                <a:gd name="connsiteY9" fmla="*/ 1516160 h 2641929"/>
                <a:gd name="connsiteX10" fmla="*/ 3535358 w 3543658"/>
                <a:gd name="connsiteY10" fmla="*/ 849888 h 2641929"/>
                <a:gd name="connsiteX11" fmla="*/ 3346964 w 3543658"/>
                <a:gd name="connsiteY11" fmla="*/ 261732 h 2641929"/>
                <a:gd name="connsiteX12" fmla="*/ 2671503 w 3543658"/>
                <a:gd name="connsiteY12" fmla="*/ 59553 h 2641929"/>
                <a:gd name="connsiteX13" fmla="*/ 1633038 w 3543658"/>
                <a:gd name="connsiteY13" fmla="*/ 100907 h 2641929"/>
                <a:gd name="connsiteX14" fmla="*/ 1155161 w 3543658"/>
                <a:gd name="connsiteY14" fmla="*/ 27388 h 2641929"/>
                <a:gd name="connsiteX15" fmla="*/ 594574 w 3543658"/>
                <a:gd name="connsiteY15" fmla="*/ 13603 h 2641929"/>
                <a:gd name="connsiteX0" fmla="*/ 594574 w 3541504"/>
                <a:gd name="connsiteY0" fmla="*/ 13603 h 2641929"/>
                <a:gd name="connsiteX1" fmla="*/ 89127 w 3541504"/>
                <a:gd name="connsiteY1" fmla="*/ 546620 h 2641929"/>
                <a:gd name="connsiteX2" fmla="*/ 135077 w 3541504"/>
                <a:gd name="connsiteY2" fmla="*/ 1176132 h 2641929"/>
                <a:gd name="connsiteX3" fmla="*/ 29392 w 3541504"/>
                <a:gd name="connsiteY3" fmla="*/ 1778073 h 2641929"/>
                <a:gd name="connsiteX4" fmla="*/ 130482 w 3541504"/>
                <a:gd name="connsiteY4" fmla="*/ 2439750 h 2641929"/>
                <a:gd name="connsiteX5" fmla="*/ 874868 w 3541504"/>
                <a:gd name="connsiteY5" fmla="*/ 2499484 h 2641929"/>
                <a:gd name="connsiteX6" fmla="*/ 2212005 w 3541504"/>
                <a:gd name="connsiteY6" fmla="*/ 2435155 h 2641929"/>
                <a:gd name="connsiteX7" fmla="*/ 3029911 w 3541504"/>
                <a:gd name="connsiteY7" fmla="*/ 2641929 h 2641929"/>
                <a:gd name="connsiteX8" fmla="*/ 3539953 w 3541504"/>
                <a:gd name="connsiteY8" fmla="*/ 2210001 h 2641929"/>
                <a:gd name="connsiteX9" fmla="*/ 3443459 w 3541504"/>
                <a:gd name="connsiteY9" fmla="*/ 1516160 h 2641929"/>
                <a:gd name="connsiteX10" fmla="*/ 3535358 w 3541504"/>
                <a:gd name="connsiteY10" fmla="*/ 849888 h 2641929"/>
                <a:gd name="connsiteX11" fmla="*/ 3346964 w 3541504"/>
                <a:gd name="connsiteY11" fmla="*/ 261732 h 2641929"/>
                <a:gd name="connsiteX12" fmla="*/ 2671503 w 3541504"/>
                <a:gd name="connsiteY12" fmla="*/ 59553 h 2641929"/>
                <a:gd name="connsiteX13" fmla="*/ 1633038 w 3541504"/>
                <a:gd name="connsiteY13" fmla="*/ 100907 h 2641929"/>
                <a:gd name="connsiteX14" fmla="*/ 1155161 w 3541504"/>
                <a:gd name="connsiteY14" fmla="*/ 27388 h 2641929"/>
                <a:gd name="connsiteX15" fmla="*/ 594574 w 3541504"/>
                <a:gd name="connsiteY15" fmla="*/ 13603 h 2641929"/>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155161 w 3541504"/>
                <a:gd name="connsiteY14" fmla="*/ 36210 h 2650751"/>
                <a:gd name="connsiteX15" fmla="*/ 594574 w 3541504"/>
                <a:gd name="connsiteY15"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155161 w 3541504"/>
                <a:gd name="connsiteY14" fmla="*/ 36210 h 2650751"/>
                <a:gd name="connsiteX15" fmla="*/ 594574 w 3541504"/>
                <a:gd name="connsiteY15"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633038 w 3541504"/>
                <a:gd name="connsiteY13" fmla="*/ 109729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22425 h 2650751"/>
                <a:gd name="connsiteX1" fmla="*/ 89127 w 3541504"/>
                <a:gd name="connsiteY1" fmla="*/ 555442 h 2650751"/>
                <a:gd name="connsiteX2" fmla="*/ 135077 w 3541504"/>
                <a:gd name="connsiteY2" fmla="*/ 1184954 h 2650751"/>
                <a:gd name="connsiteX3" fmla="*/ 29392 w 3541504"/>
                <a:gd name="connsiteY3" fmla="*/ 1786895 h 2650751"/>
                <a:gd name="connsiteX4" fmla="*/ 130482 w 3541504"/>
                <a:gd name="connsiteY4" fmla="*/ 2448572 h 2650751"/>
                <a:gd name="connsiteX5" fmla="*/ 874868 w 3541504"/>
                <a:gd name="connsiteY5" fmla="*/ 2508306 h 2650751"/>
                <a:gd name="connsiteX6" fmla="*/ 2212005 w 3541504"/>
                <a:gd name="connsiteY6" fmla="*/ 2443977 h 2650751"/>
                <a:gd name="connsiteX7" fmla="*/ 3029911 w 3541504"/>
                <a:gd name="connsiteY7" fmla="*/ 2650751 h 2650751"/>
                <a:gd name="connsiteX8" fmla="*/ 3539953 w 3541504"/>
                <a:gd name="connsiteY8" fmla="*/ 2218823 h 2650751"/>
                <a:gd name="connsiteX9" fmla="*/ 3443459 w 3541504"/>
                <a:gd name="connsiteY9" fmla="*/ 1524982 h 2650751"/>
                <a:gd name="connsiteX10" fmla="*/ 3535358 w 3541504"/>
                <a:gd name="connsiteY10" fmla="*/ 858710 h 2650751"/>
                <a:gd name="connsiteX11" fmla="*/ 3346964 w 3541504"/>
                <a:gd name="connsiteY11" fmla="*/ 270554 h 2650751"/>
                <a:gd name="connsiteX12" fmla="*/ 2671503 w 3541504"/>
                <a:gd name="connsiteY12" fmla="*/ 68375 h 2650751"/>
                <a:gd name="connsiteX13" fmla="*/ 1775483 w 3541504"/>
                <a:gd name="connsiteY13" fmla="*/ 105134 h 2650751"/>
                <a:gd name="connsiteX14" fmla="*/ 1453833 w 3541504"/>
                <a:gd name="connsiteY14" fmla="*/ 86756 h 2650751"/>
                <a:gd name="connsiteX15" fmla="*/ 1155161 w 3541504"/>
                <a:gd name="connsiteY15" fmla="*/ 36210 h 2650751"/>
                <a:gd name="connsiteX16" fmla="*/ 594574 w 3541504"/>
                <a:gd name="connsiteY16" fmla="*/ 22425 h 2650751"/>
                <a:gd name="connsiteX0" fmla="*/ 594574 w 3541504"/>
                <a:gd name="connsiteY0" fmla="*/ 35102 h 2663428"/>
                <a:gd name="connsiteX1" fmla="*/ 89127 w 3541504"/>
                <a:gd name="connsiteY1" fmla="*/ 568119 h 2663428"/>
                <a:gd name="connsiteX2" fmla="*/ 135077 w 3541504"/>
                <a:gd name="connsiteY2" fmla="*/ 1197631 h 2663428"/>
                <a:gd name="connsiteX3" fmla="*/ 29392 w 3541504"/>
                <a:gd name="connsiteY3" fmla="*/ 1799572 h 2663428"/>
                <a:gd name="connsiteX4" fmla="*/ 130482 w 3541504"/>
                <a:gd name="connsiteY4" fmla="*/ 2461249 h 2663428"/>
                <a:gd name="connsiteX5" fmla="*/ 874868 w 3541504"/>
                <a:gd name="connsiteY5" fmla="*/ 2520983 h 2663428"/>
                <a:gd name="connsiteX6" fmla="*/ 2212005 w 3541504"/>
                <a:gd name="connsiteY6" fmla="*/ 2456654 h 2663428"/>
                <a:gd name="connsiteX7" fmla="*/ 3029911 w 3541504"/>
                <a:gd name="connsiteY7" fmla="*/ 2663428 h 2663428"/>
                <a:gd name="connsiteX8" fmla="*/ 3539953 w 3541504"/>
                <a:gd name="connsiteY8" fmla="*/ 2231500 h 2663428"/>
                <a:gd name="connsiteX9" fmla="*/ 3443459 w 3541504"/>
                <a:gd name="connsiteY9" fmla="*/ 1537659 h 2663428"/>
                <a:gd name="connsiteX10" fmla="*/ 3535358 w 3541504"/>
                <a:gd name="connsiteY10" fmla="*/ 871387 h 2663428"/>
                <a:gd name="connsiteX11" fmla="*/ 3346964 w 3541504"/>
                <a:gd name="connsiteY11" fmla="*/ 283231 h 2663428"/>
                <a:gd name="connsiteX12" fmla="*/ 2671503 w 3541504"/>
                <a:gd name="connsiteY12" fmla="*/ 81052 h 2663428"/>
                <a:gd name="connsiteX13" fmla="*/ 1775483 w 3541504"/>
                <a:gd name="connsiteY13" fmla="*/ 117811 h 2663428"/>
                <a:gd name="connsiteX14" fmla="*/ 1453833 w 3541504"/>
                <a:gd name="connsiteY14" fmla="*/ 99433 h 2663428"/>
                <a:gd name="connsiteX15" fmla="*/ 1155161 w 3541504"/>
                <a:gd name="connsiteY15" fmla="*/ 48887 h 2663428"/>
                <a:gd name="connsiteX16" fmla="*/ 594574 w 3541504"/>
                <a:gd name="connsiteY16" fmla="*/ 35102 h 2663428"/>
                <a:gd name="connsiteX0" fmla="*/ 594574 w 3541504"/>
                <a:gd name="connsiteY0" fmla="*/ 35102 h 2663428"/>
                <a:gd name="connsiteX1" fmla="*/ 89127 w 3541504"/>
                <a:gd name="connsiteY1" fmla="*/ 568119 h 2663428"/>
                <a:gd name="connsiteX2" fmla="*/ 135077 w 3541504"/>
                <a:gd name="connsiteY2" fmla="*/ 1197631 h 2663428"/>
                <a:gd name="connsiteX3" fmla="*/ 29392 w 3541504"/>
                <a:gd name="connsiteY3" fmla="*/ 1799572 h 2663428"/>
                <a:gd name="connsiteX4" fmla="*/ 130482 w 3541504"/>
                <a:gd name="connsiteY4" fmla="*/ 2461249 h 2663428"/>
                <a:gd name="connsiteX5" fmla="*/ 874868 w 3541504"/>
                <a:gd name="connsiteY5" fmla="*/ 2520983 h 2663428"/>
                <a:gd name="connsiteX6" fmla="*/ 2212005 w 3541504"/>
                <a:gd name="connsiteY6" fmla="*/ 2456654 h 2663428"/>
                <a:gd name="connsiteX7" fmla="*/ 3029911 w 3541504"/>
                <a:gd name="connsiteY7" fmla="*/ 2663428 h 2663428"/>
                <a:gd name="connsiteX8" fmla="*/ 3539953 w 3541504"/>
                <a:gd name="connsiteY8" fmla="*/ 2231500 h 2663428"/>
                <a:gd name="connsiteX9" fmla="*/ 3443459 w 3541504"/>
                <a:gd name="connsiteY9" fmla="*/ 1537659 h 2663428"/>
                <a:gd name="connsiteX10" fmla="*/ 3535358 w 3541504"/>
                <a:gd name="connsiteY10" fmla="*/ 871387 h 2663428"/>
                <a:gd name="connsiteX11" fmla="*/ 3346964 w 3541504"/>
                <a:gd name="connsiteY11" fmla="*/ 283231 h 2663428"/>
                <a:gd name="connsiteX12" fmla="*/ 2671503 w 3541504"/>
                <a:gd name="connsiteY12" fmla="*/ 81052 h 2663428"/>
                <a:gd name="connsiteX13" fmla="*/ 1775483 w 3541504"/>
                <a:gd name="connsiteY13" fmla="*/ 117811 h 2663428"/>
                <a:gd name="connsiteX14" fmla="*/ 1453833 w 3541504"/>
                <a:gd name="connsiteY14" fmla="*/ 99433 h 2663428"/>
                <a:gd name="connsiteX15" fmla="*/ 1155161 w 3541504"/>
                <a:gd name="connsiteY15" fmla="*/ 48887 h 2663428"/>
                <a:gd name="connsiteX16" fmla="*/ 594574 w 3541504"/>
                <a:gd name="connsiteY16" fmla="*/ 35102 h 2663428"/>
                <a:gd name="connsiteX0" fmla="*/ 557814 w 3541504"/>
                <a:gd name="connsiteY0" fmla="*/ 51674 h 2647835"/>
                <a:gd name="connsiteX1" fmla="*/ 89127 w 3541504"/>
                <a:gd name="connsiteY1" fmla="*/ 552526 h 2647835"/>
                <a:gd name="connsiteX2" fmla="*/ 135077 w 3541504"/>
                <a:gd name="connsiteY2" fmla="*/ 1182038 h 2647835"/>
                <a:gd name="connsiteX3" fmla="*/ 29392 w 3541504"/>
                <a:gd name="connsiteY3" fmla="*/ 1783979 h 2647835"/>
                <a:gd name="connsiteX4" fmla="*/ 130482 w 3541504"/>
                <a:gd name="connsiteY4" fmla="*/ 2445656 h 2647835"/>
                <a:gd name="connsiteX5" fmla="*/ 874868 w 3541504"/>
                <a:gd name="connsiteY5" fmla="*/ 2505390 h 2647835"/>
                <a:gd name="connsiteX6" fmla="*/ 2212005 w 3541504"/>
                <a:gd name="connsiteY6" fmla="*/ 2441061 h 2647835"/>
                <a:gd name="connsiteX7" fmla="*/ 3029911 w 3541504"/>
                <a:gd name="connsiteY7" fmla="*/ 2647835 h 2647835"/>
                <a:gd name="connsiteX8" fmla="*/ 3539953 w 3541504"/>
                <a:gd name="connsiteY8" fmla="*/ 2215907 h 2647835"/>
                <a:gd name="connsiteX9" fmla="*/ 3443459 w 3541504"/>
                <a:gd name="connsiteY9" fmla="*/ 1522066 h 2647835"/>
                <a:gd name="connsiteX10" fmla="*/ 3535358 w 3541504"/>
                <a:gd name="connsiteY10" fmla="*/ 855794 h 2647835"/>
                <a:gd name="connsiteX11" fmla="*/ 3346964 w 3541504"/>
                <a:gd name="connsiteY11" fmla="*/ 267638 h 2647835"/>
                <a:gd name="connsiteX12" fmla="*/ 2671503 w 3541504"/>
                <a:gd name="connsiteY12" fmla="*/ 65459 h 2647835"/>
                <a:gd name="connsiteX13" fmla="*/ 1775483 w 3541504"/>
                <a:gd name="connsiteY13" fmla="*/ 102218 h 2647835"/>
                <a:gd name="connsiteX14" fmla="*/ 1453833 w 3541504"/>
                <a:gd name="connsiteY14" fmla="*/ 83840 h 2647835"/>
                <a:gd name="connsiteX15" fmla="*/ 1155161 w 3541504"/>
                <a:gd name="connsiteY15" fmla="*/ 33294 h 2647835"/>
                <a:gd name="connsiteX16" fmla="*/ 557814 w 3541504"/>
                <a:gd name="connsiteY16" fmla="*/ 51674 h 2647835"/>
                <a:gd name="connsiteX0" fmla="*/ 557814 w 3541504"/>
                <a:gd name="connsiteY0" fmla="*/ 50295 h 2646456"/>
                <a:gd name="connsiteX1" fmla="*/ 89127 w 3541504"/>
                <a:gd name="connsiteY1" fmla="*/ 551147 h 2646456"/>
                <a:gd name="connsiteX2" fmla="*/ 135077 w 3541504"/>
                <a:gd name="connsiteY2" fmla="*/ 1180659 h 2646456"/>
                <a:gd name="connsiteX3" fmla="*/ 29392 w 3541504"/>
                <a:gd name="connsiteY3" fmla="*/ 1782600 h 2646456"/>
                <a:gd name="connsiteX4" fmla="*/ 130482 w 3541504"/>
                <a:gd name="connsiteY4" fmla="*/ 2444277 h 2646456"/>
                <a:gd name="connsiteX5" fmla="*/ 874868 w 3541504"/>
                <a:gd name="connsiteY5" fmla="*/ 2504011 h 2646456"/>
                <a:gd name="connsiteX6" fmla="*/ 2212005 w 3541504"/>
                <a:gd name="connsiteY6" fmla="*/ 2439682 h 2646456"/>
                <a:gd name="connsiteX7" fmla="*/ 3029911 w 3541504"/>
                <a:gd name="connsiteY7" fmla="*/ 2646456 h 2646456"/>
                <a:gd name="connsiteX8" fmla="*/ 3539953 w 3541504"/>
                <a:gd name="connsiteY8" fmla="*/ 2214528 h 2646456"/>
                <a:gd name="connsiteX9" fmla="*/ 3443459 w 3541504"/>
                <a:gd name="connsiteY9" fmla="*/ 1520687 h 2646456"/>
                <a:gd name="connsiteX10" fmla="*/ 3535358 w 3541504"/>
                <a:gd name="connsiteY10" fmla="*/ 854415 h 2646456"/>
                <a:gd name="connsiteX11" fmla="*/ 3346964 w 3541504"/>
                <a:gd name="connsiteY11" fmla="*/ 266259 h 2646456"/>
                <a:gd name="connsiteX12" fmla="*/ 2671503 w 3541504"/>
                <a:gd name="connsiteY12" fmla="*/ 64080 h 2646456"/>
                <a:gd name="connsiteX13" fmla="*/ 1775483 w 3541504"/>
                <a:gd name="connsiteY13" fmla="*/ 100839 h 2646456"/>
                <a:gd name="connsiteX14" fmla="*/ 1453833 w 3541504"/>
                <a:gd name="connsiteY14" fmla="*/ 82461 h 2646456"/>
                <a:gd name="connsiteX15" fmla="*/ 1155161 w 3541504"/>
                <a:gd name="connsiteY15" fmla="*/ 31915 h 2646456"/>
                <a:gd name="connsiteX16" fmla="*/ 557814 w 3541504"/>
                <a:gd name="connsiteY16" fmla="*/ 50295 h 2646456"/>
                <a:gd name="connsiteX0" fmla="*/ 576194 w 3541504"/>
                <a:gd name="connsiteY0" fmla="*/ 39650 h 2654191"/>
                <a:gd name="connsiteX1" fmla="*/ 89127 w 3541504"/>
                <a:gd name="connsiteY1" fmla="*/ 558882 h 2654191"/>
                <a:gd name="connsiteX2" fmla="*/ 135077 w 3541504"/>
                <a:gd name="connsiteY2" fmla="*/ 1188394 h 2654191"/>
                <a:gd name="connsiteX3" fmla="*/ 29392 w 3541504"/>
                <a:gd name="connsiteY3" fmla="*/ 1790335 h 2654191"/>
                <a:gd name="connsiteX4" fmla="*/ 130482 w 3541504"/>
                <a:gd name="connsiteY4" fmla="*/ 2452012 h 2654191"/>
                <a:gd name="connsiteX5" fmla="*/ 874868 w 3541504"/>
                <a:gd name="connsiteY5" fmla="*/ 2511746 h 2654191"/>
                <a:gd name="connsiteX6" fmla="*/ 2212005 w 3541504"/>
                <a:gd name="connsiteY6" fmla="*/ 2447417 h 2654191"/>
                <a:gd name="connsiteX7" fmla="*/ 3029911 w 3541504"/>
                <a:gd name="connsiteY7" fmla="*/ 2654191 h 2654191"/>
                <a:gd name="connsiteX8" fmla="*/ 3539953 w 3541504"/>
                <a:gd name="connsiteY8" fmla="*/ 2222263 h 2654191"/>
                <a:gd name="connsiteX9" fmla="*/ 3443459 w 3541504"/>
                <a:gd name="connsiteY9" fmla="*/ 1528422 h 2654191"/>
                <a:gd name="connsiteX10" fmla="*/ 3535358 w 3541504"/>
                <a:gd name="connsiteY10" fmla="*/ 862150 h 2654191"/>
                <a:gd name="connsiteX11" fmla="*/ 3346964 w 3541504"/>
                <a:gd name="connsiteY11" fmla="*/ 273994 h 2654191"/>
                <a:gd name="connsiteX12" fmla="*/ 2671503 w 3541504"/>
                <a:gd name="connsiteY12" fmla="*/ 71815 h 2654191"/>
                <a:gd name="connsiteX13" fmla="*/ 1775483 w 3541504"/>
                <a:gd name="connsiteY13" fmla="*/ 108574 h 2654191"/>
                <a:gd name="connsiteX14" fmla="*/ 1453833 w 3541504"/>
                <a:gd name="connsiteY14" fmla="*/ 90196 h 2654191"/>
                <a:gd name="connsiteX15" fmla="*/ 1155161 w 3541504"/>
                <a:gd name="connsiteY15" fmla="*/ 39650 h 2654191"/>
                <a:gd name="connsiteX16" fmla="*/ 576194 w 3541504"/>
                <a:gd name="connsiteY16" fmla="*/ 39650 h 2654191"/>
                <a:gd name="connsiteX0" fmla="*/ 576194 w 3541504"/>
                <a:gd name="connsiteY0" fmla="*/ 33288 h 2647829"/>
                <a:gd name="connsiteX1" fmla="*/ 89127 w 3541504"/>
                <a:gd name="connsiteY1" fmla="*/ 552520 h 2647829"/>
                <a:gd name="connsiteX2" fmla="*/ 135077 w 3541504"/>
                <a:gd name="connsiteY2" fmla="*/ 1182032 h 2647829"/>
                <a:gd name="connsiteX3" fmla="*/ 29392 w 3541504"/>
                <a:gd name="connsiteY3" fmla="*/ 1783973 h 2647829"/>
                <a:gd name="connsiteX4" fmla="*/ 130482 w 3541504"/>
                <a:gd name="connsiteY4" fmla="*/ 2445650 h 2647829"/>
                <a:gd name="connsiteX5" fmla="*/ 874868 w 3541504"/>
                <a:gd name="connsiteY5" fmla="*/ 2505384 h 2647829"/>
                <a:gd name="connsiteX6" fmla="*/ 2212005 w 3541504"/>
                <a:gd name="connsiteY6" fmla="*/ 2441055 h 2647829"/>
                <a:gd name="connsiteX7" fmla="*/ 3029911 w 3541504"/>
                <a:gd name="connsiteY7" fmla="*/ 2647829 h 2647829"/>
                <a:gd name="connsiteX8" fmla="*/ 3539953 w 3541504"/>
                <a:gd name="connsiteY8" fmla="*/ 2215901 h 2647829"/>
                <a:gd name="connsiteX9" fmla="*/ 3443459 w 3541504"/>
                <a:gd name="connsiteY9" fmla="*/ 1522060 h 2647829"/>
                <a:gd name="connsiteX10" fmla="*/ 3535358 w 3541504"/>
                <a:gd name="connsiteY10" fmla="*/ 855788 h 2647829"/>
                <a:gd name="connsiteX11" fmla="*/ 3346964 w 3541504"/>
                <a:gd name="connsiteY11" fmla="*/ 267632 h 2647829"/>
                <a:gd name="connsiteX12" fmla="*/ 2671503 w 3541504"/>
                <a:gd name="connsiteY12" fmla="*/ 65453 h 2647829"/>
                <a:gd name="connsiteX13" fmla="*/ 1775483 w 3541504"/>
                <a:gd name="connsiteY13" fmla="*/ 102212 h 2647829"/>
                <a:gd name="connsiteX14" fmla="*/ 1453833 w 3541504"/>
                <a:gd name="connsiteY14" fmla="*/ 83834 h 2647829"/>
                <a:gd name="connsiteX15" fmla="*/ 1155161 w 3541504"/>
                <a:gd name="connsiteY15" fmla="*/ 33288 h 2647829"/>
                <a:gd name="connsiteX16" fmla="*/ 576194 w 3541504"/>
                <a:gd name="connsiteY16" fmla="*/ 33288 h 2647829"/>
                <a:gd name="connsiteX0" fmla="*/ 576194 w 3541504"/>
                <a:gd name="connsiteY0" fmla="*/ 33288 h 2647829"/>
                <a:gd name="connsiteX1" fmla="*/ 89127 w 3541504"/>
                <a:gd name="connsiteY1" fmla="*/ 552520 h 2647829"/>
                <a:gd name="connsiteX2" fmla="*/ 135077 w 3541504"/>
                <a:gd name="connsiteY2" fmla="*/ 1182032 h 2647829"/>
                <a:gd name="connsiteX3" fmla="*/ 29392 w 3541504"/>
                <a:gd name="connsiteY3" fmla="*/ 1783973 h 2647829"/>
                <a:gd name="connsiteX4" fmla="*/ 130482 w 3541504"/>
                <a:gd name="connsiteY4" fmla="*/ 2445650 h 2647829"/>
                <a:gd name="connsiteX5" fmla="*/ 874868 w 3541504"/>
                <a:gd name="connsiteY5" fmla="*/ 2505384 h 2647829"/>
                <a:gd name="connsiteX6" fmla="*/ 2212005 w 3541504"/>
                <a:gd name="connsiteY6" fmla="*/ 2441055 h 2647829"/>
                <a:gd name="connsiteX7" fmla="*/ 3029911 w 3541504"/>
                <a:gd name="connsiteY7" fmla="*/ 2647829 h 2647829"/>
                <a:gd name="connsiteX8" fmla="*/ 3539953 w 3541504"/>
                <a:gd name="connsiteY8" fmla="*/ 2215901 h 2647829"/>
                <a:gd name="connsiteX9" fmla="*/ 3443459 w 3541504"/>
                <a:gd name="connsiteY9" fmla="*/ 1522060 h 2647829"/>
                <a:gd name="connsiteX10" fmla="*/ 3535358 w 3541504"/>
                <a:gd name="connsiteY10" fmla="*/ 855788 h 2647829"/>
                <a:gd name="connsiteX11" fmla="*/ 3346964 w 3541504"/>
                <a:gd name="connsiteY11" fmla="*/ 267632 h 2647829"/>
                <a:gd name="connsiteX12" fmla="*/ 2671503 w 3541504"/>
                <a:gd name="connsiteY12" fmla="*/ 65453 h 2647829"/>
                <a:gd name="connsiteX13" fmla="*/ 1775483 w 3541504"/>
                <a:gd name="connsiteY13" fmla="*/ 102212 h 2647829"/>
                <a:gd name="connsiteX14" fmla="*/ 1453833 w 3541504"/>
                <a:gd name="connsiteY14" fmla="*/ 83834 h 2647829"/>
                <a:gd name="connsiteX15" fmla="*/ 1155161 w 3541504"/>
                <a:gd name="connsiteY15" fmla="*/ 33288 h 2647829"/>
                <a:gd name="connsiteX16" fmla="*/ 576194 w 354150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879238 w 3545874"/>
                <a:gd name="connsiteY5" fmla="*/ 2505384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16375 w 3545874"/>
                <a:gd name="connsiteY6" fmla="*/ 2441055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44323 w 3545874"/>
                <a:gd name="connsiteY8" fmla="*/ 2215901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47829"/>
                <a:gd name="connsiteX1" fmla="*/ 93497 w 3545874"/>
                <a:gd name="connsiteY1" fmla="*/ 552520 h 2647829"/>
                <a:gd name="connsiteX2" fmla="*/ 139447 w 3545874"/>
                <a:gd name="connsiteY2" fmla="*/ 1182032 h 2647829"/>
                <a:gd name="connsiteX3" fmla="*/ 33762 w 3545874"/>
                <a:gd name="connsiteY3" fmla="*/ 1783973 h 2647829"/>
                <a:gd name="connsiteX4" fmla="*/ 134852 w 3545874"/>
                <a:gd name="connsiteY4" fmla="*/ 2445650 h 2647829"/>
                <a:gd name="connsiteX5" fmla="*/ 919580 w 3545874"/>
                <a:gd name="connsiteY5" fmla="*/ 2525792 h 2647829"/>
                <a:gd name="connsiteX6" fmla="*/ 2246630 w 3545874"/>
                <a:gd name="connsiteY6" fmla="*/ 2471666 h 2647829"/>
                <a:gd name="connsiteX7" fmla="*/ 3034281 w 3545874"/>
                <a:gd name="connsiteY7" fmla="*/ 2647829 h 2647829"/>
                <a:gd name="connsiteX8" fmla="*/ 3539281 w 3545874"/>
                <a:gd name="connsiteY8" fmla="*/ 2251614 h 2647829"/>
                <a:gd name="connsiteX9" fmla="*/ 3447829 w 3545874"/>
                <a:gd name="connsiteY9" fmla="*/ 1522060 h 2647829"/>
                <a:gd name="connsiteX10" fmla="*/ 3539728 w 3545874"/>
                <a:gd name="connsiteY10" fmla="*/ 855788 h 2647829"/>
                <a:gd name="connsiteX11" fmla="*/ 3351334 w 3545874"/>
                <a:gd name="connsiteY11" fmla="*/ 267632 h 2647829"/>
                <a:gd name="connsiteX12" fmla="*/ 2675873 w 3545874"/>
                <a:gd name="connsiteY12" fmla="*/ 65453 h 2647829"/>
                <a:gd name="connsiteX13" fmla="*/ 1779853 w 3545874"/>
                <a:gd name="connsiteY13" fmla="*/ 102212 h 2647829"/>
                <a:gd name="connsiteX14" fmla="*/ 1458203 w 3545874"/>
                <a:gd name="connsiteY14" fmla="*/ 83834 h 2647829"/>
                <a:gd name="connsiteX15" fmla="*/ 1159531 w 3545874"/>
                <a:gd name="connsiteY15" fmla="*/ 33288 h 2647829"/>
                <a:gd name="connsiteX16" fmla="*/ 580564 w 3545874"/>
                <a:gd name="connsiteY16" fmla="*/ 33288 h 2647829"/>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47829 w 3545874"/>
                <a:gd name="connsiteY9" fmla="*/ 1522060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57966 w 3545874"/>
                <a:gd name="connsiteY9" fmla="*/ 1532315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57966 w 3545874"/>
                <a:gd name="connsiteY9" fmla="*/ 1532315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45874"/>
                <a:gd name="connsiteY0" fmla="*/ 33288 h 2663134"/>
                <a:gd name="connsiteX1" fmla="*/ 93497 w 3545874"/>
                <a:gd name="connsiteY1" fmla="*/ 552520 h 2663134"/>
                <a:gd name="connsiteX2" fmla="*/ 139447 w 3545874"/>
                <a:gd name="connsiteY2" fmla="*/ 1182032 h 2663134"/>
                <a:gd name="connsiteX3" fmla="*/ 33762 w 3545874"/>
                <a:gd name="connsiteY3" fmla="*/ 1783973 h 2663134"/>
                <a:gd name="connsiteX4" fmla="*/ 134852 w 3545874"/>
                <a:gd name="connsiteY4" fmla="*/ 2445650 h 2663134"/>
                <a:gd name="connsiteX5" fmla="*/ 919580 w 3545874"/>
                <a:gd name="connsiteY5" fmla="*/ 2525792 h 2663134"/>
                <a:gd name="connsiteX6" fmla="*/ 2246630 w 3545874"/>
                <a:gd name="connsiteY6" fmla="*/ 2471666 h 2663134"/>
                <a:gd name="connsiteX7" fmla="*/ 3079666 w 3545874"/>
                <a:gd name="connsiteY7" fmla="*/ 2663134 h 2663134"/>
                <a:gd name="connsiteX8" fmla="*/ 3539281 w 3545874"/>
                <a:gd name="connsiteY8" fmla="*/ 2251614 h 2663134"/>
                <a:gd name="connsiteX9" fmla="*/ 3457966 w 3545874"/>
                <a:gd name="connsiteY9" fmla="*/ 1532315 h 2663134"/>
                <a:gd name="connsiteX10" fmla="*/ 3539728 w 3545874"/>
                <a:gd name="connsiteY10" fmla="*/ 855788 h 2663134"/>
                <a:gd name="connsiteX11" fmla="*/ 3351334 w 3545874"/>
                <a:gd name="connsiteY11" fmla="*/ 267632 h 2663134"/>
                <a:gd name="connsiteX12" fmla="*/ 2675873 w 3545874"/>
                <a:gd name="connsiteY12" fmla="*/ 65453 h 2663134"/>
                <a:gd name="connsiteX13" fmla="*/ 1779853 w 3545874"/>
                <a:gd name="connsiteY13" fmla="*/ 102212 h 2663134"/>
                <a:gd name="connsiteX14" fmla="*/ 1458203 w 3545874"/>
                <a:gd name="connsiteY14" fmla="*/ 83834 h 2663134"/>
                <a:gd name="connsiteX15" fmla="*/ 1159531 w 3545874"/>
                <a:gd name="connsiteY15" fmla="*/ 33288 h 2663134"/>
                <a:gd name="connsiteX16" fmla="*/ 580564 w 3545874"/>
                <a:gd name="connsiteY16" fmla="*/ 33288 h 2663134"/>
                <a:gd name="connsiteX0" fmla="*/ 580564 w 3559554"/>
                <a:gd name="connsiteY0" fmla="*/ 33288 h 2663134"/>
                <a:gd name="connsiteX1" fmla="*/ 93497 w 3559554"/>
                <a:gd name="connsiteY1" fmla="*/ 552520 h 2663134"/>
                <a:gd name="connsiteX2" fmla="*/ 139447 w 3559554"/>
                <a:gd name="connsiteY2" fmla="*/ 1182032 h 2663134"/>
                <a:gd name="connsiteX3" fmla="*/ 33762 w 3559554"/>
                <a:gd name="connsiteY3" fmla="*/ 1783973 h 2663134"/>
                <a:gd name="connsiteX4" fmla="*/ 134852 w 3559554"/>
                <a:gd name="connsiteY4" fmla="*/ 2445650 h 2663134"/>
                <a:gd name="connsiteX5" fmla="*/ 919580 w 3559554"/>
                <a:gd name="connsiteY5" fmla="*/ 2525792 h 2663134"/>
                <a:gd name="connsiteX6" fmla="*/ 2246630 w 3559554"/>
                <a:gd name="connsiteY6" fmla="*/ 2471666 h 2663134"/>
                <a:gd name="connsiteX7" fmla="*/ 3079666 w 3559554"/>
                <a:gd name="connsiteY7" fmla="*/ 2663134 h 2663134"/>
                <a:gd name="connsiteX8" fmla="*/ 3559554 w 3559554"/>
                <a:gd name="connsiteY8" fmla="*/ 2248196 h 2663134"/>
                <a:gd name="connsiteX9" fmla="*/ 3457966 w 3559554"/>
                <a:gd name="connsiteY9" fmla="*/ 1532315 h 2663134"/>
                <a:gd name="connsiteX10" fmla="*/ 3539728 w 3559554"/>
                <a:gd name="connsiteY10" fmla="*/ 855788 h 2663134"/>
                <a:gd name="connsiteX11" fmla="*/ 3351334 w 3559554"/>
                <a:gd name="connsiteY11" fmla="*/ 267632 h 2663134"/>
                <a:gd name="connsiteX12" fmla="*/ 2675873 w 3559554"/>
                <a:gd name="connsiteY12" fmla="*/ 65453 h 2663134"/>
                <a:gd name="connsiteX13" fmla="*/ 1779853 w 3559554"/>
                <a:gd name="connsiteY13" fmla="*/ 102212 h 2663134"/>
                <a:gd name="connsiteX14" fmla="*/ 1458203 w 3559554"/>
                <a:gd name="connsiteY14" fmla="*/ 83834 h 2663134"/>
                <a:gd name="connsiteX15" fmla="*/ 1159531 w 3559554"/>
                <a:gd name="connsiteY15" fmla="*/ 33288 h 2663134"/>
                <a:gd name="connsiteX16" fmla="*/ 580564 w 3559554"/>
                <a:gd name="connsiteY16" fmla="*/ 33288 h 266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59554" h="2663134">
                  <a:moveTo>
                    <a:pt x="580564" y="33288"/>
                  </a:moveTo>
                  <a:cubicBezTo>
                    <a:pt x="148636" y="168074"/>
                    <a:pt x="139447" y="353404"/>
                    <a:pt x="93497" y="552520"/>
                  </a:cubicBezTo>
                  <a:cubicBezTo>
                    <a:pt x="70522" y="797586"/>
                    <a:pt x="144042" y="904801"/>
                    <a:pt x="139447" y="1182032"/>
                  </a:cubicBezTo>
                  <a:cubicBezTo>
                    <a:pt x="101155" y="1600175"/>
                    <a:pt x="67459" y="1558819"/>
                    <a:pt x="33762" y="1783973"/>
                  </a:cubicBezTo>
                  <a:cubicBezTo>
                    <a:pt x="-38225" y="2179141"/>
                    <a:pt x="9255" y="2298610"/>
                    <a:pt x="134852" y="2445650"/>
                  </a:cubicBezTo>
                  <a:cubicBezTo>
                    <a:pt x="346221" y="2617196"/>
                    <a:pt x="568028" y="2632953"/>
                    <a:pt x="919580" y="2525792"/>
                  </a:cubicBezTo>
                  <a:cubicBezTo>
                    <a:pt x="1764938" y="2303184"/>
                    <a:pt x="1935963" y="2417564"/>
                    <a:pt x="2246630" y="2471666"/>
                  </a:cubicBezTo>
                  <a:cubicBezTo>
                    <a:pt x="2747436" y="2606440"/>
                    <a:pt x="2889741" y="2653944"/>
                    <a:pt x="3079666" y="2663134"/>
                  </a:cubicBezTo>
                  <a:cubicBezTo>
                    <a:pt x="3575923" y="2601868"/>
                    <a:pt x="3536579" y="2304868"/>
                    <a:pt x="3559554" y="2248196"/>
                  </a:cubicBezTo>
                  <a:cubicBezTo>
                    <a:pt x="3559554" y="2016916"/>
                    <a:pt x="3459722" y="1708901"/>
                    <a:pt x="3457966" y="1532315"/>
                  </a:cubicBezTo>
                  <a:cubicBezTo>
                    <a:pt x="3469542" y="1192551"/>
                    <a:pt x="3509095" y="1077879"/>
                    <a:pt x="3539728" y="855788"/>
                  </a:cubicBezTo>
                  <a:cubicBezTo>
                    <a:pt x="3578020" y="457557"/>
                    <a:pt x="3427917" y="348810"/>
                    <a:pt x="3351334" y="267632"/>
                  </a:cubicBezTo>
                  <a:cubicBezTo>
                    <a:pt x="3103206" y="71580"/>
                    <a:pt x="2919407" y="82302"/>
                    <a:pt x="2675873" y="65453"/>
                  </a:cubicBezTo>
                  <a:cubicBezTo>
                    <a:pt x="2329718" y="79238"/>
                    <a:pt x="2433871" y="88427"/>
                    <a:pt x="1779853" y="102212"/>
                  </a:cubicBezTo>
                  <a:cubicBezTo>
                    <a:pt x="1703270" y="99149"/>
                    <a:pt x="1502621" y="91492"/>
                    <a:pt x="1458203" y="83834"/>
                  </a:cubicBezTo>
                  <a:lnTo>
                    <a:pt x="1159531" y="33288"/>
                  </a:lnTo>
                  <a:cubicBezTo>
                    <a:pt x="816440" y="-21852"/>
                    <a:pt x="772021" y="1123"/>
                    <a:pt x="580564" y="33288"/>
                  </a:cubicBezTo>
                  <a:close/>
                </a:path>
              </a:pathLst>
            </a:custGeom>
            <a:solidFill>
              <a:schemeClr val="bg1"/>
            </a:solidFill>
            <a:ln w="28575">
              <a:solidFill>
                <a:srgbClr val="99A8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a:off x="8673012" y="1344222"/>
              <a:ext cx="1908195" cy="646331"/>
            </a:xfrm>
            <a:prstGeom prst="rect">
              <a:avLst/>
            </a:prstGeom>
          </p:spPr>
          <p:txBody>
            <a:bodyPr wrap="square">
              <a:spAutoFit/>
            </a:bodyPr>
            <a:lstStyle/>
            <a:p>
              <a:pPr algn="ctr"/>
              <a:r>
                <a:rPr lang="zh-CN" altLang="en-US" sz="3600" dirty="0">
                  <a:solidFill>
                    <a:srgbClr val="17550E"/>
                  </a:solidFill>
                  <a:latin typeface="迷你简祥隶" panose="03000509000000000000" pitchFamily="65" charset="-122"/>
                  <a:ea typeface="迷你简祥隶" panose="03000509000000000000" pitchFamily="65" charset="-122"/>
                </a:rPr>
                <a:t>第三天</a:t>
              </a:r>
              <a:endParaRPr lang="en-US" altLang="zh-CN" sz="3600" dirty="0">
                <a:solidFill>
                  <a:srgbClr val="17550E"/>
                </a:solidFill>
                <a:latin typeface="迷你简祥隶" panose="03000509000000000000" pitchFamily="65" charset="-122"/>
                <a:ea typeface="迷你简祥隶" panose="03000509000000000000" pitchFamily="65" charset="-122"/>
              </a:endParaRPr>
            </a:p>
          </p:txBody>
        </p:sp>
        <p:sp>
          <p:nvSpPr>
            <p:cNvPr id="81" name="矩形 80"/>
            <p:cNvSpPr/>
            <p:nvPr/>
          </p:nvSpPr>
          <p:spPr>
            <a:xfrm>
              <a:off x="8496030" y="1917415"/>
              <a:ext cx="2262158" cy="923330"/>
            </a:xfrm>
            <a:prstGeom prst="rect">
              <a:avLst/>
            </a:prstGeom>
          </p:spPr>
          <p:txBody>
            <a:bodyPr wrap="none">
              <a:spAutoFit/>
            </a:bodyPr>
            <a:lstStyle/>
            <a:p>
              <a:r>
                <a:rPr lang="zh-CN" altLang="en-US" dirty="0">
                  <a:solidFill>
                    <a:srgbClr val="17550E"/>
                  </a:solidFill>
                  <a:latin typeface="迷你简祥隶" panose="03000509000000000000" pitchFamily="65" charset="-122"/>
                  <a:ea typeface="迷你简祥隶" panose="03000509000000000000" pitchFamily="65" charset="-122"/>
                </a:rPr>
                <a:t>量身定制学习的课程</a:t>
              </a:r>
              <a:endParaRPr lang="en-US" altLang="zh-CN" dirty="0">
                <a:solidFill>
                  <a:srgbClr val="17550E"/>
                </a:solidFill>
                <a:latin typeface="迷你简祥隶" panose="03000509000000000000" pitchFamily="65" charset="-122"/>
                <a:ea typeface="迷你简祥隶" panose="03000509000000000000" pitchFamily="65" charset="-122"/>
              </a:endParaRPr>
            </a:p>
            <a:p>
              <a:r>
                <a:rPr lang="zh-CN" altLang="en-US" dirty="0">
                  <a:solidFill>
                    <a:srgbClr val="17550E"/>
                  </a:solidFill>
                  <a:latin typeface="迷你简祥隶" panose="03000509000000000000" pitchFamily="65" charset="-122"/>
                  <a:ea typeface="迷你简祥隶" panose="03000509000000000000" pitchFamily="65" charset="-122"/>
                </a:rPr>
                <a:t>量身定制学习的课程</a:t>
              </a:r>
            </a:p>
            <a:p>
              <a:r>
                <a:rPr lang="zh-CN" altLang="en-US" dirty="0">
                  <a:solidFill>
                    <a:srgbClr val="17550E"/>
                  </a:solidFill>
                  <a:latin typeface="迷你简祥隶" panose="03000509000000000000" pitchFamily="65" charset="-122"/>
                  <a:ea typeface="迷你简祥隶" panose="03000509000000000000" pitchFamily="65" charset="-122"/>
                </a:rPr>
                <a:t>量身定制学习的课程</a:t>
              </a:r>
            </a:p>
          </p:txBody>
        </p:sp>
      </p:grpSp>
    </p:spTree>
    <p:extLst>
      <p:ext uri="{BB962C8B-B14F-4D97-AF65-F5344CB8AC3E}">
        <p14:creationId xmlns:p14="http://schemas.microsoft.com/office/powerpoint/2010/main" val="35590407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1000"/>
                                        <p:tgtEl>
                                          <p:spTgt spid="46"/>
                                        </p:tgtEl>
                                      </p:cBhvr>
                                    </p:animEffect>
                                    <p:anim calcmode="lin" valueType="num">
                                      <p:cBhvr>
                                        <p:cTn id="13" dur="1000" fill="hold"/>
                                        <p:tgtEl>
                                          <p:spTgt spid="46"/>
                                        </p:tgtEl>
                                        <p:attrNameLst>
                                          <p:attrName>ppt_x</p:attrName>
                                        </p:attrNameLst>
                                      </p:cBhvr>
                                      <p:tavLst>
                                        <p:tav tm="0">
                                          <p:val>
                                            <p:strVal val="#ppt_x"/>
                                          </p:val>
                                        </p:tav>
                                        <p:tav tm="100000">
                                          <p:val>
                                            <p:strVal val="#ppt_x"/>
                                          </p:val>
                                        </p:tav>
                                      </p:tavLst>
                                    </p:anim>
                                    <p:anim calcmode="lin" valueType="num">
                                      <p:cBhvr>
                                        <p:cTn id="14" dur="1000" fill="hold"/>
                                        <p:tgtEl>
                                          <p:spTgt spid="4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1000"/>
                                        <p:tgtEl>
                                          <p:spTgt spid="45"/>
                                        </p:tgtEl>
                                      </p:cBhvr>
                                    </p:animEffect>
                                    <p:anim calcmode="lin" valueType="num">
                                      <p:cBhvr>
                                        <p:cTn id="18" dur="1000" fill="hold"/>
                                        <p:tgtEl>
                                          <p:spTgt spid="45"/>
                                        </p:tgtEl>
                                        <p:attrNameLst>
                                          <p:attrName>ppt_x</p:attrName>
                                        </p:attrNameLst>
                                      </p:cBhvr>
                                      <p:tavLst>
                                        <p:tav tm="0">
                                          <p:val>
                                            <p:strVal val="#ppt_x"/>
                                          </p:val>
                                        </p:tav>
                                        <p:tav tm="100000">
                                          <p:val>
                                            <p:strVal val="#ppt_x"/>
                                          </p:val>
                                        </p:tav>
                                      </p:tavLst>
                                    </p:anim>
                                    <p:anim calcmode="lin" valueType="num">
                                      <p:cBhvr>
                                        <p:cTn id="19" dur="1000" fill="hold"/>
                                        <p:tgtEl>
                                          <p:spTgt spid="4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1000"/>
                                        <p:tgtEl>
                                          <p:spTgt spid="38"/>
                                        </p:tgtEl>
                                      </p:cBhvr>
                                    </p:animEffect>
                                    <p:anim calcmode="lin" valueType="num">
                                      <p:cBhvr>
                                        <p:cTn id="23" dur="1000" fill="hold"/>
                                        <p:tgtEl>
                                          <p:spTgt spid="38"/>
                                        </p:tgtEl>
                                        <p:attrNameLst>
                                          <p:attrName>ppt_x</p:attrName>
                                        </p:attrNameLst>
                                      </p:cBhvr>
                                      <p:tavLst>
                                        <p:tav tm="0">
                                          <p:val>
                                            <p:strVal val="#ppt_x"/>
                                          </p:val>
                                        </p:tav>
                                        <p:tav tm="100000">
                                          <p:val>
                                            <p:strVal val="#ppt_x"/>
                                          </p:val>
                                        </p:tav>
                                      </p:tavLst>
                                    </p:anim>
                                    <p:anim calcmode="lin" valueType="num">
                                      <p:cBhvr>
                                        <p:cTn id="24" dur="1000" fill="hold"/>
                                        <p:tgtEl>
                                          <p:spTgt spid="38"/>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54"/>
                                        </p:tgtEl>
                                        <p:attrNameLst>
                                          <p:attrName>style.visibility</p:attrName>
                                        </p:attrNameLst>
                                      </p:cBhvr>
                                      <p:to>
                                        <p:strVal val="visible"/>
                                      </p:to>
                                    </p:set>
                                    <p:animEffect transition="in" filter="wipe(down)">
                                      <p:cBhvr>
                                        <p:cTn id="27" dur="500"/>
                                        <p:tgtEl>
                                          <p:spTgt spid="54"/>
                                        </p:tgtEl>
                                      </p:cBhvr>
                                    </p:animEffect>
                                  </p:childTnLst>
                                </p:cTn>
                              </p:par>
                              <p:par>
                                <p:cTn id="28" presetID="14" presetClass="entr" presetSubtype="10" fill="hold" nodeType="withEffect">
                                  <p:stCondLst>
                                    <p:cond delay="2000"/>
                                  </p:stCondLst>
                                  <p:childTnLst>
                                    <p:set>
                                      <p:cBhvr>
                                        <p:cTn id="29" dur="1" fill="hold">
                                          <p:stCondLst>
                                            <p:cond delay="0"/>
                                          </p:stCondLst>
                                        </p:cTn>
                                        <p:tgtEl>
                                          <p:spTgt spid="2"/>
                                        </p:tgtEl>
                                        <p:attrNameLst>
                                          <p:attrName>style.visibility</p:attrName>
                                        </p:attrNameLst>
                                      </p:cBhvr>
                                      <p:to>
                                        <p:strVal val="visible"/>
                                      </p:to>
                                    </p:set>
                                    <p:animEffect transition="in" filter="randombar(horizontal)">
                                      <p:cBhvr>
                                        <p:cTn id="30" dur="500"/>
                                        <p:tgtEl>
                                          <p:spTgt spid="2"/>
                                        </p:tgtEl>
                                      </p:cBhvr>
                                    </p:animEffect>
                                  </p:childTnLst>
                                </p:cTn>
                              </p:par>
                              <p:par>
                                <p:cTn id="31" presetID="14" presetClass="entr" presetSubtype="10" fill="hold" nodeType="withEffect">
                                  <p:stCondLst>
                                    <p:cond delay="3000"/>
                                  </p:stCondLst>
                                  <p:childTnLst>
                                    <p:set>
                                      <p:cBhvr>
                                        <p:cTn id="32" dur="1" fill="hold">
                                          <p:stCondLst>
                                            <p:cond delay="0"/>
                                          </p:stCondLst>
                                        </p:cTn>
                                        <p:tgtEl>
                                          <p:spTgt spid="3"/>
                                        </p:tgtEl>
                                        <p:attrNameLst>
                                          <p:attrName>style.visibility</p:attrName>
                                        </p:attrNameLst>
                                      </p:cBhvr>
                                      <p:to>
                                        <p:strVal val="visible"/>
                                      </p:to>
                                    </p:set>
                                    <p:animEffect transition="in" filter="randombar(horizontal)">
                                      <p:cBhvr>
                                        <p:cTn id="33" dur="500"/>
                                        <p:tgtEl>
                                          <p:spTgt spid="3"/>
                                        </p:tgtEl>
                                      </p:cBhvr>
                                    </p:animEffect>
                                  </p:childTnLst>
                                </p:cTn>
                              </p:par>
                              <p:par>
                                <p:cTn id="34" presetID="14" presetClass="entr" presetSubtype="10" fill="hold" nodeType="withEffect">
                                  <p:stCondLst>
                                    <p:cond delay="4000"/>
                                  </p:stCondLst>
                                  <p:childTnLst>
                                    <p:set>
                                      <p:cBhvr>
                                        <p:cTn id="35" dur="1" fill="hold">
                                          <p:stCondLst>
                                            <p:cond delay="0"/>
                                          </p:stCondLst>
                                        </p:cTn>
                                        <p:tgtEl>
                                          <p:spTgt spid="4"/>
                                        </p:tgtEl>
                                        <p:attrNameLst>
                                          <p:attrName>style.visibility</p:attrName>
                                        </p:attrNameLst>
                                      </p:cBhvr>
                                      <p:to>
                                        <p:strVal val="visible"/>
                                      </p:to>
                                    </p:set>
                                    <p:animEffect transition="in" filter="randombar(horizontal)">
                                      <p:cBhvr>
                                        <p:cTn id="36" dur="500"/>
                                        <p:tgtEl>
                                          <p:spTgt spid="4"/>
                                        </p:tgtEl>
                                      </p:cBhvr>
                                    </p:animEffect>
                                  </p:childTnLst>
                                </p:cTn>
                              </p:par>
                              <p:par>
                                <p:cTn id="37" presetID="22" presetClass="entr" presetSubtype="8" fill="hold" grpId="0" nodeType="withEffect">
                                  <p:stCondLst>
                                    <p:cond delay="250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par>
                                <p:cTn id="40" presetID="22" presetClass="entr" presetSubtype="8" fill="hold" grpId="0" nodeType="withEffect">
                                  <p:stCondLst>
                                    <p:cond delay="3500"/>
                                  </p:stCondLst>
                                  <p:childTnLst>
                                    <p:set>
                                      <p:cBhvr>
                                        <p:cTn id="41" dur="1" fill="hold">
                                          <p:stCondLst>
                                            <p:cond delay="0"/>
                                          </p:stCondLst>
                                        </p:cTn>
                                        <p:tgtEl>
                                          <p:spTgt spid="75"/>
                                        </p:tgtEl>
                                        <p:attrNameLst>
                                          <p:attrName>style.visibility</p:attrName>
                                        </p:attrNameLst>
                                      </p:cBhvr>
                                      <p:to>
                                        <p:strVal val="visible"/>
                                      </p:to>
                                    </p:set>
                                    <p:animEffect transition="in" filter="wipe(left)">
                                      <p:cBhvr>
                                        <p:cTn id="42" dur="500"/>
                                        <p:tgtEl>
                                          <p:spTgt spid="75"/>
                                        </p:tgtEl>
                                      </p:cBhvr>
                                    </p:animEffect>
                                  </p:childTnLst>
                                </p:cTn>
                              </p:par>
                              <p:par>
                                <p:cTn id="43" presetID="45" presetClass="entr" presetSubtype="0" fill="hold" nodeType="withEffect">
                                  <p:stCondLst>
                                    <p:cond delay="200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2000"/>
                                        <p:tgtEl>
                                          <p:spTgt spid="5"/>
                                        </p:tgtEl>
                                      </p:cBhvr>
                                    </p:animEffect>
                                    <p:anim calcmode="lin" valueType="num">
                                      <p:cBhvr>
                                        <p:cTn id="46" dur="2000" fill="hold"/>
                                        <p:tgtEl>
                                          <p:spTgt spid="5"/>
                                        </p:tgtEl>
                                        <p:attrNameLst>
                                          <p:attrName>ppt_w</p:attrName>
                                        </p:attrNameLst>
                                      </p:cBhvr>
                                      <p:tavLst>
                                        <p:tav tm="0" fmla="#ppt_w*sin(2.5*pi*$)">
                                          <p:val>
                                            <p:fltVal val="0"/>
                                          </p:val>
                                        </p:tav>
                                        <p:tav tm="100000">
                                          <p:val>
                                            <p:fltVal val="1"/>
                                          </p:val>
                                        </p:tav>
                                      </p:tavLst>
                                    </p:anim>
                                    <p:anim calcmode="lin" valueType="num">
                                      <p:cBhvr>
                                        <p:cTn id="47"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rotWithShape="1">
          <a:blip r:embed="rId3"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46" name="图片 45"/>
          <p:cNvPicPr>
            <a:picLocks noChangeAspect="1"/>
          </p:cNvPicPr>
          <p:nvPr/>
        </p:nvPicPr>
        <p:blipFill rotWithShape="1">
          <a:blip r:embed="rId4"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60" name="图片 5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63" name="组合 62"/>
          <p:cNvGrpSpPr/>
          <p:nvPr/>
        </p:nvGrpSpPr>
        <p:grpSpPr>
          <a:xfrm>
            <a:off x="1267" y="4423720"/>
            <a:ext cx="12215448" cy="2445422"/>
            <a:chOff x="-23447" y="4479679"/>
            <a:chExt cx="12215448" cy="2387174"/>
          </a:xfrm>
        </p:grpSpPr>
        <p:pic>
          <p:nvPicPr>
            <p:cNvPr id="64" name="图片 63"/>
            <p:cNvPicPr>
              <a:picLocks noChangeAspect="1"/>
            </p:cNvPicPr>
            <p:nvPr/>
          </p:nvPicPr>
          <p:blipFill rotWithShape="1">
            <a:blip r:embed="rId6"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75" name="图片 7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76" name="图片 7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77" name="图片 7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78" name="图片 7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grpSp>
        <p:nvGrpSpPr>
          <p:cNvPr id="2" name="组合 1"/>
          <p:cNvGrpSpPr/>
          <p:nvPr/>
        </p:nvGrpSpPr>
        <p:grpSpPr>
          <a:xfrm>
            <a:off x="998101" y="683215"/>
            <a:ext cx="3355935" cy="805060"/>
            <a:chOff x="998101" y="683215"/>
            <a:chExt cx="3355935" cy="805060"/>
          </a:xfrm>
        </p:grpSpPr>
        <p:grpSp>
          <p:nvGrpSpPr>
            <p:cNvPr id="40" name="组合 39"/>
            <p:cNvGrpSpPr/>
            <p:nvPr/>
          </p:nvGrpSpPr>
          <p:grpSpPr>
            <a:xfrm>
              <a:off x="998101" y="683215"/>
              <a:ext cx="3355935" cy="805060"/>
              <a:chOff x="7927785" y="460861"/>
              <a:chExt cx="4397299" cy="868181"/>
            </a:xfrm>
          </p:grpSpPr>
          <p:grpSp>
            <p:nvGrpSpPr>
              <p:cNvPr id="41" name="组合 40"/>
              <p:cNvGrpSpPr/>
              <p:nvPr/>
            </p:nvGrpSpPr>
            <p:grpSpPr>
              <a:xfrm>
                <a:off x="7927785" y="460861"/>
                <a:ext cx="1066803" cy="861355"/>
                <a:chOff x="8223442" y="721260"/>
                <a:chExt cx="1066803" cy="949082"/>
              </a:xfrm>
            </p:grpSpPr>
            <p:sp>
              <p:nvSpPr>
                <p:cNvPr id="72" name="任意多边形 71"/>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8760409" y="460861"/>
                <a:ext cx="1066803" cy="861355"/>
                <a:chOff x="8223442" y="721260"/>
                <a:chExt cx="1066803" cy="949082"/>
              </a:xfrm>
            </p:grpSpPr>
            <p:sp>
              <p:nvSpPr>
                <p:cNvPr id="70" name="任意多边形 69"/>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9593033" y="460861"/>
                <a:ext cx="1066803" cy="861355"/>
                <a:chOff x="8223442" y="721260"/>
                <a:chExt cx="1066803" cy="949082"/>
              </a:xfrm>
            </p:grpSpPr>
            <p:sp>
              <p:nvSpPr>
                <p:cNvPr id="68" name="任意多边形 67"/>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10425657" y="460861"/>
                <a:ext cx="1066803" cy="861355"/>
                <a:chOff x="8223442" y="721260"/>
                <a:chExt cx="1066803" cy="949082"/>
              </a:xfrm>
            </p:grpSpPr>
            <p:sp>
              <p:nvSpPr>
                <p:cNvPr id="66" name="任意多边形 65"/>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p:cNvGrpSpPr/>
              <p:nvPr/>
            </p:nvGrpSpPr>
            <p:grpSpPr>
              <a:xfrm>
                <a:off x="11258281" y="467687"/>
                <a:ext cx="1066803" cy="861355"/>
                <a:chOff x="8223442" y="721260"/>
                <a:chExt cx="1066803" cy="949082"/>
              </a:xfrm>
            </p:grpSpPr>
            <p:sp>
              <p:nvSpPr>
                <p:cNvPr id="50" name="任意多边形 49"/>
                <p:cNvSpPr/>
                <p:nvPr/>
              </p:nvSpPr>
              <p:spPr>
                <a:xfrm>
                  <a:off x="8223442" y="721260"/>
                  <a:ext cx="1066803" cy="949082"/>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a:off x="8307182" y="791727"/>
                  <a:ext cx="910922" cy="785236"/>
                </a:xfrm>
                <a:custGeom>
                  <a:avLst/>
                  <a:gdLst>
                    <a:gd name="connsiteX0" fmla="*/ 505610 w 1011219"/>
                    <a:gd name="connsiteY0" fmla="*/ 0 h 946673"/>
                    <a:gd name="connsiteX1" fmla="*/ 0 w 1011219"/>
                    <a:gd name="connsiteY1" fmla="*/ 311972 h 946673"/>
                    <a:gd name="connsiteX2" fmla="*/ 69925 w 1011219"/>
                    <a:gd name="connsiteY2" fmla="*/ 753035 h 946673"/>
                    <a:gd name="connsiteX3" fmla="*/ 602429 w 1011219"/>
                    <a:gd name="connsiteY3" fmla="*/ 946673 h 946673"/>
                    <a:gd name="connsiteX4" fmla="*/ 1011219 w 1011219"/>
                    <a:gd name="connsiteY4" fmla="*/ 758414 h 946673"/>
                    <a:gd name="connsiteX5" fmla="*/ 962810 w 1011219"/>
                    <a:gd name="connsiteY5" fmla="*/ 252805 h 946673"/>
                    <a:gd name="connsiteX6" fmla="*/ 505610 w 1011219"/>
                    <a:gd name="connsiteY6" fmla="*/ 0 h 946673"/>
                    <a:gd name="connsiteX0" fmla="*/ 498657 w 1011219"/>
                    <a:gd name="connsiteY0" fmla="*/ 0 h 960580"/>
                    <a:gd name="connsiteX1" fmla="*/ 0 w 1011219"/>
                    <a:gd name="connsiteY1" fmla="*/ 325879 h 960580"/>
                    <a:gd name="connsiteX2" fmla="*/ 69925 w 1011219"/>
                    <a:gd name="connsiteY2" fmla="*/ 766942 h 960580"/>
                    <a:gd name="connsiteX3" fmla="*/ 602429 w 1011219"/>
                    <a:gd name="connsiteY3" fmla="*/ 960580 h 960580"/>
                    <a:gd name="connsiteX4" fmla="*/ 1011219 w 1011219"/>
                    <a:gd name="connsiteY4" fmla="*/ 772321 h 960580"/>
                    <a:gd name="connsiteX5" fmla="*/ 962810 w 1011219"/>
                    <a:gd name="connsiteY5" fmla="*/ 266712 h 960580"/>
                    <a:gd name="connsiteX6" fmla="*/ 498657 w 1011219"/>
                    <a:gd name="connsiteY6" fmla="*/ 0 h 960580"/>
                    <a:gd name="connsiteX0" fmla="*/ 498657 w 1011219"/>
                    <a:gd name="connsiteY0" fmla="*/ 9 h 960589"/>
                    <a:gd name="connsiteX1" fmla="*/ 0 w 1011219"/>
                    <a:gd name="connsiteY1" fmla="*/ 325888 h 960589"/>
                    <a:gd name="connsiteX2" fmla="*/ 69925 w 1011219"/>
                    <a:gd name="connsiteY2" fmla="*/ 766951 h 960589"/>
                    <a:gd name="connsiteX3" fmla="*/ 602429 w 1011219"/>
                    <a:gd name="connsiteY3" fmla="*/ 960589 h 960589"/>
                    <a:gd name="connsiteX4" fmla="*/ 1011219 w 1011219"/>
                    <a:gd name="connsiteY4" fmla="*/ 772330 h 960589"/>
                    <a:gd name="connsiteX5" fmla="*/ 962810 w 1011219"/>
                    <a:gd name="connsiteY5" fmla="*/ 266721 h 960589"/>
                    <a:gd name="connsiteX6" fmla="*/ 498657 w 1011219"/>
                    <a:gd name="connsiteY6" fmla="*/ 9 h 960589"/>
                    <a:gd name="connsiteX0" fmla="*/ 498657 w 1011219"/>
                    <a:gd name="connsiteY0" fmla="*/ 10 h 960590"/>
                    <a:gd name="connsiteX1" fmla="*/ 0 w 1011219"/>
                    <a:gd name="connsiteY1" fmla="*/ 325889 h 960590"/>
                    <a:gd name="connsiteX2" fmla="*/ 69925 w 1011219"/>
                    <a:gd name="connsiteY2" fmla="*/ 766952 h 960590"/>
                    <a:gd name="connsiteX3" fmla="*/ 602429 w 1011219"/>
                    <a:gd name="connsiteY3" fmla="*/ 960590 h 960590"/>
                    <a:gd name="connsiteX4" fmla="*/ 1011219 w 1011219"/>
                    <a:gd name="connsiteY4" fmla="*/ 772331 h 960590"/>
                    <a:gd name="connsiteX5" fmla="*/ 962810 w 1011219"/>
                    <a:gd name="connsiteY5" fmla="*/ 266722 h 960590"/>
                    <a:gd name="connsiteX6" fmla="*/ 498657 w 101121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498657 w 1021529"/>
                    <a:gd name="connsiteY0" fmla="*/ 10 h 960590"/>
                    <a:gd name="connsiteX1" fmla="*/ 0 w 1021529"/>
                    <a:gd name="connsiteY1" fmla="*/ 325889 h 960590"/>
                    <a:gd name="connsiteX2" fmla="*/ 69925 w 1021529"/>
                    <a:gd name="connsiteY2" fmla="*/ 766952 h 960590"/>
                    <a:gd name="connsiteX3" fmla="*/ 602429 w 1021529"/>
                    <a:gd name="connsiteY3" fmla="*/ 960590 h 960590"/>
                    <a:gd name="connsiteX4" fmla="*/ 1011219 w 1021529"/>
                    <a:gd name="connsiteY4" fmla="*/ 772331 h 960590"/>
                    <a:gd name="connsiteX5" fmla="*/ 962810 w 1021529"/>
                    <a:gd name="connsiteY5" fmla="*/ 266722 h 960590"/>
                    <a:gd name="connsiteX6" fmla="*/ 498657 w 1021529"/>
                    <a:gd name="connsiteY6" fmla="*/ 10 h 960590"/>
                    <a:gd name="connsiteX0" fmla="*/ 532514 w 1055386"/>
                    <a:gd name="connsiteY0" fmla="*/ 10 h 960590"/>
                    <a:gd name="connsiteX1" fmla="*/ 33857 w 1055386"/>
                    <a:gd name="connsiteY1" fmla="*/ 325889 h 960590"/>
                    <a:gd name="connsiteX2" fmla="*/ 103782 w 1055386"/>
                    <a:gd name="connsiteY2" fmla="*/ 766952 h 960590"/>
                    <a:gd name="connsiteX3" fmla="*/ 636286 w 1055386"/>
                    <a:gd name="connsiteY3" fmla="*/ 960590 h 960590"/>
                    <a:gd name="connsiteX4" fmla="*/ 1045076 w 1055386"/>
                    <a:gd name="connsiteY4" fmla="*/ 772331 h 960590"/>
                    <a:gd name="connsiteX5" fmla="*/ 996667 w 1055386"/>
                    <a:gd name="connsiteY5" fmla="*/ 266722 h 960590"/>
                    <a:gd name="connsiteX6" fmla="*/ 532514 w 1055386"/>
                    <a:gd name="connsiteY6" fmla="*/ 10 h 960590"/>
                    <a:gd name="connsiteX0" fmla="*/ 544399 w 1067271"/>
                    <a:gd name="connsiteY0" fmla="*/ 10 h 960590"/>
                    <a:gd name="connsiteX1" fmla="*/ 31834 w 1067271"/>
                    <a:gd name="connsiteY1" fmla="*/ 336319 h 960590"/>
                    <a:gd name="connsiteX2" fmla="*/ 115667 w 1067271"/>
                    <a:gd name="connsiteY2" fmla="*/ 766952 h 960590"/>
                    <a:gd name="connsiteX3" fmla="*/ 648171 w 1067271"/>
                    <a:gd name="connsiteY3" fmla="*/ 960590 h 960590"/>
                    <a:gd name="connsiteX4" fmla="*/ 1056961 w 1067271"/>
                    <a:gd name="connsiteY4" fmla="*/ 772331 h 960590"/>
                    <a:gd name="connsiteX5" fmla="*/ 1008552 w 1067271"/>
                    <a:gd name="connsiteY5" fmla="*/ 266722 h 960590"/>
                    <a:gd name="connsiteX6" fmla="*/ 544399 w 1067271"/>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34577 w 1057449"/>
                    <a:gd name="connsiteY0" fmla="*/ 10 h 960590"/>
                    <a:gd name="connsiteX1" fmla="*/ 22012 w 1057449"/>
                    <a:gd name="connsiteY1" fmla="*/ 336319 h 960590"/>
                    <a:gd name="connsiteX2" fmla="*/ 105845 w 1057449"/>
                    <a:gd name="connsiteY2" fmla="*/ 766952 h 960590"/>
                    <a:gd name="connsiteX3" fmla="*/ 638349 w 1057449"/>
                    <a:gd name="connsiteY3" fmla="*/ 960590 h 960590"/>
                    <a:gd name="connsiteX4" fmla="*/ 1047139 w 1057449"/>
                    <a:gd name="connsiteY4" fmla="*/ 772331 h 960590"/>
                    <a:gd name="connsiteX5" fmla="*/ 998730 w 1057449"/>
                    <a:gd name="connsiteY5" fmla="*/ 266722 h 960590"/>
                    <a:gd name="connsiteX6" fmla="*/ 534577 w 1057449"/>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60590"/>
                    <a:gd name="connsiteX1" fmla="*/ 32771 w 1068208"/>
                    <a:gd name="connsiteY1" fmla="*/ 336319 h 960590"/>
                    <a:gd name="connsiteX2" fmla="*/ 116604 w 1068208"/>
                    <a:gd name="connsiteY2" fmla="*/ 766952 h 960590"/>
                    <a:gd name="connsiteX3" fmla="*/ 649108 w 1068208"/>
                    <a:gd name="connsiteY3" fmla="*/ 960590 h 960590"/>
                    <a:gd name="connsiteX4" fmla="*/ 1057898 w 1068208"/>
                    <a:gd name="connsiteY4" fmla="*/ 772331 h 960590"/>
                    <a:gd name="connsiteX5" fmla="*/ 1009489 w 1068208"/>
                    <a:gd name="connsiteY5" fmla="*/ 266722 h 960590"/>
                    <a:gd name="connsiteX6" fmla="*/ 545336 w 1068208"/>
                    <a:gd name="connsiteY6" fmla="*/ 10 h 960590"/>
                    <a:gd name="connsiteX0" fmla="*/ 545336 w 1068208"/>
                    <a:gd name="connsiteY0" fmla="*/ 10 h 939729"/>
                    <a:gd name="connsiteX1" fmla="*/ 32771 w 1068208"/>
                    <a:gd name="connsiteY1" fmla="*/ 336319 h 939729"/>
                    <a:gd name="connsiteX2" fmla="*/ 116604 w 1068208"/>
                    <a:gd name="connsiteY2" fmla="*/ 766952 h 939729"/>
                    <a:gd name="connsiteX3" fmla="*/ 697783 w 1068208"/>
                    <a:gd name="connsiteY3" fmla="*/ 939729 h 939729"/>
                    <a:gd name="connsiteX4" fmla="*/ 1057898 w 1068208"/>
                    <a:gd name="connsiteY4" fmla="*/ 772331 h 939729"/>
                    <a:gd name="connsiteX5" fmla="*/ 1009489 w 1068208"/>
                    <a:gd name="connsiteY5" fmla="*/ 266722 h 939729"/>
                    <a:gd name="connsiteX6" fmla="*/ 545336 w 1068208"/>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108130"/>
                    <a:gd name="connsiteY0" fmla="*/ 10 h 939729"/>
                    <a:gd name="connsiteX1" fmla="*/ 32771 w 1108130"/>
                    <a:gd name="connsiteY1" fmla="*/ 336319 h 939729"/>
                    <a:gd name="connsiteX2" fmla="*/ 116604 w 1108130"/>
                    <a:gd name="connsiteY2" fmla="*/ 766952 h 939729"/>
                    <a:gd name="connsiteX3" fmla="*/ 697783 w 1108130"/>
                    <a:gd name="connsiteY3" fmla="*/ 939729 h 939729"/>
                    <a:gd name="connsiteX4" fmla="*/ 1057898 w 1108130"/>
                    <a:gd name="connsiteY4" fmla="*/ 772331 h 939729"/>
                    <a:gd name="connsiteX5" fmla="*/ 1009489 w 1108130"/>
                    <a:gd name="connsiteY5" fmla="*/ 266722 h 939729"/>
                    <a:gd name="connsiteX6" fmla="*/ 545336 w 1108130"/>
                    <a:gd name="connsiteY6" fmla="*/ 10 h 939729"/>
                    <a:gd name="connsiteX0" fmla="*/ 545336 w 1084577"/>
                    <a:gd name="connsiteY0" fmla="*/ 10 h 939729"/>
                    <a:gd name="connsiteX1" fmla="*/ 32771 w 1084577"/>
                    <a:gd name="connsiteY1" fmla="*/ 336319 h 939729"/>
                    <a:gd name="connsiteX2" fmla="*/ 116604 w 1084577"/>
                    <a:gd name="connsiteY2" fmla="*/ 766952 h 939729"/>
                    <a:gd name="connsiteX3" fmla="*/ 697783 w 1084577"/>
                    <a:gd name="connsiteY3" fmla="*/ 939729 h 939729"/>
                    <a:gd name="connsiteX4" fmla="*/ 1016177 w 1084577"/>
                    <a:gd name="connsiteY4" fmla="*/ 709749 h 939729"/>
                    <a:gd name="connsiteX5" fmla="*/ 1009489 w 1084577"/>
                    <a:gd name="connsiteY5" fmla="*/ 266722 h 939729"/>
                    <a:gd name="connsiteX6" fmla="*/ 545336 w 1084577"/>
                    <a:gd name="connsiteY6" fmla="*/ 10 h 939729"/>
                    <a:gd name="connsiteX0" fmla="*/ 545336 w 1074845"/>
                    <a:gd name="connsiteY0" fmla="*/ 10 h 939729"/>
                    <a:gd name="connsiteX1" fmla="*/ 32771 w 1074845"/>
                    <a:gd name="connsiteY1" fmla="*/ 336319 h 939729"/>
                    <a:gd name="connsiteX2" fmla="*/ 116604 w 1074845"/>
                    <a:gd name="connsiteY2" fmla="*/ 766952 h 939729"/>
                    <a:gd name="connsiteX3" fmla="*/ 697783 w 1074845"/>
                    <a:gd name="connsiteY3" fmla="*/ 939729 h 939729"/>
                    <a:gd name="connsiteX4" fmla="*/ 1016177 w 1074845"/>
                    <a:gd name="connsiteY4" fmla="*/ 709749 h 939729"/>
                    <a:gd name="connsiteX5" fmla="*/ 1009489 w 1074845"/>
                    <a:gd name="connsiteY5" fmla="*/ 266722 h 939729"/>
                    <a:gd name="connsiteX6" fmla="*/ 545336 w 107484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39729"/>
                    <a:gd name="connsiteX1" fmla="*/ 32771 w 1064285"/>
                    <a:gd name="connsiteY1" fmla="*/ 336319 h 939729"/>
                    <a:gd name="connsiteX2" fmla="*/ 116604 w 1064285"/>
                    <a:gd name="connsiteY2" fmla="*/ 766952 h 939729"/>
                    <a:gd name="connsiteX3" fmla="*/ 697783 w 1064285"/>
                    <a:gd name="connsiteY3" fmla="*/ 939729 h 939729"/>
                    <a:gd name="connsiteX4" fmla="*/ 1016177 w 1064285"/>
                    <a:gd name="connsiteY4" fmla="*/ 709749 h 939729"/>
                    <a:gd name="connsiteX5" fmla="*/ 1009489 w 1064285"/>
                    <a:gd name="connsiteY5" fmla="*/ 266722 h 939729"/>
                    <a:gd name="connsiteX6" fmla="*/ 545336 w 1064285"/>
                    <a:gd name="connsiteY6" fmla="*/ 10 h 939729"/>
                    <a:gd name="connsiteX0" fmla="*/ 545336 w 1064285"/>
                    <a:gd name="connsiteY0" fmla="*/ 10 h 950169"/>
                    <a:gd name="connsiteX1" fmla="*/ 32771 w 1064285"/>
                    <a:gd name="connsiteY1" fmla="*/ 336319 h 950169"/>
                    <a:gd name="connsiteX2" fmla="*/ 116604 w 1064285"/>
                    <a:gd name="connsiteY2" fmla="*/ 766952 h 950169"/>
                    <a:gd name="connsiteX3" fmla="*/ 697783 w 1064285"/>
                    <a:gd name="connsiteY3" fmla="*/ 939729 h 950169"/>
                    <a:gd name="connsiteX4" fmla="*/ 1016177 w 1064285"/>
                    <a:gd name="connsiteY4" fmla="*/ 709749 h 950169"/>
                    <a:gd name="connsiteX5" fmla="*/ 1009489 w 1064285"/>
                    <a:gd name="connsiteY5" fmla="*/ 266722 h 950169"/>
                    <a:gd name="connsiteX6" fmla="*/ 545336 w 1064285"/>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5336 w 1073592"/>
                    <a:gd name="connsiteY0" fmla="*/ 10 h 950169"/>
                    <a:gd name="connsiteX1" fmla="*/ 32771 w 1073592"/>
                    <a:gd name="connsiteY1" fmla="*/ 336319 h 950169"/>
                    <a:gd name="connsiteX2" fmla="*/ 116604 w 1073592"/>
                    <a:gd name="connsiteY2" fmla="*/ 766952 h 950169"/>
                    <a:gd name="connsiteX3" fmla="*/ 697783 w 1073592"/>
                    <a:gd name="connsiteY3" fmla="*/ 939729 h 950169"/>
                    <a:gd name="connsiteX4" fmla="*/ 1040514 w 1073592"/>
                    <a:gd name="connsiteY4" fmla="*/ 709749 h 950169"/>
                    <a:gd name="connsiteX5" fmla="*/ 1009489 w 1073592"/>
                    <a:gd name="connsiteY5" fmla="*/ 266722 h 950169"/>
                    <a:gd name="connsiteX6" fmla="*/ 545336 w 1073592"/>
                    <a:gd name="connsiteY6" fmla="*/ 10 h 950169"/>
                    <a:gd name="connsiteX0" fmla="*/ 540433 w 1068689"/>
                    <a:gd name="connsiteY0" fmla="*/ 10 h 950169"/>
                    <a:gd name="connsiteX1" fmla="*/ 27868 w 1068689"/>
                    <a:gd name="connsiteY1" fmla="*/ 336319 h 950169"/>
                    <a:gd name="connsiteX2" fmla="*/ 111701 w 1068689"/>
                    <a:gd name="connsiteY2" fmla="*/ 766952 h 950169"/>
                    <a:gd name="connsiteX3" fmla="*/ 692880 w 1068689"/>
                    <a:gd name="connsiteY3" fmla="*/ 939729 h 950169"/>
                    <a:gd name="connsiteX4" fmla="*/ 1035611 w 1068689"/>
                    <a:gd name="connsiteY4" fmla="*/ 709749 h 950169"/>
                    <a:gd name="connsiteX5" fmla="*/ 1004586 w 1068689"/>
                    <a:gd name="connsiteY5" fmla="*/ 266722 h 950169"/>
                    <a:gd name="connsiteX6" fmla="*/ 540433 w 1068689"/>
                    <a:gd name="connsiteY6" fmla="*/ 10 h 950169"/>
                    <a:gd name="connsiteX0" fmla="*/ 537169 w 1065425"/>
                    <a:gd name="connsiteY0" fmla="*/ 10 h 952910"/>
                    <a:gd name="connsiteX1" fmla="*/ 24604 w 1065425"/>
                    <a:gd name="connsiteY1" fmla="*/ 336319 h 952910"/>
                    <a:gd name="connsiteX2" fmla="*/ 129298 w 1065425"/>
                    <a:gd name="connsiteY2" fmla="*/ 777383 h 952910"/>
                    <a:gd name="connsiteX3" fmla="*/ 689616 w 1065425"/>
                    <a:gd name="connsiteY3" fmla="*/ 939729 h 952910"/>
                    <a:gd name="connsiteX4" fmla="*/ 1032347 w 1065425"/>
                    <a:gd name="connsiteY4" fmla="*/ 709749 h 952910"/>
                    <a:gd name="connsiteX5" fmla="*/ 1001322 w 1065425"/>
                    <a:gd name="connsiteY5" fmla="*/ 266722 h 952910"/>
                    <a:gd name="connsiteX6" fmla="*/ 537169 w 1065425"/>
                    <a:gd name="connsiteY6" fmla="*/ 10 h 952910"/>
                    <a:gd name="connsiteX0" fmla="*/ 545415 w 1073671"/>
                    <a:gd name="connsiteY0" fmla="*/ 10 h 952910"/>
                    <a:gd name="connsiteX1" fmla="*/ 32850 w 1073671"/>
                    <a:gd name="connsiteY1" fmla="*/ 336319 h 952910"/>
                    <a:gd name="connsiteX2" fmla="*/ 137544 w 1073671"/>
                    <a:gd name="connsiteY2" fmla="*/ 777383 h 952910"/>
                    <a:gd name="connsiteX3" fmla="*/ 697862 w 1073671"/>
                    <a:gd name="connsiteY3" fmla="*/ 939729 h 952910"/>
                    <a:gd name="connsiteX4" fmla="*/ 1040593 w 1073671"/>
                    <a:gd name="connsiteY4" fmla="*/ 709749 h 952910"/>
                    <a:gd name="connsiteX5" fmla="*/ 1009568 w 1073671"/>
                    <a:gd name="connsiteY5" fmla="*/ 266722 h 952910"/>
                    <a:gd name="connsiteX6" fmla="*/ 545415 w 1073671"/>
                    <a:gd name="connsiteY6" fmla="*/ 10 h 952910"/>
                    <a:gd name="connsiteX0" fmla="*/ 545415 w 1073671"/>
                    <a:gd name="connsiteY0" fmla="*/ 10 h 949082"/>
                    <a:gd name="connsiteX1" fmla="*/ 32850 w 1073671"/>
                    <a:gd name="connsiteY1" fmla="*/ 336319 h 949082"/>
                    <a:gd name="connsiteX2" fmla="*/ 137544 w 1073671"/>
                    <a:gd name="connsiteY2" fmla="*/ 777383 h 949082"/>
                    <a:gd name="connsiteX3" fmla="*/ 697862 w 1073671"/>
                    <a:gd name="connsiteY3" fmla="*/ 939729 h 949082"/>
                    <a:gd name="connsiteX4" fmla="*/ 1040593 w 1073671"/>
                    <a:gd name="connsiteY4" fmla="*/ 709749 h 949082"/>
                    <a:gd name="connsiteX5" fmla="*/ 1009568 w 1073671"/>
                    <a:gd name="connsiteY5" fmla="*/ 266722 h 949082"/>
                    <a:gd name="connsiteX6" fmla="*/ 545415 w 1073671"/>
                    <a:gd name="connsiteY6" fmla="*/ 10 h 949082"/>
                    <a:gd name="connsiteX0" fmla="*/ 538547 w 1066803"/>
                    <a:gd name="connsiteY0" fmla="*/ 10 h 949082"/>
                    <a:gd name="connsiteX1" fmla="*/ 25982 w 1066803"/>
                    <a:gd name="connsiteY1" fmla="*/ 336319 h 949082"/>
                    <a:gd name="connsiteX2" fmla="*/ 130676 w 1066803"/>
                    <a:gd name="connsiteY2" fmla="*/ 777383 h 949082"/>
                    <a:gd name="connsiteX3" fmla="*/ 690994 w 1066803"/>
                    <a:gd name="connsiteY3" fmla="*/ 939729 h 949082"/>
                    <a:gd name="connsiteX4" fmla="*/ 1033725 w 1066803"/>
                    <a:gd name="connsiteY4" fmla="*/ 709749 h 949082"/>
                    <a:gd name="connsiteX5" fmla="*/ 1002700 w 1066803"/>
                    <a:gd name="connsiteY5" fmla="*/ 266722 h 949082"/>
                    <a:gd name="connsiteX6" fmla="*/ 538547 w 1066803"/>
                    <a:gd name="connsiteY6" fmla="*/ 10 h 9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3" h="949082">
                      <a:moveTo>
                        <a:pt x="538547" y="10"/>
                      </a:moveTo>
                      <a:cubicBezTo>
                        <a:pt x="73323" y="73868"/>
                        <a:pt x="56605" y="265938"/>
                        <a:pt x="25982" y="336319"/>
                      </a:cubicBezTo>
                      <a:cubicBezTo>
                        <a:pt x="-48061" y="594599"/>
                        <a:pt x="51740" y="679038"/>
                        <a:pt x="130676" y="777383"/>
                      </a:cubicBezTo>
                      <a:cubicBezTo>
                        <a:pt x="353376" y="984478"/>
                        <a:pt x="576076" y="951672"/>
                        <a:pt x="690994" y="939729"/>
                      </a:cubicBezTo>
                      <a:cubicBezTo>
                        <a:pt x="987190" y="863069"/>
                        <a:pt x="998290" y="755118"/>
                        <a:pt x="1033725" y="709749"/>
                      </a:cubicBezTo>
                      <a:cubicBezTo>
                        <a:pt x="1055834" y="652471"/>
                        <a:pt x="1109233" y="494364"/>
                        <a:pt x="1002700" y="266722"/>
                      </a:cubicBezTo>
                      <a:cubicBezTo>
                        <a:pt x="938379" y="163911"/>
                        <a:pt x="856675" y="-1483"/>
                        <a:pt x="538547" y="10"/>
                      </a:cubicBezTo>
                      <a:close/>
                    </a:path>
                  </a:pathLst>
                </a:cu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74" name="矩形 73"/>
            <p:cNvSpPr/>
            <p:nvPr/>
          </p:nvSpPr>
          <p:spPr>
            <a:xfrm>
              <a:off x="1064100" y="756103"/>
              <a:ext cx="3169550" cy="646331"/>
            </a:xfrm>
            <a:prstGeom prst="rect">
              <a:avLst/>
            </a:prstGeom>
          </p:spPr>
          <p:txBody>
            <a:bodyPr vert="horz" wrap="square">
              <a:spAutoFit/>
            </a:bodyPr>
            <a:lstStyle/>
            <a:p>
              <a:pPr algn="dist"/>
              <a:r>
                <a:rPr lang="zh-CN" altLang="en-US" sz="3600" dirty="0">
                  <a:solidFill>
                    <a:schemeClr val="bg1"/>
                  </a:solidFill>
                  <a:latin typeface="迷你简少儿" panose="03000509000000000000" pitchFamily="65" charset="-122"/>
                  <a:ea typeface="迷你简少儿" panose="03000509000000000000" pitchFamily="65" charset="-122"/>
                </a:rPr>
                <a:t>夏令营行程</a:t>
              </a:r>
            </a:p>
          </p:txBody>
        </p:sp>
      </p:grpSp>
      <p:grpSp>
        <p:nvGrpSpPr>
          <p:cNvPr id="3" name="组合 2"/>
          <p:cNvGrpSpPr/>
          <p:nvPr/>
        </p:nvGrpSpPr>
        <p:grpSpPr>
          <a:xfrm>
            <a:off x="5218662" y="1481945"/>
            <a:ext cx="3762830" cy="958415"/>
            <a:chOff x="5218662" y="1592327"/>
            <a:chExt cx="3762830" cy="958415"/>
          </a:xfrm>
        </p:grpSpPr>
        <p:sp>
          <p:nvSpPr>
            <p:cNvPr id="12" name="线形标注 1 11"/>
            <p:cNvSpPr/>
            <p:nvPr/>
          </p:nvSpPr>
          <p:spPr>
            <a:xfrm>
              <a:off x="5218662" y="1599050"/>
              <a:ext cx="3762830" cy="951692"/>
            </a:xfrm>
            <a:prstGeom prst="borderCallout1">
              <a:avLst/>
            </a:prstGeom>
            <a:solidFill>
              <a:srgbClr val="17550E"/>
            </a:solidFill>
            <a:ln w="38100">
              <a:solidFill>
                <a:srgbClr val="99A8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6145980" y="1592327"/>
              <a:ext cx="1908195" cy="523220"/>
            </a:xfrm>
            <a:prstGeom prst="rect">
              <a:avLst/>
            </a:prstGeom>
          </p:spPr>
          <p:txBody>
            <a:bodyPr wrap="square">
              <a:spAutoFit/>
            </a:bodyPr>
            <a:lstStyle/>
            <a:p>
              <a:pPr algn="ctr"/>
              <a:r>
                <a:rPr lang="zh-CN" altLang="en-US" sz="2800" dirty="0">
                  <a:solidFill>
                    <a:srgbClr val="FFFF00"/>
                  </a:solidFill>
                  <a:latin typeface="迷你简祥隶" panose="03000509000000000000" pitchFamily="65" charset="-122"/>
                  <a:ea typeface="迷你简祥隶" panose="03000509000000000000" pitchFamily="65" charset="-122"/>
                </a:rPr>
                <a:t>第一天</a:t>
              </a:r>
              <a:endParaRPr lang="en-US" altLang="zh-CN" sz="2800" dirty="0">
                <a:solidFill>
                  <a:srgbClr val="FFFF00"/>
                </a:solidFill>
                <a:latin typeface="迷你简祥隶" panose="03000509000000000000" pitchFamily="65" charset="-122"/>
                <a:ea typeface="迷你简祥隶" panose="03000509000000000000" pitchFamily="65" charset="-122"/>
              </a:endParaRPr>
            </a:p>
          </p:txBody>
        </p:sp>
        <p:sp>
          <p:nvSpPr>
            <p:cNvPr id="52" name="矩形 51"/>
            <p:cNvSpPr/>
            <p:nvPr/>
          </p:nvSpPr>
          <p:spPr>
            <a:xfrm>
              <a:off x="5362740" y="1976429"/>
              <a:ext cx="3474674" cy="523220"/>
            </a:xfrm>
            <a:prstGeom prst="rect">
              <a:avLst/>
            </a:prstGeom>
          </p:spPr>
          <p:txBody>
            <a:bodyPr wrap="square">
              <a:spAutoFit/>
            </a:bodyPr>
            <a:lstStyle/>
            <a:p>
              <a:pPr algn="dist"/>
              <a:r>
                <a:rPr lang="zh-CN" altLang="en-US" sz="1400" dirty="0">
                  <a:solidFill>
                    <a:schemeClr val="bg1"/>
                  </a:solidFill>
                  <a:latin typeface="迷你简祥隶" panose="03000509000000000000" pitchFamily="65" charset="-122"/>
                  <a:ea typeface="迷你简祥隶" panose="03000509000000000000" pitchFamily="65" charset="-122"/>
                </a:rPr>
                <a:t>输入您的内容量输入您的内容量输入您的内容量输入您的内容量输入您的内容</a:t>
              </a:r>
            </a:p>
          </p:txBody>
        </p:sp>
      </p:grpSp>
      <p:grpSp>
        <p:nvGrpSpPr>
          <p:cNvPr id="6" name="组合 5"/>
          <p:cNvGrpSpPr/>
          <p:nvPr/>
        </p:nvGrpSpPr>
        <p:grpSpPr>
          <a:xfrm>
            <a:off x="3724604" y="2822007"/>
            <a:ext cx="5252727" cy="951692"/>
            <a:chOff x="3724604" y="2822007"/>
            <a:chExt cx="5252727" cy="951692"/>
          </a:xfrm>
        </p:grpSpPr>
        <p:sp>
          <p:nvSpPr>
            <p:cNvPr id="49" name="线形标注 1 48"/>
            <p:cNvSpPr/>
            <p:nvPr/>
          </p:nvSpPr>
          <p:spPr>
            <a:xfrm>
              <a:off x="3724604" y="2822007"/>
              <a:ext cx="5252727" cy="951692"/>
            </a:xfrm>
            <a:custGeom>
              <a:avLst/>
              <a:gdLst>
                <a:gd name="connsiteX0" fmla="*/ 0 w 3762830"/>
                <a:gd name="connsiteY0" fmla="*/ 0 h 951692"/>
                <a:gd name="connsiteX1" fmla="*/ 3762830 w 3762830"/>
                <a:gd name="connsiteY1" fmla="*/ 0 h 951692"/>
                <a:gd name="connsiteX2" fmla="*/ 3762830 w 3762830"/>
                <a:gd name="connsiteY2" fmla="*/ 951692 h 951692"/>
                <a:gd name="connsiteX3" fmla="*/ 0 w 3762830"/>
                <a:gd name="connsiteY3" fmla="*/ 951692 h 951692"/>
                <a:gd name="connsiteX4" fmla="*/ 0 w 3762830"/>
                <a:gd name="connsiteY4" fmla="*/ 0 h 951692"/>
                <a:gd name="connsiteX0" fmla="*/ -313557 w 3762830"/>
                <a:gd name="connsiteY0" fmla="*/ 178442 h 951692"/>
                <a:gd name="connsiteX1" fmla="*/ -1442406 w 3762830"/>
                <a:gd name="connsiteY1" fmla="*/ 1070654 h 951692"/>
                <a:gd name="connsiteX0" fmla="*/ 1442406 w 5205236"/>
                <a:gd name="connsiteY0" fmla="*/ 0 h 1070654"/>
                <a:gd name="connsiteX1" fmla="*/ 5205236 w 5205236"/>
                <a:gd name="connsiteY1" fmla="*/ 0 h 1070654"/>
                <a:gd name="connsiteX2" fmla="*/ 5205236 w 5205236"/>
                <a:gd name="connsiteY2" fmla="*/ 951692 h 1070654"/>
                <a:gd name="connsiteX3" fmla="*/ 1442406 w 5205236"/>
                <a:gd name="connsiteY3" fmla="*/ 951692 h 1070654"/>
                <a:gd name="connsiteX4" fmla="*/ 1442406 w 5205236"/>
                <a:gd name="connsiteY4" fmla="*/ 0 h 1070654"/>
                <a:gd name="connsiteX0" fmla="*/ 1225668 w 5205236"/>
                <a:gd name="connsiteY0" fmla="*/ 576475 h 1070654"/>
                <a:gd name="connsiteX1" fmla="*/ 0 w 5205236"/>
                <a:gd name="connsiteY1" fmla="*/ 1070654 h 1070654"/>
                <a:gd name="connsiteX0" fmla="*/ 1485437 w 5248267"/>
                <a:gd name="connsiteY0" fmla="*/ 0 h 951692"/>
                <a:gd name="connsiteX1" fmla="*/ 5248267 w 5248267"/>
                <a:gd name="connsiteY1" fmla="*/ 0 h 951692"/>
                <a:gd name="connsiteX2" fmla="*/ 5248267 w 5248267"/>
                <a:gd name="connsiteY2" fmla="*/ 951692 h 951692"/>
                <a:gd name="connsiteX3" fmla="*/ 1485437 w 5248267"/>
                <a:gd name="connsiteY3" fmla="*/ 951692 h 951692"/>
                <a:gd name="connsiteX4" fmla="*/ 1485437 w 5248267"/>
                <a:gd name="connsiteY4" fmla="*/ 0 h 951692"/>
                <a:gd name="connsiteX0" fmla="*/ 1268699 w 5248267"/>
                <a:gd name="connsiteY0" fmla="*/ 576475 h 951692"/>
                <a:gd name="connsiteX1" fmla="*/ 0 w 5248267"/>
                <a:gd name="connsiteY1" fmla="*/ 597318 h 951692"/>
                <a:gd name="connsiteX0" fmla="*/ 1485437 w 5248267"/>
                <a:gd name="connsiteY0" fmla="*/ 0 h 951692"/>
                <a:gd name="connsiteX1" fmla="*/ 5248267 w 5248267"/>
                <a:gd name="connsiteY1" fmla="*/ 0 h 951692"/>
                <a:gd name="connsiteX2" fmla="*/ 5248267 w 5248267"/>
                <a:gd name="connsiteY2" fmla="*/ 951692 h 951692"/>
                <a:gd name="connsiteX3" fmla="*/ 1485437 w 5248267"/>
                <a:gd name="connsiteY3" fmla="*/ 951692 h 951692"/>
                <a:gd name="connsiteX4" fmla="*/ 1485437 w 5248267"/>
                <a:gd name="connsiteY4" fmla="*/ 0 h 951692"/>
                <a:gd name="connsiteX0" fmla="*/ 1268699 w 5248267"/>
                <a:gd name="connsiteY0" fmla="*/ 576475 h 951692"/>
                <a:gd name="connsiteX1" fmla="*/ 0 w 5248267"/>
                <a:gd name="connsiteY1" fmla="*/ 597318 h 951692"/>
                <a:gd name="connsiteX0" fmla="*/ 1485437 w 5248267"/>
                <a:gd name="connsiteY0" fmla="*/ 0 h 951692"/>
                <a:gd name="connsiteX1" fmla="*/ 5248267 w 5248267"/>
                <a:gd name="connsiteY1" fmla="*/ 0 h 951692"/>
                <a:gd name="connsiteX2" fmla="*/ 5248267 w 5248267"/>
                <a:gd name="connsiteY2" fmla="*/ 951692 h 951692"/>
                <a:gd name="connsiteX3" fmla="*/ 1485437 w 5248267"/>
                <a:gd name="connsiteY3" fmla="*/ 951692 h 951692"/>
                <a:gd name="connsiteX4" fmla="*/ 1485437 w 5248267"/>
                <a:gd name="connsiteY4" fmla="*/ 0 h 951692"/>
                <a:gd name="connsiteX0" fmla="*/ 1268699 w 5248267"/>
                <a:gd name="connsiteY0" fmla="*/ 576475 h 951692"/>
                <a:gd name="connsiteX1" fmla="*/ 0 w 5248267"/>
                <a:gd name="connsiteY1" fmla="*/ 597318 h 951692"/>
                <a:gd name="connsiteX0" fmla="*/ 1485437 w 5248267"/>
                <a:gd name="connsiteY0" fmla="*/ 0 h 951692"/>
                <a:gd name="connsiteX1" fmla="*/ 5248267 w 5248267"/>
                <a:gd name="connsiteY1" fmla="*/ 0 h 951692"/>
                <a:gd name="connsiteX2" fmla="*/ 5248267 w 5248267"/>
                <a:gd name="connsiteY2" fmla="*/ 951692 h 951692"/>
                <a:gd name="connsiteX3" fmla="*/ 1485437 w 5248267"/>
                <a:gd name="connsiteY3" fmla="*/ 951692 h 951692"/>
                <a:gd name="connsiteX4" fmla="*/ 1485437 w 5248267"/>
                <a:gd name="connsiteY4" fmla="*/ 0 h 951692"/>
                <a:gd name="connsiteX0" fmla="*/ 1273159 w 5248267"/>
                <a:gd name="connsiteY0" fmla="*/ 567554 h 951692"/>
                <a:gd name="connsiteX1" fmla="*/ 0 w 5248267"/>
                <a:gd name="connsiteY1" fmla="*/ 597318 h 951692"/>
                <a:gd name="connsiteX0" fmla="*/ 1489897 w 5252727"/>
                <a:gd name="connsiteY0" fmla="*/ 0 h 951692"/>
                <a:gd name="connsiteX1" fmla="*/ 5252727 w 5252727"/>
                <a:gd name="connsiteY1" fmla="*/ 0 h 951692"/>
                <a:gd name="connsiteX2" fmla="*/ 5252727 w 5252727"/>
                <a:gd name="connsiteY2" fmla="*/ 951692 h 951692"/>
                <a:gd name="connsiteX3" fmla="*/ 1489897 w 5252727"/>
                <a:gd name="connsiteY3" fmla="*/ 951692 h 951692"/>
                <a:gd name="connsiteX4" fmla="*/ 1489897 w 5252727"/>
                <a:gd name="connsiteY4" fmla="*/ 0 h 951692"/>
                <a:gd name="connsiteX0" fmla="*/ 1277619 w 5252727"/>
                <a:gd name="connsiteY0" fmla="*/ 567554 h 951692"/>
                <a:gd name="connsiteX1" fmla="*/ 0 w 5252727"/>
                <a:gd name="connsiteY1" fmla="*/ 570556 h 951692"/>
                <a:gd name="connsiteX0" fmla="*/ 1489897 w 5252727"/>
                <a:gd name="connsiteY0" fmla="*/ 0 h 951692"/>
                <a:gd name="connsiteX1" fmla="*/ 5252727 w 5252727"/>
                <a:gd name="connsiteY1" fmla="*/ 0 h 951692"/>
                <a:gd name="connsiteX2" fmla="*/ 5252727 w 5252727"/>
                <a:gd name="connsiteY2" fmla="*/ 951692 h 951692"/>
                <a:gd name="connsiteX3" fmla="*/ 1489897 w 5252727"/>
                <a:gd name="connsiteY3" fmla="*/ 951692 h 951692"/>
                <a:gd name="connsiteX4" fmla="*/ 1489897 w 5252727"/>
                <a:gd name="connsiteY4" fmla="*/ 0 h 951692"/>
                <a:gd name="connsiteX0" fmla="*/ 1277619 w 5252727"/>
                <a:gd name="connsiteY0" fmla="*/ 567554 h 951692"/>
                <a:gd name="connsiteX1" fmla="*/ 0 w 5252727"/>
                <a:gd name="connsiteY1" fmla="*/ 570556 h 951692"/>
              </a:gdLst>
              <a:ahLst/>
              <a:cxnLst>
                <a:cxn ang="0">
                  <a:pos x="connsiteX0" y="connsiteY0"/>
                </a:cxn>
                <a:cxn ang="0">
                  <a:pos x="connsiteX1" y="connsiteY1"/>
                </a:cxn>
              </a:cxnLst>
              <a:rect l="l" t="t" r="r" b="b"/>
              <a:pathLst>
                <a:path w="5252727" h="951692" extrusionOk="0">
                  <a:moveTo>
                    <a:pt x="1489897" y="0"/>
                  </a:moveTo>
                  <a:lnTo>
                    <a:pt x="5252727" y="0"/>
                  </a:lnTo>
                  <a:lnTo>
                    <a:pt x="5252727" y="951692"/>
                  </a:lnTo>
                  <a:lnTo>
                    <a:pt x="1489897" y="951692"/>
                  </a:lnTo>
                  <a:lnTo>
                    <a:pt x="1489897" y="0"/>
                  </a:lnTo>
                  <a:close/>
                </a:path>
                <a:path w="5252727" h="951692" fill="none" extrusionOk="0">
                  <a:moveTo>
                    <a:pt x="1277619" y="567554"/>
                  </a:moveTo>
                  <a:lnTo>
                    <a:pt x="0" y="570556"/>
                  </a:lnTo>
                </a:path>
              </a:pathLst>
            </a:custGeom>
            <a:solidFill>
              <a:srgbClr val="17550E"/>
            </a:solidFill>
            <a:ln w="38100">
              <a:solidFill>
                <a:srgbClr val="99A8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362740" y="2825832"/>
              <a:ext cx="3474674" cy="902584"/>
              <a:chOff x="5362740" y="2936214"/>
              <a:chExt cx="3474674" cy="902584"/>
            </a:xfrm>
          </p:grpSpPr>
          <p:sp>
            <p:nvSpPr>
              <p:cNvPr id="53" name="矩形 52"/>
              <p:cNvSpPr/>
              <p:nvPr/>
            </p:nvSpPr>
            <p:spPr>
              <a:xfrm>
                <a:off x="6145980" y="2936214"/>
                <a:ext cx="1908195" cy="523220"/>
              </a:xfrm>
              <a:prstGeom prst="rect">
                <a:avLst/>
              </a:prstGeom>
            </p:spPr>
            <p:txBody>
              <a:bodyPr wrap="square">
                <a:spAutoFit/>
              </a:bodyPr>
              <a:lstStyle/>
              <a:p>
                <a:pPr algn="ctr"/>
                <a:r>
                  <a:rPr lang="zh-CN" altLang="en-US" sz="2800" dirty="0">
                    <a:solidFill>
                      <a:srgbClr val="FFFF00"/>
                    </a:solidFill>
                    <a:latin typeface="迷你简祥隶" panose="03000509000000000000" pitchFamily="65" charset="-122"/>
                    <a:ea typeface="迷你简祥隶" panose="03000509000000000000" pitchFamily="65" charset="-122"/>
                  </a:rPr>
                  <a:t>第二天</a:t>
                </a:r>
                <a:endParaRPr lang="en-US" altLang="zh-CN" sz="2800" dirty="0">
                  <a:solidFill>
                    <a:srgbClr val="FFFF00"/>
                  </a:solidFill>
                  <a:latin typeface="迷你简祥隶" panose="03000509000000000000" pitchFamily="65" charset="-122"/>
                  <a:ea typeface="迷你简祥隶" panose="03000509000000000000" pitchFamily="65" charset="-122"/>
                </a:endParaRPr>
              </a:p>
            </p:txBody>
          </p:sp>
          <p:sp>
            <p:nvSpPr>
              <p:cNvPr id="54" name="矩形 53"/>
              <p:cNvSpPr/>
              <p:nvPr/>
            </p:nvSpPr>
            <p:spPr>
              <a:xfrm>
                <a:off x="5362740" y="3315578"/>
                <a:ext cx="3474674" cy="523220"/>
              </a:xfrm>
              <a:prstGeom prst="rect">
                <a:avLst/>
              </a:prstGeom>
            </p:spPr>
            <p:txBody>
              <a:bodyPr wrap="square">
                <a:spAutoFit/>
              </a:bodyPr>
              <a:lstStyle/>
              <a:p>
                <a:pPr algn="dist"/>
                <a:r>
                  <a:rPr lang="zh-CN" altLang="en-US" sz="1400" dirty="0">
                    <a:solidFill>
                      <a:schemeClr val="bg1"/>
                    </a:solidFill>
                    <a:latin typeface="迷你简祥隶" panose="03000509000000000000" pitchFamily="65" charset="-122"/>
                    <a:ea typeface="迷你简祥隶" panose="03000509000000000000" pitchFamily="65" charset="-122"/>
                  </a:rPr>
                  <a:t>输入您的内容量输入您的内容量输入您的内容量输入您的内容量输入您的内容</a:t>
                </a:r>
              </a:p>
            </p:txBody>
          </p:sp>
        </p:grpSp>
      </p:grpSp>
      <p:grpSp>
        <p:nvGrpSpPr>
          <p:cNvPr id="5" name="组合 4"/>
          <p:cNvGrpSpPr/>
          <p:nvPr/>
        </p:nvGrpSpPr>
        <p:grpSpPr>
          <a:xfrm>
            <a:off x="5218662" y="4232617"/>
            <a:ext cx="3762830" cy="961939"/>
            <a:chOff x="5218662" y="4342999"/>
            <a:chExt cx="3762830" cy="961939"/>
          </a:xfrm>
        </p:grpSpPr>
        <p:sp>
          <p:nvSpPr>
            <p:cNvPr id="48" name="线形标注 1 47"/>
            <p:cNvSpPr/>
            <p:nvPr/>
          </p:nvSpPr>
          <p:spPr>
            <a:xfrm flipV="1">
              <a:off x="5218662" y="4353246"/>
              <a:ext cx="3762830" cy="951692"/>
            </a:xfrm>
            <a:prstGeom prst="borderCallout1">
              <a:avLst/>
            </a:prstGeom>
            <a:solidFill>
              <a:srgbClr val="17550E"/>
            </a:solidFill>
            <a:ln w="38100">
              <a:solidFill>
                <a:srgbClr val="99A8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6145980" y="4342999"/>
              <a:ext cx="1908195" cy="523220"/>
            </a:xfrm>
            <a:prstGeom prst="rect">
              <a:avLst/>
            </a:prstGeom>
          </p:spPr>
          <p:txBody>
            <a:bodyPr wrap="square">
              <a:spAutoFit/>
            </a:bodyPr>
            <a:lstStyle/>
            <a:p>
              <a:pPr algn="ctr"/>
              <a:r>
                <a:rPr lang="zh-CN" altLang="en-US" sz="2800" dirty="0">
                  <a:solidFill>
                    <a:srgbClr val="FFFF00"/>
                  </a:solidFill>
                  <a:latin typeface="迷你简祥隶" panose="03000509000000000000" pitchFamily="65" charset="-122"/>
                  <a:ea typeface="迷你简祥隶" panose="03000509000000000000" pitchFamily="65" charset="-122"/>
                </a:rPr>
                <a:t>第三天</a:t>
              </a:r>
              <a:endParaRPr lang="en-US" altLang="zh-CN" sz="2800" dirty="0">
                <a:solidFill>
                  <a:srgbClr val="FFFF00"/>
                </a:solidFill>
                <a:latin typeface="迷你简祥隶" panose="03000509000000000000" pitchFamily="65" charset="-122"/>
                <a:ea typeface="迷你简祥隶" panose="03000509000000000000" pitchFamily="65" charset="-122"/>
              </a:endParaRPr>
            </a:p>
          </p:txBody>
        </p:sp>
        <p:sp>
          <p:nvSpPr>
            <p:cNvPr id="56" name="矩形 55"/>
            <p:cNvSpPr/>
            <p:nvPr/>
          </p:nvSpPr>
          <p:spPr>
            <a:xfrm>
              <a:off x="5362740" y="4727101"/>
              <a:ext cx="3474674" cy="523220"/>
            </a:xfrm>
            <a:prstGeom prst="rect">
              <a:avLst/>
            </a:prstGeom>
          </p:spPr>
          <p:txBody>
            <a:bodyPr wrap="square">
              <a:spAutoFit/>
            </a:bodyPr>
            <a:lstStyle/>
            <a:p>
              <a:pPr algn="dist"/>
              <a:r>
                <a:rPr lang="zh-CN" altLang="en-US" sz="1400" dirty="0">
                  <a:solidFill>
                    <a:schemeClr val="bg1"/>
                  </a:solidFill>
                  <a:latin typeface="迷你简祥隶" panose="03000509000000000000" pitchFamily="65" charset="-122"/>
                  <a:ea typeface="迷你简祥隶" panose="03000509000000000000" pitchFamily="65" charset="-122"/>
                </a:rPr>
                <a:t>输入您的内容量输入您的内容量输入您的内容量输入您的内容量输入您的内容</a:t>
              </a:r>
            </a:p>
          </p:txBody>
        </p:sp>
      </p:grpSp>
      <p:pic>
        <p:nvPicPr>
          <p:cNvPr id="59" name="图片 5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965696" y="2342715"/>
            <a:ext cx="2773962" cy="1803257"/>
          </a:xfrm>
          <a:prstGeom prst="rect">
            <a:avLst/>
          </a:prstGeom>
        </p:spPr>
      </p:pic>
    </p:spTree>
    <p:extLst>
      <p:ext uri="{BB962C8B-B14F-4D97-AF65-F5344CB8AC3E}">
        <p14:creationId xmlns:p14="http://schemas.microsoft.com/office/powerpoint/2010/main" val="400937564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1000"/>
                                        <p:tgtEl>
                                          <p:spTgt spid="60"/>
                                        </p:tgtEl>
                                      </p:cBhvr>
                                    </p:animEffect>
                                    <p:anim calcmode="lin" valueType="num">
                                      <p:cBhvr>
                                        <p:cTn id="13" dur="1000" fill="hold"/>
                                        <p:tgtEl>
                                          <p:spTgt spid="60"/>
                                        </p:tgtEl>
                                        <p:attrNameLst>
                                          <p:attrName>ppt_x</p:attrName>
                                        </p:attrNameLst>
                                      </p:cBhvr>
                                      <p:tavLst>
                                        <p:tav tm="0">
                                          <p:val>
                                            <p:strVal val="#ppt_x"/>
                                          </p:val>
                                        </p:tav>
                                        <p:tav tm="100000">
                                          <p:val>
                                            <p:strVal val="#ppt_x"/>
                                          </p:val>
                                        </p:tav>
                                      </p:tavLst>
                                    </p:anim>
                                    <p:anim calcmode="lin" valueType="num">
                                      <p:cBhvr>
                                        <p:cTn id="14" dur="1000" fill="hold"/>
                                        <p:tgtEl>
                                          <p:spTgt spid="6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1000"/>
                                        <p:tgtEl>
                                          <p:spTgt spid="46"/>
                                        </p:tgtEl>
                                      </p:cBhvr>
                                    </p:animEffect>
                                    <p:anim calcmode="lin" valueType="num">
                                      <p:cBhvr>
                                        <p:cTn id="18" dur="1000" fill="hold"/>
                                        <p:tgtEl>
                                          <p:spTgt spid="46"/>
                                        </p:tgtEl>
                                        <p:attrNameLst>
                                          <p:attrName>ppt_x</p:attrName>
                                        </p:attrNameLst>
                                      </p:cBhvr>
                                      <p:tavLst>
                                        <p:tav tm="0">
                                          <p:val>
                                            <p:strVal val="#ppt_x"/>
                                          </p:val>
                                        </p:tav>
                                        <p:tav tm="100000">
                                          <p:val>
                                            <p:strVal val="#ppt_x"/>
                                          </p:val>
                                        </p:tav>
                                      </p:tavLst>
                                    </p:anim>
                                    <p:anim calcmode="lin" valueType="num">
                                      <p:cBhvr>
                                        <p:cTn id="19" dur="1000" fill="hold"/>
                                        <p:tgtEl>
                                          <p:spTgt spid="4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3000"/>
                                  </p:stCondLst>
                                  <p:childTnLst>
                                    <p:set>
                                      <p:cBhvr>
                                        <p:cTn id="26" dur="1" fill="hold">
                                          <p:stCondLst>
                                            <p:cond delay="0"/>
                                          </p:stCondLst>
                                        </p:cTn>
                                        <p:tgtEl>
                                          <p:spTgt spid="78"/>
                                        </p:tgtEl>
                                        <p:attrNameLst>
                                          <p:attrName>style.visibility</p:attrName>
                                        </p:attrNameLst>
                                      </p:cBhvr>
                                      <p:to>
                                        <p:strVal val="visible"/>
                                      </p:to>
                                    </p:set>
                                    <p:animEffect transition="in" filter="wipe(down)">
                                      <p:cBhvr>
                                        <p:cTn id="27" dur="500"/>
                                        <p:tgtEl>
                                          <p:spTgt spid="78"/>
                                        </p:tgtEl>
                                      </p:cBhvr>
                                    </p:animEffect>
                                  </p:childTnLst>
                                </p:cTn>
                              </p:par>
                              <p:par>
                                <p:cTn id="28" presetID="47" presetClass="entr" presetSubtype="0" fill="hold" nodeType="withEffect">
                                  <p:stCondLst>
                                    <p:cond delay="200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anim calcmode="lin" valueType="num">
                                      <p:cBhvr>
                                        <p:cTn id="31" dur="1000" fill="hold"/>
                                        <p:tgtEl>
                                          <p:spTgt spid="2"/>
                                        </p:tgtEl>
                                        <p:attrNameLst>
                                          <p:attrName>ppt_x</p:attrName>
                                        </p:attrNameLst>
                                      </p:cBhvr>
                                      <p:tavLst>
                                        <p:tav tm="0">
                                          <p:val>
                                            <p:strVal val="#ppt_x"/>
                                          </p:val>
                                        </p:tav>
                                        <p:tav tm="100000">
                                          <p:val>
                                            <p:strVal val="#ppt_x"/>
                                          </p:val>
                                        </p:tav>
                                      </p:tavLst>
                                    </p:anim>
                                    <p:anim calcmode="lin" valueType="num">
                                      <p:cBhvr>
                                        <p:cTn id="32" dur="1000" fill="hold"/>
                                        <p:tgtEl>
                                          <p:spTgt spid="2"/>
                                        </p:tgtEl>
                                        <p:attrNameLst>
                                          <p:attrName>ppt_y</p:attrName>
                                        </p:attrNameLst>
                                      </p:cBhvr>
                                      <p:tavLst>
                                        <p:tav tm="0">
                                          <p:val>
                                            <p:strVal val="#ppt_y-.1"/>
                                          </p:val>
                                        </p:tav>
                                        <p:tav tm="100000">
                                          <p:val>
                                            <p:strVal val="#ppt_y"/>
                                          </p:val>
                                        </p:tav>
                                      </p:tavLst>
                                    </p:anim>
                                  </p:childTnLst>
                                </p:cTn>
                              </p:par>
                              <p:par>
                                <p:cTn id="33" presetID="53" presetClass="entr" presetSubtype="16" fill="hold" nodeType="withEffect">
                                  <p:stCondLst>
                                    <p:cond delay="2000"/>
                                  </p:stCondLst>
                                  <p:childTnLst>
                                    <p:set>
                                      <p:cBhvr>
                                        <p:cTn id="34" dur="1" fill="hold">
                                          <p:stCondLst>
                                            <p:cond delay="0"/>
                                          </p:stCondLst>
                                        </p:cTn>
                                        <p:tgtEl>
                                          <p:spTgt spid="59"/>
                                        </p:tgtEl>
                                        <p:attrNameLst>
                                          <p:attrName>style.visibility</p:attrName>
                                        </p:attrNameLst>
                                      </p:cBhvr>
                                      <p:to>
                                        <p:strVal val="visible"/>
                                      </p:to>
                                    </p:set>
                                    <p:anim calcmode="lin" valueType="num">
                                      <p:cBhvr>
                                        <p:cTn id="35" dur="500" fill="hold"/>
                                        <p:tgtEl>
                                          <p:spTgt spid="59"/>
                                        </p:tgtEl>
                                        <p:attrNameLst>
                                          <p:attrName>ppt_w</p:attrName>
                                        </p:attrNameLst>
                                      </p:cBhvr>
                                      <p:tavLst>
                                        <p:tav tm="0">
                                          <p:val>
                                            <p:fltVal val="0"/>
                                          </p:val>
                                        </p:tav>
                                        <p:tav tm="100000">
                                          <p:val>
                                            <p:strVal val="#ppt_w"/>
                                          </p:val>
                                        </p:tav>
                                      </p:tavLst>
                                    </p:anim>
                                    <p:anim calcmode="lin" valueType="num">
                                      <p:cBhvr>
                                        <p:cTn id="36" dur="500" fill="hold"/>
                                        <p:tgtEl>
                                          <p:spTgt spid="59"/>
                                        </p:tgtEl>
                                        <p:attrNameLst>
                                          <p:attrName>ppt_h</p:attrName>
                                        </p:attrNameLst>
                                      </p:cBhvr>
                                      <p:tavLst>
                                        <p:tav tm="0">
                                          <p:val>
                                            <p:fltVal val="0"/>
                                          </p:val>
                                        </p:tav>
                                        <p:tav tm="100000">
                                          <p:val>
                                            <p:strVal val="#ppt_h"/>
                                          </p:val>
                                        </p:tav>
                                      </p:tavLst>
                                    </p:anim>
                                    <p:animEffect transition="in" filter="fade">
                                      <p:cBhvr>
                                        <p:cTn id="37" dur="500"/>
                                        <p:tgtEl>
                                          <p:spTgt spid="59"/>
                                        </p:tgtEl>
                                      </p:cBhvr>
                                    </p:animEffect>
                                  </p:childTnLst>
                                </p:cTn>
                              </p:par>
                              <p:par>
                                <p:cTn id="38" presetID="22" presetClass="entr" presetSubtype="8" fill="hold" nodeType="withEffect">
                                  <p:stCondLst>
                                    <p:cond delay="300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1000"/>
                                        <p:tgtEl>
                                          <p:spTgt spid="3"/>
                                        </p:tgtEl>
                                      </p:cBhvr>
                                    </p:animEffect>
                                  </p:childTnLst>
                                </p:cTn>
                              </p:par>
                              <p:par>
                                <p:cTn id="41" presetID="22" presetClass="entr" presetSubtype="8" fill="hold" nodeType="withEffect">
                                  <p:stCondLst>
                                    <p:cond delay="3000"/>
                                  </p:stCondLst>
                                  <p:childTnLst>
                                    <p:set>
                                      <p:cBhvr>
                                        <p:cTn id="42" dur="1" fill="hold">
                                          <p:stCondLst>
                                            <p:cond delay="0"/>
                                          </p:stCondLst>
                                        </p:cTn>
                                        <p:tgtEl>
                                          <p:spTgt spid="5"/>
                                        </p:tgtEl>
                                        <p:attrNameLst>
                                          <p:attrName>style.visibility</p:attrName>
                                        </p:attrNameLst>
                                      </p:cBhvr>
                                      <p:to>
                                        <p:strVal val="visible"/>
                                      </p:to>
                                    </p:set>
                                    <p:animEffect transition="in" filter="wipe(left)">
                                      <p:cBhvr>
                                        <p:cTn id="43" dur="1000"/>
                                        <p:tgtEl>
                                          <p:spTgt spid="5"/>
                                        </p:tgtEl>
                                      </p:cBhvr>
                                    </p:animEffect>
                                  </p:childTnLst>
                                </p:cTn>
                              </p:par>
                              <p:par>
                                <p:cTn id="44" presetID="22" presetClass="entr" presetSubtype="8" fill="hold" nodeType="withEffect">
                                  <p:stCondLst>
                                    <p:cond delay="3000"/>
                                  </p:stCondLst>
                                  <p:childTnLst>
                                    <p:set>
                                      <p:cBhvr>
                                        <p:cTn id="45" dur="1" fill="hold">
                                          <p:stCondLst>
                                            <p:cond delay="0"/>
                                          </p:stCondLst>
                                        </p:cTn>
                                        <p:tgtEl>
                                          <p:spTgt spid="6"/>
                                        </p:tgtEl>
                                        <p:attrNameLst>
                                          <p:attrName>style.visibility</p:attrName>
                                        </p:attrNameLst>
                                      </p:cBhvr>
                                      <p:to>
                                        <p:strVal val="visible"/>
                                      </p:to>
                                    </p:set>
                                    <p:animEffect transition="in" filter="wipe(left)">
                                      <p:cBhvr>
                                        <p:cTn id="4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043355" y="2603946"/>
            <a:ext cx="4105291" cy="1107996"/>
          </a:xfrm>
          <a:prstGeom prst="rect">
            <a:avLst/>
          </a:prstGeom>
        </p:spPr>
        <p:txBody>
          <a:bodyPr wrap="square">
            <a:spAutoFit/>
          </a:bodyPr>
          <a:lstStyle/>
          <a:p>
            <a:pPr algn="dist"/>
            <a:r>
              <a:rPr lang="zh-CN" altLang="en-US" sz="6600" dirty="0">
                <a:solidFill>
                  <a:srgbClr val="0B4C29"/>
                </a:solidFill>
                <a:latin typeface="迷你简少儿" panose="03000509000000000000" pitchFamily="65" charset="-122"/>
                <a:ea typeface="迷你简少儿" panose="03000509000000000000" pitchFamily="65" charset="-122"/>
              </a:rPr>
              <a:t>谢谢观看</a:t>
            </a:r>
          </a:p>
        </p:txBody>
      </p:sp>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l="79074"/>
          <a:stretch/>
        </p:blipFill>
        <p:spPr>
          <a:xfrm>
            <a:off x="9982041" y="2719705"/>
            <a:ext cx="2222803" cy="3545172"/>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r="81805"/>
          <a:stretch/>
        </p:blipFill>
        <p:spPr>
          <a:xfrm>
            <a:off x="-12843" y="3304754"/>
            <a:ext cx="1771603" cy="3249667"/>
          </a:xfrm>
          <a:prstGeom prst="rect">
            <a:avLst/>
          </a:prstGeom>
        </p:spPr>
      </p:pic>
      <p:pic>
        <p:nvPicPr>
          <p:cNvPr id="20" name="图片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41739" y="-1027142"/>
            <a:ext cx="2670169" cy="2670169"/>
          </a:xfrm>
          <a:prstGeom prst="rect">
            <a:avLst/>
          </a:prstGeom>
        </p:spPr>
      </p:pic>
      <p:pic>
        <p:nvPicPr>
          <p:cNvPr id="21" name="图片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263081" cy="1643027"/>
          </a:xfrm>
          <a:prstGeom prst="rect">
            <a:avLst/>
          </a:prstGeom>
        </p:spPr>
      </p:pic>
      <p:grpSp>
        <p:nvGrpSpPr>
          <p:cNvPr id="22" name="组合 21"/>
          <p:cNvGrpSpPr/>
          <p:nvPr/>
        </p:nvGrpSpPr>
        <p:grpSpPr>
          <a:xfrm>
            <a:off x="1267" y="4423720"/>
            <a:ext cx="12215448" cy="2445422"/>
            <a:chOff x="-23447" y="4479679"/>
            <a:chExt cx="12215448" cy="2387174"/>
          </a:xfrm>
        </p:grpSpPr>
        <p:pic>
          <p:nvPicPr>
            <p:cNvPr id="23" name="图片 22"/>
            <p:cNvPicPr>
              <a:picLocks noChangeAspect="1"/>
            </p:cNvPicPr>
            <p:nvPr/>
          </p:nvPicPr>
          <p:blipFill rotWithShape="1">
            <a:blip r:embed="rId7" cstate="print">
              <a:extLst>
                <a:ext uri="{28A0092B-C50C-407E-A947-70E740481C1C}">
                  <a14:useLocalDpi xmlns:a14="http://schemas.microsoft.com/office/drawing/2010/main" val="0"/>
                </a:ext>
              </a:extLst>
            </a:blip>
            <a:srcRect b="34007"/>
            <a:stretch/>
          </p:blipFill>
          <p:spPr>
            <a:xfrm>
              <a:off x="5693677" y="5216647"/>
              <a:ext cx="4063658" cy="1594462"/>
            </a:xfrm>
            <a:prstGeom prst="rect">
              <a:avLst/>
            </a:prstGeom>
          </p:spPr>
        </p:pic>
        <p:pic>
          <p:nvPicPr>
            <p:cNvPr id="24" name="图片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45414" y="4971764"/>
              <a:ext cx="3311839" cy="1612130"/>
            </a:xfrm>
            <a:prstGeom prst="rect">
              <a:avLst/>
            </a:prstGeom>
          </p:spPr>
        </p:pic>
        <p:pic>
          <p:nvPicPr>
            <p:cNvPr id="25" name="图片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 y="5796243"/>
              <a:ext cx="12192000" cy="1070610"/>
            </a:xfrm>
            <a:prstGeom prst="rect">
              <a:avLst/>
            </a:prstGeom>
          </p:spPr>
        </p:pic>
        <p:pic>
          <p:nvPicPr>
            <p:cNvPr id="26" name="图片 2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447" y="4479679"/>
              <a:ext cx="12203723" cy="2383540"/>
            </a:xfrm>
            <a:prstGeom prst="rect">
              <a:avLst/>
            </a:prstGeom>
          </p:spPr>
        </p:pic>
      </p:grpSp>
      <p:pic>
        <p:nvPicPr>
          <p:cNvPr id="27" name="图片 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04276" y="5015433"/>
            <a:ext cx="2864935" cy="1487494"/>
          </a:xfrm>
          <a:prstGeom prst="rect">
            <a:avLst/>
          </a:prstGeom>
        </p:spPr>
      </p:pic>
      <p:pic>
        <p:nvPicPr>
          <p:cNvPr id="29" name="图片 2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610512" y="3418233"/>
            <a:ext cx="2748379" cy="2788474"/>
          </a:xfrm>
          <a:prstGeom prst="rect">
            <a:avLst/>
          </a:prstGeom>
        </p:spPr>
      </p:pic>
      <p:pic>
        <p:nvPicPr>
          <p:cNvPr id="31" name="图片 3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611428" y="953132"/>
            <a:ext cx="1399401" cy="1146484"/>
          </a:xfrm>
          <a:prstGeom prst="rect">
            <a:avLst/>
          </a:prstGeom>
        </p:spPr>
      </p:pic>
    </p:spTree>
    <p:extLst>
      <p:ext uri="{BB962C8B-B14F-4D97-AF65-F5344CB8AC3E}">
        <p14:creationId xmlns:p14="http://schemas.microsoft.com/office/powerpoint/2010/main" val="425807590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2" presetClass="entr" presetSubtype="2" fill="hold" nodeType="withEffect">
                                  <p:stCondLst>
                                    <p:cond delay="200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1+#ppt_w/2"/>
                                          </p:val>
                                        </p:tav>
                                        <p:tav tm="100000">
                                          <p:val>
                                            <p:strVal val="#ppt_x"/>
                                          </p:val>
                                        </p:tav>
                                      </p:tavLst>
                                    </p:anim>
                                    <p:anim calcmode="lin" valueType="num">
                                      <p:cBhvr additive="base">
                                        <p:cTn id="28" dur="500" fill="hold"/>
                                        <p:tgtEl>
                                          <p:spTgt spid="29"/>
                                        </p:tgtEl>
                                        <p:attrNameLst>
                                          <p:attrName>ppt_y</p:attrName>
                                        </p:attrNameLst>
                                      </p:cBhvr>
                                      <p:tavLst>
                                        <p:tav tm="0">
                                          <p:val>
                                            <p:strVal val="#ppt_y"/>
                                          </p:val>
                                        </p:tav>
                                        <p:tav tm="100000">
                                          <p:val>
                                            <p:strVal val="#ppt_y"/>
                                          </p:val>
                                        </p:tav>
                                      </p:tavLst>
                                    </p:anim>
                                  </p:childTnLst>
                                </p:cTn>
                              </p:par>
                              <p:par>
                                <p:cTn id="29" presetID="22" presetClass="entr" presetSubtype="4" fill="hold" nodeType="withEffect">
                                  <p:stCondLst>
                                    <p:cond delay="3000"/>
                                  </p:stCondLst>
                                  <p:childTnLst>
                                    <p:set>
                                      <p:cBhvr>
                                        <p:cTn id="30" dur="1" fill="hold">
                                          <p:stCondLst>
                                            <p:cond delay="0"/>
                                          </p:stCondLst>
                                        </p:cTn>
                                        <p:tgtEl>
                                          <p:spTgt spid="27"/>
                                        </p:tgtEl>
                                        <p:attrNameLst>
                                          <p:attrName>style.visibility</p:attrName>
                                        </p:attrNameLst>
                                      </p:cBhvr>
                                      <p:to>
                                        <p:strVal val="visible"/>
                                      </p:to>
                                    </p:set>
                                    <p:animEffect transition="in" filter="wipe(down)">
                                      <p:cBhvr>
                                        <p:cTn id="31" dur="500"/>
                                        <p:tgtEl>
                                          <p:spTgt spid="27"/>
                                        </p:tgtEl>
                                      </p:cBhvr>
                                    </p:animEffect>
                                  </p:childTnLst>
                                </p:cTn>
                              </p:par>
                              <p:par>
                                <p:cTn id="32" presetID="47" presetClass="entr" presetSubtype="0" fill="hold" nodeType="withEffect">
                                  <p:stCondLst>
                                    <p:cond delay="400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1000"/>
                                        <p:tgtEl>
                                          <p:spTgt spid="20"/>
                                        </p:tgtEl>
                                      </p:cBhvr>
                                    </p:animEffect>
                                    <p:anim calcmode="lin" valueType="num">
                                      <p:cBhvr>
                                        <p:cTn id="35" dur="1000" fill="hold"/>
                                        <p:tgtEl>
                                          <p:spTgt spid="20"/>
                                        </p:tgtEl>
                                        <p:attrNameLst>
                                          <p:attrName>ppt_x</p:attrName>
                                        </p:attrNameLst>
                                      </p:cBhvr>
                                      <p:tavLst>
                                        <p:tav tm="0">
                                          <p:val>
                                            <p:strVal val="#ppt_x"/>
                                          </p:val>
                                        </p:tav>
                                        <p:tav tm="100000">
                                          <p:val>
                                            <p:strVal val="#ppt_x"/>
                                          </p:val>
                                        </p:tav>
                                      </p:tavLst>
                                    </p:anim>
                                    <p:anim calcmode="lin" valueType="num">
                                      <p:cBhvr>
                                        <p:cTn id="36" dur="1000" fill="hold"/>
                                        <p:tgtEl>
                                          <p:spTgt spid="20"/>
                                        </p:tgtEl>
                                        <p:attrNameLst>
                                          <p:attrName>ppt_y</p:attrName>
                                        </p:attrNameLst>
                                      </p:cBhvr>
                                      <p:tavLst>
                                        <p:tav tm="0">
                                          <p:val>
                                            <p:strVal val="#ppt_y-.1"/>
                                          </p:val>
                                        </p:tav>
                                        <p:tav tm="100000">
                                          <p:val>
                                            <p:strVal val="#ppt_y"/>
                                          </p:val>
                                        </p:tav>
                                      </p:tavLst>
                                    </p:anim>
                                  </p:childTnLst>
                                </p:cTn>
                              </p:par>
                              <p:par>
                                <p:cTn id="37" presetID="2" presetClass="entr" presetSubtype="6" fill="hold" nodeType="withEffect">
                                  <p:stCondLst>
                                    <p:cond delay="300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2000" fill="hold"/>
                                        <p:tgtEl>
                                          <p:spTgt spid="31"/>
                                        </p:tgtEl>
                                        <p:attrNameLst>
                                          <p:attrName>ppt_x</p:attrName>
                                        </p:attrNameLst>
                                      </p:cBhvr>
                                      <p:tavLst>
                                        <p:tav tm="0">
                                          <p:val>
                                            <p:strVal val="1+#ppt_w/2"/>
                                          </p:val>
                                        </p:tav>
                                        <p:tav tm="100000">
                                          <p:val>
                                            <p:strVal val="#ppt_x"/>
                                          </p:val>
                                        </p:tav>
                                      </p:tavLst>
                                    </p:anim>
                                    <p:anim calcmode="lin" valueType="num">
                                      <p:cBhvr additive="base">
                                        <p:cTn id="40" dur="2000" fill="hold"/>
                                        <p:tgtEl>
                                          <p:spTgt spid="31"/>
                                        </p:tgtEl>
                                        <p:attrNameLst>
                                          <p:attrName>ppt_y</p:attrName>
                                        </p:attrNameLst>
                                      </p:cBhvr>
                                      <p:tavLst>
                                        <p:tav tm="0">
                                          <p:val>
                                            <p:strVal val="1+#ppt_h/2"/>
                                          </p:val>
                                        </p:tav>
                                        <p:tav tm="100000">
                                          <p:val>
                                            <p:strVal val="#ppt_y"/>
                                          </p:val>
                                        </p:tav>
                                      </p:tavLst>
                                    </p:anim>
                                  </p:childTnLst>
                                </p:cTn>
                              </p:par>
                              <p:par>
                                <p:cTn id="41" presetID="56" presetClass="entr" presetSubtype="0" fill="hold" grpId="0" nodeType="withEffect">
                                  <p:stCondLst>
                                    <p:cond delay="2000"/>
                                  </p:stCondLst>
                                  <p:iterate type="lt">
                                    <p:tmPct val="10000"/>
                                  </p:iterate>
                                  <p:childTnLst>
                                    <p:set>
                                      <p:cBhvr>
                                        <p:cTn id="42" dur="1" fill="hold">
                                          <p:stCondLst>
                                            <p:cond delay="0"/>
                                          </p:stCondLst>
                                        </p:cTn>
                                        <p:tgtEl>
                                          <p:spTgt spid="16"/>
                                        </p:tgtEl>
                                        <p:attrNameLst>
                                          <p:attrName>style.visibility</p:attrName>
                                        </p:attrNameLst>
                                      </p:cBhvr>
                                      <p:to>
                                        <p:strVal val="visible"/>
                                      </p:to>
                                    </p:set>
                                    <p:anim by="(-#ppt_w*2)" calcmode="lin" valueType="num">
                                      <p:cBhvr rctx="PPT">
                                        <p:cTn id="43" dur="500" autoRev="1" fill="hold">
                                          <p:stCondLst>
                                            <p:cond delay="0"/>
                                          </p:stCondLst>
                                        </p:cTn>
                                        <p:tgtEl>
                                          <p:spTgt spid="16"/>
                                        </p:tgtEl>
                                        <p:attrNameLst>
                                          <p:attrName>ppt_w</p:attrName>
                                        </p:attrNameLst>
                                      </p:cBhvr>
                                    </p:anim>
                                    <p:anim by="(#ppt_w*0.50)" calcmode="lin" valueType="num">
                                      <p:cBhvr>
                                        <p:cTn id="44" dur="500" decel="50000" autoRev="1" fill="hold">
                                          <p:stCondLst>
                                            <p:cond delay="0"/>
                                          </p:stCondLst>
                                        </p:cTn>
                                        <p:tgtEl>
                                          <p:spTgt spid="16"/>
                                        </p:tgtEl>
                                        <p:attrNameLst>
                                          <p:attrName>ppt_x</p:attrName>
                                        </p:attrNameLst>
                                      </p:cBhvr>
                                    </p:anim>
                                    <p:anim from="(-#ppt_h/2)" to="(#ppt_y)" calcmode="lin" valueType="num">
                                      <p:cBhvr>
                                        <p:cTn id="45" dur="1000" fill="hold">
                                          <p:stCondLst>
                                            <p:cond delay="0"/>
                                          </p:stCondLst>
                                        </p:cTn>
                                        <p:tgtEl>
                                          <p:spTgt spid="16"/>
                                        </p:tgtEl>
                                        <p:attrNameLst>
                                          <p:attrName>ppt_y</p:attrName>
                                        </p:attrNameLst>
                                      </p:cBhvr>
                                    </p:anim>
                                    <p:animRot by="21600000">
                                      <p:cBhvr>
                                        <p:cTn id="46" dur="1000"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990</TotalTime>
  <Words>602</Words>
  <Application>Microsoft Office PowerPoint</Application>
  <PresentationFormat>宽屏</PresentationFormat>
  <Paragraphs>139</Paragraphs>
  <Slides>25</Slides>
  <Notes>25</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迷你简少儿</vt:lpstr>
      <vt:lpstr>迷你简祥隶</vt:lpstr>
      <vt:lpstr>宋体</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67</cp:revision>
  <dcterms:created xsi:type="dcterms:W3CDTF">2018-06-01T00:49:31Z</dcterms:created>
  <dcterms:modified xsi:type="dcterms:W3CDTF">2018-06-29T02:16:30Z</dcterms:modified>
</cp:coreProperties>
</file>