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93" r:id="rId3"/>
    <p:sldId id="295" r:id="rId4"/>
    <p:sldId id="279" r:id="rId5"/>
    <p:sldId id="296" r:id="rId6"/>
    <p:sldId id="297" r:id="rId7"/>
    <p:sldId id="298" r:id="rId8"/>
    <p:sldId id="299" r:id="rId9"/>
    <p:sldId id="315" r:id="rId10"/>
    <p:sldId id="300" r:id="rId11"/>
    <p:sldId id="301" r:id="rId12"/>
    <p:sldId id="302" r:id="rId13"/>
    <p:sldId id="303" r:id="rId14"/>
    <p:sldId id="304" r:id="rId15"/>
    <p:sldId id="316" r:id="rId16"/>
    <p:sldId id="305" r:id="rId17"/>
    <p:sldId id="306" r:id="rId18"/>
    <p:sldId id="307" r:id="rId19"/>
    <p:sldId id="308" r:id="rId20"/>
    <p:sldId id="309" r:id="rId21"/>
    <p:sldId id="317" r:id="rId22"/>
    <p:sldId id="310" r:id="rId23"/>
    <p:sldId id="311" r:id="rId24"/>
    <p:sldId id="312" r:id="rId25"/>
    <p:sldId id="313" r:id="rId26"/>
    <p:sldId id="314" r:id="rId27"/>
    <p:sldId id="318" r:id="rId28"/>
  </p:sldIdLst>
  <p:sldSz cx="9144000" cy="5143500" type="screen16x9"/>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3" d="100"/>
          <a:sy n="113" d="100"/>
        </p:scale>
        <p:origin x="342" y="90"/>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E5FA7D-0552-4453-8F34-47EF63E5AB30}" type="datetimeFigureOut">
              <a:rPr lang="zh-CN" altLang="en-US" smtClean="0"/>
              <a:t>2020/2/29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3C9A5B-FA63-4F5D-A288-565E44565800}" type="slidenum">
              <a:rPr lang="zh-CN" altLang="en-US" smtClean="0"/>
              <a:t>‹#›</a:t>
            </a:fld>
            <a:endParaRPr lang="zh-CN" altLang="en-US"/>
          </a:p>
        </p:txBody>
      </p:sp>
    </p:spTree>
    <p:extLst>
      <p:ext uri="{BB962C8B-B14F-4D97-AF65-F5344CB8AC3E}">
        <p14:creationId xmlns:p14="http://schemas.microsoft.com/office/powerpoint/2010/main" val="1424474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3C9A5B-FA63-4F5D-A288-565E44565800}" type="slidenum">
              <a:rPr lang="zh-CN" altLang="en-US" smtClean="0"/>
              <a:t>1</a:t>
            </a:fld>
            <a:endParaRPr lang="zh-CN" altLang="en-US"/>
          </a:p>
        </p:txBody>
      </p:sp>
    </p:spTree>
    <p:extLst>
      <p:ext uri="{BB962C8B-B14F-4D97-AF65-F5344CB8AC3E}">
        <p14:creationId xmlns:p14="http://schemas.microsoft.com/office/powerpoint/2010/main" val="3591337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a:t>
            </a:fld>
            <a:endParaRPr lang="zh-CN" altLang="en-US">
              <a:solidFill>
                <a:prstClr val="black"/>
              </a:solidFill>
            </a:endParaRPr>
          </a:p>
        </p:txBody>
      </p:sp>
    </p:spTree>
    <p:extLst>
      <p:ext uri="{BB962C8B-B14F-4D97-AF65-F5344CB8AC3E}">
        <p14:creationId xmlns:p14="http://schemas.microsoft.com/office/powerpoint/2010/main" val="34411160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23C9A5B-FA63-4F5D-A288-565E44565800}" type="slidenum">
              <a:rPr lang="zh-CN" altLang="en-US" smtClean="0"/>
              <a:t>3</a:t>
            </a:fld>
            <a:endParaRPr lang="zh-CN" altLang="en-US"/>
          </a:p>
        </p:txBody>
      </p:sp>
    </p:spTree>
    <p:extLst>
      <p:ext uri="{BB962C8B-B14F-4D97-AF65-F5344CB8AC3E}">
        <p14:creationId xmlns:p14="http://schemas.microsoft.com/office/powerpoint/2010/main" val="4071689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1AC9B1-FD06-4238-BED2-875F2116BDBE}" type="slidenum">
              <a:rPr lang="zh-CN" altLang="en-US" smtClean="0"/>
              <a:t>4</a:t>
            </a:fld>
            <a:endParaRPr lang="zh-CN" altLang="en-US"/>
          </a:p>
        </p:txBody>
      </p:sp>
    </p:spTree>
    <p:extLst>
      <p:ext uri="{BB962C8B-B14F-4D97-AF65-F5344CB8AC3E}">
        <p14:creationId xmlns:p14="http://schemas.microsoft.com/office/powerpoint/2010/main" val="30253658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443879-5936-4EDF-9DBD-F6D59A19C68A}" type="slidenum">
              <a:rPr lang="zh-CN" altLang="en-US" smtClean="0"/>
              <a:pPr/>
              <a:t>5</a:t>
            </a:fld>
            <a:endParaRPr lang="en-US" altLang="zh-CN"/>
          </a:p>
        </p:txBody>
      </p:sp>
    </p:spTree>
    <p:extLst>
      <p:ext uri="{BB962C8B-B14F-4D97-AF65-F5344CB8AC3E}">
        <p14:creationId xmlns:p14="http://schemas.microsoft.com/office/powerpoint/2010/main" val="4015051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443879-5936-4EDF-9DBD-F6D59A19C68A}" type="slidenum">
              <a:rPr lang="zh-CN" altLang="en-US" smtClean="0"/>
              <a:pPr/>
              <a:t>6</a:t>
            </a:fld>
            <a:endParaRPr lang="en-US" altLang="zh-CN"/>
          </a:p>
        </p:txBody>
      </p:sp>
    </p:spTree>
    <p:extLst>
      <p:ext uri="{BB962C8B-B14F-4D97-AF65-F5344CB8AC3E}">
        <p14:creationId xmlns:p14="http://schemas.microsoft.com/office/powerpoint/2010/main" val="20328711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A816FC9-FBD7-4DFF-A1F6-EE8EB7C973E7}" type="slidenum">
              <a:rPr lang="zh-CN" altLang="en-US" smtClean="0"/>
              <a:pPr>
                <a:defRPr/>
              </a:pPr>
              <a:t>7</a:t>
            </a:fld>
            <a:endParaRPr lang="zh-CN" altLang="en-US"/>
          </a:p>
        </p:txBody>
      </p:sp>
    </p:spTree>
    <p:extLst>
      <p:ext uri="{BB962C8B-B14F-4D97-AF65-F5344CB8AC3E}">
        <p14:creationId xmlns:p14="http://schemas.microsoft.com/office/powerpoint/2010/main" val="564353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3C9A5B-FA63-4F5D-A288-565E44565800}" type="slidenum">
              <a:rPr lang="zh-CN" altLang="en-US" smtClean="0"/>
              <a:t>8</a:t>
            </a:fld>
            <a:endParaRPr lang="zh-CN" altLang="en-US"/>
          </a:p>
        </p:txBody>
      </p:sp>
    </p:spTree>
    <p:extLst>
      <p:ext uri="{BB962C8B-B14F-4D97-AF65-F5344CB8AC3E}">
        <p14:creationId xmlns:p14="http://schemas.microsoft.com/office/powerpoint/2010/main" val="982546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23C9A5B-FA63-4F5D-A288-565E44565800}" type="slidenum">
              <a:rPr lang="zh-CN" altLang="en-US" smtClean="0"/>
              <a:t>9</a:t>
            </a:fld>
            <a:endParaRPr lang="zh-CN" altLang="en-US"/>
          </a:p>
        </p:txBody>
      </p:sp>
    </p:spTree>
    <p:extLst>
      <p:ext uri="{BB962C8B-B14F-4D97-AF65-F5344CB8AC3E}">
        <p14:creationId xmlns:p14="http://schemas.microsoft.com/office/powerpoint/2010/main" val="1288397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443879-5936-4EDF-9DBD-F6D59A19C68A}" type="slidenum">
              <a:rPr lang="zh-CN" altLang="en-US" smtClean="0"/>
              <a:pPr/>
              <a:t>10</a:t>
            </a:fld>
            <a:endParaRPr lang="en-US" altLang="zh-CN"/>
          </a:p>
        </p:txBody>
      </p:sp>
    </p:spTree>
    <p:extLst>
      <p:ext uri="{BB962C8B-B14F-4D97-AF65-F5344CB8AC3E}">
        <p14:creationId xmlns:p14="http://schemas.microsoft.com/office/powerpoint/2010/main" val="15711951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3C9A5B-FA63-4F5D-A288-565E44565800}" type="slidenum">
              <a:rPr lang="zh-CN" altLang="en-US" smtClean="0"/>
              <a:t>11</a:t>
            </a:fld>
            <a:endParaRPr lang="zh-CN" altLang="en-US"/>
          </a:p>
        </p:txBody>
      </p:sp>
    </p:spTree>
    <p:extLst>
      <p:ext uri="{BB962C8B-B14F-4D97-AF65-F5344CB8AC3E}">
        <p14:creationId xmlns:p14="http://schemas.microsoft.com/office/powerpoint/2010/main" val="4205775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3C9A5B-FA63-4F5D-A288-565E44565800}" type="slidenum">
              <a:rPr lang="zh-CN" altLang="en-US" smtClean="0"/>
              <a:t>12</a:t>
            </a:fld>
            <a:endParaRPr lang="zh-CN" altLang="en-US"/>
          </a:p>
        </p:txBody>
      </p:sp>
    </p:spTree>
    <p:extLst>
      <p:ext uri="{BB962C8B-B14F-4D97-AF65-F5344CB8AC3E}">
        <p14:creationId xmlns:p14="http://schemas.microsoft.com/office/powerpoint/2010/main" val="34934805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3C9A5B-FA63-4F5D-A288-565E44565800}" type="slidenum">
              <a:rPr lang="zh-CN" altLang="en-US" smtClean="0"/>
              <a:t>13</a:t>
            </a:fld>
            <a:endParaRPr lang="zh-CN" altLang="en-US"/>
          </a:p>
        </p:txBody>
      </p:sp>
    </p:spTree>
    <p:extLst>
      <p:ext uri="{BB962C8B-B14F-4D97-AF65-F5344CB8AC3E}">
        <p14:creationId xmlns:p14="http://schemas.microsoft.com/office/powerpoint/2010/main" val="121038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3C9A5B-FA63-4F5D-A288-565E44565800}" type="slidenum">
              <a:rPr lang="zh-CN" altLang="en-US" smtClean="0"/>
              <a:t>14</a:t>
            </a:fld>
            <a:endParaRPr lang="zh-CN" altLang="en-US"/>
          </a:p>
        </p:txBody>
      </p:sp>
    </p:spTree>
    <p:extLst>
      <p:ext uri="{BB962C8B-B14F-4D97-AF65-F5344CB8AC3E}">
        <p14:creationId xmlns:p14="http://schemas.microsoft.com/office/powerpoint/2010/main" val="31048244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23C9A5B-FA63-4F5D-A288-565E44565800}" type="slidenum">
              <a:rPr lang="zh-CN" altLang="en-US" smtClean="0"/>
              <a:t>15</a:t>
            </a:fld>
            <a:endParaRPr lang="zh-CN" altLang="en-US"/>
          </a:p>
        </p:txBody>
      </p:sp>
    </p:spTree>
    <p:extLst>
      <p:ext uri="{BB962C8B-B14F-4D97-AF65-F5344CB8AC3E}">
        <p14:creationId xmlns:p14="http://schemas.microsoft.com/office/powerpoint/2010/main" val="4623729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3C9A5B-FA63-4F5D-A288-565E44565800}" type="slidenum">
              <a:rPr lang="zh-CN" altLang="en-US" smtClean="0"/>
              <a:t>16</a:t>
            </a:fld>
            <a:endParaRPr lang="zh-CN" altLang="en-US"/>
          </a:p>
        </p:txBody>
      </p:sp>
    </p:spTree>
    <p:extLst>
      <p:ext uri="{BB962C8B-B14F-4D97-AF65-F5344CB8AC3E}">
        <p14:creationId xmlns:p14="http://schemas.microsoft.com/office/powerpoint/2010/main" val="37156758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3C9A5B-FA63-4F5D-A288-565E44565800}" type="slidenum">
              <a:rPr lang="zh-CN" altLang="en-US" smtClean="0"/>
              <a:t>17</a:t>
            </a:fld>
            <a:endParaRPr lang="zh-CN" altLang="en-US"/>
          </a:p>
        </p:txBody>
      </p:sp>
    </p:spTree>
    <p:extLst>
      <p:ext uri="{BB962C8B-B14F-4D97-AF65-F5344CB8AC3E}">
        <p14:creationId xmlns:p14="http://schemas.microsoft.com/office/powerpoint/2010/main" val="39517502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3C9A5B-FA63-4F5D-A288-565E44565800}" type="slidenum">
              <a:rPr lang="zh-CN" altLang="en-US" smtClean="0"/>
              <a:t>18</a:t>
            </a:fld>
            <a:endParaRPr lang="zh-CN" altLang="en-US"/>
          </a:p>
        </p:txBody>
      </p:sp>
    </p:spTree>
    <p:extLst>
      <p:ext uri="{BB962C8B-B14F-4D97-AF65-F5344CB8AC3E}">
        <p14:creationId xmlns:p14="http://schemas.microsoft.com/office/powerpoint/2010/main" val="20556638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3C9A5B-FA63-4F5D-A288-565E44565800}" type="slidenum">
              <a:rPr lang="zh-CN" altLang="en-US" smtClean="0"/>
              <a:t>19</a:t>
            </a:fld>
            <a:endParaRPr lang="zh-CN" altLang="en-US"/>
          </a:p>
        </p:txBody>
      </p:sp>
    </p:spTree>
    <p:extLst>
      <p:ext uri="{BB962C8B-B14F-4D97-AF65-F5344CB8AC3E}">
        <p14:creationId xmlns:p14="http://schemas.microsoft.com/office/powerpoint/2010/main" val="1475399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3C9A5B-FA63-4F5D-A288-565E44565800}" type="slidenum">
              <a:rPr lang="zh-CN" altLang="en-US" smtClean="0"/>
              <a:t>20</a:t>
            </a:fld>
            <a:endParaRPr lang="zh-CN" altLang="en-US"/>
          </a:p>
        </p:txBody>
      </p:sp>
    </p:spTree>
    <p:extLst>
      <p:ext uri="{BB962C8B-B14F-4D97-AF65-F5344CB8AC3E}">
        <p14:creationId xmlns:p14="http://schemas.microsoft.com/office/powerpoint/2010/main" val="41914913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23C9A5B-FA63-4F5D-A288-565E44565800}" type="slidenum">
              <a:rPr lang="zh-CN" altLang="en-US" smtClean="0"/>
              <a:t>21</a:t>
            </a:fld>
            <a:endParaRPr lang="zh-CN" altLang="en-US"/>
          </a:p>
        </p:txBody>
      </p:sp>
    </p:spTree>
    <p:extLst>
      <p:ext uri="{BB962C8B-B14F-4D97-AF65-F5344CB8AC3E}">
        <p14:creationId xmlns:p14="http://schemas.microsoft.com/office/powerpoint/2010/main" val="36909483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A1A15F-C1A7-45C2-8241-1CA8D69F6986}" type="slidenum">
              <a:rPr lang="zh-CN" altLang="en-US" smtClean="0"/>
              <a:t>22</a:t>
            </a:fld>
            <a:endParaRPr lang="zh-CN" altLang="en-US"/>
          </a:p>
        </p:txBody>
      </p:sp>
    </p:spTree>
    <p:extLst>
      <p:ext uri="{BB962C8B-B14F-4D97-AF65-F5344CB8AC3E}">
        <p14:creationId xmlns:p14="http://schemas.microsoft.com/office/powerpoint/2010/main" val="36441095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A1A15F-C1A7-45C2-8241-1CA8D69F6986}" type="slidenum">
              <a:rPr lang="zh-CN" altLang="en-US" smtClean="0"/>
              <a:t>23</a:t>
            </a:fld>
            <a:endParaRPr lang="zh-CN" altLang="en-US"/>
          </a:p>
        </p:txBody>
      </p:sp>
    </p:spTree>
    <p:extLst>
      <p:ext uri="{BB962C8B-B14F-4D97-AF65-F5344CB8AC3E}">
        <p14:creationId xmlns:p14="http://schemas.microsoft.com/office/powerpoint/2010/main" val="3556848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3C9A5B-FA63-4F5D-A288-565E44565800}" type="slidenum">
              <a:rPr lang="zh-CN" altLang="en-US" smtClean="0"/>
              <a:t>24</a:t>
            </a:fld>
            <a:endParaRPr lang="zh-CN" altLang="en-US"/>
          </a:p>
        </p:txBody>
      </p:sp>
    </p:spTree>
    <p:extLst>
      <p:ext uri="{BB962C8B-B14F-4D97-AF65-F5344CB8AC3E}">
        <p14:creationId xmlns:p14="http://schemas.microsoft.com/office/powerpoint/2010/main" val="7804442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443879-5936-4EDF-9DBD-F6D59A19C68A}" type="slidenum">
              <a:rPr lang="zh-CN" altLang="en-US" smtClean="0"/>
              <a:pPr/>
              <a:t>25</a:t>
            </a:fld>
            <a:endParaRPr lang="en-US" altLang="zh-CN"/>
          </a:p>
        </p:txBody>
      </p:sp>
    </p:spTree>
    <p:extLst>
      <p:ext uri="{BB962C8B-B14F-4D97-AF65-F5344CB8AC3E}">
        <p14:creationId xmlns:p14="http://schemas.microsoft.com/office/powerpoint/2010/main" val="9644627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3C9A5B-FA63-4F5D-A288-565E44565800}" type="slidenum">
              <a:rPr lang="zh-CN" altLang="en-US" smtClean="0"/>
              <a:t>26</a:t>
            </a:fld>
            <a:endParaRPr lang="zh-CN" altLang="en-US"/>
          </a:p>
        </p:txBody>
      </p:sp>
    </p:spTree>
    <p:extLst>
      <p:ext uri="{BB962C8B-B14F-4D97-AF65-F5344CB8AC3E}">
        <p14:creationId xmlns:p14="http://schemas.microsoft.com/office/powerpoint/2010/main" val="8235404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3C9A5B-FA63-4F5D-A288-565E44565800}" type="slidenum">
              <a:rPr lang="zh-CN" altLang="en-US" smtClean="0"/>
              <a:t>27</a:t>
            </a:fld>
            <a:endParaRPr lang="zh-CN" altLang="en-US"/>
          </a:p>
        </p:txBody>
      </p:sp>
    </p:spTree>
    <p:extLst>
      <p:ext uri="{BB962C8B-B14F-4D97-AF65-F5344CB8AC3E}">
        <p14:creationId xmlns:p14="http://schemas.microsoft.com/office/powerpoint/2010/main" val="20060919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B296AA53-2C50-4A48-BAD7-DCB50DE8D4B2}" type="datetimeFigureOut">
              <a:rPr lang="zh-CN" altLang="en-US" smtClean="0"/>
              <a:t>2020/2/29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7989CA-7233-45BC-815C-EF73CAD10F4A}" type="slidenum">
              <a:rPr lang="zh-CN" altLang="en-US" smtClean="0"/>
              <a:t>‹#›</a:t>
            </a:fld>
            <a:endParaRPr lang="zh-CN" altLang="en-US"/>
          </a:p>
        </p:txBody>
      </p:sp>
    </p:spTree>
    <p:extLst>
      <p:ext uri="{BB962C8B-B14F-4D97-AF65-F5344CB8AC3E}">
        <p14:creationId xmlns:p14="http://schemas.microsoft.com/office/powerpoint/2010/main" val="2090363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296AA53-2C50-4A48-BAD7-DCB50DE8D4B2}" type="datetimeFigureOut">
              <a:rPr lang="zh-CN" altLang="en-US" smtClean="0"/>
              <a:t>2020/2/29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7989CA-7233-45BC-815C-EF73CAD10F4A}" type="slidenum">
              <a:rPr lang="zh-CN" altLang="en-US" smtClean="0"/>
              <a:t>‹#›</a:t>
            </a:fld>
            <a:endParaRPr lang="zh-CN" altLang="en-US"/>
          </a:p>
        </p:txBody>
      </p:sp>
    </p:spTree>
    <p:extLst>
      <p:ext uri="{BB962C8B-B14F-4D97-AF65-F5344CB8AC3E}">
        <p14:creationId xmlns:p14="http://schemas.microsoft.com/office/powerpoint/2010/main" val="3885146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B296AA53-2C50-4A48-BAD7-DCB50DE8D4B2}" type="datetimeFigureOut">
              <a:rPr lang="zh-CN" altLang="en-US" smtClean="0"/>
              <a:t>2020/2/29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7989CA-7233-45BC-815C-EF73CAD10F4A}" type="slidenum">
              <a:rPr lang="zh-CN" altLang="en-US" smtClean="0"/>
              <a:t>‹#›</a:t>
            </a:fld>
            <a:endParaRPr lang="zh-CN" altLang="en-US"/>
          </a:p>
        </p:txBody>
      </p:sp>
    </p:spTree>
    <p:extLst>
      <p:ext uri="{BB962C8B-B14F-4D97-AF65-F5344CB8AC3E}">
        <p14:creationId xmlns:p14="http://schemas.microsoft.com/office/powerpoint/2010/main" val="4007377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B296AA53-2C50-4A48-BAD7-DCB50DE8D4B2}" type="datetimeFigureOut">
              <a:rPr lang="zh-CN" altLang="en-US" smtClean="0"/>
              <a:t>2020/2/29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27989CA-7233-45BC-815C-EF73CAD10F4A}" type="slidenum">
              <a:rPr lang="zh-CN" altLang="en-US" smtClean="0"/>
              <a:t>‹#›</a:t>
            </a:fld>
            <a:endParaRPr lang="zh-CN" altLang="en-US"/>
          </a:p>
        </p:txBody>
      </p:sp>
    </p:spTree>
    <p:extLst>
      <p:ext uri="{BB962C8B-B14F-4D97-AF65-F5344CB8AC3E}">
        <p14:creationId xmlns:p14="http://schemas.microsoft.com/office/powerpoint/2010/main" val="1078987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1" name="矩形 10"/>
          <p:cNvSpPr/>
          <p:nvPr userDrawn="1"/>
        </p:nvSpPr>
        <p:spPr>
          <a:xfrm>
            <a:off x="6444208" y="2787774"/>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nvPr>
        </p:nvSpPr>
        <p:spPr/>
        <p:txBody>
          <a:bodyPr/>
          <a:lstStyle/>
          <a:p>
            <a:fld id="{B296AA53-2C50-4A48-BAD7-DCB50DE8D4B2}" type="datetimeFigureOut">
              <a:rPr lang="zh-CN" altLang="en-US" smtClean="0"/>
              <a:t>2020/2/29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27989CA-7233-45BC-815C-EF73CAD10F4A}" type="slidenum">
              <a:rPr lang="zh-CN" altLang="en-US" smtClean="0"/>
              <a:t>‹#›</a:t>
            </a:fld>
            <a:endParaRPr lang="zh-CN" altLang="en-US"/>
          </a:p>
        </p:txBody>
      </p:sp>
    </p:spTree>
    <p:extLst>
      <p:ext uri="{BB962C8B-B14F-4D97-AF65-F5344CB8AC3E}">
        <p14:creationId xmlns:p14="http://schemas.microsoft.com/office/powerpoint/2010/main" val="2951631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296AA53-2C50-4A48-BAD7-DCB50DE8D4B2}" type="datetimeFigureOut">
              <a:rPr lang="zh-CN" altLang="en-US" smtClean="0"/>
              <a:t>2020/2/29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27989CA-7233-45BC-815C-EF73CAD10F4A}" type="slidenum">
              <a:rPr lang="zh-CN" altLang="en-US" smtClean="0"/>
              <a:t>‹#›</a:t>
            </a:fld>
            <a:endParaRPr lang="zh-CN" altLang="en-US"/>
          </a:p>
        </p:txBody>
      </p:sp>
    </p:spTree>
    <p:extLst>
      <p:ext uri="{BB962C8B-B14F-4D97-AF65-F5344CB8AC3E}">
        <p14:creationId xmlns:p14="http://schemas.microsoft.com/office/powerpoint/2010/main" val="968966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296AA53-2C50-4A48-BAD7-DCB50DE8D4B2}" type="datetimeFigureOut">
              <a:rPr lang="zh-CN" altLang="en-US" smtClean="0"/>
              <a:t>2020/2/29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27989CA-7233-45BC-815C-EF73CAD10F4A}" type="slidenum">
              <a:rPr lang="zh-CN" altLang="en-US" smtClean="0"/>
              <a:t>‹#›</a:t>
            </a:fld>
            <a:endParaRPr lang="zh-CN" altLang="en-US"/>
          </a:p>
        </p:txBody>
      </p:sp>
    </p:spTree>
    <p:extLst>
      <p:ext uri="{BB962C8B-B14F-4D97-AF65-F5344CB8AC3E}">
        <p14:creationId xmlns:p14="http://schemas.microsoft.com/office/powerpoint/2010/main" val="3648107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296AA53-2C50-4A48-BAD7-DCB50DE8D4B2}" type="datetimeFigureOut">
              <a:rPr lang="zh-CN" altLang="en-US" smtClean="0"/>
              <a:t>2020/2/29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27989CA-7233-45BC-815C-EF73CAD10F4A}" type="slidenum">
              <a:rPr lang="zh-CN" altLang="en-US" smtClean="0"/>
              <a:t>‹#›</a:t>
            </a:fld>
            <a:endParaRPr lang="zh-CN" altLang="en-US"/>
          </a:p>
        </p:txBody>
      </p:sp>
    </p:spTree>
    <p:extLst>
      <p:ext uri="{BB962C8B-B14F-4D97-AF65-F5344CB8AC3E}">
        <p14:creationId xmlns:p14="http://schemas.microsoft.com/office/powerpoint/2010/main" val="3736998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296AA53-2C50-4A48-BAD7-DCB50DE8D4B2}" type="datetimeFigureOut">
              <a:rPr lang="zh-CN" altLang="en-US" smtClean="0"/>
              <a:t>2020/2/29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27989CA-7233-45BC-815C-EF73CAD10F4A}" type="slidenum">
              <a:rPr lang="zh-CN" altLang="en-US" smtClean="0"/>
              <a:t>‹#›</a:t>
            </a:fld>
            <a:endParaRPr lang="zh-CN" altLang="en-US"/>
          </a:p>
        </p:txBody>
      </p:sp>
    </p:spTree>
    <p:extLst>
      <p:ext uri="{BB962C8B-B14F-4D97-AF65-F5344CB8AC3E}">
        <p14:creationId xmlns:p14="http://schemas.microsoft.com/office/powerpoint/2010/main" val="2368615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296AA53-2C50-4A48-BAD7-DCB50DE8D4B2}" type="datetimeFigureOut">
              <a:rPr lang="zh-CN" altLang="en-US" smtClean="0"/>
              <a:t>2020/2/29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7989CA-7233-45BC-815C-EF73CAD10F4A}" type="slidenum">
              <a:rPr lang="zh-CN" altLang="en-US" smtClean="0"/>
              <a:t>‹#›</a:t>
            </a:fld>
            <a:endParaRPr lang="zh-CN" altLang="en-US"/>
          </a:p>
        </p:txBody>
      </p:sp>
    </p:spTree>
    <p:extLst>
      <p:ext uri="{BB962C8B-B14F-4D97-AF65-F5344CB8AC3E}">
        <p14:creationId xmlns:p14="http://schemas.microsoft.com/office/powerpoint/2010/main" val="1253196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296AA53-2C50-4A48-BAD7-DCB50DE8D4B2}" type="datetimeFigureOut">
              <a:rPr lang="zh-CN" altLang="en-US" smtClean="0"/>
              <a:t>2020/2/29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7989CA-7233-45BC-815C-EF73CAD10F4A}" type="slidenum">
              <a:rPr lang="zh-CN" altLang="en-US" smtClean="0"/>
              <a:t>‹#›</a:t>
            </a:fld>
            <a:endParaRPr lang="zh-CN" altLang="en-US"/>
          </a:p>
        </p:txBody>
      </p:sp>
    </p:spTree>
    <p:extLst>
      <p:ext uri="{BB962C8B-B14F-4D97-AF65-F5344CB8AC3E}">
        <p14:creationId xmlns:p14="http://schemas.microsoft.com/office/powerpoint/2010/main" val="5551868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2981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screen">
            <a:lum/>
            <a:extLst>
              <a:ext uri="{28A0092B-C50C-407E-A947-70E740481C1C}">
                <a14:useLocalDpi xmlns:a14="http://schemas.microsoft.com/office/drawing/2010/main"/>
              </a:ext>
            </a:extLst>
          </a:blip>
          <a:srcRect/>
          <a:stretch>
            <a:fillRect l="-1000" r="-1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296AA53-2C50-4A48-BAD7-DCB50DE8D4B2}" type="datetimeFigureOut">
              <a:rPr lang="zh-CN" altLang="en-US" smtClean="0"/>
              <a:t>2020/2/29</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27989CA-7233-45BC-815C-EF73CAD10F4A}" type="slidenum">
              <a:rPr lang="zh-CN" altLang="en-US" smtClean="0"/>
              <a:t>‹#›</a:t>
            </a:fld>
            <a:endParaRPr lang="zh-CN" altLang="en-US"/>
          </a:p>
        </p:txBody>
      </p:sp>
    </p:spTree>
    <p:extLst>
      <p:ext uri="{BB962C8B-B14F-4D97-AF65-F5344CB8AC3E}">
        <p14:creationId xmlns:p14="http://schemas.microsoft.com/office/powerpoint/2010/main" val="19876954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34.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12.xml"/><Relationship Id="rId5" Type="http://schemas.openxmlformats.org/officeDocument/2006/relationships/image" Target="../media/image43.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openxmlformats.org/officeDocument/2006/relationships/image" Target="../media/image54.png"/><Relationship Id="rId4" Type="http://schemas.openxmlformats.org/officeDocument/2006/relationships/image" Target="../media/image53.png"/></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60"/>
          <p:cNvSpPr txBox="1">
            <a:spLocks noChangeArrowheads="1"/>
          </p:cNvSpPr>
          <p:nvPr/>
        </p:nvSpPr>
        <p:spPr bwMode="auto">
          <a:xfrm>
            <a:off x="1259632" y="1362200"/>
            <a:ext cx="676875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4000" dirty="0">
                <a:cs typeface="+mn-ea"/>
                <a:sym typeface="+mn-lt"/>
              </a:rPr>
              <a:t>古诗词大赛活动方案</a:t>
            </a:r>
            <a:r>
              <a:rPr lang="en-US" altLang="zh-CN" sz="4000" dirty="0">
                <a:cs typeface="+mn-ea"/>
                <a:sym typeface="+mn-lt"/>
              </a:rPr>
              <a:t>ppt</a:t>
            </a:r>
            <a:r>
              <a:rPr lang="zh-CN" altLang="en-US" sz="4000" dirty="0">
                <a:cs typeface="+mn-ea"/>
                <a:sym typeface="+mn-lt"/>
              </a:rPr>
              <a:t>模板</a:t>
            </a:r>
          </a:p>
        </p:txBody>
      </p:sp>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l="7555" b="28111"/>
          <a:stretch/>
        </p:blipFill>
        <p:spPr>
          <a:xfrm>
            <a:off x="-108520" y="2512370"/>
            <a:ext cx="4104456" cy="2631130"/>
          </a:xfrm>
          <a:prstGeom prst="rect">
            <a:avLst/>
          </a:prstGeom>
        </p:spPr>
      </p:pic>
      <p:pic>
        <p:nvPicPr>
          <p:cNvPr id="12" name="图片 1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145547" y="2169319"/>
            <a:ext cx="3120894" cy="3005079"/>
          </a:xfrm>
          <a:prstGeom prst="rect">
            <a:avLst/>
          </a:prstGeom>
        </p:spPr>
      </p:pic>
      <p:pic>
        <p:nvPicPr>
          <p:cNvPr id="13" name="图片 1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flipV="1">
            <a:off x="1" y="-27062"/>
            <a:ext cx="3247798" cy="1505918"/>
          </a:xfrm>
          <a:prstGeom prst="rect">
            <a:avLst/>
          </a:prstGeom>
        </p:spPr>
      </p:pic>
    </p:spTree>
    <p:extLst>
      <p:ext uri="{BB962C8B-B14F-4D97-AF65-F5344CB8AC3E}">
        <p14:creationId xmlns:p14="http://schemas.microsoft.com/office/powerpoint/2010/main" val="25535745"/>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strVal val="#ppt_x"/>
                                          </p:val>
                                        </p:tav>
                                        <p:tav tm="100000">
                                          <p:val>
                                            <p:strVal val="#ppt_x"/>
                                          </p:val>
                                        </p:tav>
                                      </p:tavLst>
                                    </p:anim>
                                    <p:anim calcmode="lin" valueType="num">
                                      <p:cBhvr>
                                        <p:cTn id="20" dur="1000" fill="hold"/>
                                        <p:tgtEl>
                                          <p:spTgt spid="13"/>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wipe(left)">
                                      <p:cBhvr>
                                        <p:cTn id="24" dur="1000"/>
                                        <p:tgtEl>
                                          <p:spTgt spid="9">
                                            <p:txEl>
                                              <p:pRg st="0" end="0"/>
                                            </p:txEl>
                                          </p:spTgt>
                                        </p:tgtEl>
                                      </p:cBhvr>
                                    </p:animEffect>
                                  </p:childTnLst>
                                </p:cTn>
                              </p:par>
                            </p:childTnLst>
                          </p:cTn>
                        </p:par>
                        <p:par>
                          <p:cTn id="25" fill="hold">
                            <p:stCondLst>
                              <p:cond delay="3000"/>
                            </p:stCondLst>
                            <p:childTnLst>
                              <p:par>
                                <p:cTn id="26" presetID="26" presetClass="emph" presetSubtype="0" fill="hold" grpId="0" nodeType="afterEffect">
                                  <p:stCondLst>
                                    <p:cond delay="0"/>
                                  </p:stCondLst>
                                  <p:childTnLst>
                                    <p:animEffect transition="out" filter="fade">
                                      <p:cBhvr>
                                        <p:cTn id="27" dur="500" tmFilter="0, 0; .2, .5; .8, .5; 1, 0"/>
                                        <p:tgtEl>
                                          <p:spTgt spid="9">
                                            <p:txEl>
                                              <p:pRg st="0" end="0"/>
                                            </p:txEl>
                                          </p:spTgt>
                                        </p:tgtEl>
                                      </p:cBhvr>
                                    </p:animEffect>
                                    <p:animScale>
                                      <p:cBhvr>
                                        <p:cTn id="28" dur="250" autoRev="1" fill="hold"/>
                                        <p:tgtEl>
                                          <p:spTgt spid="9">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文本框 42"/>
          <p:cNvSpPr txBox="1"/>
          <p:nvPr/>
        </p:nvSpPr>
        <p:spPr>
          <a:xfrm>
            <a:off x="5978190" y="1706723"/>
            <a:ext cx="553998" cy="2305188"/>
          </a:xfrm>
          <a:prstGeom prst="rect">
            <a:avLst/>
          </a:prstGeom>
          <a:noFill/>
          <a:ln>
            <a:solidFill>
              <a:schemeClr val="tx1">
                <a:lumMod val="65000"/>
                <a:lumOff val="35000"/>
              </a:schemeClr>
            </a:solidFill>
          </a:ln>
        </p:spPr>
        <p:txBody>
          <a:bodyPr vert="eaVert" wrap="square" rtlCol="0">
            <a:spAutoFit/>
          </a:bodyPr>
          <a:lstStyle/>
          <a:p>
            <a:pPr algn="ctr"/>
            <a:r>
              <a:rPr lang="zh-CN" altLang="en-US" sz="2400" dirty="0">
                <a:solidFill>
                  <a:schemeClr val="tx1">
                    <a:lumMod val="85000"/>
                    <a:lumOff val="15000"/>
                  </a:schemeClr>
                </a:solidFill>
                <a:effectLst>
                  <a:outerShdw blurRad="38100" dist="38100" dir="2700000" algn="tl">
                    <a:srgbClr val="000000">
                      <a:alpha val="43137"/>
                    </a:srgbClr>
                  </a:outerShdw>
                </a:effectLst>
                <a:cs typeface="+mn-ea"/>
                <a:sym typeface="+mn-lt"/>
              </a:rPr>
              <a:t>添加标题一</a:t>
            </a:r>
          </a:p>
        </p:txBody>
      </p:sp>
      <p:sp>
        <p:nvSpPr>
          <p:cNvPr id="20" name="文本框 19"/>
          <p:cNvSpPr txBox="1"/>
          <p:nvPr/>
        </p:nvSpPr>
        <p:spPr>
          <a:xfrm>
            <a:off x="4803258" y="1706723"/>
            <a:ext cx="553998" cy="2305188"/>
          </a:xfrm>
          <a:prstGeom prst="rect">
            <a:avLst/>
          </a:prstGeom>
          <a:noFill/>
          <a:ln>
            <a:solidFill>
              <a:schemeClr val="tx1">
                <a:lumMod val="65000"/>
                <a:lumOff val="35000"/>
              </a:schemeClr>
            </a:solidFill>
          </a:ln>
        </p:spPr>
        <p:txBody>
          <a:bodyPr vert="eaVert" wrap="square" rtlCol="0">
            <a:spAutoFit/>
          </a:bodyPr>
          <a:lstStyle/>
          <a:p>
            <a:pPr algn="ctr"/>
            <a:r>
              <a:rPr lang="zh-CN" altLang="en-US" sz="2400" dirty="0">
                <a:solidFill>
                  <a:schemeClr val="tx1">
                    <a:lumMod val="85000"/>
                    <a:lumOff val="15000"/>
                  </a:schemeClr>
                </a:solidFill>
                <a:effectLst>
                  <a:outerShdw blurRad="38100" dist="38100" dir="2700000" algn="tl">
                    <a:srgbClr val="000000">
                      <a:alpha val="43137"/>
                    </a:srgbClr>
                  </a:outerShdw>
                </a:effectLst>
                <a:cs typeface="+mn-ea"/>
                <a:sym typeface="+mn-lt"/>
              </a:rPr>
              <a:t>添加标题二</a:t>
            </a:r>
          </a:p>
        </p:txBody>
      </p:sp>
      <p:sp>
        <p:nvSpPr>
          <p:cNvPr id="22" name="文本框 21"/>
          <p:cNvSpPr txBox="1"/>
          <p:nvPr/>
        </p:nvSpPr>
        <p:spPr>
          <a:xfrm>
            <a:off x="3529969" y="1706723"/>
            <a:ext cx="553998" cy="2305188"/>
          </a:xfrm>
          <a:prstGeom prst="rect">
            <a:avLst/>
          </a:prstGeom>
          <a:noFill/>
          <a:ln>
            <a:solidFill>
              <a:schemeClr val="tx1">
                <a:lumMod val="65000"/>
                <a:lumOff val="35000"/>
              </a:schemeClr>
            </a:solidFill>
          </a:ln>
        </p:spPr>
        <p:txBody>
          <a:bodyPr vert="eaVert" wrap="square" rtlCol="0">
            <a:spAutoFit/>
          </a:bodyPr>
          <a:lstStyle/>
          <a:p>
            <a:pPr algn="ctr"/>
            <a:r>
              <a:rPr lang="zh-CN" altLang="en-US" sz="2400" dirty="0">
                <a:solidFill>
                  <a:schemeClr val="tx1">
                    <a:lumMod val="85000"/>
                    <a:lumOff val="15000"/>
                  </a:schemeClr>
                </a:solidFill>
                <a:effectLst>
                  <a:outerShdw blurRad="38100" dist="38100" dir="2700000" algn="tl">
                    <a:srgbClr val="000000">
                      <a:alpha val="43137"/>
                    </a:srgbClr>
                  </a:outerShdw>
                </a:effectLst>
                <a:cs typeface="+mn-ea"/>
                <a:sym typeface="+mn-lt"/>
              </a:rPr>
              <a:t>添加标题三</a:t>
            </a:r>
          </a:p>
        </p:txBody>
      </p:sp>
      <p:sp>
        <p:nvSpPr>
          <p:cNvPr id="24" name="文本框 23"/>
          <p:cNvSpPr txBox="1"/>
          <p:nvPr/>
        </p:nvSpPr>
        <p:spPr>
          <a:xfrm>
            <a:off x="2277059" y="1706723"/>
            <a:ext cx="553998" cy="2305188"/>
          </a:xfrm>
          <a:prstGeom prst="rect">
            <a:avLst/>
          </a:prstGeom>
          <a:noFill/>
          <a:ln>
            <a:solidFill>
              <a:schemeClr val="tx1">
                <a:lumMod val="65000"/>
                <a:lumOff val="35000"/>
              </a:schemeClr>
            </a:solidFill>
          </a:ln>
        </p:spPr>
        <p:txBody>
          <a:bodyPr vert="eaVert" wrap="square" rtlCol="0">
            <a:spAutoFit/>
          </a:bodyPr>
          <a:lstStyle/>
          <a:p>
            <a:pPr algn="ctr"/>
            <a:r>
              <a:rPr lang="zh-CN" altLang="en-US" sz="2400" dirty="0">
                <a:solidFill>
                  <a:schemeClr val="tx1">
                    <a:lumMod val="85000"/>
                    <a:lumOff val="15000"/>
                  </a:schemeClr>
                </a:solidFill>
                <a:effectLst>
                  <a:outerShdw blurRad="38100" dist="38100" dir="2700000" algn="tl">
                    <a:srgbClr val="000000">
                      <a:alpha val="43137"/>
                    </a:srgbClr>
                  </a:outerShdw>
                </a:effectLst>
                <a:cs typeface="+mn-ea"/>
                <a:sym typeface="+mn-lt"/>
              </a:rPr>
              <a:t>添加标题四</a:t>
            </a:r>
          </a:p>
        </p:txBody>
      </p:sp>
      <p:sp>
        <p:nvSpPr>
          <p:cNvPr id="7" name="文本框 6"/>
          <p:cNvSpPr txBox="1"/>
          <p:nvPr/>
        </p:nvSpPr>
        <p:spPr>
          <a:xfrm>
            <a:off x="398189" y="909176"/>
            <a:ext cx="560472" cy="1446550"/>
          </a:xfrm>
          <a:prstGeom prst="rect">
            <a:avLst/>
          </a:prstGeom>
          <a:noFill/>
        </p:spPr>
        <p:txBody>
          <a:bodyPr wrap="square" rtlCol="0">
            <a:spAutoFit/>
          </a:bodyPr>
          <a:lstStyle/>
          <a:p>
            <a:r>
              <a:rPr lang="zh-CN" altLang="en-US" sz="4400" dirty="0">
                <a:solidFill>
                  <a:schemeClr val="tx1">
                    <a:lumMod val="85000"/>
                    <a:lumOff val="15000"/>
                  </a:schemeClr>
                </a:solidFill>
                <a:effectLst>
                  <a:outerShdw blurRad="38100" dist="38100" dir="2700000" algn="tl">
                    <a:srgbClr val="000000">
                      <a:alpha val="43137"/>
                    </a:srgbClr>
                  </a:outerShdw>
                </a:effectLst>
                <a:cs typeface="+mn-ea"/>
                <a:sym typeface="+mn-lt"/>
              </a:rPr>
              <a:t>目</a:t>
            </a:r>
            <a:endParaRPr lang="en-US" altLang="zh-CN" sz="4400" dirty="0">
              <a:solidFill>
                <a:schemeClr val="tx1">
                  <a:lumMod val="85000"/>
                  <a:lumOff val="15000"/>
                </a:schemeClr>
              </a:solidFill>
              <a:effectLst>
                <a:outerShdw blurRad="38100" dist="38100" dir="2700000" algn="tl">
                  <a:srgbClr val="000000">
                    <a:alpha val="43137"/>
                  </a:srgbClr>
                </a:outerShdw>
              </a:effectLst>
              <a:cs typeface="+mn-ea"/>
              <a:sym typeface="+mn-lt"/>
            </a:endParaRPr>
          </a:p>
          <a:p>
            <a:r>
              <a:rPr lang="zh-CN" altLang="en-US" sz="4400" dirty="0">
                <a:solidFill>
                  <a:schemeClr val="tx1">
                    <a:lumMod val="85000"/>
                    <a:lumOff val="15000"/>
                  </a:schemeClr>
                </a:solidFill>
                <a:effectLst>
                  <a:outerShdw blurRad="38100" dist="38100" dir="2700000" algn="tl">
                    <a:srgbClr val="000000">
                      <a:alpha val="43137"/>
                    </a:srgbClr>
                  </a:outerShdw>
                </a:effectLst>
                <a:cs typeface="+mn-ea"/>
                <a:sym typeface="+mn-lt"/>
              </a:rPr>
              <a:t>录</a:t>
            </a:r>
          </a:p>
        </p:txBody>
      </p:sp>
      <p:sp>
        <p:nvSpPr>
          <p:cNvPr id="17" name="文本框 16"/>
          <p:cNvSpPr txBox="1"/>
          <p:nvPr/>
        </p:nvSpPr>
        <p:spPr>
          <a:xfrm>
            <a:off x="5971716" y="1047676"/>
            <a:ext cx="560472" cy="584775"/>
          </a:xfrm>
          <a:prstGeom prst="rect">
            <a:avLst/>
          </a:prstGeom>
          <a:noFill/>
        </p:spPr>
        <p:txBody>
          <a:bodyPr wrap="square" rtlCol="0">
            <a:spAutoFit/>
          </a:bodyPr>
          <a:lstStyle/>
          <a:p>
            <a:r>
              <a:rPr lang="zh-CN" altLang="en-US" sz="3200" dirty="0">
                <a:solidFill>
                  <a:schemeClr val="tx1">
                    <a:lumMod val="85000"/>
                    <a:lumOff val="15000"/>
                  </a:schemeClr>
                </a:solidFill>
                <a:effectLst>
                  <a:outerShdw blurRad="38100" dist="38100" dir="2700000" algn="tl">
                    <a:srgbClr val="000000">
                      <a:alpha val="43137"/>
                    </a:srgbClr>
                  </a:outerShdw>
                </a:effectLst>
                <a:cs typeface="+mn-ea"/>
                <a:sym typeface="+mn-lt"/>
              </a:rPr>
              <a:t>壹</a:t>
            </a:r>
          </a:p>
        </p:txBody>
      </p:sp>
      <p:sp>
        <p:nvSpPr>
          <p:cNvPr id="18" name="文本框 17"/>
          <p:cNvSpPr txBox="1"/>
          <p:nvPr/>
        </p:nvSpPr>
        <p:spPr>
          <a:xfrm>
            <a:off x="4787234" y="1047676"/>
            <a:ext cx="560472" cy="584775"/>
          </a:xfrm>
          <a:prstGeom prst="rect">
            <a:avLst/>
          </a:prstGeom>
          <a:noFill/>
        </p:spPr>
        <p:txBody>
          <a:bodyPr wrap="square" rtlCol="0">
            <a:spAutoFit/>
          </a:bodyPr>
          <a:lstStyle/>
          <a:p>
            <a:r>
              <a:rPr lang="zh-CN" altLang="en-US" sz="3200" dirty="0">
                <a:solidFill>
                  <a:schemeClr val="tx1">
                    <a:lumMod val="85000"/>
                    <a:lumOff val="15000"/>
                  </a:schemeClr>
                </a:solidFill>
                <a:effectLst>
                  <a:outerShdw blurRad="38100" dist="38100" dir="2700000" algn="tl">
                    <a:srgbClr val="000000">
                      <a:alpha val="43137"/>
                    </a:srgbClr>
                  </a:outerShdw>
                </a:effectLst>
                <a:cs typeface="+mn-ea"/>
                <a:sym typeface="+mn-lt"/>
              </a:rPr>
              <a:t>贰</a:t>
            </a:r>
          </a:p>
        </p:txBody>
      </p:sp>
      <p:sp>
        <p:nvSpPr>
          <p:cNvPr id="19" name="文本框 18"/>
          <p:cNvSpPr txBox="1"/>
          <p:nvPr/>
        </p:nvSpPr>
        <p:spPr>
          <a:xfrm>
            <a:off x="3529969" y="1047676"/>
            <a:ext cx="560472" cy="584775"/>
          </a:xfrm>
          <a:prstGeom prst="rect">
            <a:avLst/>
          </a:prstGeom>
          <a:noFill/>
        </p:spPr>
        <p:txBody>
          <a:bodyPr wrap="square" rtlCol="0">
            <a:spAutoFit/>
          </a:bodyPr>
          <a:lstStyle/>
          <a:p>
            <a:r>
              <a:rPr lang="zh-CN" altLang="en-US" sz="3200" dirty="0">
                <a:solidFill>
                  <a:schemeClr val="tx1">
                    <a:lumMod val="85000"/>
                    <a:lumOff val="15000"/>
                  </a:schemeClr>
                </a:solidFill>
                <a:effectLst>
                  <a:outerShdw blurRad="38100" dist="38100" dir="2700000" algn="tl">
                    <a:srgbClr val="000000">
                      <a:alpha val="43137"/>
                    </a:srgbClr>
                  </a:outerShdw>
                </a:effectLst>
                <a:cs typeface="+mn-ea"/>
                <a:sym typeface="+mn-lt"/>
              </a:rPr>
              <a:t>叁</a:t>
            </a:r>
          </a:p>
        </p:txBody>
      </p:sp>
      <p:sp>
        <p:nvSpPr>
          <p:cNvPr id="28" name="文本框 27"/>
          <p:cNvSpPr txBox="1"/>
          <p:nvPr/>
        </p:nvSpPr>
        <p:spPr>
          <a:xfrm>
            <a:off x="2260688" y="1047676"/>
            <a:ext cx="560472" cy="584775"/>
          </a:xfrm>
          <a:prstGeom prst="rect">
            <a:avLst/>
          </a:prstGeom>
          <a:noFill/>
        </p:spPr>
        <p:txBody>
          <a:bodyPr wrap="square" rtlCol="0">
            <a:spAutoFit/>
          </a:bodyPr>
          <a:lstStyle/>
          <a:p>
            <a:r>
              <a:rPr lang="zh-CN" altLang="en-US" sz="3200" dirty="0">
                <a:solidFill>
                  <a:schemeClr val="tx1">
                    <a:lumMod val="85000"/>
                    <a:lumOff val="15000"/>
                  </a:schemeClr>
                </a:solidFill>
                <a:effectLst>
                  <a:outerShdw blurRad="38100" dist="38100" dir="2700000" algn="tl">
                    <a:srgbClr val="000000">
                      <a:alpha val="43137"/>
                    </a:srgbClr>
                  </a:outerShdw>
                </a:effectLst>
                <a:cs typeface="+mn-ea"/>
                <a:sym typeface="+mn-lt"/>
              </a:rPr>
              <a:t>肆</a:t>
            </a:r>
          </a:p>
        </p:txBody>
      </p:sp>
      <p:pic>
        <p:nvPicPr>
          <p:cNvPr id="29" name="图片 2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45547" y="2169319"/>
            <a:ext cx="3120894" cy="3005079"/>
          </a:xfrm>
          <a:prstGeom prst="rect">
            <a:avLst/>
          </a:prstGeom>
        </p:spPr>
      </p:pic>
      <p:pic>
        <p:nvPicPr>
          <p:cNvPr id="30" name="图片 2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8520" y="3291830"/>
            <a:ext cx="2888530" cy="1851670"/>
          </a:xfrm>
          <a:prstGeom prst="rect">
            <a:avLst/>
          </a:prstGeom>
        </p:spPr>
      </p:pic>
    </p:spTree>
    <p:extLst>
      <p:ext uri="{BB962C8B-B14F-4D97-AF65-F5344CB8AC3E}">
        <p14:creationId xmlns:p14="http://schemas.microsoft.com/office/powerpoint/2010/main" val="55214678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a14="http://schemas.microsoft.com/office/drawing/2010/main"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fltVal val="0"/>
                                          </p:val>
                                        </p:tav>
                                        <p:tav tm="100000">
                                          <p:val>
                                            <p:strVal val="#ppt_h"/>
                                          </p:val>
                                        </p:tav>
                                      </p:tavLst>
                                    </p:anim>
                                    <p:animEffect transition="in" filter="fade">
                                      <p:cBhvr>
                                        <p:cTn id="26" dur="500"/>
                                        <p:tgtEl>
                                          <p:spTgt spid="17"/>
                                        </p:tgtEl>
                                      </p:cBhvr>
                                    </p:animEffect>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1000"/>
                                        <p:tgtEl>
                                          <p:spTgt spid="43"/>
                                        </p:tgtEl>
                                      </p:cBhvr>
                                    </p:animEffect>
                                    <p:anim calcmode="lin" valueType="num">
                                      <p:cBhvr>
                                        <p:cTn id="31" dur="1000" fill="hold"/>
                                        <p:tgtEl>
                                          <p:spTgt spid="43"/>
                                        </p:tgtEl>
                                        <p:attrNameLst>
                                          <p:attrName>ppt_x</p:attrName>
                                        </p:attrNameLst>
                                      </p:cBhvr>
                                      <p:tavLst>
                                        <p:tav tm="0">
                                          <p:val>
                                            <p:strVal val="#ppt_x"/>
                                          </p:val>
                                        </p:tav>
                                        <p:tav tm="100000">
                                          <p:val>
                                            <p:strVal val="#ppt_x"/>
                                          </p:val>
                                        </p:tav>
                                      </p:tavLst>
                                    </p:anim>
                                    <p:anim calcmode="lin" valueType="num">
                                      <p:cBhvr>
                                        <p:cTn id="32" dur="1000" fill="hold"/>
                                        <p:tgtEl>
                                          <p:spTgt spid="43"/>
                                        </p:tgtEl>
                                        <p:attrNameLst>
                                          <p:attrName>ppt_y</p:attrName>
                                        </p:attrNameLst>
                                      </p:cBhvr>
                                      <p:tavLst>
                                        <p:tav tm="0">
                                          <p:val>
                                            <p:strVal val="#ppt_y+.1"/>
                                          </p:val>
                                        </p:tav>
                                        <p:tav tm="100000">
                                          <p:val>
                                            <p:strVal val="#ppt_y"/>
                                          </p:val>
                                        </p:tav>
                                      </p:tavLst>
                                    </p:anim>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childTnLst>
                          </p:cTn>
                        </p:par>
                        <p:par>
                          <p:cTn id="39" fill="hold">
                            <p:stCondLst>
                              <p:cond delay="3500"/>
                            </p:stCondLst>
                            <p:childTnLst>
                              <p:par>
                                <p:cTn id="40" presetID="42" presetClass="entr" presetSubtype="0"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childTnLst>
                          </p:cTn>
                        </p:par>
                        <p:par>
                          <p:cTn id="45" fill="hold">
                            <p:stCondLst>
                              <p:cond delay="4500"/>
                            </p:stCondLst>
                            <p:childTnLst>
                              <p:par>
                                <p:cTn id="46" presetID="53" presetClass="entr" presetSubtype="16"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p:cTn id="48" dur="500" fill="hold"/>
                                        <p:tgtEl>
                                          <p:spTgt spid="19"/>
                                        </p:tgtEl>
                                        <p:attrNameLst>
                                          <p:attrName>ppt_w</p:attrName>
                                        </p:attrNameLst>
                                      </p:cBhvr>
                                      <p:tavLst>
                                        <p:tav tm="0">
                                          <p:val>
                                            <p:fltVal val="0"/>
                                          </p:val>
                                        </p:tav>
                                        <p:tav tm="100000">
                                          <p:val>
                                            <p:strVal val="#ppt_w"/>
                                          </p:val>
                                        </p:tav>
                                      </p:tavLst>
                                    </p:anim>
                                    <p:anim calcmode="lin" valueType="num">
                                      <p:cBhvr>
                                        <p:cTn id="49" dur="500" fill="hold"/>
                                        <p:tgtEl>
                                          <p:spTgt spid="19"/>
                                        </p:tgtEl>
                                        <p:attrNameLst>
                                          <p:attrName>ppt_h</p:attrName>
                                        </p:attrNameLst>
                                      </p:cBhvr>
                                      <p:tavLst>
                                        <p:tav tm="0">
                                          <p:val>
                                            <p:fltVal val="0"/>
                                          </p:val>
                                        </p:tav>
                                        <p:tav tm="100000">
                                          <p:val>
                                            <p:strVal val="#ppt_h"/>
                                          </p:val>
                                        </p:tav>
                                      </p:tavLst>
                                    </p:anim>
                                    <p:animEffect transition="in" filter="fade">
                                      <p:cBhvr>
                                        <p:cTn id="50" dur="500"/>
                                        <p:tgtEl>
                                          <p:spTgt spid="19"/>
                                        </p:tgtEl>
                                      </p:cBhvr>
                                    </p:animEffect>
                                  </p:childTnLst>
                                </p:cTn>
                              </p:par>
                            </p:childTnLst>
                          </p:cTn>
                        </p:par>
                        <p:par>
                          <p:cTn id="51" fill="hold">
                            <p:stCondLst>
                              <p:cond delay="5000"/>
                            </p:stCondLst>
                            <p:childTnLst>
                              <p:par>
                                <p:cTn id="52" presetID="42" presetClass="entr" presetSubtype="0"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1000"/>
                                        <p:tgtEl>
                                          <p:spTgt spid="22"/>
                                        </p:tgtEl>
                                      </p:cBhvr>
                                    </p:animEffect>
                                    <p:anim calcmode="lin" valueType="num">
                                      <p:cBhvr>
                                        <p:cTn id="55" dur="1000" fill="hold"/>
                                        <p:tgtEl>
                                          <p:spTgt spid="22"/>
                                        </p:tgtEl>
                                        <p:attrNameLst>
                                          <p:attrName>ppt_x</p:attrName>
                                        </p:attrNameLst>
                                      </p:cBhvr>
                                      <p:tavLst>
                                        <p:tav tm="0">
                                          <p:val>
                                            <p:strVal val="#ppt_x"/>
                                          </p:val>
                                        </p:tav>
                                        <p:tav tm="100000">
                                          <p:val>
                                            <p:strVal val="#ppt_x"/>
                                          </p:val>
                                        </p:tav>
                                      </p:tavLst>
                                    </p:anim>
                                    <p:anim calcmode="lin" valueType="num">
                                      <p:cBhvr>
                                        <p:cTn id="56" dur="1000" fill="hold"/>
                                        <p:tgtEl>
                                          <p:spTgt spid="22"/>
                                        </p:tgtEl>
                                        <p:attrNameLst>
                                          <p:attrName>ppt_y</p:attrName>
                                        </p:attrNameLst>
                                      </p:cBhvr>
                                      <p:tavLst>
                                        <p:tav tm="0">
                                          <p:val>
                                            <p:strVal val="#ppt_y+.1"/>
                                          </p:val>
                                        </p:tav>
                                        <p:tav tm="100000">
                                          <p:val>
                                            <p:strVal val="#ppt_y"/>
                                          </p:val>
                                        </p:tav>
                                      </p:tavLst>
                                    </p:anim>
                                  </p:childTnLst>
                                </p:cTn>
                              </p:par>
                            </p:childTnLst>
                          </p:cTn>
                        </p:par>
                        <p:par>
                          <p:cTn id="57" fill="hold">
                            <p:stCondLst>
                              <p:cond delay="6000"/>
                            </p:stCondLst>
                            <p:childTnLst>
                              <p:par>
                                <p:cTn id="58" presetID="53" presetClass="entr" presetSubtype="16" fill="hold" grpId="0" nodeType="afterEffect">
                                  <p:stCondLst>
                                    <p:cond delay="0"/>
                                  </p:stCondLst>
                                  <p:childTnLst>
                                    <p:set>
                                      <p:cBhvr>
                                        <p:cTn id="59" dur="1" fill="hold">
                                          <p:stCondLst>
                                            <p:cond delay="0"/>
                                          </p:stCondLst>
                                        </p:cTn>
                                        <p:tgtEl>
                                          <p:spTgt spid="28"/>
                                        </p:tgtEl>
                                        <p:attrNameLst>
                                          <p:attrName>style.visibility</p:attrName>
                                        </p:attrNameLst>
                                      </p:cBhvr>
                                      <p:to>
                                        <p:strVal val="visible"/>
                                      </p:to>
                                    </p:set>
                                    <p:anim calcmode="lin" valueType="num">
                                      <p:cBhvr>
                                        <p:cTn id="60" dur="500" fill="hold"/>
                                        <p:tgtEl>
                                          <p:spTgt spid="28"/>
                                        </p:tgtEl>
                                        <p:attrNameLst>
                                          <p:attrName>ppt_w</p:attrName>
                                        </p:attrNameLst>
                                      </p:cBhvr>
                                      <p:tavLst>
                                        <p:tav tm="0">
                                          <p:val>
                                            <p:fltVal val="0"/>
                                          </p:val>
                                        </p:tav>
                                        <p:tav tm="100000">
                                          <p:val>
                                            <p:strVal val="#ppt_w"/>
                                          </p:val>
                                        </p:tav>
                                      </p:tavLst>
                                    </p:anim>
                                    <p:anim calcmode="lin" valueType="num">
                                      <p:cBhvr>
                                        <p:cTn id="61" dur="500" fill="hold"/>
                                        <p:tgtEl>
                                          <p:spTgt spid="28"/>
                                        </p:tgtEl>
                                        <p:attrNameLst>
                                          <p:attrName>ppt_h</p:attrName>
                                        </p:attrNameLst>
                                      </p:cBhvr>
                                      <p:tavLst>
                                        <p:tav tm="0">
                                          <p:val>
                                            <p:fltVal val="0"/>
                                          </p:val>
                                        </p:tav>
                                        <p:tav tm="100000">
                                          <p:val>
                                            <p:strVal val="#ppt_h"/>
                                          </p:val>
                                        </p:tav>
                                      </p:tavLst>
                                    </p:anim>
                                    <p:animEffect transition="in" filter="fade">
                                      <p:cBhvr>
                                        <p:cTn id="62" dur="500"/>
                                        <p:tgtEl>
                                          <p:spTgt spid="28"/>
                                        </p:tgtEl>
                                      </p:cBhvr>
                                    </p:animEffect>
                                  </p:childTnLst>
                                </p:cTn>
                              </p:par>
                            </p:childTnLst>
                          </p:cTn>
                        </p:par>
                        <p:par>
                          <p:cTn id="63" fill="hold">
                            <p:stCondLst>
                              <p:cond delay="6500"/>
                            </p:stCondLst>
                            <p:childTnLst>
                              <p:par>
                                <p:cTn id="64" presetID="42" presetClass="entr" presetSubtype="0"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1000"/>
                                        <p:tgtEl>
                                          <p:spTgt spid="24"/>
                                        </p:tgtEl>
                                      </p:cBhvr>
                                    </p:animEffect>
                                    <p:anim calcmode="lin" valueType="num">
                                      <p:cBhvr>
                                        <p:cTn id="67" dur="1000" fill="hold"/>
                                        <p:tgtEl>
                                          <p:spTgt spid="24"/>
                                        </p:tgtEl>
                                        <p:attrNameLst>
                                          <p:attrName>ppt_x</p:attrName>
                                        </p:attrNameLst>
                                      </p:cBhvr>
                                      <p:tavLst>
                                        <p:tav tm="0">
                                          <p:val>
                                            <p:strVal val="#ppt_x"/>
                                          </p:val>
                                        </p:tav>
                                        <p:tav tm="100000">
                                          <p:val>
                                            <p:strVal val="#ppt_x"/>
                                          </p:val>
                                        </p:tav>
                                      </p:tavLst>
                                    </p:anim>
                                    <p:anim calcmode="lin" valueType="num">
                                      <p:cBhvr>
                                        <p:cTn id="68"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20" grpId="0" animBg="1"/>
      <p:bldP spid="22" grpId="0" animBg="1"/>
      <p:bldP spid="24" grpId="0" animBg="1"/>
      <p:bldP spid="7" grpId="0"/>
      <p:bldP spid="17" grpId="0"/>
      <p:bldP spid="18" grpId="0"/>
      <p:bldP spid="19" grpId="0"/>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45547" y="2169319"/>
            <a:ext cx="3120894" cy="3005079"/>
          </a:xfrm>
          <a:prstGeom prst="rect">
            <a:avLst/>
          </a:prstGeom>
        </p:spPr>
      </p:pic>
      <p:pic>
        <p:nvPicPr>
          <p:cNvPr id="10" name="图片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06820" y="764778"/>
            <a:ext cx="918875" cy="485288"/>
          </a:xfrm>
          <a:prstGeom prst="rect">
            <a:avLst/>
          </a:prstGeom>
        </p:spPr>
      </p:pic>
      <p:sp>
        <p:nvSpPr>
          <p:cNvPr id="3" name="文本框 2"/>
          <p:cNvSpPr txBox="1"/>
          <p:nvPr/>
        </p:nvSpPr>
        <p:spPr>
          <a:xfrm>
            <a:off x="5724128" y="1203598"/>
            <a:ext cx="861774" cy="2704002"/>
          </a:xfrm>
          <a:prstGeom prst="rect">
            <a:avLst/>
          </a:prstGeom>
          <a:noFill/>
          <a:ln>
            <a:solidFill>
              <a:schemeClr val="tx1">
                <a:lumMod val="50000"/>
                <a:lumOff val="50000"/>
              </a:schemeClr>
            </a:solidFill>
          </a:ln>
        </p:spPr>
        <p:txBody>
          <a:bodyPr vert="eaVert" wrap="square" rtlCol="0">
            <a:spAutoFit/>
          </a:bodyPr>
          <a:lstStyle/>
          <a:p>
            <a:pPr algn="ctr"/>
            <a:r>
              <a:rPr lang="zh-CN" altLang="en-US" sz="4400" dirty="0">
                <a:cs typeface="+mn-ea"/>
                <a:sym typeface="+mn-lt"/>
              </a:rPr>
              <a:t>第一章</a:t>
            </a:r>
          </a:p>
        </p:txBody>
      </p:sp>
      <p:sp>
        <p:nvSpPr>
          <p:cNvPr id="13" name="Text Box 160"/>
          <p:cNvSpPr txBox="1">
            <a:spLocks noChangeArrowheads="1"/>
          </p:cNvSpPr>
          <p:nvPr/>
        </p:nvSpPr>
        <p:spPr bwMode="auto">
          <a:xfrm>
            <a:off x="1491822" y="1950343"/>
            <a:ext cx="40519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zh-CN" altLang="en-US" sz="2400" dirty="0">
                <a:cs typeface="+mn-ea"/>
                <a:sym typeface="+mn-lt"/>
              </a:rPr>
              <a:t>单击添加您的标题</a:t>
            </a:r>
          </a:p>
        </p:txBody>
      </p:sp>
      <p:sp>
        <p:nvSpPr>
          <p:cNvPr id="14" name="文本框 13"/>
          <p:cNvSpPr txBox="1"/>
          <p:nvPr/>
        </p:nvSpPr>
        <p:spPr>
          <a:xfrm>
            <a:off x="1907704" y="2613684"/>
            <a:ext cx="3657116" cy="568810"/>
          </a:xfrm>
          <a:prstGeom prst="rect">
            <a:avLst/>
          </a:prstGeom>
          <a:noFill/>
        </p:spPr>
        <p:txBody>
          <a:bodyPr wrap="square" rtlCol="0">
            <a:spAutoFit/>
          </a:bodyPr>
          <a:lstStyle/>
          <a:p>
            <a:pPr algn="r">
              <a:lnSpc>
                <a:spcPct val="150000"/>
              </a:lnSpc>
            </a:pPr>
            <a:r>
              <a:rPr lang="en-US" altLang="zh-CN" sz="1100" dirty="0">
                <a:solidFill>
                  <a:schemeClr val="tx1">
                    <a:lumMod val="85000"/>
                    <a:lumOff val="15000"/>
                  </a:schemeClr>
                </a:solidFill>
                <a:cs typeface="+mn-ea"/>
                <a:sym typeface="+mn-lt"/>
              </a:rPr>
              <a:t>Thesis defense Thesis </a:t>
            </a:r>
            <a:r>
              <a:rPr lang="en-US" altLang="zh-CN" sz="1100" dirty="0" err="1">
                <a:solidFill>
                  <a:schemeClr val="tx1">
                    <a:lumMod val="85000"/>
                    <a:lumOff val="15000"/>
                  </a:schemeClr>
                </a:solidFill>
                <a:cs typeface="+mn-ea"/>
                <a:sym typeface="+mn-lt"/>
              </a:rPr>
              <a:t>defenseThesis</a:t>
            </a:r>
            <a:r>
              <a:rPr lang="en-US" altLang="zh-CN" sz="1100" dirty="0">
                <a:solidFill>
                  <a:schemeClr val="tx1">
                    <a:lumMod val="85000"/>
                    <a:lumOff val="15000"/>
                  </a:schemeClr>
                </a:solidFill>
                <a:cs typeface="+mn-ea"/>
                <a:sym typeface="+mn-lt"/>
              </a:rPr>
              <a:t> </a:t>
            </a:r>
            <a:r>
              <a:rPr lang="en-US" altLang="zh-CN" sz="1100" dirty="0" err="1">
                <a:solidFill>
                  <a:schemeClr val="tx1">
                    <a:lumMod val="85000"/>
                    <a:lumOff val="15000"/>
                  </a:schemeClr>
                </a:solidFill>
                <a:cs typeface="+mn-ea"/>
                <a:sym typeface="+mn-lt"/>
              </a:rPr>
              <a:t>defenseThesis</a:t>
            </a:r>
            <a:r>
              <a:rPr lang="en-US" altLang="zh-CN" sz="1100" dirty="0">
                <a:solidFill>
                  <a:schemeClr val="tx1">
                    <a:lumMod val="85000"/>
                    <a:lumOff val="15000"/>
                  </a:schemeClr>
                </a:solidFill>
                <a:cs typeface="+mn-ea"/>
                <a:sym typeface="+mn-lt"/>
              </a:rPr>
              <a:t> defense</a:t>
            </a:r>
            <a:endParaRPr lang="zh-CN" altLang="en-US" sz="1100" dirty="0">
              <a:solidFill>
                <a:schemeClr val="tx1">
                  <a:lumMod val="85000"/>
                  <a:lumOff val="15000"/>
                </a:schemeClr>
              </a:solidFill>
              <a:cs typeface="+mn-ea"/>
              <a:sym typeface="+mn-lt"/>
            </a:endParaRPr>
          </a:p>
        </p:txBody>
      </p:sp>
      <p:pic>
        <p:nvPicPr>
          <p:cNvPr id="15" name="图片 14"/>
          <p:cNvPicPr>
            <a:picLocks noChangeAspect="1"/>
          </p:cNvPicPr>
          <p:nvPr/>
        </p:nvPicPr>
        <p:blipFill rotWithShape="1">
          <a:blip r:embed="rId5" cstate="screen">
            <a:extLst>
              <a:ext uri="{28A0092B-C50C-407E-A947-70E740481C1C}">
                <a14:useLocalDpi xmlns:a14="http://schemas.microsoft.com/office/drawing/2010/main"/>
              </a:ext>
            </a:extLst>
          </a:blip>
          <a:srcRect l="7555" b="28111"/>
          <a:stretch/>
        </p:blipFill>
        <p:spPr>
          <a:xfrm>
            <a:off x="-108520" y="2927812"/>
            <a:ext cx="3456384" cy="2215688"/>
          </a:xfrm>
          <a:prstGeom prst="rect">
            <a:avLst/>
          </a:prstGeom>
        </p:spPr>
      </p:pic>
    </p:spTree>
    <p:extLst>
      <p:ext uri="{BB962C8B-B14F-4D97-AF65-F5344CB8AC3E}">
        <p14:creationId xmlns:p14="http://schemas.microsoft.com/office/powerpoint/2010/main" val="2612307549"/>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up)">
                                      <p:cBhvr>
                                        <p:cTn id="18" dur="500"/>
                                        <p:tgtEl>
                                          <p:spTgt spid="3"/>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3">
                                            <p:txEl>
                                              <p:pRg st="0" end="0"/>
                                            </p:txEl>
                                          </p:spTgt>
                                        </p:tgtEl>
                                        <p:attrNameLst>
                                          <p:attrName>style.visibility</p:attrName>
                                        </p:attrNameLst>
                                      </p:cBhvr>
                                      <p:to>
                                        <p:strVal val="visible"/>
                                      </p:to>
                                    </p:set>
                                    <p:animEffect transition="in" filter="wipe(left)">
                                      <p:cBhvr>
                                        <p:cTn id="22" dur="1000"/>
                                        <p:tgtEl>
                                          <p:spTgt spid="13">
                                            <p:txEl>
                                              <p:pRg st="0" end="0"/>
                                            </p:txEl>
                                          </p:spTgt>
                                        </p:tgtEl>
                                      </p:cBhvr>
                                    </p:animEffect>
                                  </p:childTnLst>
                                </p:cTn>
                              </p:par>
                            </p:childTnLst>
                          </p:cTn>
                        </p:par>
                        <p:par>
                          <p:cTn id="23" fill="hold">
                            <p:stCondLst>
                              <p:cond delay="2500"/>
                            </p:stCondLst>
                            <p:childTnLst>
                              <p:par>
                                <p:cTn id="24" presetID="26" presetClass="emph" presetSubtype="0" fill="hold" grpId="0" nodeType="afterEffect">
                                  <p:stCondLst>
                                    <p:cond delay="0"/>
                                  </p:stCondLst>
                                  <p:childTnLst>
                                    <p:animEffect transition="out" filter="fade">
                                      <p:cBhvr>
                                        <p:cTn id="25" dur="500" tmFilter="0, 0; .2, .5; .8, .5; 1, 0"/>
                                        <p:tgtEl>
                                          <p:spTgt spid="13">
                                            <p:txEl>
                                              <p:pRg st="0" end="0"/>
                                            </p:txEl>
                                          </p:spTgt>
                                        </p:tgtEl>
                                      </p:cBhvr>
                                    </p:animEffect>
                                    <p:animScale>
                                      <p:cBhvr>
                                        <p:cTn id="26" dur="250" autoRev="1" fill="hold"/>
                                        <p:tgtEl>
                                          <p:spTgt spid="13">
                                            <p:txEl>
                                              <p:pRg st="0" end="0"/>
                                            </p:txEl>
                                          </p:spTgt>
                                        </p:tgtEl>
                                      </p:cBhvr>
                                      <p:by x="105000" y="105000"/>
                                    </p:animScale>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900"/>
                                        <p:tgtEl>
                                          <p:spTgt spid="14"/>
                                        </p:tgtEl>
                                      </p:cBhvr>
                                    </p:animEffect>
                                  </p:childTnLst>
                                </p:cTn>
                              </p:par>
                            </p:childTnLst>
                          </p:cTn>
                        </p:par>
                        <p:par>
                          <p:cTn id="31" fill="hold">
                            <p:stCondLst>
                              <p:cond delay="4900"/>
                            </p:stCondLst>
                            <p:childTnLst>
                              <p:par>
                                <p:cTn id="32" presetID="42" presetClass="entr" presetSubtype="0"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build="allAtOnce"/>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9"/>
          <p:cNvGrpSpPr>
            <a:grpSpLocks/>
          </p:cNvGrpSpPr>
          <p:nvPr/>
        </p:nvGrpSpPr>
        <p:grpSpPr bwMode="auto">
          <a:xfrm>
            <a:off x="2639082" y="1514206"/>
            <a:ext cx="214529" cy="214529"/>
            <a:chOff x="1200" y="2334"/>
            <a:chExt cx="240" cy="240"/>
          </a:xfrm>
        </p:grpSpPr>
        <p:sp>
          <p:nvSpPr>
            <p:cNvPr id="5" name="Line 7"/>
            <p:cNvSpPr>
              <a:spLocks noChangeShapeType="1"/>
            </p:cNvSpPr>
            <p:nvPr/>
          </p:nvSpPr>
          <p:spPr bwMode="auto">
            <a:xfrm>
              <a:off x="1200" y="2448"/>
              <a:ext cx="24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sp>
          <p:nvSpPr>
            <p:cNvPr id="6" name="Line 8"/>
            <p:cNvSpPr>
              <a:spLocks noChangeShapeType="1"/>
            </p:cNvSpPr>
            <p:nvPr/>
          </p:nvSpPr>
          <p:spPr bwMode="auto">
            <a:xfrm>
              <a:off x="1317" y="2334"/>
              <a:ext cx="0" cy="24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grpSp>
      <p:sp>
        <p:nvSpPr>
          <p:cNvPr id="7" name="Text Box 30"/>
          <p:cNvSpPr txBox="1">
            <a:spLocks noChangeArrowheads="1"/>
          </p:cNvSpPr>
          <p:nvPr/>
        </p:nvSpPr>
        <p:spPr bwMode="auto">
          <a:xfrm>
            <a:off x="1017261" y="3885024"/>
            <a:ext cx="1836349" cy="630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zh-CN" altLang="en-US" sz="1400" dirty="0">
                <a:cs typeface="+mn-ea"/>
                <a:sym typeface="+mn-lt"/>
              </a:rPr>
              <a:t>在此输入文字内容</a:t>
            </a:r>
          </a:p>
          <a:p>
            <a:pPr algn="l">
              <a:spcBef>
                <a:spcPct val="50000"/>
              </a:spcBef>
            </a:pPr>
            <a:r>
              <a:rPr lang="zh-CN" altLang="en-US" sz="1400" dirty="0">
                <a:cs typeface="+mn-ea"/>
                <a:sym typeface="+mn-lt"/>
              </a:rPr>
              <a:t>在此输入文字内容</a:t>
            </a:r>
          </a:p>
        </p:txBody>
      </p:sp>
      <p:grpSp>
        <p:nvGrpSpPr>
          <p:cNvPr id="8" name="Group 9"/>
          <p:cNvGrpSpPr>
            <a:grpSpLocks/>
          </p:cNvGrpSpPr>
          <p:nvPr/>
        </p:nvGrpSpPr>
        <p:grpSpPr bwMode="auto">
          <a:xfrm>
            <a:off x="6405846" y="1514206"/>
            <a:ext cx="214529" cy="214529"/>
            <a:chOff x="1200" y="2334"/>
            <a:chExt cx="240" cy="240"/>
          </a:xfrm>
        </p:grpSpPr>
        <p:sp>
          <p:nvSpPr>
            <p:cNvPr id="9" name="Line 7"/>
            <p:cNvSpPr>
              <a:spLocks noChangeShapeType="1"/>
            </p:cNvSpPr>
            <p:nvPr/>
          </p:nvSpPr>
          <p:spPr bwMode="auto">
            <a:xfrm>
              <a:off x="1200" y="2448"/>
              <a:ext cx="24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sp>
          <p:nvSpPr>
            <p:cNvPr id="10" name="Line 8"/>
            <p:cNvSpPr>
              <a:spLocks noChangeShapeType="1"/>
            </p:cNvSpPr>
            <p:nvPr/>
          </p:nvSpPr>
          <p:spPr bwMode="auto">
            <a:xfrm>
              <a:off x="1317" y="2334"/>
              <a:ext cx="0" cy="24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grpSp>
      <p:grpSp>
        <p:nvGrpSpPr>
          <p:cNvPr id="11" name="组合 10"/>
          <p:cNvGrpSpPr/>
          <p:nvPr/>
        </p:nvGrpSpPr>
        <p:grpSpPr>
          <a:xfrm>
            <a:off x="1082318" y="2244216"/>
            <a:ext cx="1421050" cy="1458571"/>
            <a:chOff x="1185089" y="2083070"/>
            <a:chExt cx="1421050" cy="1458571"/>
          </a:xfrm>
        </p:grpSpPr>
        <p:pic>
          <p:nvPicPr>
            <p:cNvPr id="12" name="Picture 6" descr="E:\水墨图表素材\200.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504201">
              <a:off x="1185089" y="2083070"/>
              <a:ext cx="1379553" cy="1458571"/>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30"/>
            <p:cNvSpPr txBox="1">
              <a:spLocks noChangeArrowheads="1"/>
            </p:cNvSpPr>
            <p:nvPr/>
          </p:nvSpPr>
          <p:spPr bwMode="auto">
            <a:xfrm>
              <a:off x="1475656" y="2552406"/>
              <a:ext cx="1130483"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zh-CN" altLang="en-US" sz="1500" dirty="0">
                  <a:cs typeface="+mn-ea"/>
                  <a:sym typeface="+mn-lt"/>
                </a:rPr>
                <a:t>在此输入文字内容</a:t>
              </a:r>
            </a:p>
          </p:txBody>
        </p:sp>
      </p:grpSp>
      <p:grpSp>
        <p:nvGrpSpPr>
          <p:cNvPr id="14" name="组合 13"/>
          <p:cNvGrpSpPr/>
          <p:nvPr/>
        </p:nvGrpSpPr>
        <p:grpSpPr>
          <a:xfrm>
            <a:off x="899592" y="1311479"/>
            <a:ext cx="1816663" cy="675758"/>
            <a:chOff x="1002363" y="1150333"/>
            <a:chExt cx="1816663" cy="675758"/>
          </a:xfrm>
        </p:grpSpPr>
        <p:pic>
          <p:nvPicPr>
            <p:cNvPr id="15" name="Picture 3" descr="E:\水墨图表素材\图片1.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02363" y="1150333"/>
              <a:ext cx="1816663" cy="675758"/>
            </a:xfrm>
            <a:prstGeom prst="rect">
              <a:avLst/>
            </a:prstGeom>
            <a:noFill/>
            <a:extLst>
              <a:ext uri="{909E8E84-426E-40DD-AFC4-6F175D3DCCD1}">
                <a14:hiddenFill xmlns:a14="http://schemas.microsoft.com/office/drawing/2010/main">
                  <a:solidFill>
                    <a:srgbClr val="FFFFFF"/>
                  </a:solidFill>
                </a14:hiddenFill>
              </a:ext>
            </a:extLst>
          </p:spPr>
        </p:pic>
        <p:sp>
          <p:nvSpPr>
            <p:cNvPr id="16" name="Text Box 30"/>
            <p:cNvSpPr txBox="1">
              <a:spLocks noChangeArrowheads="1"/>
            </p:cNvSpPr>
            <p:nvPr/>
          </p:nvSpPr>
          <p:spPr bwMode="auto">
            <a:xfrm>
              <a:off x="1187624" y="1306435"/>
              <a:ext cx="163140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zh-CN" altLang="en-US" sz="1400" dirty="0">
                  <a:cs typeface="+mn-ea"/>
                  <a:sym typeface="+mn-lt"/>
                </a:rPr>
                <a:t>在此输入文字容</a:t>
              </a:r>
            </a:p>
          </p:txBody>
        </p:sp>
      </p:grpSp>
      <p:grpSp>
        <p:nvGrpSpPr>
          <p:cNvPr id="17" name="Group 9"/>
          <p:cNvGrpSpPr>
            <a:grpSpLocks/>
          </p:cNvGrpSpPr>
          <p:nvPr/>
        </p:nvGrpSpPr>
        <p:grpSpPr bwMode="auto">
          <a:xfrm>
            <a:off x="4519403" y="1514206"/>
            <a:ext cx="214529" cy="214529"/>
            <a:chOff x="1200" y="2334"/>
            <a:chExt cx="240" cy="240"/>
          </a:xfrm>
        </p:grpSpPr>
        <p:sp>
          <p:nvSpPr>
            <p:cNvPr id="18" name="Line 7"/>
            <p:cNvSpPr>
              <a:spLocks noChangeShapeType="1"/>
            </p:cNvSpPr>
            <p:nvPr/>
          </p:nvSpPr>
          <p:spPr bwMode="auto">
            <a:xfrm>
              <a:off x="1200" y="2448"/>
              <a:ext cx="24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sp>
          <p:nvSpPr>
            <p:cNvPr id="19" name="Line 8"/>
            <p:cNvSpPr>
              <a:spLocks noChangeShapeType="1"/>
            </p:cNvSpPr>
            <p:nvPr/>
          </p:nvSpPr>
          <p:spPr bwMode="auto">
            <a:xfrm>
              <a:off x="1317" y="2334"/>
              <a:ext cx="0" cy="24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grpSp>
      <p:grpSp>
        <p:nvGrpSpPr>
          <p:cNvPr id="20" name="组合 19"/>
          <p:cNvGrpSpPr/>
          <p:nvPr/>
        </p:nvGrpSpPr>
        <p:grpSpPr>
          <a:xfrm>
            <a:off x="2774233" y="1311479"/>
            <a:ext cx="1847501" cy="675758"/>
            <a:chOff x="2877004" y="1150333"/>
            <a:chExt cx="1847501" cy="675758"/>
          </a:xfrm>
        </p:grpSpPr>
        <p:pic>
          <p:nvPicPr>
            <p:cNvPr id="21" name="Picture 3" descr="E:\水墨图表素材\图片1.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877004" y="1150333"/>
              <a:ext cx="1816663" cy="675758"/>
            </a:xfrm>
            <a:prstGeom prst="rect">
              <a:avLst/>
            </a:prstGeom>
            <a:noFill/>
            <a:extLst>
              <a:ext uri="{909E8E84-426E-40DD-AFC4-6F175D3DCCD1}">
                <a14:hiddenFill xmlns:a14="http://schemas.microsoft.com/office/drawing/2010/main">
                  <a:solidFill>
                    <a:srgbClr val="FFFFFF"/>
                  </a:solidFill>
                </a14:hiddenFill>
              </a:ext>
            </a:extLst>
          </p:spPr>
        </p:pic>
        <p:sp>
          <p:nvSpPr>
            <p:cNvPr id="22" name="Text Box 30"/>
            <p:cNvSpPr txBox="1">
              <a:spLocks noChangeArrowheads="1"/>
            </p:cNvSpPr>
            <p:nvPr/>
          </p:nvSpPr>
          <p:spPr bwMode="auto">
            <a:xfrm>
              <a:off x="3093103" y="1306435"/>
              <a:ext cx="163140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zh-CN" altLang="en-US" sz="1400" dirty="0">
                  <a:cs typeface="+mn-ea"/>
                  <a:sym typeface="+mn-lt"/>
                </a:rPr>
                <a:t>在此输入文字容</a:t>
              </a:r>
            </a:p>
          </p:txBody>
        </p:sp>
      </p:grpSp>
      <p:grpSp>
        <p:nvGrpSpPr>
          <p:cNvPr id="23" name="组合 22"/>
          <p:cNvGrpSpPr/>
          <p:nvPr/>
        </p:nvGrpSpPr>
        <p:grpSpPr>
          <a:xfrm>
            <a:off x="4666356" y="1311479"/>
            <a:ext cx="1845385" cy="675758"/>
            <a:chOff x="4769127" y="1150333"/>
            <a:chExt cx="1845385" cy="675758"/>
          </a:xfrm>
        </p:grpSpPr>
        <p:pic>
          <p:nvPicPr>
            <p:cNvPr id="24" name="Picture 3" descr="E:\水墨图表素材\图片1.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769127" y="1150333"/>
              <a:ext cx="1816663" cy="675758"/>
            </a:xfrm>
            <a:prstGeom prst="rect">
              <a:avLst/>
            </a:prstGeom>
            <a:noFill/>
            <a:extLst>
              <a:ext uri="{909E8E84-426E-40DD-AFC4-6F175D3DCCD1}">
                <a14:hiddenFill xmlns:a14="http://schemas.microsoft.com/office/drawing/2010/main">
                  <a:solidFill>
                    <a:srgbClr val="FFFFFF"/>
                  </a:solidFill>
                </a14:hiddenFill>
              </a:ext>
            </a:extLst>
          </p:spPr>
        </p:pic>
        <p:sp>
          <p:nvSpPr>
            <p:cNvPr id="25" name="Text Box 30"/>
            <p:cNvSpPr txBox="1">
              <a:spLocks noChangeArrowheads="1"/>
            </p:cNvSpPr>
            <p:nvPr/>
          </p:nvSpPr>
          <p:spPr bwMode="auto">
            <a:xfrm>
              <a:off x="4983110" y="1306435"/>
              <a:ext cx="163140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zh-CN" altLang="en-US" sz="1400" dirty="0">
                  <a:cs typeface="+mn-ea"/>
                  <a:sym typeface="+mn-lt"/>
                </a:rPr>
                <a:t>在此输入文字容</a:t>
              </a:r>
            </a:p>
          </p:txBody>
        </p:sp>
      </p:grpSp>
      <p:grpSp>
        <p:nvGrpSpPr>
          <p:cNvPr id="26" name="组合 25"/>
          <p:cNvGrpSpPr/>
          <p:nvPr/>
        </p:nvGrpSpPr>
        <p:grpSpPr>
          <a:xfrm>
            <a:off x="6540998" y="1311479"/>
            <a:ext cx="1856269" cy="675758"/>
            <a:chOff x="6643769" y="1150333"/>
            <a:chExt cx="1856269" cy="675758"/>
          </a:xfrm>
        </p:grpSpPr>
        <p:pic>
          <p:nvPicPr>
            <p:cNvPr id="27" name="Picture 3" descr="E:\水墨图表素材\图片1.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643769" y="1150333"/>
              <a:ext cx="1816663" cy="675758"/>
            </a:xfrm>
            <a:prstGeom prst="rect">
              <a:avLst/>
            </a:prstGeom>
            <a:noFill/>
            <a:extLst>
              <a:ext uri="{909E8E84-426E-40DD-AFC4-6F175D3DCCD1}">
                <a14:hiddenFill xmlns:a14="http://schemas.microsoft.com/office/drawing/2010/main">
                  <a:solidFill>
                    <a:srgbClr val="FFFFFF"/>
                  </a:solidFill>
                </a14:hiddenFill>
              </a:ext>
            </a:extLst>
          </p:spPr>
        </p:pic>
        <p:sp>
          <p:nvSpPr>
            <p:cNvPr id="28" name="Text Box 30"/>
            <p:cNvSpPr txBox="1">
              <a:spLocks noChangeArrowheads="1"/>
            </p:cNvSpPr>
            <p:nvPr/>
          </p:nvSpPr>
          <p:spPr bwMode="auto">
            <a:xfrm>
              <a:off x="6868636" y="1306435"/>
              <a:ext cx="163140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zh-CN" altLang="en-US" sz="1400" dirty="0">
                  <a:cs typeface="+mn-ea"/>
                  <a:sym typeface="+mn-lt"/>
                </a:rPr>
                <a:t>在此输入文字容</a:t>
              </a:r>
            </a:p>
          </p:txBody>
        </p:sp>
      </p:grpSp>
      <p:sp>
        <p:nvSpPr>
          <p:cNvPr id="29" name="Text Box 30"/>
          <p:cNvSpPr txBox="1">
            <a:spLocks noChangeArrowheads="1"/>
          </p:cNvSpPr>
          <p:nvPr/>
        </p:nvSpPr>
        <p:spPr bwMode="auto">
          <a:xfrm>
            <a:off x="2931139" y="3885024"/>
            <a:ext cx="1836349" cy="630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zh-CN" altLang="en-US" sz="1400" dirty="0">
                <a:cs typeface="+mn-ea"/>
                <a:sym typeface="+mn-lt"/>
              </a:rPr>
              <a:t>在此输入文字内容</a:t>
            </a:r>
          </a:p>
          <a:p>
            <a:pPr algn="l">
              <a:spcBef>
                <a:spcPct val="50000"/>
              </a:spcBef>
            </a:pPr>
            <a:r>
              <a:rPr lang="zh-CN" altLang="en-US" sz="1400" dirty="0">
                <a:cs typeface="+mn-ea"/>
                <a:sym typeface="+mn-lt"/>
              </a:rPr>
              <a:t>在此输入文字内容</a:t>
            </a:r>
          </a:p>
        </p:txBody>
      </p:sp>
      <p:grpSp>
        <p:nvGrpSpPr>
          <p:cNvPr id="30" name="组合 29"/>
          <p:cNvGrpSpPr/>
          <p:nvPr/>
        </p:nvGrpSpPr>
        <p:grpSpPr>
          <a:xfrm>
            <a:off x="2996196" y="2244216"/>
            <a:ext cx="1421050" cy="1458571"/>
            <a:chOff x="1185089" y="2083070"/>
            <a:chExt cx="1421050" cy="1458571"/>
          </a:xfrm>
        </p:grpSpPr>
        <p:pic>
          <p:nvPicPr>
            <p:cNvPr id="31" name="Picture 6" descr="E:\水墨图表素材\200.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504201">
              <a:off x="1185089" y="2083070"/>
              <a:ext cx="1379553" cy="1458571"/>
            </a:xfrm>
            <a:prstGeom prst="rect">
              <a:avLst/>
            </a:prstGeom>
            <a:noFill/>
            <a:extLst>
              <a:ext uri="{909E8E84-426E-40DD-AFC4-6F175D3DCCD1}">
                <a14:hiddenFill xmlns:a14="http://schemas.microsoft.com/office/drawing/2010/main">
                  <a:solidFill>
                    <a:srgbClr val="FFFFFF"/>
                  </a:solidFill>
                </a14:hiddenFill>
              </a:ext>
            </a:extLst>
          </p:spPr>
        </p:pic>
        <p:sp>
          <p:nvSpPr>
            <p:cNvPr id="32" name="Text Box 30"/>
            <p:cNvSpPr txBox="1">
              <a:spLocks noChangeArrowheads="1"/>
            </p:cNvSpPr>
            <p:nvPr/>
          </p:nvSpPr>
          <p:spPr bwMode="auto">
            <a:xfrm>
              <a:off x="1475656" y="2552406"/>
              <a:ext cx="1130483"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zh-CN" altLang="en-US" sz="1500" dirty="0">
                  <a:cs typeface="+mn-ea"/>
                  <a:sym typeface="+mn-lt"/>
                </a:rPr>
                <a:t>在此输入文字内容</a:t>
              </a:r>
            </a:p>
          </p:txBody>
        </p:sp>
      </p:grpSp>
      <p:sp>
        <p:nvSpPr>
          <p:cNvPr id="33" name="Text Box 30"/>
          <p:cNvSpPr txBox="1">
            <a:spLocks noChangeArrowheads="1"/>
          </p:cNvSpPr>
          <p:nvPr/>
        </p:nvSpPr>
        <p:spPr bwMode="auto">
          <a:xfrm>
            <a:off x="4857479" y="3885024"/>
            <a:ext cx="1836349" cy="630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zh-CN" altLang="en-US" sz="1400" dirty="0">
                <a:cs typeface="+mn-ea"/>
                <a:sym typeface="+mn-lt"/>
              </a:rPr>
              <a:t>在此输入文字内容</a:t>
            </a:r>
          </a:p>
          <a:p>
            <a:pPr algn="l">
              <a:spcBef>
                <a:spcPct val="50000"/>
              </a:spcBef>
            </a:pPr>
            <a:r>
              <a:rPr lang="zh-CN" altLang="en-US" sz="1400" dirty="0">
                <a:cs typeface="+mn-ea"/>
                <a:sym typeface="+mn-lt"/>
              </a:rPr>
              <a:t>在此输入文字内容</a:t>
            </a:r>
          </a:p>
        </p:txBody>
      </p:sp>
      <p:grpSp>
        <p:nvGrpSpPr>
          <p:cNvPr id="34" name="组合 33"/>
          <p:cNvGrpSpPr/>
          <p:nvPr/>
        </p:nvGrpSpPr>
        <p:grpSpPr>
          <a:xfrm>
            <a:off x="4922536" y="2244216"/>
            <a:ext cx="1421050" cy="1458571"/>
            <a:chOff x="1185089" y="2083070"/>
            <a:chExt cx="1421050" cy="1458571"/>
          </a:xfrm>
        </p:grpSpPr>
        <p:pic>
          <p:nvPicPr>
            <p:cNvPr id="35" name="Picture 6" descr="E:\水墨图表素材\200.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504201">
              <a:off x="1185089" y="2083070"/>
              <a:ext cx="1379553" cy="1458571"/>
            </a:xfrm>
            <a:prstGeom prst="rect">
              <a:avLst/>
            </a:prstGeom>
            <a:noFill/>
            <a:extLst>
              <a:ext uri="{909E8E84-426E-40DD-AFC4-6F175D3DCCD1}">
                <a14:hiddenFill xmlns:a14="http://schemas.microsoft.com/office/drawing/2010/main">
                  <a:solidFill>
                    <a:srgbClr val="FFFFFF"/>
                  </a:solidFill>
                </a14:hiddenFill>
              </a:ext>
            </a:extLst>
          </p:spPr>
        </p:pic>
        <p:sp>
          <p:nvSpPr>
            <p:cNvPr id="36" name="Text Box 30"/>
            <p:cNvSpPr txBox="1">
              <a:spLocks noChangeArrowheads="1"/>
            </p:cNvSpPr>
            <p:nvPr/>
          </p:nvSpPr>
          <p:spPr bwMode="auto">
            <a:xfrm>
              <a:off x="1475656" y="2552406"/>
              <a:ext cx="1130483"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zh-CN" altLang="en-US" sz="1500" dirty="0">
                  <a:cs typeface="+mn-ea"/>
                  <a:sym typeface="+mn-lt"/>
                </a:rPr>
                <a:t>在此输入文字内容</a:t>
              </a:r>
            </a:p>
          </p:txBody>
        </p:sp>
      </p:grpSp>
      <p:sp>
        <p:nvSpPr>
          <p:cNvPr id="37" name="Text Box 30"/>
          <p:cNvSpPr txBox="1">
            <a:spLocks noChangeArrowheads="1"/>
          </p:cNvSpPr>
          <p:nvPr/>
        </p:nvSpPr>
        <p:spPr bwMode="auto">
          <a:xfrm>
            <a:off x="6731144" y="3885024"/>
            <a:ext cx="1836349" cy="630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zh-CN" altLang="en-US" sz="1400" dirty="0">
                <a:cs typeface="+mn-ea"/>
                <a:sym typeface="+mn-lt"/>
              </a:rPr>
              <a:t>在此输入文字内容</a:t>
            </a:r>
          </a:p>
          <a:p>
            <a:pPr algn="l">
              <a:spcBef>
                <a:spcPct val="50000"/>
              </a:spcBef>
            </a:pPr>
            <a:r>
              <a:rPr lang="zh-CN" altLang="en-US" sz="1400" dirty="0">
                <a:cs typeface="+mn-ea"/>
                <a:sym typeface="+mn-lt"/>
              </a:rPr>
              <a:t>在此输入文字内容</a:t>
            </a:r>
          </a:p>
        </p:txBody>
      </p:sp>
      <p:grpSp>
        <p:nvGrpSpPr>
          <p:cNvPr id="38" name="组合 37"/>
          <p:cNvGrpSpPr/>
          <p:nvPr/>
        </p:nvGrpSpPr>
        <p:grpSpPr>
          <a:xfrm>
            <a:off x="6796201" y="2244216"/>
            <a:ext cx="1421050" cy="1458571"/>
            <a:chOff x="1185089" y="2083070"/>
            <a:chExt cx="1421050" cy="1458571"/>
          </a:xfrm>
        </p:grpSpPr>
        <p:pic>
          <p:nvPicPr>
            <p:cNvPr id="39" name="Picture 6" descr="E:\水墨图表素材\200.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504201">
              <a:off x="1185089" y="2083070"/>
              <a:ext cx="1379553" cy="1458571"/>
            </a:xfrm>
            <a:prstGeom prst="rect">
              <a:avLst/>
            </a:prstGeom>
            <a:noFill/>
            <a:extLst>
              <a:ext uri="{909E8E84-426E-40DD-AFC4-6F175D3DCCD1}">
                <a14:hiddenFill xmlns:a14="http://schemas.microsoft.com/office/drawing/2010/main">
                  <a:solidFill>
                    <a:srgbClr val="FFFFFF"/>
                  </a:solidFill>
                </a14:hiddenFill>
              </a:ext>
            </a:extLst>
          </p:spPr>
        </p:pic>
        <p:sp>
          <p:nvSpPr>
            <p:cNvPr id="40" name="Text Box 30"/>
            <p:cNvSpPr txBox="1">
              <a:spLocks noChangeArrowheads="1"/>
            </p:cNvSpPr>
            <p:nvPr/>
          </p:nvSpPr>
          <p:spPr bwMode="auto">
            <a:xfrm>
              <a:off x="1475656" y="2552406"/>
              <a:ext cx="1130483"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zh-CN" altLang="en-US" sz="1500" dirty="0">
                  <a:cs typeface="+mn-ea"/>
                  <a:sym typeface="+mn-lt"/>
                </a:rPr>
                <a:t>在此输入文字内容</a:t>
              </a:r>
            </a:p>
          </p:txBody>
        </p:sp>
      </p:grpSp>
      <p:sp>
        <p:nvSpPr>
          <p:cNvPr id="41" name="Text Box 160"/>
          <p:cNvSpPr txBox="1">
            <a:spLocks noChangeArrowheads="1"/>
          </p:cNvSpPr>
          <p:nvPr/>
        </p:nvSpPr>
        <p:spPr bwMode="auto">
          <a:xfrm>
            <a:off x="1907704" y="116913"/>
            <a:ext cx="52565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2400" dirty="0">
                <a:cs typeface="+mn-ea"/>
                <a:sym typeface="+mn-lt"/>
              </a:rPr>
              <a:t>单击添加您的标题</a:t>
            </a:r>
          </a:p>
        </p:txBody>
      </p:sp>
    </p:spTree>
    <p:extLst>
      <p:ext uri="{BB962C8B-B14F-4D97-AF65-F5344CB8AC3E}">
        <p14:creationId xmlns:p14="http://schemas.microsoft.com/office/powerpoint/2010/main" val="1864377557"/>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par>
                          <p:cTn id="32" fill="hold">
                            <p:stCondLst>
                              <p:cond delay="3500"/>
                            </p:stCondLst>
                            <p:childTnLst>
                              <p:par>
                                <p:cTn id="33" presetID="53" presetClass="entr" presetSubtype="16"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childTnLst>
                          </p:cTn>
                        </p:par>
                        <p:par>
                          <p:cTn id="38" fill="hold">
                            <p:stCondLst>
                              <p:cond delay="4000"/>
                            </p:stCondLst>
                            <p:childTnLst>
                              <p:par>
                                <p:cTn id="39" presetID="42" presetClass="entr" presetSubtype="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1000"/>
                                        <p:tgtEl>
                                          <p:spTgt spid="7"/>
                                        </p:tgtEl>
                                      </p:cBhvr>
                                    </p:animEffect>
                                    <p:anim calcmode="lin" valueType="num">
                                      <p:cBhvr>
                                        <p:cTn id="42" dur="1000" fill="hold"/>
                                        <p:tgtEl>
                                          <p:spTgt spid="7"/>
                                        </p:tgtEl>
                                        <p:attrNameLst>
                                          <p:attrName>ppt_x</p:attrName>
                                        </p:attrNameLst>
                                      </p:cBhvr>
                                      <p:tavLst>
                                        <p:tav tm="0">
                                          <p:val>
                                            <p:strVal val="#ppt_x"/>
                                          </p:val>
                                        </p:tav>
                                        <p:tav tm="100000">
                                          <p:val>
                                            <p:strVal val="#ppt_x"/>
                                          </p:val>
                                        </p:tav>
                                      </p:tavLst>
                                    </p:anim>
                                    <p:anim calcmode="lin" valueType="num">
                                      <p:cBhvr>
                                        <p:cTn id="43" dur="1000" fill="hold"/>
                                        <p:tgtEl>
                                          <p:spTgt spid="7"/>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53" presetClass="entr" presetSubtype="16" fill="hold" nodeType="after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Effect transition="in" filter="fade">
                                      <p:cBhvr>
                                        <p:cTn id="49" dur="500"/>
                                        <p:tgtEl>
                                          <p:spTgt spid="30"/>
                                        </p:tgtEl>
                                      </p:cBhvr>
                                    </p:animEffect>
                                  </p:childTnLst>
                                </p:cTn>
                              </p:par>
                            </p:childTnLst>
                          </p:cTn>
                        </p:par>
                        <p:par>
                          <p:cTn id="50" fill="hold">
                            <p:stCondLst>
                              <p:cond delay="5500"/>
                            </p:stCondLst>
                            <p:childTnLst>
                              <p:par>
                                <p:cTn id="51" presetID="42" presetClass="entr" presetSubtype="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1000"/>
                                        <p:tgtEl>
                                          <p:spTgt spid="29"/>
                                        </p:tgtEl>
                                      </p:cBhvr>
                                    </p:animEffect>
                                    <p:anim calcmode="lin" valueType="num">
                                      <p:cBhvr>
                                        <p:cTn id="54" dur="1000" fill="hold"/>
                                        <p:tgtEl>
                                          <p:spTgt spid="29"/>
                                        </p:tgtEl>
                                        <p:attrNameLst>
                                          <p:attrName>ppt_x</p:attrName>
                                        </p:attrNameLst>
                                      </p:cBhvr>
                                      <p:tavLst>
                                        <p:tav tm="0">
                                          <p:val>
                                            <p:strVal val="#ppt_x"/>
                                          </p:val>
                                        </p:tav>
                                        <p:tav tm="100000">
                                          <p:val>
                                            <p:strVal val="#ppt_x"/>
                                          </p:val>
                                        </p:tav>
                                      </p:tavLst>
                                    </p:anim>
                                    <p:anim calcmode="lin" valueType="num">
                                      <p:cBhvr>
                                        <p:cTn id="55" dur="1000" fill="hold"/>
                                        <p:tgtEl>
                                          <p:spTgt spid="29"/>
                                        </p:tgtEl>
                                        <p:attrNameLst>
                                          <p:attrName>ppt_y</p:attrName>
                                        </p:attrNameLst>
                                      </p:cBhvr>
                                      <p:tavLst>
                                        <p:tav tm="0">
                                          <p:val>
                                            <p:strVal val="#ppt_y+.1"/>
                                          </p:val>
                                        </p:tav>
                                        <p:tav tm="100000">
                                          <p:val>
                                            <p:strVal val="#ppt_y"/>
                                          </p:val>
                                        </p:tav>
                                      </p:tavLst>
                                    </p:anim>
                                  </p:childTnLst>
                                </p:cTn>
                              </p:par>
                            </p:childTnLst>
                          </p:cTn>
                        </p:par>
                        <p:par>
                          <p:cTn id="56" fill="hold">
                            <p:stCondLst>
                              <p:cond delay="6500"/>
                            </p:stCondLst>
                            <p:childTnLst>
                              <p:par>
                                <p:cTn id="57" presetID="53" presetClass="entr" presetSubtype="16" fill="hold" nodeType="after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p:cTn id="59" dur="500" fill="hold"/>
                                        <p:tgtEl>
                                          <p:spTgt spid="34"/>
                                        </p:tgtEl>
                                        <p:attrNameLst>
                                          <p:attrName>ppt_w</p:attrName>
                                        </p:attrNameLst>
                                      </p:cBhvr>
                                      <p:tavLst>
                                        <p:tav tm="0">
                                          <p:val>
                                            <p:fltVal val="0"/>
                                          </p:val>
                                        </p:tav>
                                        <p:tav tm="100000">
                                          <p:val>
                                            <p:strVal val="#ppt_w"/>
                                          </p:val>
                                        </p:tav>
                                      </p:tavLst>
                                    </p:anim>
                                    <p:anim calcmode="lin" valueType="num">
                                      <p:cBhvr>
                                        <p:cTn id="60" dur="500" fill="hold"/>
                                        <p:tgtEl>
                                          <p:spTgt spid="34"/>
                                        </p:tgtEl>
                                        <p:attrNameLst>
                                          <p:attrName>ppt_h</p:attrName>
                                        </p:attrNameLst>
                                      </p:cBhvr>
                                      <p:tavLst>
                                        <p:tav tm="0">
                                          <p:val>
                                            <p:fltVal val="0"/>
                                          </p:val>
                                        </p:tav>
                                        <p:tav tm="100000">
                                          <p:val>
                                            <p:strVal val="#ppt_h"/>
                                          </p:val>
                                        </p:tav>
                                      </p:tavLst>
                                    </p:anim>
                                    <p:animEffect transition="in" filter="fade">
                                      <p:cBhvr>
                                        <p:cTn id="61" dur="500"/>
                                        <p:tgtEl>
                                          <p:spTgt spid="34"/>
                                        </p:tgtEl>
                                      </p:cBhvr>
                                    </p:animEffect>
                                  </p:childTnLst>
                                </p:cTn>
                              </p:par>
                            </p:childTnLst>
                          </p:cTn>
                        </p:par>
                        <p:par>
                          <p:cTn id="62" fill="hold">
                            <p:stCondLst>
                              <p:cond delay="7000"/>
                            </p:stCondLst>
                            <p:childTnLst>
                              <p:par>
                                <p:cTn id="63" presetID="42" presetClass="entr" presetSubtype="0"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fade">
                                      <p:cBhvr>
                                        <p:cTn id="65" dur="1000"/>
                                        <p:tgtEl>
                                          <p:spTgt spid="33"/>
                                        </p:tgtEl>
                                      </p:cBhvr>
                                    </p:animEffect>
                                    <p:anim calcmode="lin" valueType="num">
                                      <p:cBhvr>
                                        <p:cTn id="66" dur="1000" fill="hold"/>
                                        <p:tgtEl>
                                          <p:spTgt spid="33"/>
                                        </p:tgtEl>
                                        <p:attrNameLst>
                                          <p:attrName>ppt_x</p:attrName>
                                        </p:attrNameLst>
                                      </p:cBhvr>
                                      <p:tavLst>
                                        <p:tav tm="0">
                                          <p:val>
                                            <p:strVal val="#ppt_x"/>
                                          </p:val>
                                        </p:tav>
                                        <p:tav tm="100000">
                                          <p:val>
                                            <p:strVal val="#ppt_x"/>
                                          </p:val>
                                        </p:tav>
                                      </p:tavLst>
                                    </p:anim>
                                    <p:anim calcmode="lin" valueType="num">
                                      <p:cBhvr>
                                        <p:cTn id="67" dur="1000" fill="hold"/>
                                        <p:tgtEl>
                                          <p:spTgt spid="33"/>
                                        </p:tgtEl>
                                        <p:attrNameLst>
                                          <p:attrName>ppt_y</p:attrName>
                                        </p:attrNameLst>
                                      </p:cBhvr>
                                      <p:tavLst>
                                        <p:tav tm="0">
                                          <p:val>
                                            <p:strVal val="#ppt_y+.1"/>
                                          </p:val>
                                        </p:tav>
                                        <p:tav tm="100000">
                                          <p:val>
                                            <p:strVal val="#ppt_y"/>
                                          </p:val>
                                        </p:tav>
                                      </p:tavLst>
                                    </p:anim>
                                  </p:childTnLst>
                                </p:cTn>
                              </p:par>
                            </p:childTnLst>
                          </p:cTn>
                        </p:par>
                        <p:par>
                          <p:cTn id="68" fill="hold">
                            <p:stCondLst>
                              <p:cond delay="8000"/>
                            </p:stCondLst>
                            <p:childTnLst>
                              <p:par>
                                <p:cTn id="69" presetID="53" presetClass="entr" presetSubtype="16" fill="hold" nodeType="afterEffect">
                                  <p:stCondLst>
                                    <p:cond delay="0"/>
                                  </p:stCondLst>
                                  <p:childTnLst>
                                    <p:set>
                                      <p:cBhvr>
                                        <p:cTn id="70" dur="1" fill="hold">
                                          <p:stCondLst>
                                            <p:cond delay="0"/>
                                          </p:stCondLst>
                                        </p:cTn>
                                        <p:tgtEl>
                                          <p:spTgt spid="38"/>
                                        </p:tgtEl>
                                        <p:attrNameLst>
                                          <p:attrName>style.visibility</p:attrName>
                                        </p:attrNameLst>
                                      </p:cBhvr>
                                      <p:to>
                                        <p:strVal val="visible"/>
                                      </p:to>
                                    </p:set>
                                    <p:anim calcmode="lin" valueType="num">
                                      <p:cBhvr>
                                        <p:cTn id="71" dur="500" fill="hold"/>
                                        <p:tgtEl>
                                          <p:spTgt spid="38"/>
                                        </p:tgtEl>
                                        <p:attrNameLst>
                                          <p:attrName>ppt_w</p:attrName>
                                        </p:attrNameLst>
                                      </p:cBhvr>
                                      <p:tavLst>
                                        <p:tav tm="0">
                                          <p:val>
                                            <p:fltVal val="0"/>
                                          </p:val>
                                        </p:tav>
                                        <p:tav tm="100000">
                                          <p:val>
                                            <p:strVal val="#ppt_w"/>
                                          </p:val>
                                        </p:tav>
                                      </p:tavLst>
                                    </p:anim>
                                    <p:anim calcmode="lin" valueType="num">
                                      <p:cBhvr>
                                        <p:cTn id="72" dur="500" fill="hold"/>
                                        <p:tgtEl>
                                          <p:spTgt spid="38"/>
                                        </p:tgtEl>
                                        <p:attrNameLst>
                                          <p:attrName>ppt_h</p:attrName>
                                        </p:attrNameLst>
                                      </p:cBhvr>
                                      <p:tavLst>
                                        <p:tav tm="0">
                                          <p:val>
                                            <p:fltVal val="0"/>
                                          </p:val>
                                        </p:tav>
                                        <p:tav tm="100000">
                                          <p:val>
                                            <p:strVal val="#ppt_h"/>
                                          </p:val>
                                        </p:tav>
                                      </p:tavLst>
                                    </p:anim>
                                    <p:animEffect transition="in" filter="fade">
                                      <p:cBhvr>
                                        <p:cTn id="73" dur="500"/>
                                        <p:tgtEl>
                                          <p:spTgt spid="38"/>
                                        </p:tgtEl>
                                      </p:cBhvr>
                                    </p:animEffect>
                                  </p:childTnLst>
                                </p:cTn>
                              </p:par>
                            </p:childTnLst>
                          </p:cTn>
                        </p:par>
                        <p:par>
                          <p:cTn id="74" fill="hold">
                            <p:stCondLst>
                              <p:cond delay="8500"/>
                            </p:stCondLst>
                            <p:childTnLst>
                              <p:par>
                                <p:cTn id="75" presetID="42" presetClass="entr" presetSubtype="0" fill="hold" grpId="0" nodeType="after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fade">
                                      <p:cBhvr>
                                        <p:cTn id="77" dur="1000"/>
                                        <p:tgtEl>
                                          <p:spTgt spid="37"/>
                                        </p:tgtEl>
                                      </p:cBhvr>
                                    </p:animEffect>
                                    <p:anim calcmode="lin" valueType="num">
                                      <p:cBhvr>
                                        <p:cTn id="78" dur="1000" fill="hold"/>
                                        <p:tgtEl>
                                          <p:spTgt spid="37"/>
                                        </p:tgtEl>
                                        <p:attrNameLst>
                                          <p:attrName>ppt_x</p:attrName>
                                        </p:attrNameLst>
                                      </p:cBhvr>
                                      <p:tavLst>
                                        <p:tav tm="0">
                                          <p:val>
                                            <p:strVal val="#ppt_x"/>
                                          </p:val>
                                        </p:tav>
                                        <p:tav tm="100000">
                                          <p:val>
                                            <p:strVal val="#ppt_x"/>
                                          </p:val>
                                        </p:tav>
                                      </p:tavLst>
                                    </p:anim>
                                    <p:anim calcmode="lin" valueType="num">
                                      <p:cBhvr>
                                        <p:cTn id="79"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9" grpId="0"/>
      <p:bldP spid="33" grpId="0"/>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rot="18900000">
            <a:off x="1806916" y="1365580"/>
            <a:ext cx="1518208" cy="1498220"/>
            <a:chOff x="1544070" y="1437964"/>
            <a:chExt cx="1518677" cy="1498682"/>
          </a:xfrm>
        </p:grpSpPr>
        <p:pic>
          <p:nvPicPr>
            <p:cNvPr id="15" name="图片 14"/>
            <p:cNvPicPr>
              <a:picLocks noChangeAspect="1"/>
            </p:cNvPicPr>
            <p:nvPr/>
          </p:nvPicPr>
          <p:blipFill>
            <a:blip r:embed="rId3" cstate="screen">
              <a:extLst>
                <a:ext uri="{BEBA8EAE-BF5A-486C-A8C5-ECC9F3942E4B}">
                  <a14:imgProps xmlns:a14="http://schemas.microsoft.com/office/drawing/2010/main">
                    <a14:imgLayer r:embed="rId4">
                      <a14:imgEffect>
                        <a14:brightnessContrast contrast="-50000"/>
                      </a14:imgEffect>
                    </a14:imgLayer>
                  </a14:imgProps>
                </a:ext>
                <a:ext uri="{28A0092B-C50C-407E-A947-70E740481C1C}">
                  <a14:useLocalDpi xmlns:a14="http://schemas.microsoft.com/office/drawing/2010/main"/>
                </a:ext>
              </a:extLst>
            </a:blip>
            <a:stretch>
              <a:fillRect/>
            </a:stretch>
          </p:blipFill>
          <p:spPr>
            <a:xfrm rot="18663384">
              <a:off x="1554068" y="1427966"/>
              <a:ext cx="1498682" cy="1518677"/>
            </a:xfrm>
            <a:prstGeom prst="rect">
              <a:avLst/>
            </a:prstGeom>
          </p:spPr>
        </p:pic>
        <p:sp>
          <p:nvSpPr>
            <p:cNvPr id="16" name="TextBox 15"/>
            <p:cNvSpPr txBox="1"/>
            <p:nvPr/>
          </p:nvSpPr>
          <p:spPr>
            <a:xfrm>
              <a:off x="1713433" y="1794540"/>
              <a:ext cx="1292643" cy="622981"/>
            </a:xfrm>
            <a:prstGeom prst="rect">
              <a:avLst/>
            </a:prstGeom>
            <a:noFill/>
          </p:spPr>
          <p:txBody>
            <a:bodyPr wrap="none" lIns="68550" tIns="34274" rIns="68550" bIns="34274" rtlCol="0">
              <a:spAutoFit/>
            </a:bodyPr>
            <a:lstStyle/>
            <a:p>
              <a:r>
                <a:rPr lang="zh-CN" altLang="en-US" sz="1799" b="1" dirty="0">
                  <a:solidFill>
                    <a:srgbClr val="454545"/>
                  </a:solidFill>
                  <a:cs typeface="+mn-ea"/>
                  <a:sym typeface="+mn-lt"/>
                </a:rPr>
                <a:t>点击输入您</a:t>
              </a:r>
              <a:endParaRPr lang="en-US" altLang="zh-CN" sz="1799" b="1" dirty="0">
                <a:solidFill>
                  <a:srgbClr val="454545"/>
                </a:solidFill>
                <a:cs typeface="+mn-ea"/>
                <a:sym typeface="+mn-lt"/>
              </a:endParaRPr>
            </a:p>
            <a:p>
              <a:r>
                <a:rPr lang="zh-CN" altLang="en-US" sz="1799" b="1" dirty="0">
                  <a:solidFill>
                    <a:srgbClr val="454545"/>
                  </a:solidFill>
                  <a:cs typeface="+mn-ea"/>
                  <a:sym typeface="+mn-lt"/>
                </a:rPr>
                <a:t>的文本内容</a:t>
              </a:r>
            </a:p>
          </p:txBody>
        </p:sp>
      </p:grpSp>
      <p:sp>
        <p:nvSpPr>
          <p:cNvPr id="17" name="矩形 16"/>
          <p:cNvSpPr/>
          <p:nvPr/>
        </p:nvSpPr>
        <p:spPr>
          <a:xfrm>
            <a:off x="1777031" y="3181162"/>
            <a:ext cx="1447353" cy="1254474"/>
          </a:xfrm>
          <a:prstGeom prst="rect">
            <a:avLst/>
          </a:prstGeom>
        </p:spPr>
        <p:txBody>
          <a:bodyPr lIns="68550" tIns="34274" rIns="68550" bIns="34274"/>
          <a:lstStyle/>
          <a:p>
            <a:pPr algn="just">
              <a:lnSpc>
                <a:spcPct val="150000"/>
              </a:lnSpc>
              <a:spcBef>
                <a:spcPts val="450"/>
              </a:spcBef>
              <a:spcAft>
                <a:spcPts val="450"/>
              </a:spcAft>
              <a:buClr>
                <a:srgbClr val="00B050"/>
              </a:buClr>
              <a:buSzPct val="80000"/>
              <a:defRPr/>
            </a:pPr>
            <a:r>
              <a:rPr lang="zh-CN" altLang="en-US" sz="1000" dirty="0">
                <a:solidFill>
                  <a:srgbClr val="454545"/>
                </a:solidFill>
                <a:cs typeface="+mn-ea"/>
                <a:sym typeface="+mn-lt"/>
              </a:rPr>
              <a:t>请在此处输入您的文本或者复制您的文本粘贴到此处，请在此处输入您的文本或者复制您的文本粘贴到此处。请在此处输入您的文本或者</a:t>
            </a:r>
          </a:p>
        </p:txBody>
      </p:sp>
      <p:grpSp>
        <p:nvGrpSpPr>
          <p:cNvPr id="18" name="组合 17"/>
          <p:cNvGrpSpPr/>
          <p:nvPr/>
        </p:nvGrpSpPr>
        <p:grpSpPr>
          <a:xfrm rot="18900000">
            <a:off x="3762114" y="1365579"/>
            <a:ext cx="1518208" cy="1498220"/>
            <a:chOff x="1544070" y="1437964"/>
            <a:chExt cx="1518677" cy="1498682"/>
          </a:xfrm>
        </p:grpSpPr>
        <p:pic>
          <p:nvPicPr>
            <p:cNvPr id="21" name="图片 20"/>
            <p:cNvPicPr>
              <a:picLocks noChangeAspect="1"/>
            </p:cNvPicPr>
            <p:nvPr/>
          </p:nvPicPr>
          <p:blipFill>
            <a:blip r:embed="rId3" cstate="screen">
              <a:extLst>
                <a:ext uri="{BEBA8EAE-BF5A-486C-A8C5-ECC9F3942E4B}">
                  <a14:imgProps xmlns:a14="http://schemas.microsoft.com/office/drawing/2010/main">
                    <a14:imgLayer r:embed="rId4">
                      <a14:imgEffect>
                        <a14:brightnessContrast contrast="-50000"/>
                      </a14:imgEffect>
                    </a14:imgLayer>
                  </a14:imgProps>
                </a:ext>
                <a:ext uri="{28A0092B-C50C-407E-A947-70E740481C1C}">
                  <a14:useLocalDpi xmlns:a14="http://schemas.microsoft.com/office/drawing/2010/main"/>
                </a:ext>
              </a:extLst>
            </a:blip>
            <a:stretch>
              <a:fillRect/>
            </a:stretch>
          </p:blipFill>
          <p:spPr>
            <a:xfrm rot="18663384">
              <a:off x="1554068" y="1427966"/>
              <a:ext cx="1498682" cy="1518677"/>
            </a:xfrm>
            <a:prstGeom prst="rect">
              <a:avLst/>
            </a:prstGeom>
          </p:spPr>
        </p:pic>
        <p:sp>
          <p:nvSpPr>
            <p:cNvPr id="22" name="TextBox 21"/>
            <p:cNvSpPr txBox="1"/>
            <p:nvPr/>
          </p:nvSpPr>
          <p:spPr>
            <a:xfrm>
              <a:off x="1713433" y="1794540"/>
              <a:ext cx="1292643" cy="622981"/>
            </a:xfrm>
            <a:prstGeom prst="rect">
              <a:avLst/>
            </a:prstGeom>
            <a:noFill/>
          </p:spPr>
          <p:txBody>
            <a:bodyPr wrap="none" lIns="68550" tIns="34274" rIns="68550" bIns="34274" rtlCol="0">
              <a:spAutoFit/>
            </a:bodyPr>
            <a:lstStyle/>
            <a:p>
              <a:r>
                <a:rPr lang="zh-CN" altLang="en-US" sz="1799" b="1" dirty="0">
                  <a:solidFill>
                    <a:srgbClr val="454545"/>
                  </a:solidFill>
                  <a:cs typeface="+mn-ea"/>
                  <a:sym typeface="+mn-lt"/>
                </a:rPr>
                <a:t>点击输入您</a:t>
              </a:r>
              <a:endParaRPr lang="en-US" altLang="zh-CN" sz="1799" b="1" dirty="0">
                <a:solidFill>
                  <a:srgbClr val="454545"/>
                </a:solidFill>
                <a:cs typeface="+mn-ea"/>
                <a:sym typeface="+mn-lt"/>
              </a:endParaRPr>
            </a:p>
            <a:p>
              <a:r>
                <a:rPr lang="zh-CN" altLang="en-US" sz="1799" b="1" dirty="0">
                  <a:solidFill>
                    <a:srgbClr val="454545"/>
                  </a:solidFill>
                  <a:cs typeface="+mn-ea"/>
                  <a:sym typeface="+mn-lt"/>
                </a:rPr>
                <a:t>的文本内容</a:t>
              </a:r>
            </a:p>
          </p:txBody>
        </p:sp>
      </p:grpSp>
      <p:sp>
        <p:nvSpPr>
          <p:cNvPr id="23" name="矩形 22"/>
          <p:cNvSpPr/>
          <p:nvPr/>
        </p:nvSpPr>
        <p:spPr>
          <a:xfrm>
            <a:off x="3808404" y="3181162"/>
            <a:ext cx="1447353" cy="1254474"/>
          </a:xfrm>
          <a:prstGeom prst="rect">
            <a:avLst/>
          </a:prstGeom>
        </p:spPr>
        <p:txBody>
          <a:bodyPr lIns="68550" tIns="34274" rIns="68550" bIns="34274"/>
          <a:lstStyle/>
          <a:p>
            <a:pPr algn="just">
              <a:lnSpc>
                <a:spcPct val="150000"/>
              </a:lnSpc>
              <a:spcBef>
                <a:spcPts val="450"/>
              </a:spcBef>
              <a:spcAft>
                <a:spcPts val="450"/>
              </a:spcAft>
              <a:buClr>
                <a:srgbClr val="00B050"/>
              </a:buClr>
              <a:buSzPct val="80000"/>
              <a:defRPr/>
            </a:pPr>
            <a:r>
              <a:rPr lang="zh-CN" altLang="en-US" sz="1000" dirty="0">
                <a:solidFill>
                  <a:srgbClr val="454545"/>
                </a:solidFill>
                <a:cs typeface="+mn-ea"/>
                <a:sym typeface="+mn-lt"/>
              </a:rPr>
              <a:t>请在此处输入您的文本或者复制您的文本粘贴到此处，请在此处输入您的文本或者复制您的文本粘贴到此处。请在此处输入您的文本或者</a:t>
            </a:r>
          </a:p>
        </p:txBody>
      </p:sp>
      <p:grpSp>
        <p:nvGrpSpPr>
          <p:cNvPr id="24" name="组合 23"/>
          <p:cNvGrpSpPr/>
          <p:nvPr/>
        </p:nvGrpSpPr>
        <p:grpSpPr>
          <a:xfrm rot="18900000">
            <a:off x="5717310" y="1365579"/>
            <a:ext cx="1518208" cy="1498220"/>
            <a:chOff x="1544070" y="1437964"/>
            <a:chExt cx="1518677" cy="1498682"/>
          </a:xfrm>
        </p:grpSpPr>
        <p:pic>
          <p:nvPicPr>
            <p:cNvPr id="25" name="图片 24"/>
            <p:cNvPicPr>
              <a:picLocks noChangeAspect="1"/>
            </p:cNvPicPr>
            <p:nvPr/>
          </p:nvPicPr>
          <p:blipFill>
            <a:blip r:embed="rId3" cstate="screen">
              <a:extLst>
                <a:ext uri="{BEBA8EAE-BF5A-486C-A8C5-ECC9F3942E4B}">
                  <a14:imgProps xmlns:a14="http://schemas.microsoft.com/office/drawing/2010/main">
                    <a14:imgLayer r:embed="rId4">
                      <a14:imgEffect>
                        <a14:brightnessContrast contrast="-50000"/>
                      </a14:imgEffect>
                    </a14:imgLayer>
                  </a14:imgProps>
                </a:ext>
                <a:ext uri="{28A0092B-C50C-407E-A947-70E740481C1C}">
                  <a14:useLocalDpi xmlns:a14="http://schemas.microsoft.com/office/drawing/2010/main"/>
                </a:ext>
              </a:extLst>
            </a:blip>
            <a:stretch>
              <a:fillRect/>
            </a:stretch>
          </p:blipFill>
          <p:spPr>
            <a:xfrm rot="18663384">
              <a:off x="1554068" y="1427966"/>
              <a:ext cx="1498682" cy="1518677"/>
            </a:xfrm>
            <a:prstGeom prst="rect">
              <a:avLst/>
            </a:prstGeom>
          </p:spPr>
        </p:pic>
        <p:sp>
          <p:nvSpPr>
            <p:cNvPr id="26" name="TextBox 25"/>
            <p:cNvSpPr txBox="1"/>
            <p:nvPr/>
          </p:nvSpPr>
          <p:spPr>
            <a:xfrm>
              <a:off x="1713433" y="1794540"/>
              <a:ext cx="1292643" cy="622981"/>
            </a:xfrm>
            <a:prstGeom prst="rect">
              <a:avLst/>
            </a:prstGeom>
            <a:noFill/>
          </p:spPr>
          <p:txBody>
            <a:bodyPr wrap="none" lIns="68550" tIns="34274" rIns="68550" bIns="34274" rtlCol="0">
              <a:spAutoFit/>
            </a:bodyPr>
            <a:lstStyle/>
            <a:p>
              <a:r>
                <a:rPr lang="zh-CN" altLang="en-US" sz="1799" b="1" dirty="0">
                  <a:solidFill>
                    <a:srgbClr val="454545"/>
                  </a:solidFill>
                  <a:cs typeface="+mn-ea"/>
                  <a:sym typeface="+mn-lt"/>
                </a:rPr>
                <a:t>点击输入您</a:t>
              </a:r>
              <a:endParaRPr lang="en-US" altLang="zh-CN" sz="1799" b="1" dirty="0">
                <a:solidFill>
                  <a:srgbClr val="454545"/>
                </a:solidFill>
                <a:cs typeface="+mn-ea"/>
                <a:sym typeface="+mn-lt"/>
              </a:endParaRPr>
            </a:p>
            <a:p>
              <a:r>
                <a:rPr lang="zh-CN" altLang="en-US" sz="1799" b="1" dirty="0">
                  <a:solidFill>
                    <a:srgbClr val="454545"/>
                  </a:solidFill>
                  <a:cs typeface="+mn-ea"/>
                  <a:sym typeface="+mn-lt"/>
                </a:rPr>
                <a:t>的文本内容</a:t>
              </a:r>
            </a:p>
          </p:txBody>
        </p:sp>
      </p:grpSp>
      <p:sp>
        <p:nvSpPr>
          <p:cNvPr id="27" name="矩形 26"/>
          <p:cNvSpPr/>
          <p:nvPr/>
        </p:nvSpPr>
        <p:spPr>
          <a:xfrm>
            <a:off x="5714647" y="3181162"/>
            <a:ext cx="1447353" cy="1254474"/>
          </a:xfrm>
          <a:prstGeom prst="rect">
            <a:avLst/>
          </a:prstGeom>
        </p:spPr>
        <p:txBody>
          <a:bodyPr lIns="68550" tIns="34274" rIns="68550" bIns="34274"/>
          <a:lstStyle/>
          <a:p>
            <a:pPr algn="just">
              <a:lnSpc>
                <a:spcPct val="150000"/>
              </a:lnSpc>
              <a:spcBef>
                <a:spcPts val="450"/>
              </a:spcBef>
              <a:spcAft>
                <a:spcPts val="450"/>
              </a:spcAft>
              <a:buClr>
                <a:srgbClr val="00B050"/>
              </a:buClr>
              <a:buSzPct val="80000"/>
              <a:defRPr/>
            </a:pPr>
            <a:r>
              <a:rPr lang="zh-CN" altLang="en-US" sz="1000" dirty="0">
                <a:solidFill>
                  <a:srgbClr val="454545"/>
                </a:solidFill>
                <a:cs typeface="+mn-ea"/>
                <a:sym typeface="+mn-lt"/>
              </a:rPr>
              <a:t>请在此处输入您的文本或者复制您的文本粘贴到此处，请在此处输入您的文本或者复制您的文本粘贴到此处。请在此处输入您的文本或者</a:t>
            </a:r>
          </a:p>
        </p:txBody>
      </p:sp>
      <p:sp>
        <p:nvSpPr>
          <p:cNvPr id="19" name="Text Box 160"/>
          <p:cNvSpPr txBox="1">
            <a:spLocks noChangeArrowheads="1"/>
          </p:cNvSpPr>
          <p:nvPr/>
        </p:nvSpPr>
        <p:spPr bwMode="auto">
          <a:xfrm>
            <a:off x="1907704" y="116913"/>
            <a:ext cx="52565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2400" dirty="0">
                <a:cs typeface="+mn-ea"/>
                <a:sym typeface="+mn-lt"/>
              </a:rPr>
              <a:t>单击添加您的标题</a:t>
            </a:r>
          </a:p>
        </p:txBody>
      </p:sp>
    </p:spTree>
    <p:extLst>
      <p:ext uri="{BB962C8B-B14F-4D97-AF65-F5344CB8AC3E}">
        <p14:creationId xmlns:p14="http://schemas.microsoft.com/office/powerpoint/2010/main" val="3651786829"/>
      </p:ext>
    </p:extLst>
  </p:cSld>
  <p:clrMapOvr>
    <a:masterClrMapping/>
  </p:clrMapOvr>
  <p:transition spd="slow" advTm="0">
    <p:pull dir="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14:presetBounceEnd="64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64000">
                                          <p:cBhvr additive="base">
                                            <p:cTn id="7" dur="1000" fill="hold"/>
                                            <p:tgtEl>
                                              <p:spTgt spid="14"/>
                                            </p:tgtEl>
                                            <p:attrNameLst>
                                              <p:attrName>ppt_x</p:attrName>
                                            </p:attrNameLst>
                                          </p:cBhvr>
                                          <p:tavLst>
                                            <p:tav tm="0">
                                              <p:val>
                                                <p:strVal val="0-#ppt_w/2"/>
                                              </p:val>
                                            </p:tav>
                                            <p:tav tm="100000">
                                              <p:val>
                                                <p:strVal val="#ppt_x"/>
                                              </p:val>
                                            </p:tav>
                                          </p:tavLst>
                                        </p:anim>
                                        <p:anim calcmode="lin" valueType="num" p14:bounceEnd="64000">
                                          <p:cBhvr additive="base">
                                            <p:cTn id="8" dur="10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42" presetClass="entr" presetSubtype="0" fill="hold" grpId="0" nodeType="afterEffect">
                                      <p:stCondLst>
                                        <p:cond delay="0"/>
                                      </p:stCondLst>
                                      <p:iterate type="wd">
                                        <p:tmPct val="10000"/>
                                      </p:iterate>
                                      <p:childTnLst>
                                        <p:set>
                                          <p:cBhvr>
                                            <p:cTn id="11" dur="1" fill="hold">
                                              <p:stCondLst>
                                                <p:cond delay="0"/>
                                              </p:stCondLst>
                                            </p:cTn>
                                            <p:tgtEl>
                                              <p:spTgt spid="17"/>
                                            </p:tgtEl>
                                            <p:attrNameLst>
                                              <p:attrName>style.visibility</p:attrName>
                                            </p:attrNameLst>
                                          </p:cBhvr>
                                          <p:to>
                                            <p:strVal val="visible"/>
                                          </p:to>
                                        </p:set>
                                        <p:animEffect transition="in" filter="fade">
                                          <p:cBhvr>
                                            <p:cTn id="12" dur="250"/>
                                            <p:tgtEl>
                                              <p:spTgt spid="17"/>
                                            </p:tgtEl>
                                          </p:cBhvr>
                                        </p:animEffect>
                                        <p:anim calcmode="lin" valueType="num">
                                          <p:cBhvr>
                                            <p:cTn id="13" dur="250" fill="hold"/>
                                            <p:tgtEl>
                                              <p:spTgt spid="17"/>
                                            </p:tgtEl>
                                            <p:attrNameLst>
                                              <p:attrName>ppt_x</p:attrName>
                                            </p:attrNameLst>
                                          </p:cBhvr>
                                          <p:tavLst>
                                            <p:tav tm="0">
                                              <p:val>
                                                <p:strVal val="#ppt_x"/>
                                              </p:val>
                                            </p:tav>
                                            <p:tav tm="100000">
                                              <p:val>
                                                <p:strVal val="#ppt_x"/>
                                              </p:val>
                                            </p:tav>
                                          </p:tavLst>
                                        </p:anim>
                                        <p:anim calcmode="lin" valueType="num">
                                          <p:cBhvr>
                                            <p:cTn id="14" dur="250" fill="hold"/>
                                            <p:tgtEl>
                                              <p:spTgt spid="17"/>
                                            </p:tgtEl>
                                            <p:attrNameLst>
                                              <p:attrName>ppt_y</p:attrName>
                                            </p:attrNameLst>
                                          </p:cBhvr>
                                          <p:tavLst>
                                            <p:tav tm="0">
                                              <p:val>
                                                <p:strVal val="#ppt_y+.1"/>
                                              </p:val>
                                            </p:tav>
                                            <p:tav tm="100000">
                                              <p:val>
                                                <p:strVal val="#ppt_y"/>
                                              </p:val>
                                            </p:tav>
                                          </p:tavLst>
                                        </p:anim>
                                      </p:childTnLst>
                                    </p:cTn>
                                  </p:par>
                                </p:childTnLst>
                              </p:cTn>
                            </p:par>
                            <p:par>
                              <p:cTn id="15" fill="hold">
                                <p:stCondLst>
                                  <p:cond delay="2225"/>
                                </p:stCondLst>
                                <p:childTnLst>
                                  <p:par>
                                    <p:cTn id="16" presetID="2" presetClass="entr" presetSubtype="12" fill="hold" nodeType="afterEffect" p14:presetBounceEnd="64000">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14:bounceEnd="64000">
                                          <p:cBhvr additive="base">
                                            <p:cTn id="18" dur="1000" fill="hold"/>
                                            <p:tgtEl>
                                              <p:spTgt spid="18"/>
                                            </p:tgtEl>
                                            <p:attrNameLst>
                                              <p:attrName>ppt_x</p:attrName>
                                            </p:attrNameLst>
                                          </p:cBhvr>
                                          <p:tavLst>
                                            <p:tav tm="0">
                                              <p:val>
                                                <p:strVal val="0-#ppt_w/2"/>
                                              </p:val>
                                            </p:tav>
                                            <p:tav tm="100000">
                                              <p:val>
                                                <p:strVal val="#ppt_x"/>
                                              </p:val>
                                            </p:tav>
                                          </p:tavLst>
                                        </p:anim>
                                        <p:anim calcmode="lin" valueType="num" p14:bounceEnd="64000">
                                          <p:cBhvr additive="base">
                                            <p:cTn id="19" dur="1000" fill="hold"/>
                                            <p:tgtEl>
                                              <p:spTgt spid="18"/>
                                            </p:tgtEl>
                                            <p:attrNameLst>
                                              <p:attrName>ppt_y</p:attrName>
                                            </p:attrNameLst>
                                          </p:cBhvr>
                                          <p:tavLst>
                                            <p:tav tm="0">
                                              <p:val>
                                                <p:strVal val="1+#ppt_h/2"/>
                                              </p:val>
                                            </p:tav>
                                            <p:tav tm="100000">
                                              <p:val>
                                                <p:strVal val="#ppt_y"/>
                                              </p:val>
                                            </p:tav>
                                          </p:tavLst>
                                        </p:anim>
                                      </p:childTnLst>
                                    </p:cTn>
                                  </p:par>
                                </p:childTnLst>
                              </p:cTn>
                            </p:par>
                            <p:par>
                              <p:cTn id="20" fill="hold">
                                <p:stCondLst>
                                  <p:cond delay="3225"/>
                                </p:stCondLst>
                                <p:childTnLst>
                                  <p:par>
                                    <p:cTn id="21" presetID="42" presetClass="entr" presetSubtype="0" fill="hold" grpId="0" nodeType="afterEffect">
                                      <p:stCondLst>
                                        <p:cond delay="0"/>
                                      </p:stCondLst>
                                      <p:iterate type="wd">
                                        <p:tmPct val="10000"/>
                                      </p:iterate>
                                      <p:childTnLst>
                                        <p:set>
                                          <p:cBhvr>
                                            <p:cTn id="22" dur="1" fill="hold">
                                              <p:stCondLst>
                                                <p:cond delay="0"/>
                                              </p:stCondLst>
                                            </p:cTn>
                                            <p:tgtEl>
                                              <p:spTgt spid="23"/>
                                            </p:tgtEl>
                                            <p:attrNameLst>
                                              <p:attrName>style.visibility</p:attrName>
                                            </p:attrNameLst>
                                          </p:cBhvr>
                                          <p:to>
                                            <p:strVal val="visible"/>
                                          </p:to>
                                        </p:set>
                                        <p:animEffect transition="in" filter="fade">
                                          <p:cBhvr>
                                            <p:cTn id="23" dur="250"/>
                                            <p:tgtEl>
                                              <p:spTgt spid="23"/>
                                            </p:tgtEl>
                                          </p:cBhvr>
                                        </p:animEffect>
                                        <p:anim calcmode="lin" valueType="num">
                                          <p:cBhvr>
                                            <p:cTn id="24" dur="250" fill="hold"/>
                                            <p:tgtEl>
                                              <p:spTgt spid="23"/>
                                            </p:tgtEl>
                                            <p:attrNameLst>
                                              <p:attrName>ppt_x</p:attrName>
                                            </p:attrNameLst>
                                          </p:cBhvr>
                                          <p:tavLst>
                                            <p:tav tm="0">
                                              <p:val>
                                                <p:strVal val="#ppt_x"/>
                                              </p:val>
                                            </p:tav>
                                            <p:tav tm="100000">
                                              <p:val>
                                                <p:strVal val="#ppt_x"/>
                                              </p:val>
                                            </p:tav>
                                          </p:tavLst>
                                        </p:anim>
                                        <p:anim calcmode="lin" valueType="num">
                                          <p:cBhvr>
                                            <p:cTn id="25" dur="250" fill="hold"/>
                                            <p:tgtEl>
                                              <p:spTgt spid="23"/>
                                            </p:tgtEl>
                                            <p:attrNameLst>
                                              <p:attrName>ppt_y</p:attrName>
                                            </p:attrNameLst>
                                          </p:cBhvr>
                                          <p:tavLst>
                                            <p:tav tm="0">
                                              <p:val>
                                                <p:strVal val="#ppt_y+.1"/>
                                              </p:val>
                                            </p:tav>
                                            <p:tav tm="100000">
                                              <p:val>
                                                <p:strVal val="#ppt_y"/>
                                              </p:val>
                                            </p:tav>
                                          </p:tavLst>
                                        </p:anim>
                                      </p:childTnLst>
                                    </p:cTn>
                                  </p:par>
                                </p:childTnLst>
                              </p:cTn>
                            </p:par>
                            <p:par>
                              <p:cTn id="26" fill="hold">
                                <p:stCondLst>
                                  <p:cond delay="4450"/>
                                </p:stCondLst>
                                <p:childTnLst>
                                  <p:par>
                                    <p:cTn id="27" presetID="2" presetClass="entr" presetSubtype="12" fill="hold" nodeType="afterEffect" p14:presetBounceEnd="64000">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14:bounceEnd="64000">
                                          <p:cBhvr additive="base">
                                            <p:cTn id="29" dur="1000" fill="hold"/>
                                            <p:tgtEl>
                                              <p:spTgt spid="24"/>
                                            </p:tgtEl>
                                            <p:attrNameLst>
                                              <p:attrName>ppt_x</p:attrName>
                                            </p:attrNameLst>
                                          </p:cBhvr>
                                          <p:tavLst>
                                            <p:tav tm="0">
                                              <p:val>
                                                <p:strVal val="0-#ppt_w/2"/>
                                              </p:val>
                                            </p:tav>
                                            <p:tav tm="100000">
                                              <p:val>
                                                <p:strVal val="#ppt_x"/>
                                              </p:val>
                                            </p:tav>
                                          </p:tavLst>
                                        </p:anim>
                                        <p:anim calcmode="lin" valueType="num" p14:bounceEnd="64000">
                                          <p:cBhvr additive="base">
                                            <p:cTn id="30" dur="1000" fill="hold"/>
                                            <p:tgtEl>
                                              <p:spTgt spid="24"/>
                                            </p:tgtEl>
                                            <p:attrNameLst>
                                              <p:attrName>ppt_y</p:attrName>
                                            </p:attrNameLst>
                                          </p:cBhvr>
                                          <p:tavLst>
                                            <p:tav tm="0">
                                              <p:val>
                                                <p:strVal val="1+#ppt_h/2"/>
                                              </p:val>
                                            </p:tav>
                                            <p:tav tm="100000">
                                              <p:val>
                                                <p:strVal val="#ppt_y"/>
                                              </p:val>
                                            </p:tav>
                                          </p:tavLst>
                                        </p:anim>
                                      </p:childTnLst>
                                    </p:cTn>
                                  </p:par>
                                </p:childTnLst>
                              </p:cTn>
                            </p:par>
                            <p:par>
                              <p:cTn id="31" fill="hold">
                                <p:stCondLst>
                                  <p:cond delay="5450"/>
                                </p:stCondLst>
                                <p:childTnLst>
                                  <p:par>
                                    <p:cTn id="32" presetID="42" presetClass="entr" presetSubtype="0" fill="hold" grpId="0" nodeType="afterEffect">
                                      <p:stCondLst>
                                        <p:cond delay="0"/>
                                      </p:stCondLst>
                                      <p:iterate type="wd">
                                        <p:tmPct val="10000"/>
                                      </p:iterate>
                                      <p:childTnLst>
                                        <p:set>
                                          <p:cBhvr>
                                            <p:cTn id="33" dur="1" fill="hold">
                                              <p:stCondLst>
                                                <p:cond delay="0"/>
                                              </p:stCondLst>
                                            </p:cTn>
                                            <p:tgtEl>
                                              <p:spTgt spid="27"/>
                                            </p:tgtEl>
                                            <p:attrNameLst>
                                              <p:attrName>style.visibility</p:attrName>
                                            </p:attrNameLst>
                                          </p:cBhvr>
                                          <p:to>
                                            <p:strVal val="visible"/>
                                          </p:to>
                                        </p:set>
                                        <p:animEffect transition="in" filter="fade">
                                          <p:cBhvr>
                                            <p:cTn id="34" dur="250"/>
                                            <p:tgtEl>
                                              <p:spTgt spid="27"/>
                                            </p:tgtEl>
                                          </p:cBhvr>
                                        </p:animEffect>
                                        <p:anim calcmode="lin" valueType="num">
                                          <p:cBhvr>
                                            <p:cTn id="35" dur="250" fill="hold"/>
                                            <p:tgtEl>
                                              <p:spTgt spid="27"/>
                                            </p:tgtEl>
                                            <p:attrNameLst>
                                              <p:attrName>ppt_x</p:attrName>
                                            </p:attrNameLst>
                                          </p:cBhvr>
                                          <p:tavLst>
                                            <p:tav tm="0">
                                              <p:val>
                                                <p:strVal val="#ppt_x"/>
                                              </p:val>
                                            </p:tav>
                                            <p:tav tm="100000">
                                              <p:val>
                                                <p:strVal val="#ppt_x"/>
                                              </p:val>
                                            </p:tav>
                                          </p:tavLst>
                                        </p:anim>
                                        <p:anim calcmode="lin" valueType="num">
                                          <p:cBhvr>
                                            <p:cTn id="36" dur="25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3" grpId="0"/>
          <p:bldP spid="27" grpId="0"/>
        </p:bldLst>
      </p:timing>
    </mc:Choice>
    <mc:Fallback xmlns:a14="http://schemas.microsoft.com/office/drawing/2010/main"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42" presetClass="entr" presetSubtype="0" fill="hold" grpId="0" nodeType="afterEffect">
                                      <p:stCondLst>
                                        <p:cond delay="0"/>
                                      </p:stCondLst>
                                      <p:iterate type="wd">
                                        <p:tmPct val="10000"/>
                                      </p:iterate>
                                      <p:childTnLst>
                                        <p:set>
                                          <p:cBhvr>
                                            <p:cTn id="11" dur="1" fill="hold">
                                              <p:stCondLst>
                                                <p:cond delay="0"/>
                                              </p:stCondLst>
                                            </p:cTn>
                                            <p:tgtEl>
                                              <p:spTgt spid="17"/>
                                            </p:tgtEl>
                                            <p:attrNameLst>
                                              <p:attrName>style.visibility</p:attrName>
                                            </p:attrNameLst>
                                          </p:cBhvr>
                                          <p:to>
                                            <p:strVal val="visible"/>
                                          </p:to>
                                        </p:set>
                                        <p:animEffect transition="in" filter="fade">
                                          <p:cBhvr>
                                            <p:cTn id="12" dur="250"/>
                                            <p:tgtEl>
                                              <p:spTgt spid="17"/>
                                            </p:tgtEl>
                                          </p:cBhvr>
                                        </p:animEffect>
                                        <p:anim calcmode="lin" valueType="num">
                                          <p:cBhvr>
                                            <p:cTn id="13" dur="250" fill="hold"/>
                                            <p:tgtEl>
                                              <p:spTgt spid="17"/>
                                            </p:tgtEl>
                                            <p:attrNameLst>
                                              <p:attrName>ppt_x</p:attrName>
                                            </p:attrNameLst>
                                          </p:cBhvr>
                                          <p:tavLst>
                                            <p:tav tm="0">
                                              <p:val>
                                                <p:strVal val="#ppt_x"/>
                                              </p:val>
                                            </p:tav>
                                            <p:tav tm="100000">
                                              <p:val>
                                                <p:strVal val="#ppt_x"/>
                                              </p:val>
                                            </p:tav>
                                          </p:tavLst>
                                        </p:anim>
                                        <p:anim calcmode="lin" valueType="num">
                                          <p:cBhvr>
                                            <p:cTn id="14" dur="250" fill="hold"/>
                                            <p:tgtEl>
                                              <p:spTgt spid="17"/>
                                            </p:tgtEl>
                                            <p:attrNameLst>
                                              <p:attrName>ppt_y</p:attrName>
                                            </p:attrNameLst>
                                          </p:cBhvr>
                                          <p:tavLst>
                                            <p:tav tm="0">
                                              <p:val>
                                                <p:strVal val="#ppt_y+.1"/>
                                              </p:val>
                                            </p:tav>
                                            <p:tav tm="100000">
                                              <p:val>
                                                <p:strVal val="#ppt_y"/>
                                              </p:val>
                                            </p:tav>
                                          </p:tavLst>
                                        </p:anim>
                                      </p:childTnLst>
                                    </p:cTn>
                                  </p:par>
                                </p:childTnLst>
                              </p:cTn>
                            </p:par>
                            <p:par>
                              <p:cTn id="15" fill="hold">
                                <p:stCondLst>
                                  <p:cond delay="2225"/>
                                </p:stCondLst>
                                <p:childTnLst>
                                  <p:par>
                                    <p:cTn id="16" presetID="2" presetClass="entr" presetSubtype="12"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1000" fill="hold"/>
                                            <p:tgtEl>
                                              <p:spTgt spid="18"/>
                                            </p:tgtEl>
                                            <p:attrNameLst>
                                              <p:attrName>ppt_x</p:attrName>
                                            </p:attrNameLst>
                                          </p:cBhvr>
                                          <p:tavLst>
                                            <p:tav tm="0">
                                              <p:val>
                                                <p:strVal val="0-#ppt_w/2"/>
                                              </p:val>
                                            </p:tav>
                                            <p:tav tm="100000">
                                              <p:val>
                                                <p:strVal val="#ppt_x"/>
                                              </p:val>
                                            </p:tav>
                                          </p:tavLst>
                                        </p:anim>
                                        <p:anim calcmode="lin" valueType="num">
                                          <p:cBhvr additive="base">
                                            <p:cTn id="19" dur="1000" fill="hold"/>
                                            <p:tgtEl>
                                              <p:spTgt spid="18"/>
                                            </p:tgtEl>
                                            <p:attrNameLst>
                                              <p:attrName>ppt_y</p:attrName>
                                            </p:attrNameLst>
                                          </p:cBhvr>
                                          <p:tavLst>
                                            <p:tav tm="0">
                                              <p:val>
                                                <p:strVal val="1+#ppt_h/2"/>
                                              </p:val>
                                            </p:tav>
                                            <p:tav tm="100000">
                                              <p:val>
                                                <p:strVal val="#ppt_y"/>
                                              </p:val>
                                            </p:tav>
                                          </p:tavLst>
                                        </p:anim>
                                      </p:childTnLst>
                                    </p:cTn>
                                  </p:par>
                                </p:childTnLst>
                              </p:cTn>
                            </p:par>
                            <p:par>
                              <p:cTn id="20" fill="hold">
                                <p:stCondLst>
                                  <p:cond delay="3225"/>
                                </p:stCondLst>
                                <p:childTnLst>
                                  <p:par>
                                    <p:cTn id="21" presetID="42" presetClass="entr" presetSubtype="0" fill="hold" grpId="0" nodeType="afterEffect">
                                      <p:stCondLst>
                                        <p:cond delay="0"/>
                                      </p:stCondLst>
                                      <p:iterate type="wd">
                                        <p:tmPct val="10000"/>
                                      </p:iterate>
                                      <p:childTnLst>
                                        <p:set>
                                          <p:cBhvr>
                                            <p:cTn id="22" dur="1" fill="hold">
                                              <p:stCondLst>
                                                <p:cond delay="0"/>
                                              </p:stCondLst>
                                            </p:cTn>
                                            <p:tgtEl>
                                              <p:spTgt spid="23"/>
                                            </p:tgtEl>
                                            <p:attrNameLst>
                                              <p:attrName>style.visibility</p:attrName>
                                            </p:attrNameLst>
                                          </p:cBhvr>
                                          <p:to>
                                            <p:strVal val="visible"/>
                                          </p:to>
                                        </p:set>
                                        <p:animEffect transition="in" filter="fade">
                                          <p:cBhvr>
                                            <p:cTn id="23" dur="250"/>
                                            <p:tgtEl>
                                              <p:spTgt spid="23"/>
                                            </p:tgtEl>
                                          </p:cBhvr>
                                        </p:animEffect>
                                        <p:anim calcmode="lin" valueType="num">
                                          <p:cBhvr>
                                            <p:cTn id="24" dur="250" fill="hold"/>
                                            <p:tgtEl>
                                              <p:spTgt spid="23"/>
                                            </p:tgtEl>
                                            <p:attrNameLst>
                                              <p:attrName>ppt_x</p:attrName>
                                            </p:attrNameLst>
                                          </p:cBhvr>
                                          <p:tavLst>
                                            <p:tav tm="0">
                                              <p:val>
                                                <p:strVal val="#ppt_x"/>
                                              </p:val>
                                            </p:tav>
                                            <p:tav tm="100000">
                                              <p:val>
                                                <p:strVal val="#ppt_x"/>
                                              </p:val>
                                            </p:tav>
                                          </p:tavLst>
                                        </p:anim>
                                        <p:anim calcmode="lin" valueType="num">
                                          <p:cBhvr>
                                            <p:cTn id="25" dur="250" fill="hold"/>
                                            <p:tgtEl>
                                              <p:spTgt spid="23"/>
                                            </p:tgtEl>
                                            <p:attrNameLst>
                                              <p:attrName>ppt_y</p:attrName>
                                            </p:attrNameLst>
                                          </p:cBhvr>
                                          <p:tavLst>
                                            <p:tav tm="0">
                                              <p:val>
                                                <p:strVal val="#ppt_y+.1"/>
                                              </p:val>
                                            </p:tav>
                                            <p:tav tm="100000">
                                              <p:val>
                                                <p:strVal val="#ppt_y"/>
                                              </p:val>
                                            </p:tav>
                                          </p:tavLst>
                                        </p:anim>
                                      </p:childTnLst>
                                    </p:cTn>
                                  </p:par>
                                </p:childTnLst>
                              </p:cTn>
                            </p:par>
                            <p:par>
                              <p:cTn id="26" fill="hold">
                                <p:stCondLst>
                                  <p:cond delay="4450"/>
                                </p:stCondLst>
                                <p:childTnLst>
                                  <p:par>
                                    <p:cTn id="27" presetID="2" presetClass="entr" presetSubtype="12" fill="hold"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1000" fill="hold"/>
                                            <p:tgtEl>
                                              <p:spTgt spid="24"/>
                                            </p:tgtEl>
                                            <p:attrNameLst>
                                              <p:attrName>ppt_x</p:attrName>
                                            </p:attrNameLst>
                                          </p:cBhvr>
                                          <p:tavLst>
                                            <p:tav tm="0">
                                              <p:val>
                                                <p:strVal val="0-#ppt_w/2"/>
                                              </p:val>
                                            </p:tav>
                                            <p:tav tm="100000">
                                              <p:val>
                                                <p:strVal val="#ppt_x"/>
                                              </p:val>
                                            </p:tav>
                                          </p:tavLst>
                                        </p:anim>
                                        <p:anim calcmode="lin" valueType="num">
                                          <p:cBhvr additive="base">
                                            <p:cTn id="30" dur="1000" fill="hold"/>
                                            <p:tgtEl>
                                              <p:spTgt spid="24"/>
                                            </p:tgtEl>
                                            <p:attrNameLst>
                                              <p:attrName>ppt_y</p:attrName>
                                            </p:attrNameLst>
                                          </p:cBhvr>
                                          <p:tavLst>
                                            <p:tav tm="0">
                                              <p:val>
                                                <p:strVal val="1+#ppt_h/2"/>
                                              </p:val>
                                            </p:tav>
                                            <p:tav tm="100000">
                                              <p:val>
                                                <p:strVal val="#ppt_y"/>
                                              </p:val>
                                            </p:tav>
                                          </p:tavLst>
                                        </p:anim>
                                      </p:childTnLst>
                                    </p:cTn>
                                  </p:par>
                                </p:childTnLst>
                              </p:cTn>
                            </p:par>
                            <p:par>
                              <p:cTn id="31" fill="hold">
                                <p:stCondLst>
                                  <p:cond delay="5450"/>
                                </p:stCondLst>
                                <p:childTnLst>
                                  <p:par>
                                    <p:cTn id="32" presetID="42" presetClass="entr" presetSubtype="0" fill="hold" grpId="0" nodeType="afterEffect">
                                      <p:stCondLst>
                                        <p:cond delay="0"/>
                                      </p:stCondLst>
                                      <p:iterate type="wd">
                                        <p:tmPct val="10000"/>
                                      </p:iterate>
                                      <p:childTnLst>
                                        <p:set>
                                          <p:cBhvr>
                                            <p:cTn id="33" dur="1" fill="hold">
                                              <p:stCondLst>
                                                <p:cond delay="0"/>
                                              </p:stCondLst>
                                            </p:cTn>
                                            <p:tgtEl>
                                              <p:spTgt spid="27"/>
                                            </p:tgtEl>
                                            <p:attrNameLst>
                                              <p:attrName>style.visibility</p:attrName>
                                            </p:attrNameLst>
                                          </p:cBhvr>
                                          <p:to>
                                            <p:strVal val="visible"/>
                                          </p:to>
                                        </p:set>
                                        <p:animEffect transition="in" filter="fade">
                                          <p:cBhvr>
                                            <p:cTn id="34" dur="250"/>
                                            <p:tgtEl>
                                              <p:spTgt spid="27"/>
                                            </p:tgtEl>
                                          </p:cBhvr>
                                        </p:animEffect>
                                        <p:anim calcmode="lin" valueType="num">
                                          <p:cBhvr>
                                            <p:cTn id="35" dur="250" fill="hold"/>
                                            <p:tgtEl>
                                              <p:spTgt spid="27"/>
                                            </p:tgtEl>
                                            <p:attrNameLst>
                                              <p:attrName>ppt_x</p:attrName>
                                            </p:attrNameLst>
                                          </p:cBhvr>
                                          <p:tavLst>
                                            <p:tav tm="0">
                                              <p:val>
                                                <p:strVal val="#ppt_x"/>
                                              </p:val>
                                            </p:tav>
                                            <p:tav tm="100000">
                                              <p:val>
                                                <p:strVal val="#ppt_x"/>
                                              </p:val>
                                            </p:tav>
                                          </p:tavLst>
                                        </p:anim>
                                        <p:anim calcmode="lin" valueType="num">
                                          <p:cBhvr>
                                            <p:cTn id="36" dur="25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3" grpId="0"/>
          <p:bldP spid="27"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AutoShape 15"/>
          <p:cNvCxnSpPr>
            <a:cxnSpLocks noChangeShapeType="1"/>
          </p:cNvCxnSpPr>
          <p:nvPr/>
        </p:nvCxnSpPr>
        <p:spPr bwMode="gray">
          <a:xfrm>
            <a:off x="2315568" y="1561937"/>
            <a:ext cx="0" cy="400401"/>
          </a:xfrm>
          <a:prstGeom prst="straightConnector1">
            <a:avLst/>
          </a:prstGeom>
          <a:noFill/>
          <a:ln w="127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 name="AutoShape 16"/>
          <p:cNvCxnSpPr>
            <a:cxnSpLocks noChangeShapeType="1"/>
          </p:cNvCxnSpPr>
          <p:nvPr/>
        </p:nvCxnSpPr>
        <p:spPr bwMode="gray">
          <a:xfrm>
            <a:off x="2315568" y="2483909"/>
            <a:ext cx="0" cy="392547"/>
          </a:xfrm>
          <a:prstGeom prst="straightConnector1">
            <a:avLst/>
          </a:prstGeom>
          <a:noFill/>
          <a:ln w="127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Line 18"/>
          <p:cNvSpPr>
            <a:spLocks noChangeShapeType="1"/>
          </p:cNvSpPr>
          <p:nvPr/>
        </p:nvSpPr>
        <p:spPr bwMode="auto">
          <a:xfrm>
            <a:off x="2372701" y="1762137"/>
            <a:ext cx="5941766" cy="0"/>
          </a:xfrm>
          <a:prstGeom prst="line">
            <a:avLst/>
          </a:prstGeom>
          <a:noFill/>
          <a:ln w="38100" cap="rnd">
            <a:solidFill>
              <a:sysClr val="windowText" lastClr="000000"/>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126">
              <a:defRPr/>
            </a:pPr>
            <a:endParaRPr lang="zh-CN" altLang="en-US" sz="1799" kern="0">
              <a:solidFill>
                <a:prstClr val="black"/>
              </a:solidFill>
              <a:cs typeface="+mn-ea"/>
              <a:sym typeface="+mn-lt"/>
            </a:endParaRPr>
          </a:p>
        </p:txBody>
      </p:sp>
      <p:sp>
        <p:nvSpPr>
          <p:cNvPr id="7" name="Line 19"/>
          <p:cNvSpPr>
            <a:spLocks noChangeShapeType="1"/>
          </p:cNvSpPr>
          <p:nvPr/>
        </p:nvSpPr>
        <p:spPr bwMode="auto">
          <a:xfrm>
            <a:off x="2372701" y="2680183"/>
            <a:ext cx="5941766" cy="0"/>
          </a:xfrm>
          <a:prstGeom prst="line">
            <a:avLst/>
          </a:prstGeom>
          <a:noFill/>
          <a:ln w="38100" cap="rnd">
            <a:solidFill>
              <a:sysClr val="windowText" lastClr="000000"/>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126">
              <a:defRPr/>
            </a:pPr>
            <a:endParaRPr lang="zh-CN" altLang="en-US" sz="1799" kern="0">
              <a:solidFill>
                <a:prstClr val="black"/>
              </a:solidFill>
              <a:cs typeface="+mn-ea"/>
              <a:sym typeface="+mn-lt"/>
            </a:endParaRPr>
          </a:p>
        </p:txBody>
      </p:sp>
      <p:sp>
        <p:nvSpPr>
          <p:cNvPr id="8" name="Text Box 21"/>
          <p:cNvSpPr txBox="1">
            <a:spLocks noChangeArrowheads="1"/>
          </p:cNvSpPr>
          <p:nvPr/>
        </p:nvSpPr>
        <p:spPr bwMode="auto">
          <a:xfrm>
            <a:off x="4845540" y="1134573"/>
            <a:ext cx="2697342" cy="523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defTabSz="914126">
              <a:defRPr/>
            </a:pPr>
            <a:r>
              <a:rPr lang="zh-CN" altLang="en-US" sz="1400" b="1" kern="0" dirty="0">
                <a:solidFill>
                  <a:prstClr val="black"/>
                </a:solidFill>
                <a:cs typeface="+mn-ea"/>
                <a:sym typeface="+mn-lt"/>
              </a:rPr>
              <a:t>单击此处添加段落标题文字内容</a:t>
            </a:r>
            <a:endParaRPr lang="en-US" altLang="zh-CN" sz="1400" b="1" kern="0" dirty="0">
              <a:solidFill>
                <a:prstClr val="black"/>
              </a:solidFill>
              <a:cs typeface="+mn-ea"/>
              <a:sym typeface="+mn-lt"/>
            </a:endParaRPr>
          </a:p>
          <a:p>
            <a:pPr algn="ctr" defTabSz="914126">
              <a:defRPr/>
            </a:pPr>
            <a:r>
              <a:rPr lang="zh-CN" altLang="en-US" sz="1400" b="1" kern="0" dirty="0">
                <a:solidFill>
                  <a:prstClr val="black"/>
                </a:solidFill>
                <a:cs typeface="+mn-ea"/>
                <a:sym typeface="+mn-lt"/>
              </a:rPr>
              <a:t>单击此处添加段落标题文字内容</a:t>
            </a:r>
            <a:endParaRPr lang="en-US" altLang="zh-CN" sz="1400" b="1" kern="0" dirty="0">
              <a:solidFill>
                <a:prstClr val="black"/>
              </a:solidFill>
              <a:cs typeface="+mn-ea"/>
              <a:sym typeface="+mn-lt"/>
            </a:endParaRPr>
          </a:p>
        </p:txBody>
      </p:sp>
      <p:sp>
        <p:nvSpPr>
          <p:cNvPr id="9" name="Text Box 22"/>
          <p:cNvSpPr txBox="1">
            <a:spLocks noChangeArrowheads="1"/>
          </p:cNvSpPr>
          <p:nvPr/>
        </p:nvSpPr>
        <p:spPr bwMode="auto">
          <a:xfrm>
            <a:off x="4845540" y="2114691"/>
            <a:ext cx="2697342" cy="523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defTabSz="914126">
              <a:defRPr/>
            </a:pPr>
            <a:r>
              <a:rPr lang="zh-CN" altLang="en-US" sz="1400" b="1" kern="0" dirty="0">
                <a:solidFill>
                  <a:prstClr val="black"/>
                </a:solidFill>
                <a:cs typeface="+mn-ea"/>
                <a:sym typeface="+mn-lt"/>
              </a:rPr>
              <a:t>单击此处添加段落标题文字内容</a:t>
            </a:r>
            <a:endParaRPr lang="en-US" altLang="zh-CN" sz="1400" b="1" kern="0" dirty="0">
              <a:solidFill>
                <a:prstClr val="black"/>
              </a:solidFill>
              <a:cs typeface="+mn-ea"/>
              <a:sym typeface="+mn-lt"/>
            </a:endParaRPr>
          </a:p>
          <a:p>
            <a:pPr algn="ctr" defTabSz="914126">
              <a:defRPr/>
            </a:pPr>
            <a:r>
              <a:rPr lang="zh-CN" altLang="en-US" sz="1400" b="1" kern="0" dirty="0">
                <a:solidFill>
                  <a:prstClr val="black"/>
                </a:solidFill>
                <a:cs typeface="+mn-ea"/>
                <a:sym typeface="+mn-lt"/>
              </a:rPr>
              <a:t>单击此处添加段落标题文字内容</a:t>
            </a:r>
            <a:endParaRPr lang="en-US" altLang="zh-CN" sz="1400" b="1" kern="0" dirty="0">
              <a:solidFill>
                <a:prstClr val="black"/>
              </a:solidFill>
              <a:cs typeface="+mn-ea"/>
              <a:sym typeface="+mn-lt"/>
            </a:endParaRPr>
          </a:p>
        </p:txBody>
      </p:sp>
      <p:sp>
        <p:nvSpPr>
          <p:cNvPr id="10" name="Text Box 23"/>
          <p:cNvSpPr txBox="1">
            <a:spLocks noChangeArrowheads="1"/>
          </p:cNvSpPr>
          <p:nvPr/>
        </p:nvSpPr>
        <p:spPr bwMode="auto">
          <a:xfrm>
            <a:off x="4845540" y="2952632"/>
            <a:ext cx="2697342" cy="523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defTabSz="914126">
              <a:defRPr/>
            </a:pPr>
            <a:r>
              <a:rPr lang="zh-CN" altLang="en-US" sz="1400" b="1" kern="0" dirty="0">
                <a:solidFill>
                  <a:prstClr val="black"/>
                </a:solidFill>
                <a:cs typeface="+mn-ea"/>
                <a:sym typeface="+mn-lt"/>
              </a:rPr>
              <a:t>单击此处添加段落标题文字内容</a:t>
            </a:r>
            <a:endParaRPr lang="en-US" altLang="zh-CN" sz="1400" b="1" kern="0" dirty="0">
              <a:solidFill>
                <a:prstClr val="black"/>
              </a:solidFill>
              <a:cs typeface="+mn-ea"/>
              <a:sym typeface="+mn-lt"/>
            </a:endParaRPr>
          </a:p>
          <a:p>
            <a:pPr algn="ctr" defTabSz="914126">
              <a:defRPr/>
            </a:pPr>
            <a:r>
              <a:rPr lang="zh-CN" altLang="en-US" sz="1400" b="1" kern="0" dirty="0">
                <a:solidFill>
                  <a:prstClr val="black"/>
                </a:solidFill>
                <a:cs typeface="+mn-ea"/>
                <a:sym typeface="+mn-lt"/>
              </a:rPr>
              <a:t>单击此处添加段落标题文字内容</a:t>
            </a:r>
            <a:endParaRPr lang="en-US" altLang="zh-CN" sz="1400" b="1" kern="0" dirty="0">
              <a:solidFill>
                <a:prstClr val="black"/>
              </a:solidFill>
              <a:cs typeface="+mn-ea"/>
              <a:sym typeface="+mn-lt"/>
            </a:endParaRPr>
          </a:p>
        </p:txBody>
      </p:sp>
      <p:grpSp>
        <p:nvGrpSpPr>
          <p:cNvPr id="11" name="组合 10"/>
          <p:cNvGrpSpPr/>
          <p:nvPr/>
        </p:nvGrpSpPr>
        <p:grpSpPr>
          <a:xfrm>
            <a:off x="1347544" y="1014744"/>
            <a:ext cx="1972874" cy="733864"/>
            <a:chOff x="1347342" y="1376316"/>
            <a:chExt cx="1973483" cy="734091"/>
          </a:xfrm>
        </p:grpSpPr>
        <p:pic>
          <p:nvPicPr>
            <p:cNvPr id="12" name="Picture 2" descr="E:\水墨图表素材\图片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47342" y="1376316"/>
              <a:ext cx="1973483" cy="734091"/>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26"/>
            <p:cNvSpPr txBox="1">
              <a:spLocks noChangeArrowheads="1"/>
            </p:cNvSpPr>
            <p:nvPr/>
          </p:nvSpPr>
          <p:spPr bwMode="auto">
            <a:xfrm>
              <a:off x="1942934" y="1479653"/>
              <a:ext cx="697842" cy="369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defTabSz="914126">
                <a:defRPr/>
              </a:pPr>
              <a:r>
                <a:rPr lang="en-US" altLang="zh-CN" sz="1799" b="1" kern="0" dirty="0">
                  <a:solidFill>
                    <a:prstClr val="black"/>
                  </a:solidFill>
                  <a:cs typeface="+mn-ea"/>
                  <a:sym typeface="+mn-lt"/>
                </a:rPr>
                <a:t>2013</a:t>
              </a:r>
            </a:p>
          </p:txBody>
        </p:sp>
      </p:grpSp>
      <p:grpSp>
        <p:nvGrpSpPr>
          <p:cNvPr id="14" name="组合 13"/>
          <p:cNvGrpSpPr/>
          <p:nvPr/>
        </p:nvGrpSpPr>
        <p:grpSpPr>
          <a:xfrm>
            <a:off x="1347544" y="1914063"/>
            <a:ext cx="1972874" cy="733864"/>
            <a:chOff x="1347342" y="2512896"/>
            <a:chExt cx="1973483" cy="734091"/>
          </a:xfrm>
        </p:grpSpPr>
        <p:pic>
          <p:nvPicPr>
            <p:cNvPr id="15" name="Picture 2" descr="E:\水墨图表素材\图片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47342" y="2512896"/>
              <a:ext cx="1973483" cy="734091"/>
            </a:xfrm>
            <a:prstGeom prst="rect">
              <a:avLst/>
            </a:prstGeom>
            <a:noFill/>
            <a:extLst>
              <a:ext uri="{909E8E84-426E-40DD-AFC4-6F175D3DCCD1}">
                <a14:hiddenFill xmlns:a14="http://schemas.microsoft.com/office/drawing/2010/main">
                  <a:solidFill>
                    <a:srgbClr val="FFFFFF"/>
                  </a:solidFill>
                </a14:hiddenFill>
              </a:ext>
            </a:extLst>
          </p:spPr>
        </p:pic>
        <p:sp>
          <p:nvSpPr>
            <p:cNvPr id="16" name="Text Box 27"/>
            <p:cNvSpPr txBox="1">
              <a:spLocks noChangeArrowheads="1"/>
            </p:cNvSpPr>
            <p:nvPr/>
          </p:nvSpPr>
          <p:spPr bwMode="auto">
            <a:xfrm>
              <a:off x="1942934" y="2622653"/>
              <a:ext cx="697842" cy="369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defTabSz="914126">
                <a:defRPr/>
              </a:pPr>
              <a:r>
                <a:rPr lang="en-US" altLang="zh-CN" sz="1799" b="1" kern="0" dirty="0">
                  <a:solidFill>
                    <a:prstClr val="black"/>
                  </a:solidFill>
                  <a:cs typeface="+mn-ea"/>
                  <a:sym typeface="+mn-lt"/>
                </a:rPr>
                <a:t>2014</a:t>
              </a:r>
            </a:p>
          </p:txBody>
        </p:sp>
      </p:grpSp>
      <p:grpSp>
        <p:nvGrpSpPr>
          <p:cNvPr id="17" name="组合 16"/>
          <p:cNvGrpSpPr/>
          <p:nvPr/>
        </p:nvGrpSpPr>
        <p:grpSpPr>
          <a:xfrm>
            <a:off x="1347544" y="2828181"/>
            <a:ext cx="1972874" cy="733864"/>
            <a:chOff x="1347342" y="3637859"/>
            <a:chExt cx="1973483" cy="734091"/>
          </a:xfrm>
        </p:grpSpPr>
        <p:pic>
          <p:nvPicPr>
            <p:cNvPr id="18" name="Picture 2" descr="E:\水墨图表素材\图片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47342" y="3637859"/>
              <a:ext cx="1973483" cy="734091"/>
            </a:xfrm>
            <a:prstGeom prst="rect">
              <a:avLst/>
            </a:prstGeom>
            <a:noFill/>
            <a:extLst>
              <a:ext uri="{909E8E84-426E-40DD-AFC4-6F175D3DCCD1}">
                <a14:hiddenFill xmlns:a14="http://schemas.microsoft.com/office/drawing/2010/main">
                  <a:solidFill>
                    <a:srgbClr val="FFFFFF"/>
                  </a:solidFill>
                </a14:hiddenFill>
              </a:ext>
            </a:extLst>
          </p:spPr>
        </p:pic>
        <p:sp>
          <p:nvSpPr>
            <p:cNvPr id="19" name="Text Box 28"/>
            <p:cNvSpPr txBox="1">
              <a:spLocks noChangeArrowheads="1"/>
            </p:cNvSpPr>
            <p:nvPr/>
          </p:nvSpPr>
          <p:spPr bwMode="auto">
            <a:xfrm>
              <a:off x="1942934" y="3765653"/>
              <a:ext cx="697842" cy="369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defTabSz="914126">
                <a:defRPr/>
              </a:pPr>
              <a:r>
                <a:rPr lang="en-US" altLang="zh-CN" sz="1799" b="1" kern="0" dirty="0">
                  <a:solidFill>
                    <a:prstClr val="black"/>
                  </a:solidFill>
                  <a:cs typeface="+mn-ea"/>
                  <a:sym typeface="+mn-lt"/>
                </a:rPr>
                <a:t>2016</a:t>
              </a:r>
            </a:p>
          </p:txBody>
        </p:sp>
      </p:grpSp>
      <p:cxnSp>
        <p:nvCxnSpPr>
          <p:cNvPr id="25" name="AutoShape 15"/>
          <p:cNvCxnSpPr>
            <a:cxnSpLocks noChangeShapeType="1"/>
          </p:cNvCxnSpPr>
          <p:nvPr/>
        </p:nvCxnSpPr>
        <p:spPr bwMode="gray">
          <a:xfrm>
            <a:off x="2315568" y="3351339"/>
            <a:ext cx="0" cy="439235"/>
          </a:xfrm>
          <a:prstGeom prst="straightConnector1">
            <a:avLst/>
          </a:prstGeom>
          <a:noFill/>
          <a:ln w="127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Line 18"/>
          <p:cNvSpPr>
            <a:spLocks noChangeShapeType="1"/>
          </p:cNvSpPr>
          <p:nvPr/>
        </p:nvSpPr>
        <p:spPr bwMode="auto">
          <a:xfrm>
            <a:off x="2372701" y="3626556"/>
            <a:ext cx="5941766" cy="0"/>
          </a:xfrm>
          <a:prstGeom prst="line">
            <a:avLst/>
          </a:prstGeom>
          <a:noFill/>
          <a:ln w="38100" cap="rnd">
            <a:solidFill>
              <a:sysClr val="windowText" lastClr="000000"/>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126">
              <a:defRPr/>
            </a:pPr>
            <a:endParaRPr lang="zh-CN" altLang="en-US" sz="1799" kern="0">
              <a:solidFill>
                <a:prstClr val="black"/>
              </a:solidFill>
              <a:cs typeface="+mn-ea"/>
              <a:sym typeface="+mn-lt"/>
            </a:endParaRPr>
          </a:p>
        </p:txBody>
      </p:sp>
      <p:grpSp>
        <p:nvGrpSpPr>
          <p:cNvPr id="27" name="组合 26"/>
          <p:cNvGrpSpPr/>
          <p:nvPr/>
        </p:nvGrpSpPr>
        <p:grpSpPr>
          <a:xfrm>
            <a:off x="1347544" y="3694022"/>
            <a:ext cx="1972874" cy="733864"/>
            <a:chOff x="1347342" y="2512896"/>
            <a:chExt cx="1973483" cy="734091"/>
          </a:xfrm>
        </p:grpSpPr>
        <p:pic>
          <p:nvPicPr>
            <p:cNvPr id="28" name="Picture 2" descr="E:\水墨图表素材\图片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47342" y="2512896"/>
              <a:ext cx="1973483" cy="734091"/>
            </a:xfrm>
            <a:prstGeom prst="rect">
              <a:avLst/>
            </a:prstGeom>
            <a:noFill/>
            <a:extLst>
              <a:ext uri="{909E8E84-426E-40DD-AFC4-6F175D3DCCD1}">
                <a14:hiddenFill xmlns:a14="http://schemas.microsoft.com/office/drawing/2010/main">
                  <a:solidFill>
                    <a:srgbClr val="FFFFFF"/>
                  </a:solidFill>
                </a14:hiddenFill>
              </a:ext>
            </a:extLst>
          </p:spPr>
        </p:pic>
        <p:sp>
          <p:nvSpPr>
            <p:cNvPr id="29" name="Text Box 27"/>
            <p:cNvSpPr txBox="1">
              <a:spLocks noChangeArrowheads="1"/>
            </p:cNvSpPr>
            <p:nvPr/>
          </p:nvSpPr>
          <p:spPr bwMode="auto">
            <a:xfrm>
              <a:off x="1942934" y="2622653"/>
              <a:ext cx="697842" cy="369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defTabSz="914126">
                <a:defRPr/>
              </a:pPr>
              <a:r>
                <a:rPr lang="en-US" altLang="zh-CN" sz="1799" b="1" kern="0" dirty="0">
                  <a:solidFill>
                    <a:prstClr val="black"/>
                  </a:solidFill>
                  <a:cs typeface="+mn-ea"/>
                  <a:sym typeface="+mn-lt"/>
                </a:rPr>
                <a:t>2019</a:t>
              </a:r>
            </a:p>
          </p:txBody>
        </p:sp>
      </p:grpSp>
      <p:sp>
        <p:nvSpPr>
          <p:cNvPr id="31" name="Text Box 23"/>
          <p:cNvSpPr txBox="1">
            <a:spLocks noChangeArrowheads="1"/>
          </p:cNvSpPr>
          <p:nvPr/>
        </p:nvSpPr>
        <p:spPr bwMode="auto">
          <a:xfrm>
            <a:off x="4845540" y="3781052"/>
            <a:ext cx="2697342" cy="523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defTabSz="914126">
              <a:defRPr/>
            </a:pPr>
            <a:r>
              <a:rPr lang="zh-CN" altLang="en-US" sz="1400" b="1" kern="0" dirty="0">
                <a:solidFill>
                  <a:prstClr val="black"/>
                </a:solidFill>
                <a:cs typeface="+mn-ea"/>
                <a:sym typeface="+mn-lt"/>
              </a:rPr>
              <a:t>单击此处添加段落标题文字内容</a:t>
            </a:r>
            <a:endParaRPr lang="en-US" altLang="zh-CN" sz="1400" b="1" kern="0" dirty="0">
              <a:solidFill>
                <a:prstClr val="black"/>
              </a:solidFill>
              <a:cs typeface="+mn-ea"/>
              <a:sym typeface="+mn-lt"/>
            </a:endParaRPr>
          </a:p>
          <a:p>
            <a:pPr algn="ctr" defTabSz="914126">
              <a:defRPr/>
            </a:pPr>
            <a:r>
              <a:rPr lang="zh-CN" altLang="en-US" sz="1400" b="1" kern="0" dirty="0">
                <a:solidFill>
                  <a:prstClr val="black"/>
                </a:solidFill>
                <a:cs typeface="+mn-ea"/>
                <a:sym typeface="+mn-lt"/>
              </a:rPr>
              <a:t>单击此处添加段落标题文字内容</a:t>
            </a:r>
            <a:endParaRPr lang="en-US" altLang="zh-CN" sz="1400" b="1" kern="0" dirty="0">
              <a:solidFill>
                <a:prstClr val="black"/>
              </a:solidFill>
              <a:cs typeface="+mn-ea"/>
              <a:sym typeface="+mn-lt"/>
            </a:endParaRPr>
          </a:p>
        </p:txBody>
      </p:sp>
      <p:sp>
        <p:nvSpPr>
          <p:cNvPr id="24" name="Text Box 160"/>
          <p:cNvSpPr txBox="1">
            <a:spLocks noChangeArrowheads="1"/>
          </p:cNvSpPr>
          <p:nvPr/>
        </p:nvSpPr>
        <p:spPr bwMode="auto">
          <a:xfrm>
            <a:off x="1907704" y="116913"/>
            <a:ext cx="52565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2400" dirty="0">
                <a:cs typeface="+mn-ea"/>
                <a:sym typeface="+mn-lt"/>
              </a:rPr>
              <a:t>单击添加您的标题</a:t>
            </a:r>
          </a:p>
        </p:txBody>
      </p:sp>
    </p:spTree>
    <p:extLst>
      <p:ext uri="{BB962C8B-B14F-4D97-AF65-F5344CB8AC3E}">
        <p14:creationId xmlns:p14="http://schemas.microsoft.com/office/powerpoint/2010/main" val="429301704"/>
      </p:ext>
    </p:extLst>
  </p:cSld>
  <p:clrMapOvr>
    <a:masterClrMapping/>
  </p:clrMapOvr>
  <p:transition spd="slow" advTm="0">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anim calcmode="lin" valueType="num">
                                      <p:cBhvr>
                                        <p:cTn id="14" dur="500" fill="hold"/>
                                        <p:tgtEl>
                                          <p:spTgt spid="4"/>
                                        </p:tgtEl>
                                        <p:attrNameLst>
                                          <p:attrName>ppt_x</p:attrName>
                                        </p:attrNameLst>
                                      </p:cBhvr>
                                      <p:tavLst>
                                        <p:tav tm="0">
                                          <p:val>
                                            <p:strVal val="#ppt_x"/>
                                          </p:val>
                                        </p:tav>
                                        <p:tav tm="100000">
                                          <p:val>
                                            <p:strVal val="#ppt_x"/>
                                          </p:val>
                                        </p:tav>
                                      </p:tavLst>
                                    </p:anim>
                                    <p:anim calcmode="lin" valueType="num">
                                      <p:cBhvr>
                                        <p:cTn id="15" dur="5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50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7" presetClass="entr" presetSubtype="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anim calcmode="lin" valueType="num">
                                      <p:cBhvr>
                                        <p:cTn id="30" dur="500" fill="hold"/>
                                        <p:tgtEl>
                                          <p:spTgt spid="14"/>
                                        </p:tgtEl>
                                        <p:attrNameLst>
                                          <p:attrName>ppt_x</p:attrName>
                                        </p:attrNameLst>
                                      </p:cBhvr>
                                      <p:tavLst>
                                        <p:tav tm="0">
                                          <p:val>
                                            <p:strVal val="#ppt_x"/>
                                          </p:val>
                                        </p:tav>
                                        <p:tav tm="100000">
                                          <p:val>
                                            <p:strVal val="#ppt_x"/>
                                          </p:val>
                                        </p:tav>
                                      </p:tavLst>
                                    </p:anim>
                                    <p:anim calcmode="lin" valueType="num">
                                      <p:cBhvr>
                                        <p:cTn id="31" dur="500" fill="hold"/>
                                        <p:tgtEl>
                                          <p:spTgt spid="14"/>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7"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anim calcmode="lin" valueType="num">
                                      <p:cBhvr>
                                        <p:cTn id="36" dur="500" fill="hold"/>
                                        <p:tgtEl>
                                          <p:spTgt spid="5"/>
                                        </p:tgtEl>
                                        <p:attrNameLst>
                                          <p:attrName>ppt_x</p:attrName>
                                        </p:attrNameLst>
                                      </p:cBhvr>
                                      <p:tavLst>
                                        <p:tav tm="0">
                                          <p:val>
                                            <p:strVal val="#ppt_x"/>
                                          </p:val>
                                        </p:tav>
                                        <p:tav tm="100000">
                                          <p:val>
                                            <p:strVal val="#ppt_x"/>
                                          </p:val>
                                        </p:tav>
                                      </p:tavLst>
                                    </p:anim>
                                    <p:anim calcmode="lin" valueType="num">
                                      <p:cBhvr>
                                        <p:cTn id="37" dur="500" fill="hold"/>
                                        <p:tgtEl>
                                          <p:spTgt spid="5"/>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22" presetClass="entr" presetSubtype="8"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childTnLst>
                          </p:cTn>
                        </p:par>
                        <p:par>
                          <p:cTn id="42" fill="hold">
                            <p:stCondLst>
                              <p:cond delay="3500"/>
                            </p:stCondLst>
                            <p:childTnLst>
                              <p:par>
                                <p:cTn id="43" presetID="42" presetClass="entr" presetSubtype="0"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anim calcmode="lin" valueType="num">
                                      <p:cBhvr>
                                        <p:cTn id="46" dur="500" fill="hold"/>
                                        <p:tgtEl>
                                          <p:spTgt spid="9"/>
                                        </p:tgtEl>
                                        <p:attrNameLst>
                                          <p:attrName>ppt_x</p:attrName>
                                        </p:attrNameLst>
                                      </p:cBhvr>
                                      <p:tavLst>
                                        <p:tav tm="0">
                                          <p:val>
                                            <p:strVal val="#ppt_x"/>
                                          </p:val>
                                        </p:tav>
                                        <p:tav tm="100000">
                                          <p:val>
                                            <p:strVal val="#ppt_x"/>
                                          </p:val>
                                        </p:tav>
                                      </p:tavLst>
                                    </p:anim>
                                    <p:anim calcmode="lin" valueType="num">
                                      <p:cBhvr>
                                        <p:cTn id="47" dur="500" fill="hold"/>
                                        <p:tgtEl>
                                          <p:spTgt spid="9"/>
                                        </p:tgtEl>
                                        <p:attrNameLst>
                                          <p:attrName>ppt_y</p:attrName>
                                        </p:attrNameLst>
                                      </p:cBhvr>
                                      <p:tavLst>
                                        <p:tav tm="0">
                                          <p:val>
                                            <p:strVal val="#ppt_y+.1"/>
                                          </p:val>
                                        </p:tav>
                                        <p:tav tm="100000">
                                          <p:val>
                                            <p:strVal val="#ppt_y"/>
                                          </p:val>
                                        </p:tav>
                                      </p:tavLst>
                                    </p:anim>
                                  </p:childTnLst>
                                </p:cTn>
                              </p:par>
                            </p:childTnLst>
                          </p:cTn>
                        </p:par>
                        <p:par>
                          <p:cTn id="48" fill="hold">
                            <p:stCondLst>
                              <p:cond delay="4000"/>
                            </p:stCondLst>
                            <p:childTnLst>
                              <p:par>
                                <p:cTn id="49" presetID="47" presetClass="entr" presetSubtype="0" fill="hold"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anim calcmode="lin" valueType="num">
                                      <p:cBhvr>
                                        <p:cTn id="52" dur="500" fill="hold"/>
                                        <p:tgtEl>
                                          <p:spTgt spid="17"/>
                                        </p:tgtEl>
                                        <p:attrNameLst>
                                          <p:attrName>ppt_x</p:attrName>
                                        </p:attrNameLst>
                                      </p:cBhvr>
                                      <p:tavLst>
                                        <p:tav tm="0">
                                          <p:val>
                                            <p:strVal val="#ppt_x"/>
                                          </p:val>
                                        </p:tav>
                                        <p:tav tm="100000">
                                          <p:val>
                                            <p:strVal val="#ppt_x"/>
                                          </p:val>
                                        </p:tav>
                                      </p:tavLst>
                                    </p:anim>
                                    <p:anim calcmode="lin" valueType="num">
                                      <p:cBhvr>
                                        <p:cTn id="53" dur="500" fill="hold"/>
                                        <p:tgtEl>
                                          <p:spTgt spid="17"/>
                                        </p:tgtEl>
                                        <p:attrNameLst>
                                          <p:attrName>ppt_y</p:attrName>
                                        </p:attrNameLst>
                                      </p:cBhvr>
                                      <p:tavLst>
                                        <p:tav tm="0">
                                          <p:val>
                                            <p:strVal val="#ppt_y-.1"/>
                                          </p:val>
                                        </p:tav>
                                        <p:tav tm="100000">
                                          <p:val>
                                            <p:strVal val="#ppt_y"/>
                                          </p:val>
                                        </p:tav>
                                      </p:tavLst>
                                    </p:anim>
                                  </p:childTnLst>
                                </p:cTn>
                              </p:par>
                            </p:childTnLst>
                          </p:cTn>
                        </p:par>
                        <p:par>
                          <p:cTn id="54" fill="hold">
                            <p:stCondLst>
                              <p:cond delay="5000"/>
                            </p:stCondLst>
                            <p:childTnLst>
                              <p:par>
                                <p:cTn id="55" presetID="47" presetClass="entr" presetSubtype="0" fill="hold"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500"/>
                                        <p:tgtEl>
                                          <p:spTgt spid="25"/>
                                        </p:tgtEl>
                                      </p:cBhvr>
                                    </p:animEffect>
                                    <p:anim calcmode="lin" valueType="num">
                                      <p:cBhvr>
                                        <p:cTn id="58" dur="500" fill="hold"/>
                                        <p:tgtEl>
                                          <p:spTgt spid="25"/>
                                        </p:tgtEl>
                                        <p:attrNameLst>
                                          <p:attrName>ppt_x</p:attrName>
                                        </p:attrNameLst>
                                      </p:cBhvr>
                                      <p:tavLst>
                                        <p:tav tm="0">
                                          <p:val>
                                            <p:strVal val="#ppt_x"/>
                                          </p:val>
                                        </p:tav>
                                        <p:tav tm="100000">
                                          <p:val>
                                            <p:strVal val="#ppt_x"/>
                                          </p:val>
                                        </p:tav>
                                      </p:tavLst>
                                    </p:anim>
                                    <p:anim calcmode="lin" valueType="num">
                                      <p:cBhvr>
                                        <p:cTn id="59" dur="500" fill="hold"/>
                                        <p:tgtEl>
                                          <p:spTgt spid="25"/>
                                        </p:tgtEl>
                                        <p:attrNameLst>
                                          <p:attrName>ppt_y</p:attrName>
                                        </p:attrNameLst>
                                      </p:cBhvr>
                                      <p:tavLst>
                                        <p:tav tm="0">
                                          <p:val>
                                            <p:strVal val="#ppt_y-.1"/>
                                          </p:val>
                                        </p:tav>
                                        <p:tav tm="100000">
                                          <p:val>
                                            <p:strVal val="#ppt_y"/>
                                          </p:val>
                                        </p:tav>
                                      </p:tavLst>
                                    </p:anim>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left)">
                                      <p:cBhvr>
                                        <p:cTn id="63" dur="500"/>
                                        <p:tgtEl>
                                          <p:spTgt spid="26"/>
                                        </p:tgtEl>
                                      </p:cBhvr>
                                    </p:animEffect>
                                  </p:childTnLst>
                                </p:cTn>
                              </p:par>
                            </p:childTnLst>
                          </p:cTn>
                        </p:par>
                        <p:par>
                          <p:cTn id="64" fill="hold">
                            <p:stCondLst>
                              <p:cond delay="6000"/>
                            </p:stCondLst>
                            <p:childTnLst>
                              <p:par>
                                <p:cTn id="65" presetID="42" presetClass="entr" presetSubtype="0"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500"/>
                                        <p:tgtEl>
                                          <p:spTgt spid="10"/>
                                        </p:tgtEl>
                                      </p:cBhvr>
                                    </p:animEffect>
                                    <p:anim calcmode="lin" valueType="num">
                                      <p:cBhvr>
                                        <p:cTn id="68" dur="500" fill="hold"/>
                                        <p:tgtEl>
                                          <p:spTgt spid="10"/>
                                        </p:tgtEl>
                                        <p:attrNameLst>
                                          <p:attrName>ppt_x</p:attrName>
                                        </p:attrNameLst>
                                      </p:cBhvr>
                                      <p:tavLst>
                                        <p:tav tm="0">
                                          <p:val>
                                            <p:strVal val="#ppt_x"/>
                                          </p:val>
                                        </p:tav>
                                        <p:tav tm="100000">
                                          <p:val>
                                            <p:strVal val="#ppt_x"/>
                                          </p:val>
                                        </p:tav>
                                      </p:tavLst>
                                    </p:anim>
                                    <p:anim calcmode="lin" valueType="num">
                                      <p:cBhvr>
                                        <p:cTn id="69" dur="500" fill="hold"/>
                                        <p:tgtEl>
                                          <p:spTgt spid="10"/>
                                        </p:tgtEl>
                                        <p:attrNameLst>
                                          <p:attrName>ppt_y</p:attrName>
                                        </p:attrNameLst>
                                      </p:cBhvr>
                                      <p:tavLst>
                                        <p:tav tm="0">
                                          <p:val>
                                            <p:strVal val="#ppt_y+.1"/>
                                          </p:val>
                                        </p:tav>
                                        <p:tav tm="100000">
                                          <p:val>
                                            <p:strVal val="#ppt_y"/>
                                          </p:val>
                                        </p:tav>
                                      </p:tavLst>
                                    </p:anim>
                                  </p:childTnLst>
                                </p:cTn>
                              </p:par>
                            </p:childTnLst>
                          </p:cTn>
                        </p:par>
                        <p:par>
                          <p:cTn id="70" fill="hold">
                            <p:stCondLst>
                              <p:cond delay="6500"/>
                            </p:stCondLst>
                            <p:childTnLst>
                              <p:par>
                                <p:cTn id="71" presetID="47" presetClass="entr" presetSubtype="0" fill="hold" nodeType="after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500"/>
                                        <p:tgtEl>
                                          <p:spTgt spid="27"/>
                                        </p:tgtEl>
                                      </p:cBhvr>
                                    </p:animEffect>
                                    <p:anim calcmode="lin" valueType="num">
                                      <p:cBhvr>
                                        <p:cTn id="74" dur="500" fill="hold"/>
                                        <p:tgtEl>
                                          <p:spTgt spid="27"/>
                                        </p:tgtEl>
                                        <p:attrNameLst>
                                          <p:attrName>ppt_x</p:attrName>
                                        </p:attrNameLst>
                                      </p:cBhvr>
                                      <p:tavLst>
                                        <p:tav tm="0">
                                          <p:val>
                                            <p:strVal val="#ppt_x"/>
                                          </p:val>
                                        </p:tav>
                                        <p:tav tm="100000">
                                          <p:val>
                                            <p:strVal val="#ppt_x"/>
                                          </p:val>
                                        </p:tav>
                                      </p:tavLst>
                                    </p:anim>
                                    <p:anim calcmode="lin" valueType="num">
                                      <p:cBhvr>
                                        <p:cTn id="75" dur="500" fill="hold"/>
                                        <p:tgtEl>
                                          <p:spTgt spid="27"/>
                                        </p:tgtEl>
                                        <p:attrNameLst>
                                          <p:attrName>ppt_y</p:attrName>
                                        </p:attrNameLst>
                                      </p:cBhvr>
                                      <p:tavLst>
                                        <p:tav tm="0">
                                          <p:val>
                                            <p:strVal val="#ppt_y-.1"/>
                                          </p:val>
                                        </p:tav>
                                        <p:tav tm="100000">
                                          <p:val>
                                            <p:strVal val="#ppt_y"/>
                                          </p:val>
                                        </p:tav>
                                      </p:tavLst>
                                    </p:anim>
                                  </p:childTnLst>
                                </p:cTn>
                              </p:par>
                            </p:childTnLst>
                          </p:cTn>
                        </p:par>
                        <p:par>
                          <p:cTn id="76" fill="hold">
                            <p:stCondLst>
                              <p:cond delay="7000"/>
                            </p:stCondLst>
                            <p:childTnLst>
                              <p:par>
                                <p:cTn id="77" presetID="42" presetClass="entr" presetSubtype="0"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fade">
                                      <p:cBhvr>
                                        <p:cTn id="79" dur="500"/>
                                        <p:tgtEl>
                                          <p:spTgt spid="31"/>
                                        </p:tgtEl>
                                      </p:cBhvr>
                                    </p:animEffect>
                                    <p:anim calcmode="lin" valueType="num">
                                      <p:cBhvr>
                                        <p:cTn id="80" dur="500" fill="hold"/>
                                        <p:tgtEl>
                                          <p:spTgt spid="31"/>
                                        </p:tgtEl>
                                        <p:attrNameLst>
                                          <p:attrName>ppt_x</p:attrName>
                                        </p:attrNameLst>
                                      </p:cBhvr>
                                      <p:tavLst>
                                        <p:tav tm="0">
                                          <p:val>
                                            <p:strVal val="#ppt_x"/>
                                          </p:val>
                                        </p:tav>
                                        <p:tav tm="100000">
                                          <p:val>
                                            <p:strVal val="#ppt_x"/>
                                          </p:val>
                                        </p:tav>
                                      </p:tavLst>
                                    </p:anim>
                                    <p:anim calcmode="lin" valueType="num">
                                      <p:cBhvr>
                                        <p:cTn id="81" dur="5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p:bldP spid="26" grpId="0" animBg="1"/>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2153384" y="2591043"/>
            <a:ext cx="4392301" cy="376760"/>
            <a:chOff x="2227579" y="2336572"/>
            <a:chExt cx="4392301" cy="376760"/>
          </a:xfrm>
        </p:grpSpPr>
        <p:cxnSp>
          <p:nvCxnSpPr>
            <p:cNvPr id="38" name="AutoShape 18"/>
            <p:cNvCxnSpPr>
              <a:cxnSpLocks noChangeShapeType="1"/>
            </p:cNvCxnSpPr>
            <p:nvPr/>
          </p:nvCxnSpPr>
          <p:spPr bwMode="auto">
            <a:xfrm>
              <a:off x="4423380" y="2336572"/>
              <a:ext cx="0" cy="375974"/>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39" name="AutoShape 19"/>
            <p:cNvCxnSpPr>
              <a:cxnSpLocks noChangeShapeType="1"/>
            </p:cNvCxnSpPr>
            <p:nvPr/>
          </p:nvCxnSpPr>
          <p:spPr bwMode="auto">
            <a:xfrm rot="5400000">
              <a:off x="3137493" y="1426658"/>
              <a:ext cx="375974" cy="2195801"/>
            </a:xfrm>
            <a:prstGeom prst="bentConnector3">
              <a:avLst>
                <a:gd name="adj1" fmla="val 50000"/>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cxnSp>
          <p:nvCxnSpPr>
            <p:cNvPr id="40" name="AutoShape 19"/>
            <p:cNvCxnSpPr>
              <a:cxnSpLocks noChangeShapeType="1"/>
            </p:cNvCxnSpPr>
            <p:nvPr/>
          </p:nvCxnSpPr>
          <p:spPr bwMode="auto">
            <a:xfrm rot="16200000" flipH="1">
              <a:off x="5333993" y="1427444"/>
              <a:ext cx="375974" cy="2195801"/>
            </a:xfrm>
            <a:prstGeom prst="bentConnector3">
              <a:avLst>
                <a:gd name="adj1" fmla="val 50000"/>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grpSp>
      <p:pic>
        <p:nvPicPr>
          <p:cNvPr id="41" name="Picture 2" descr="C:\Users\Thinkpad\Desktop\PNG\1_0004_图层-10.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450055" y="918441"/>
            <a:ext cx="1766888" cy="1626793"/>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1"/>
          <p:cNvSpPr txBox="1"/>
          <p:nvPr/>
        </p:nvSpPr>
        <p:spPr>
          <a:xfrm>
            <a:off x="3619450" y="1249209"/>
            <a:ext cx="1335871" cy="344966"/>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pPr algn="ctr"/>
            <a:r>
              <a:rPr lang="zh-CN" altLang="en-US" b="1" dirty="0">
                <a:latin typeface="+mn-lt"/>
                <a:ea typeface="+mn-ea"/>
                <a:cs typeface="+mn-ea"/>
                <a:sym typeface="+mn-lt"/>
              </a:rPr>
              <a:t>此处添加标题</a:t>
            </a:r>
            <a:endParaRPr lang="en-US" altLang="zh-CN" b="1" dirty="0">
              <a:latin typeface="+mn-lt"/>
              <a:ea typeface="+mn-ea"/>
              <a:cs typeface="+mn-ea"/>
              <a:sym typeface="+mn-lt"/>
            </a:endParaRPr>
          </a:p>
        </p:txBody>
      </p:sp>
      <p:sp>
        <p:nvSpPr>
          <p:cNvPr id="43" name="TextBox 42"/>
          <p:cNvSpPr txBox="1"/>
          <p:nvPr/>
        </p:nvSpPr>
        <p:spPr>
          <a:xfrm>
            <a:off x="3608309" y="1487881"/>
            <a:ext cx="1396199" cy="606192"/>
          </a:xfrm>
          <a:prstGeom prst="rect">
            <a:avLst/>
          </a:prstGeom>
          <a:noFill/>
        </p:spPr>
        <p:txBody>
          <a:bodyPr wrap="square" rtlCol="0">
            <a:spAutoFit/>
          </a:bodyPr>
          <a:lstStyle/>
          <a:p>
            <a:pPr algn="ctr">
              <a:lnSpc>
                <a:spcPct val="125000"/>
              </a:lnSpc>
            </a:pPr>
            <a:r>
              <a:rPr lang="zh-CN" altLang="en-US" sz="1400" dirty="0">
                <a:cs typeface="+mn-ea"/>
                <a:sym typeface="+mn-lt"/>
              </a:rPr>
              <a:t>点此输入文字点此输入文字</a:t>
            </a:r>
          </a:p>
        </p:txBody>
      </p:sp>
      <p:pic>
        <p:nvPicPr>
          <p:cNvPr id="44" name="Picture 2" descr="C:\Users\Thinkpad\Desktop\PNG\1_0004_图层-10.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331640" y="3054926"/>
            <a:ext cx="1940030" cy="1749072"/>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1616885" y="3385694"/>
            <a:ext cx="1305251" cy="344966"/>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pPr algn="ctr"/>
            <a:r>
              <a:rPr lang="zh-CN" altLang="en-US" b="1" dirty="0">
                <a:latin typeface="+mn-lt"/>
                <a:ea typeface="+mn-ea"/>
                <a:cs typeface="+mn-ea"/>
                <a:sym typeface="+mn-lt"/>
              </a:rPr>
              <a:t>此处添加标题</a:t>
            </a:r>
            <a:endParaRPr lang="en-US" altLang="zh-CN" b="1" dirty="0">
              <a:latin typeface="+mn-lt"/>
              <a:ea typeface="+mn-ea"/>
              <a:cs typeface="+mn-ea"/>
              <a:sym typeface="+mn-lt"/>
            </a:endParaRPr>
          </a:p>
        </p:txBody>
      </p:sp>
      <p:sp>
        <p:nvSpPr>
          <p:cNvPr id="46" name="TextBox 45"/>
          <p:cNvSpPr txBox="1"/>
          <p:nvPr/>
        </p:nvSpPr>
        <p:spPr>
          <a:xfrm>
            <a:off x="1631144" y="3624366"/>
            <a:ext cx="1316393" cy="606192"/>
          </a:xfrm>
          <a:prstGeom prst="rect">
            <a:avLst/>
          </a:prstGeom>
          <a:noFill/>
        </p:spPr>
        <p:txBody>
          <a:bodyPr wrap="square" rtlCol="0">
            <a:spAutoFit/>
          </a:bodyPr>
          <a:lstStyle/>
          <a:p>
            <a:pPr algn="ctr">
              <a:lnSpc>
                <a:spcPct val="125000"/>
              </a:lnSpc>
            </a:pPr>
            <a:r>
              <a:rPr lang="zh-CN" altLang="en-US" sz="1400" dirty="0">
                <a:cs typeface="+mn-ea"/>
                <a:sym typeface="+mn-lt"/>
              </a:rPr>
              <a:t>点此输入文字点此输入文字</a:t>
            </a:r>
          </a:p>
        </p:txBody>
      </p:sp>
      <p:pic>
        <p:nvPicPr>
          <p:cNvPr id="47" name="Picture 2" descr="C:\Users\Thinkpad\Desktop\PNG\1_0004_图层-10.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527791" y="3054926"/>
            <a:ext cx="1940030" cy="1749072"/>
          </a:xfrm>
          <a:prstGeom prst="rect">
            <a:avLst/>
          </a:prstGeom>
          <a:noFill/>
          <a:extLst>
            <a:ext uri="{909E8E84-426E-40DD-AFC4-6F175D3DCCD1}">
              <a14:hiddenFill xmlns:a14="http://schemas.microsoft.com/office/drawing/2010/main">
                <a:solidFill>
                  <a:srgbClr val="FFFFFF"/>
                </a:solidFill>
              </a14:hiddenFill>
            </a:ext>
          </a:extLst>
        </p:spPr>
      </p:pic>
      <p:sp>
        <p:nvSpPr>
          <p:cNvPr id="48" name="TextBox 47"/>
          <p:cNvSpPr txBox="1"/>
          <p:nvPr/>
        </p:nvSpPr>
        <p:spPr>
          <a:xfrm>
            <a:off x="3813037" y="3372994"/>
            <a:ext cx="1236786" cy="344966"/>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pPr algn="ctr"/>
            <a:r>
              <a:rPr lang="zh-CN" altLang="en-US" b="1" dirty="0">
                <a:latin typeface="+mn-lt"/>
                <a:ea typeface="+mn-ea"/>
                <a:cs typeface="+mn-ea"/>
                <a:sym typeface="+mn-lt"/>
              </a:rPr>
              <a:t>此处添加标题</a:t>
            </a:r>
            <a:endParaRPr lang="en-US" altLang="zh-CN" b="1" dirty="0">
              <a:latin typeface="+mn-lt"/>
              <a:ea typeface="+mn-ea"/>
              <a:cs typeface="+mn-ea"/>
              <a:sym typeface="+mn-lt"/>
            </a:endParaRPr>
          </a:p>
        </p:txBody>
      </p:sp>
      <p:sp>
        <p:nvSpPr>
          <p:cNvPr id="49" name="TextBox 48"/>
          <p:cNvSpPr txBox="1"/>
          <p:nvPr/>
        </p:nvSpPr>
        <p:spPr>
          <a:xfrm>
            <a:off x="3760833" y="3624366"/>
            <a:ext cx="1352490" cy="606192"/>
          </a:xfrm>
          <a:prstGeom prst="rect">
            <a:avLst/>
          </a:prstGeom>
          <a:noFill/>
        </p:spPr>
        <p:txBody>
          <a:bodyPr wrap="square" rtlCol="0">
            <a:spAutoFit/>
          </a:bodyPr>
          <a:lstStyle/>
          <a:p>
            <a:pPr algn="ctr">
              <a:lnSpc>
                <a:spcPct val="125000"/>
              </a:lnSpc>
            </a:pPr>
            <a:r>
              <a:rPr lang="zh-CN" altLang="en-US" sz="1400" dirty="0">
                <a:cs typeface="+mn-ea"/>
                <a:sym typeface="+mn-lt"/>
              </a:rPr>
              <a:t>点此输入文字点此输入文字</a:t>
            </a:r>
          </a:p>
        </p:txBody>
      </p:sp>
      <p:pic>
        <p:nvPicPr>
          <p:cNvPr id="50" name="Picture 2" descr="C:\Users\Thinkpad\Desktop\PNG\1_0004_图层-10.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723941" y="3054926"/>
            <a:ext cx="1940030" cy="1749072"/>
          </a:xfrm>
          <a:prstGeom prst="rect">
            <a:avLst/>
          </a:prstGeom>
          <a:noFill/>
          <a:extLst>
            <a:ext uri="{909E8E84-426E-40DD-AFC4-6F175D3DCCD1}">
              <a14:hiddenFill xmlns:a14="http://schemas.microsoft.com/office/drawing/2010/main">
                <a:solidFill>
                  <a:srgbClr val="FFFFFF"/>
                </a:solidFill>
              </a14:hiddenFill>
            </a:ext>
          </a:extLst>
        </p:spPr>
      </p:pic>
      <p:sp>
        <p:nvSpPr>
          <p:cNvPr id="51" name="TextBox 50"/>
          <p:cNvSpPr txBox="1"/>
          <p:nvPr/>
        </p:nvSpPr>
        <p:spPr>
          <a:xfrm>
            <a:off x="5996487" y="3385694"/>
            <a:ext cx="1305438" cy="344966"/>
          </a:xfrm>
          <a:prstGeom prst="rect">
            <a:avLst/>
          </a:prstGeom>
          <a:noFill/>
        </p:spPr>
        <p:txBody>
          <a:bodyPr wrap="square" rtlCol="0">
            <a:spAutoFit/>
          </a:bodyPr>
          <a:lstStyle>
            <a:defPPr>
              <a:defRPr lang="zh-CN"/>
            </a:defPPr>
            <a:lvl1pPr algn="ctr">
              <a:lnSpc>
                <a:spcPct val="130000"/>
              </a:lnSpc>
              <a:defRPr sz="1400" b="1" kern="0" spc="-150">
                <a:solidFill>
                  <a:schemeClr val="tx1">
                    <a:lumMod val="95000"/>
                    <a:lumOff val="5000"/>
                  </a:schemeClr>
                </a:solidFill>
                <a:latin typeface="楷体" pitchFamily="49" charset="-122"/>
                <a:ea typeface="楷体" pitchFamily="49" charset="-122"/>
              </a:defRPr>
            </a:lvl1pPr>
          </a:lstStyle>
          <a:p>
            <a:r>
              <a:rPr lang="zh-CN" altLang="en-US" dirty="0">
                <a:latin typeface="+mn-lt"/>
                <a:ea typeface="+mn-ea"/>
                <a:cs typeface="+mn-ea"/>
                <a:sym typeface="+mn-lt"/>
              </a:rPr>
              <a:t>此处添加标题</a:t>
            </a:r>
            <a:endParaRPr lang="en-US" altLang="zh-CN" dirty="0">
              <a:latin typeface="+mn-lt"/>
              <a:ea typeface="+mn-ea"/>
              <a:cs typeface="+mn-ea"/>
              <a:sym typeface="+mn-lt"/>
            </a:endParaRPr>
          </a:p>
        </p:txBody>
      </p:sp>
      <p:sp>
        <p:nvSpPr>
          <p:cNvPr id="52" name="TextBox 51"/>
          <p:cNvSpPr txBox="1"/>
          <p:nvPr/>
        </p:nvSpPr>
        <p:spPr>
          <a:xfrm>
            <a:off x="5985345" y="3624366"/>
            <a:ext cx="1388588" cy="606192"/>
          </a:xfrm>
          <a:prstGeom prst="rect">
            <a:avLst/>
          </a:prstGeom>
          <a:noFill/>
        </p:spPr>
        <p:txBody>
          <a:bodyPr wrap="square" rtlCol="0">
            <a:spAutoFit/>
          </a:bodyPr>
          <a:lstStyle/>
          <a:p>
            <a:pPr algn="ctr">
              <a:lnSpc>
                <a:spcPct val="125000"/>
              </a:lnSpc>
            </a:pPr>
            <a:r>
              <a:rPr lang="zh-CN" altLang="en-US" sz="1400" dirty="0">
                <a:cs typeface="+mn-ea"/>
                <a:sym typeface="+mn-lt"/>
              </a:rPr>
              <a:t>点此输入文字点此输入文字</a:t>
            </a:r>
          </a:p>
        </p:txBody>
      </p:sp>
      <p:sp>
        <p:nvSpPr>
          <p:cNvPr id="19" name="Text Box 160"/>
          <p:cNvSpPr txBox="1">
            <a:spLocks noChangeArrowheads="1"/>
          </p:cNvSpPr>
          <p:nvPr/>
        </p:nvSpPr>
        <p:spPr bwMode="auto">
          <a:xfrm>
            <a:off x="1907704" y="116913"/>
            <a:ext cx="52565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2400" dirty="0">
                <a:cs typeface="+mn-ea"/>
                <a:sym typeface="+mn-lt"/>
              </a:rPr>
              <a:t>单击添加您的标题</a:t>
            </a:r>
          </a:p>
        </p:txBody>
      </p:sp>
    </p:spTree>
    <p:extLst>
      <p:ext uri="{BB962C8B-B14F-4D97-AF65-F5344CB8AC3E}">
        <p14:creationId xmlns:p14="http://schemas.microsoft.com/office/powerpoint/2010/main" val="1928236106"/>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a14="http://schemas.microsoft.com/office/drawing/2010/main"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1000" fill="hold"/>
                                        <p:tgtEl>
                                          <p:spTgt spid="41"/>
                                        </p:tgtEl>
                                        <p:attrNameLst>
                                          <p:attrName>ppt_w</p:attrName>
                                        </p:attrNameLst>
                                      </p:cBhvr>
                                      <p:tavLst>
                                        <p:tav tm="0">
                                          <p:val>
                                            <p:fltVal val="0"/>
                                          </p:val>
                                        </p:tav>
                                        <p:tav tm="100000">
                                          <p:val>
                                            <p:strVal val="#ppt_w"/>
                                          </p:val>
                                        </p:tav>
                                      </p:tavLst>
                                    </p:anim>
                                    <p:anim calcmode="lin" valueType="num">
                                      <p:cBhvr>
                                        <p:cTn id="8" dur="1000" fill="hold"/>
                                        <p:tgtEl>
                                          <p:spTgt spid="41"/>
                                        </p:tgtEl>
                                        <p:attrNameLst>
                                          <p:attrName>ppt_h</p:attrName>
                                        </p:attrNameLst>
                                      </p:cBhvr>
                                      <p:tavLst>
                                        <p:tav tm="0">
                                          <p:val>
                                            <p:fltVal val="0"/>
                                          </p:val>
                                        </p:tav>
                                        <p:tav tm="100000">
                                          <p:val>
                                            <p:strVal val="#ppt_h"/>
                                          </p:val>
                                        </p:tav>
                                      </p:tavLst>
                                    </p:anim>
                                    <p:anim calcmode="lin" valueType="num">
                                      <p:cBhvr>
                                        <p:cTn id="9" dur="1000" fill="hold"/>
                                        <p:tgtEl>
                                          <p:spTgt spid="41"/>
                                        </p:tgtEl>
                                        <p:attrNameLst>
                                          <p:attrName>style.rotation</p:attrName>
                                        </p:attrNameLst>
                                      </p:cBhvr>
                                      <p:tavLst>
                                        <p:tav tm="0">
                                          <p:val>
                                            <p:fltVal val="90"/>
                                          </p:val>
                                        </p:tav>
                                        <p:tav tm="100000">
                                          <p:val>
                                            <p:fltVal val="0"/>
                                          </p:val>
                                        </p:tav>
                                      </p:tavLst>
                                    </p:anim>
                                    <p:animEffect transition="in" filter="fade">
                                      <p:cBhvr>
                                        <p:cTn id="10" dur="1000"/>
                                        <p:tgtEl>
                                          <p:spTgt spid="41"/>
                                        </p:tgtEl>
                                      </p:cBhvr>
                                    </p:animEffect>
                                  </p:childTnLst>
                                </p:cTn>
                              </p:par>
                              <p:par>
                                <p:cTn id="11" presetID="23" presetClass="entr" presetSubtype="528" fill="hold" grpId="0" nodeType="withEffect">
                                  <p:stCondLst>
                                    <p:cond delay="500"/>
                                  </p:stCondLst>
                                  <p:childTnLst>
                                    <p:set>
                                      <p:cBhvr>
                                        <p:cTn id="12" dur="1" fill="hold">
                                          <p:stCondLst>
                                            <p:cond delay="0"/>
                                          </p:stCondLst>
                                        </p:cTn>
                                        <p:tgtEl>
                                          <p:spTgt spid="42"/>
                                        </p:tgtEl>
                                        <p:attrNameLst>
                                          <p:attrName>style.visibility</p:attrName>
                                        </p:attrNameLst>
                                      </p:cBhvr>
                                      <p:to>
                                        <p:strVal val="visible"/>
                                      </p:to>
                                    </p:set>
                                    <p:anim calcmode="lin" valueType="num">
                                      <p:cBhvr>
                                        <p:cTn id="13" dur="500" fill="hold"/>
                                        <p:tgtEl>
                                          <p:spTgt spid="42"/>
                                        </p:tgtEl>
                                        <p:attrNameLst>
                                          <p:attrName>ppt_w</p:attrName>
                                        </p:attrNameLst>
                                      </p:cBhvr>
                                      <p:tavLst>
                                        <p:tav tm="0">
                                          <p:val>
                                            <p:fltVal val="0"/>
                                          </p:val>
                                        </p:tav>
                                        <p:tav tm="100000">
                                          <p:val>
                                            <p:strVal val="#ppt_w"/>
                                          </p:val>
                                        </p:tav>
                                      </p:tavLst>
                                    </p:anim>
                                    <p:anim calcmode="lin" valueType="num">
                                      <p:cBhvr>
                                        <p:cTn id="14" dur="500" fill="hold"/>
                                        <p:tgtEl>
                                          <p:spTgt spid="42"/>
                                        </p:tgtEl>
                                        <p:attrNameLst>
                                          <p:attrName>ppt_h</p:attrName>
                                        </p:attrNameLst>
                                      </p:cBhvr>
                                      <p:tavLst>
                                        <p:tav tm="0">
                                          <p:val>
                                            <p:fltVal val="0"/>
                                          </p:val>
                                        </p:tav>
                                        <p:tav tm="100000">
                                          <p:val>
                                            <p:strVal val="#ppt_h"/>
                                          </p:val>
                                        </p:tav>
                                      </p:tavLst>
                                    </p:anim>
                                    <p:anim calcmode="lin" valueType="num">
                                      <p:cBhvr>
                                        <p:cTn id="15" dur="500" fill="hold"/>
                                        <p:tgtEl>
                                          <p:spTgt spid="42"/>
                                        </p:tgtEl>
                                        <p:attrNameLst>
                                          <p:attrName>ppt_x</p:attrName>
                                        </p:attrNameLst>
                                      </p:cBhvr>
                                      <p:tavLst>
                                        <p:tav tm="0">
                                          <p:val>
                                            <p:fltVal val="0.5"/>
                                          </p:val>
                                        </p:tav>
                                        <p:tav tm="100000">
                                          <p:val>
                                            <p:strVal val="#ppt_x"/>
                                          </p:val>
                                        </p:tav>
                                      </p:tavLst>
                                    </p:anim>
                                    <p:anim calcmode="lin" valueType="num">
                                      <p:cBhvr>
                                        <p:cTn id="16" dur="500" fill="hold"/>
                                        <p:tgtEl>
                                          <p:spTgt spid="42"/>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500"/>
                                  </p:stCondLst>
                                  <p:childTnLst>
                                    <p:set>
                                      <p:cBhvr>
                                        <p:cTn id="18" dur="1" fill="hold">
                                          <p:stCondLst>
                                            <p:cond delay="0"/>
                                          </p:stCondLst>
                                        </p:cTn>
                                        <p:tgtEl>
                                          <p:spTgt spid="43"/>
                                        </p:tgtEl>
                                        <p:attrNameLst>
                                          <p:attrName>style.visibility</p:attrName>
                                        </p:attrNameLst>
                                      </p:cBhvr>
                                      <p:to>
                                        <p:strVal val="visible"/>
                                      </p:to>
                                    </p:set>
                                    <p:anim calcmode="lin" valueType="num">
                                      <p:cBhvr>
                                        <p:cTn id="19" dur="500" fill="hold"/>
                                        <p:tgtEl>
                                          <p:spTgt spid="43"/>
                                        </p:tgtEl>
                                        <p:attrNameLst>
                                          <p:attrName>ppt_w</p:attrName>
                                        </p:attrNameLst>
                                      </p:cBhvr>
                                      <p:tavLst>
                                        <p:tav tm="0">
                                          <p:val>
                                            <p:fltVal val="0"/>
                                          </p:val>
                                        </p:tav>
                                        <p:tav tm="100000">
                                          <p:val>
                                            <p:strVal val="#ppt_w"/>
                                          </p:val>
                                        </p:tav>
                                      </p:tavLst>
                                    </p:anim>
                                    <p:anim calcmode="lin" valueType="num">
                                      <p:cBhvr>
                                        <p:cTn id="20" dur="500" fill="hold"/>
                                        <p:tgtEl>
                                          <p:spTgt spid="43"/>
                                        </p:tgtEl>
                                        <p:attrNameLst>
                                          <p:attrName>ppt_h</p:attrName>
                                        </p:attrNameLst>
                                      </p:cBhvr>
                                      <p:tavLst>
                                        <p:tav tm="0">
                                          <p:val>
                                            <p:fltVal val="0"/>
                                          </p:val>
                                        </p:tav>
                                        <p:tav tm="100000">
                                          <p:val>
                                            <p:strVal val="#ppt_h"/>
                                          </p:val>
                                        </p:tav>
                                      </p:tavLst>
                                    </p:anim>
                                    <p:anim calcmode="lin" valueType="num">
                                      <p:cBhvr>
                                        <p:cTn id="21" dur="500" fill="hold"/>
                                        <p:tgtEl>
                                          <p:spTgt spid="43"/>
                                        </p:tgtEl>
                                        <p:attrNameLst>
                                          <p:attrName>ppt_x</p:attrName>
                                        </p:attrNameLst>
                                      </p:cBhvr>
                                      <p:tavLst>
                                        <p:tav tm="0">
                                          <p:val>
                                            <p:fltVal val="0.5"/>
                                          </p:val>
                                        </p:tav>
                                        <p:tav tm="100000">
                                          <p:val>
                                            <p:strVal val="#ppt_x"/>
                                          </p:val>
                                        </p:tav>
                                      </p:tavLst>
                                    </p:anim>
                                    <p:anim calcmode="lin" valueType="num">
                                      <p:cBhvr>
                                        <p:cTn id="22" dur="500" fill="hold"/>
                                        <p:tgtEl>
                                          <p:spTgt spid="43"/>
                                        </p:tgtEl>
                                        <p:attrNameLst>
                                          <p:attrName>ppt_y</p:attrName>
                                        </p:attrNameLst>
                                      </p:cBhvr>
                                      <p:tavLst>
                                        <p:tav tm="0">
                                          <p:val>
                                            <p:fltVal val="0.5"/>
                                          </p:val>
                                        </p:tav>
                                        <p:tav tm="100000">
                                          <p:val>
                                            <p:strVal val="#ppt_y"/>
                                          </p:val>
                                        </p:tav>
                                      </p:tavLst>
                                    </p:anim>
                                  </p:childTnLst>
                                </p:cTn>
                              </p:par>
                            </p:childTnLst>
                          </p:cTn>
                        </p:par>
                        <p:par>
                          <p:cTn id="23" fill="hold">
                            <p:stCondLst>
                              <p:cond delay="1000"/>
                            </p:stCondLst>
                            <p:childTnLst>
                              <p:par>
                                <p:cTn id="24" presetID="22" presetClass="entr" presetSubtype="1"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wipe(up)">
                                      <p:cBhvr>
                                        <p:cTn id="26" dur="500"/>
                                        <p:tgtEl>
                                          <p:spTgt spid="37"/>
                                        </p:tgtEl>
                                      </p:cBhvr>
                                    </p:animEffect>
                                  </p:childTnLst>
                                </p:cTn>
                              </p:par>
                            </p:childTnLst>
                          </p:cTn>
                        </p:par>
                        <p:par>
                          <p:cTn id="27" fill="hold">
                            <p:stCondLst>
                              <p:cond delay="1500"/>
                            </p:stCondLst>
                            <p:childTnLst>
                              <p:par>
                                <p:cTn id="28" presetID="31" presetClass="entr" presetSubtype="0" fill="hold" nodeType="after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p:cTn id="30" dur="1000" fill="hold"/>
                                        <p:tgtEl>
                                          <p:spTgt spid="44"/>
                                        </p:tgtEl>
                                        <p:attrNameLst>
                                          <p:attrName>ppt_w</p:attrName>
                                        </p:attrNameLst>
                                      </p:cBhvr>
                                      <p:tavLst>
                                        <p:tav tm="0">
                                          <p:val>
                                            <p:fltVal val="0"/>
                                          </p:val>
                                        </p:tav>
                                        <p:tav tm="100000">
                                          <p:val>
                                            <p:strVal val="#ppt_w"/>
                                          </p:val>
                                        </p:tav>
                                      </p:tavLst>
                                    </p:anim>
                                    <p:anim calcmode="lin" valueType="num">
                                      <p:cBhvr>
                                        <p:cTn id="31" dur="1000" fill="hold"/>
                                        <p:tgtEl>
                                          <p:spTgt spid="44"/>
                                        </p:tgtEl>
                                        <p:attrNameLst>
                                          <p:attrName>ppt_h</p:attrName>
                                        </p:attrNameLst>
                                      </p:cBhvr>
                                      <p:tavLst>
                                        <p:tav tm="0">
                                          <p:val>
                                            <p:fltVal val="0"/>
                                          </p:val>
                                        </p:tav>
                                        <p:tav tm="100000">
                                          <p:val>
                                            <p:strVal val="#ppt_h"/>
                                          </p:val>
                                        </p:tav>
                                      </p:tavLst>
                                    </p:anim>
                                    <p:anim calcmode="lin" valueType="num">
                                      <p:cBhvr>
                                        <p:cTn id="32" dur="1000" fill="hold"/>
                                        <p:tgtEl>
                                          <p:spTgt spid="44"/>
                                        </p:tgtEl>
                                        <p:attrNameLst>
                                          <p:attrName>style.rotation</p:attrName>
                                        </p:attrNameLst>
                                      </p:cBhvr>
                                      <p:tavLst>
                                        <p:tav tm="0">
                                          <p:val>
                                            <p:fltVal val="90"/>
                                          </p:val>
                                        </p:tav>
                                        <p:tav tm="100000">
                                          <p:val>
                                            <p:fltVal val="0"/>
                                          </p:val>
                                        </p:tav>
                                      </p:tavLst>
                                    </p:anim>
                                    <p:animEffect transition="in" filter="fade">
                                      <p:cBhvr>
                                        <p:cTn id="33" dur="1000"/>
                                        <p:tgtEl>
                                          <p:spTgt spid="44"/>
                                        </p:tgtEl>
                                      </p:cBhvr>
                                    </p:animEffect>
                                  </p:childTnLst>
                                </p:cTn>
                              </p:par>
                              <p:par>
                                <p:cTn id="34" presetID="10" presetClass="entr" presetSubtype="0" fill="hold" grpId="0" nodeType="withEffect">
                                  <p:stCondLst>
                                    <p:cond delay="100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1000"/>
                                        <p:tgtEl>
                                          <p:spTgt spid="45"/>
                                        </p:tgtEl>
                                      </p:cBhvr>
                                    </p:animEffect>
                                  </p:childTnLst>
                                </p:cTn>
                              </p:par>
                              <p:par>
                                <p:cTn id="37" presetID="10" presetClass="entr" presetSubtype="0" fill="hold" grpId="0" nodeType="withEffect">
                                  <p:stCondLst>
                                    <p:cond delay="1000"/>
                                  </p:stCondLst>
                                  <p:childTnLst>
                                    <p:set>
                                      <p:cBhvr>
                                        <p:cTn id="38" dur="1" fill="hold">
                                          <p:stCondLst>
                                            <p:cond delay="0"/>
                                          </p:stCondLst>
                                        </p:cTn>
                                        <p:tgtEl>
                                          <p:spTgt spid="46"/>
                                        </p:tgtEl>
                                        <p:attrNameLst>
                                          <p:attrName>style.visibility</p:attrName>
                                        </p:attrNameLst>
                                      </p:cBhvr>
                                      <p:to>
                                        <p:strVal val="visible"/>
                                      </p:to>
                                    </p:set>
                                    <p:animEffect transition="in" filter="fade">
                                      <p:cBhvr>
                                        <p:cTn id="39" dur="1000"/>
                                        <p:tgtEl>
                                          <p:spTgt spid="46"/>
                                        </p:tgtEl>
                                      </p:cBhvr>
                                    </p:animEffect>
                                  </p:childTnLst>
                                </p:cTn>
                              </p:par>
                              <p:par>
                                <p:cTn id="40" presetID="31" presetClass="entr" presetSubtype="0" fill="hold" nodeType="with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p:cTn id="42" dur="1000" fill="hold"/>
                                        <p:tgtEl>
                                          <p:spTgt spid="47"/>
                                        </p:tgtEl>
                                        <p:attrNameLst>
                                          <p:attrName>ppt_w</p:attrName>
                                        </p:attrNameLst>
                                      </p:cBhvr>
                                      <p:tavLst>
                                        <p:tav tm="0">
                                          <p:val>
                                            <p:fltVal val="0"/>
                                          </p:val>
                                        </p:tav>
                                        <p:tav tm="100000">
                                          <p:val>
                                            <p:strVal val="#ppt_w"/>
                                          </p:val>
                                        </p:tav>
                                      </p:tavLst>
                                    </p:anim>
                                    <p:anim calcmode="lin" valueType="num">
                                      <p:cBhvr>
                                        <p:cTn id="43" dur="1000" fill="hold"/>
                                        <p:tgtEl>
                                          <p:spTgt spid="47"/>
                                        </p:tgtEl>
                                        <p:attrNameLst>
                                          <p:attrName>ppt_h</p:attrName>
                                        </p:attrNameLst>
                                      </p:cBhvr>
                                      <p:tavLst>
                                        <p:tav tm="0">
                                          <p:val>
                                            <p:fltVal val="0"/>
                                          </p:val>
                                        </p:tav>
                                        <p:tav tm="100000">
                                          <p:val>
                                            <p:strVal val="#ppt_h"/>
                                          </p:val>
                                        </p:tav>
                                      </p:tavLst>
                                    </p:anim>
                                    <p:anim calcmode="lin" valueType="num">
                                      <p:cBhvr>
                                        <p:cTn id="44" dur="1000" fill="hold"/>
                                        <p:tgtEl>
                                          <p:spTgt spid="47"/>
                                        </p:tgtEl>
                                        <p:attrNameLst>
                                          <p:attrName>style.rotation</p:attrName>
                                        </p:attrNameLst>
                                      </p:cBhvr>
                                      <p:tavLst>
                                        <p:tav tm="0">
                                          <p:val>
                                            <p:fltVal val="90"/>
                                          </p:val>
                                        </p:tav>
                                        <p:tav tm="100000">
                                          <p:val>
                                            <p:fltVal val="0"/>
                                          </p:val>
                                        </p:tav>
                                      </p:tavLst>
                                    </p:anim>
                                    <p:animEffect transition="in" filter="fade">
                                      <p:cBhvr>
                                        <p:cTn id="45" dur="1000"/>
                                        <p:tgtEl>
                                          <p:spTgt spid="47"/>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48"/>
                                        </p:tgtEl>
                                        <p:attrNameLst>
                                          <p:attrName>style.visibility</p:attrName>
                                        </p:attrNameLst>
                                      </p:cBhvr>
                                      <p:to>
                                        <p:strVal val="visible"/>
                                      </p:to>
                                    </p:set>
                                    <p:animEffect transition="in" filter="fade">
                                      <p:cBhvr>
                                        <p:cTn id="48" dur="1000"/>
                                        <p:tgtEl>
                                          <p:spTgt spid="48"/>
                                        </p:tgtEl>
                                      </p:cBhvr>
                                    </p:animEffect>
                                  </p:childTnLst>
                                </p:cTn>
                              </p:par>
                              <p:par>
                                <p:cTn id="49" presetID="10" presetClass="entr" presetSubtype="0" fill="hold" grpId="0" nodeType="withEffect">
                                  <p:stCondLst>
                                    <p:cond delay="1000"/>
                                  </p:stCondLst>
                                  <p:childTnLst>
                                    <p:set>
                                      <p:cBhvr>
                                        <p:cTn id="50" dur="1" fill="hold">
                                          <p:stCondLst>
                                            <p:cond delay="0"/>
                                          </p:stCondLst>
                                        </p:cTn>
                                        <p:tgtEl>
                                          <p:spTgt spid="49"/>
                                        </p:tgtEl>
                                        <p:attrNameLst>
                                          <p:attrName>style.visibility</p:attrName>
                                        </p:attrNameLst>
                                      </p:cBhvr>
                                      <p:to>
                                        <p:strVal val="visible"/>
                                      </p:to>
                                    </p:set>
                                    <p:animEffect transition="in" filter="fade">
                                      <p:cBhvr>
                                        <p:cTn id="51" dur="1000"/>
                                        <p:tgtEl>
                                          <p:spTgt spid="49"/>
                                        </p:tgtEl>
                                      </p:cBhvr>
                                    </p:animEffect>
                                  </p:childTnLst>
                                </p:cTn>
                              </p:par>
                              <p:par>
                                <p:cTn id="52" presetID="31" presetClass="entr" presetSubtype="0" fill="hold" nodeType="withEffect">
                                  <p:stCondLst>
                                    <p:cond delay="0"/>
                                  </p:stCondLst>
                                  <p:childTnLst>
                                    <p:set>
                                      <p:cBhvr>
                                        <p:cTn id="53" dur="1" fill="hold">
                                          <p:stCondLst>
                                            <p:cond delay="0"/>
                                          </p:stCondLst>
                                        </p:cTn>
                                        <p:tgtEl>
                                          <p:spTgt spid="50"/>
                                        </p:tgtEl>
                                        <p:attrNameLst>
                                          <p:attrName>style.visibility</p:attrName>
                                        </p:attrNameLst>
                                      </p:cBhvr>
                                      <p:to>
                                        <p:strVal val="visible"/>
                                      </p:to>
                                    </p:set>
                                    <p:anim calcmode="lin" valueType="num">
                                      <p:cBhvr>
                                        <p:cTn id="54" dur="1000" fill="hold"/>
                                        <p:tgtEl>
                                          <p:spTgt spid="50"/>
                                        </p:tgtEl>
                                        <p:attrNameLst>
                                          <p:attrName>ppt_w</p:attrName>
                                        </p:attrNameLst>
                                      </p:cBhvr>
                                      <p:tavLst>
                                        <p:tav tm="0">
                                          <p:val>
                                            <p:fltVal val="0"/>
                                          </p:val>
                                        </p:tav>
                                        <p:tav tm="100000">
                                          <p:val>
                                            <p:strVal val="#ppt_w"/>
                                          </p:val>
                                        </p:tav>
                                      </p:tavLst>
                                    </p:anim>
                                    <p:anim calcmode="lin" valueType="num">
                                      <p:cBhvr>
                                        <p:cTn id="55" dur="1000" fill="hold"/>
                                        <p:tgtEl>
                                          <p:spTgt spid="50"/>
                                        </p:tgtEl>
                                        <p:attrNameLst>
                                          <p:attrName>ppt_h</p:attrName>
                                        </p:attrNameLst>
                                      </p:cBhvr>
                                      <p:tavLst>
                                        <p:tav tm="0">
                                          <p:val>
                                            <p:fltVal val="0"/>
                                          </p:val>
                                        </p:tav>
                                        <p:tav tm="100000">
                                          <p:val>
                                            <p:strVal val="#ppt_h"/>
                                          </p:val>
                                        </p:tav>
                                      </p:tavLst>
                                    </p:anim>
                                    <p:anim calcmode="lin" valueType="num">
                                      <p:cBhvr>
                                        <p:cTn id="56" dur="1000" fill="hold"/>
                                        <p:tgtEl>
                                          <p:spTgt spid="50"/>
                                        </p:tgtEl>
                                        <p:attrNameLst>
                                          <p:attrName>style.rotation</p:attrName>
                                        </p:attrNameLst>
                                      </p:cBhvr>
                                      <p:tavLst>
                                        <p:tav tm="0">
                                          <p:val>
                                            <p:fltVal val="90"/>
                                          </p:val>
                                        </p:tav>
                                        <p:tav tm="100000">
                                          <p:val>
                                            <p:fltVal val="0"/>
                                          </p:val>
                                        </p:tav>
                                      </p:tavLst>
                                    </p:anim>
                                    <p:animEffect transition="in" filter="fade">
                                      <p:cBhvr>
                                        <p:cTn id="57" dur="1000"/>
                                        <p:tgtEl>
                                          <p:spTgt spid="50"/>
                                        </p:tgtEl>
                                      </p:cBhvr>
                                    </p:animEffect>
                                  </p:childTnLst>
                                </p:cTn>
                              </p:par>
                              <p:par>
                                <p:cTn id="58" presetID="10" presetClass="entr" presetSubtype="0" fill="hold" grpId="0" nodeType="withEffect">
                                  <p:stCondLst>
                                    <p:cond delay="1000"/>
                                  </p:stCondLst>
                                  <p:childTnLst>
                                    <p:set>
                                      <p:cBhvr>
                                        <p:cTn id="59" dur="1" fill="hold">
                                          <p:stCondLst>
                                            <p:cond delay="0"/>
                                          </p:stCondLst>
                                        </p:cTn>
                                        <p:tgtEl>
                                          <p:spTgt spid="51"/>
                                        </p:tgtEl>
                                        <p:attrNameLst>
                                          <p:attrName>style.visibility</p:attrName>
                                        </p:attrNameLst>
                                      </p:cBhvr>
                                      <p:to>
                                        <p:strVal val="visible"/>
                                      </p:to>
                                    </p:set>
                                    <p:animEffect transition="in" filter="fade">
                                      <p:cBhvr>
                                        <p:cTn id="60" dur="1000"/>
                                        <p:tgtEl>
                                          <p:spTgt spid="51"/>
                                        </p:tgtEl>
                                      </p:cBhvr>
                                    </p:animEffect>
                                  </p:childTnLst>
                                </p:cTn>
                              </p:par>
                              <p:par>
                                <p:cTn id="61" presetID="10" presetClass="entr" presetSubtype="0" fill="hold" grpId="0" nodeType="withEffect">
                                  <p:stCondLst>
                                    <p:cond delay="1000"/>
                                  </p:stCondLst>
                                  <p:childTnLst>
                                    <p:set>
                                      <p:cBhvr>
                                        <p:cTn id="62" dur="1" fill="hold">
                                          <p:stCondLst>
                                            <p:cond delay="0"/>
                                          </p:stCondLst>
                                        </p:cTn>
                                        <p:tgtEl>
                                          <p:spTgt spid="52"/>
                                        </p:tgtEl>
                                        <p:attrNameLst>
                                          <p:attrName>style.visibility</p:attrName>
                                        </p:attrNameLst>
                                      </p:cBhvr>
                                      <p:to>
                                        <p:strVal val="visible"/>
                                      </p:to>
                                    </p:set>
                                    <p:animEffect transition="in" filter="fade">
                                      <p:cBhvr>
                                        <p:cTn id="63"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5" grpId="0"/>
      <p:bldP spid="46" grpId="0"/>
      <p:bldP spid="48" grpId="0"/>
      <p:bldP spid="49" grpId="0"/>
      <p:bldP spid="51" grpId="0"/>
      <p:bldP spid="5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图片 3"/>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370785"/>
            <a:ext cx="9144000" cy="772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矩形 8"/>
          <p:cNvSpPr>
            <a:spLocks noChangeArrowheads="1"/>
          </p:cNvSpPr>
          <p:nvPr/>
        </p:nvSpPr>
        <p:spPr bwMode="auto">
          <a:xfrm>
            <a:off x="3985023" y="3119438"/>
            <a:ext cx="368736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50">
                <a:latin typeface="+mn-lt"/>
                <a:ea typeface="+mn-ea"/>
                <a:cs typeface="+mn-ea"/>
                <a:sym typeface="+mn-lt"/>
              </a:rPr>
              <a:t>单击此处编辑您要的内容，建议您在展示时采用微软雅黑字体，本模版所有图形线条及其相应素材均可自由编辑、改色、替换。更多使用说明和作品请详阅模版最末的使用手册。</a:t>
            </a:r>
          </a:p>
        </p:txBody>
      </p:sp>
      <p:sp>
        <p:nvSpPr>
          <p:cNvPr id="6149" name="矩形 9"/>
          <p:cNvSpPr>
            <a:spLocks noChangeArrowheads="1"/>
          </p:cNvSpPr>
          <p:nvPr/>
        </p:nvSpPr>
        <p:spPr bwMode="auto">
          <a:xfrm>
            <a:off x="3985023" y="2372916"/>
            <a:ext cx="368736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50">
                <a:latin typeface="+mn-lt"/>
                <a:ea typeface="+mn-ea"/>
                <a:cs typeface="+mn-ea"/>
                <a:sym typeface="+mn-lt"/>
              </a:rPr>
              <a:t>单击此处编辑您要的内容，建议您在展示时采用微软雅黑字体，本模版所有图形线条及其相应素材均可自由编辑、改色、替换。更多使用说明和作品请详阅模版最末的使用手册。</a:t>
            </a:r>
          </a:p>
        </p:txBody>
      </p:sp>
      <p:pic>
        <p:nvPicPr>
          <p:cNvPr id="11" name="图片 10"/>
          <p:cNvPicPr>
            <a:picLocks noChangeAspect="1"/>
          </p:cNvPicPr>
          <p:nvPr/>
        </p:nvPicPr>
        <p:blipFill>
          <a:blip r:embed="rId4"/>
          <a:stretch>
            <a:fillRect/>
          </a:stretch>
        </p:blipFill>
        <p:spPr>
          <a:xfrm>
            <a:off x="1365648" y="1582341"/>
            <a:ext cx="2149078" cy="2090738"/>
          </a:xfrm>
          <a:prstGeom prst="rect">
            <a:avLst/>
          </a:prstGeom>
          <a:ln>
            <a:solidFill>
              <a:schemeClr val="bg1">
                <a:lumMod val="75000"/>
              </a:schemeClr>
            </a:solidFill>
          </a:ln>
        </p:spPr>
      </p:pic>
      <p:sp>
        <p:nvSpPr>
          <p:cNvPr id="6" name="Text Box 160"/>
          <p:cNvSpPr txBox="1">
            <a:spLocks noChangeArrowheads="1"/>
          </p:cNvSpPr>
          <p:nvPr/>
        </p:nvSpPr>
        <p:spPr bwMode="auto">
          <a:xfrm>
            <a:off x="1907704" y="116913"/>
            <a:ext cx="52565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2400" dirty="0">
                <a:cs typeface="+mn-ea"/>
                <a:sym typeface="+mn-lt"/>
              </a:rPr>
              <a:t>单击添加您的标题</a:t>
            </a:r>
          </a:p>
        </p:txBody>
      </p:sp>
    </p:spTree>
    <p:extLst>
      <p:ext uri="{BB962C8B-B14F-4D97-AF65-F5344CB8AC3E}">
        <p14:creationId xmlns:p14="http://schemas.microsoft.com/office/powerpoint/2010/main" val="2772040986"/>
      </p:ext>
    </p:extLst>
  </p:cSld>
  <p:clrMapOvr>
    <a:masterClrMapping/>
  </p:clrMapOvr>
  <mc:AlternateContent xmlns:mc="http://schemas.openxmlformats.org/markup-compatibility/2006" xmlns:p14="http://schemas.microsoft.com/office/powerpoint/2010/main">
    <mc:Choice Requires="p14">
      <p:transition spd="slow" p14:dur="2000" advTm="0"/>
    </mc:Choice>
    <mc:Fallback xmlns:a14="http://schemas.microsoft.com/office/drawing/2010/main"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148"/>
                                        </p:tgtEl>
                                        <p:attrNameLst>
                                          <p:attrName>style.visibility</p:attrName>
                                        </p:attrNameLst>
                                      </p:cBhvr>
                                      <p:to>
                                        <p:strVal val="visible"/>
                                      </p:to>
                                    </p:set>
                                    <p:animEffect transition="in" filter="wipe(down)">
                                      <p:cBhvr>
                                        <p:cTn id="12" dur="500"/>
                                        <p:tgtEl>
                                          <p:spTgt spid="6148"/>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6149"/>
                                        </p:tgtEl>
                                        <p:attrNameLst>
                                          <p:attrName>style.visibility</p:attrName>
                                        </p:attrNameLst>
                                      </p:cBhvr>
                                      <p:to>
                                        <p:strVal val="visible"/>
                                      </p:to>
                                    </p:set>
                                    <p:animEffect transition="in" filter="wipe(down)">
                                      <p:cBhvr>
                                        <p:cTn id="15" dur="500"/>
                                        <p:tgtEl>
                                          <p:spTgt spid="6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p:bldP spid="614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45547" y="2169319"/>
            <a:ext cx="3120894" cy="3005079"/>
          </a:xfrm>
          <a:prstGeom prst="rect">
            <a:avLst/>
          </a:prstGeom>
        </p:spPr>
      </p:pic>
      <p:pic>
        <p:nvPicPr>
          <p:cNvPr id="10" name="图片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06820" y="764778"/>
            <a:ext cx="918875" cy="485288"/>
          </a:xfrm>
          <a:prstGeom prst="rect">
            <a:avLst/>
          </a:prstGeom>
        </p:spPr>
      </p:pic>
      <p:sp>
        <p:nvSpPr>
          <p:cNvPr id="3" name="文本框 2"/>
          <p:cNvSpPr txBox="1"/>
          <p:nvPr/>
        </p:nvSpPr>
        <p:spPr>
          <a:xfrm>
            <a:off x="5724128" y="1203598"/>
            <a:ext cx="861774" cy="2704002"/>
          </a:xfrm>
          <a:prstGeom prst="rect">
            <a:avLst/>
          </a:prstGeom>
          <a:noFill/>
          <a:ln>
            <a:solidFill>
              <a:schemeClr val="tx1">
                <a:lumMod val="50000"/>
                <a:lumOff val="50000"/>
              </a:schemeClr>
            </a:solidFill>
          </a:ln>
        </p:spPr>
        <p:txBody>
          <a:bodyPr vert="eaVert" wrap="square" rtlCol="0">
            <a:spAutoFit/>
          </a:bodyPr>
          <a:lstStyle/>
          <a:p>
            <a:pPr algn="ctr"/>
            <a:r>
              <a:rPr lang="zh-CN" altLang="en-US" sz="4400" dirty="0">
                <a:cs typeface="+mn-ea"/>
                <a:sym typeface="+mn-lt"/>
              </a:rPr>
              <a:t>第二章</a:t>
            </a:r>
          </a:p>
        </p:txBody>
      </p:sp>
      <p:sp>
        <p:nvSpPr>
          <p:cNvPr id="13" name="Text Box 160"/>
          <p:cNvSpPr txBox="1">
            <a:spLocks noChangeArrowheads="1"/>
          </p:cNvSpPr>
          <p:nvPr/>
        </p:nvSpPr>
        <p:spPr bwMode="auto">
          <a:xfrm>
            <a:off x="1491822" y="1950343"/>
            <a:ext cx="40519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zh-CN" altLang="en-US" sz="2400" dirty="0">
                <a:cs typeface="+mn-ea"/>
                <a:sym typeface="+mn-lt"/>
              </a:rPr>
              <a:t>单击添加您的标题</a:t>
            </a:r>
          </a:p>
        </p:txBody>
      </p:sp>
      <p:sp>
        <p:nvSpPr>
          <p:cNvPr id="14" name="文本框 13"/>
          <p:cNvSpPr txBox="1"/>
          <p:nvPr/>
        </p:nvSpPr>
        <p:spPr>
          <a:xfrm>
            <a:off x="1907704" y="2613684"/>
            <a:ext cx="3657116" cy="568810"/>
          </a:xfrm>
          <a:prstGeom prst="rect">
            <a:avLst/>
          </a:prstGeom>
          <a:noFill/>
        </p:spPr>
        <p:txBody>
          <a:bodyPr wrap="square" rtlCol="0">
            <a:spAutoFit/>
          </a:bodyPr>
          <a:lstStyle/>
          <a:p>
            <a:pPr algn="r">
              <a:lnSpc>
                <a:spcPct val="150000"/>
              </a:lnSpc>
            </a:pPr>
            <a:r>
              <a:rPr lang="en-US" altLang="zh-CN" sz="1100" dirty="0">
                <a:solidFill>
                  <a:schemeClr val="tx1">
                    <a:lumMod val="85000"/>
                    <a:lumOff val="15000"/>
                  </a:schemeClr>
                </a:solidFill>
                <a:cs typeface="+mn-ea"/>
                <a:sym typeface="+mn-lt"/>
              </a:rPr>
              <a:t>Thesis defense Thesis </a:t>
            </a:r>
            <a:r>
              <a:rPr lang="en-US" altLang="zh-CN" sz="1100" dirty="0" err="1">
                <a:solidFill>
                  <a:schemeClr val="tx1">
                    <a:lumMod val="85000"/>
                    <a:lumOff val="15000"/>
                  </a:schemeClr>
                </a:solidFill>
                <a:cs typeface="+mn-ea"/>
                <a:sym typeface="+mn-lt"/>
              </a:rPr>
              <a:t>defenseThesis</a:t>
            </a:r>
            <a:r>
              <a:rPr lang="en-US" altLang="zh-CN" sz="1100" dirty="0">
                <a:solidFill>
                  <a:schemeClr val="tx1">
                    <a:lumMod val="85000"/>
                    <a:lumOff val="15000"/>
                  </a:schemeClr>
                </a:solidFill>
                <a:cs typeface="+mn-ea"/>
                <a:sym typeface="+mn-lt"/>
              </a:rPr>
              <a:t> </a:t>
            </a:r>
            <a:r>
              <a:rPr lang="en-US" altLang="zh-CN" sz="1100" dirty="0" err="1">
                <a:solidFill>
                  <a:schemeClr val="tx1">
                    <a:lumMod val="85000"/>
                    <a:lumOff val="15000"/>
                  </a:schemeClr>
                </a:solidFill>
                <a:cs typeface="+mn-ea"/>
                <a:sym typeface="+mn-lt"/>
              </a:rPr>
              <a:t>defenseThesis</a:t>
            </a:r>
            <a:r>
              <a:rPr lang="en-US" altLang="zh-CN" sz="1100" dirty="0">
                <a:solidFill>
                  <a:schemeClr val="tx1">
                    <a:lumMod val="85000"/>
                    <a:lumOff val="15000"/>
                  </a:schemeClr>
                </a:solidFill>
                <a:cs typeface="+mn-ea"/>
                <a:sym typeface="+mn-lt"/>
              </a:rPr>
              <a:t> defense</a:t>
            </a:r>
            <a:endParaRPr lang="zh-CN" altLang="en-US" sz="1100" dirty="0">
              <a:solidFill>
                <a:schemeClr val="tx1">
                  <a:lumMod val="85000"/>
                  <a:lumOff val="15000"/>
                </a:schemeClr>
              </a:solidFill>
              <a:cs typeface="+mn-ea"/>
              <a:sym typeface="+mn-lt"/>
            </a:endParaRPr>
          </a:p>
        </p:txBody>
      </p:sp>
      <p:pic>
        <p:nvPicPr>
          <p:cNvPr id="15" name="图片 14"/>
          <p:cNvPicPr>
            <a:picLocks noChangeAspect="1"/>
          </p:cNvPicPr>
          <p:nvPr/>
        </p:nvPicPr>
        <p:blipFill rotWithShape="1">
          <a:blip r:embed="rId5" cstate="screen">
            <a:extLst>
              <a:ext uri="{28A0092B-C50C-407E-A947-70E740481C1C}">
                <a14:useLocalDpi xmlns:a14="http://schemas.microsoft.com/office/drawing/2010/main"/>
              </a:ext>
            </a:extLst>
          </a:blip>
          <a:srcRect l="7555" b="28111"/>
          <a:stretch/>
        </p:blipFill>
        <p:spPr>
          <a:xfrm>
            <a:off x="-108520" y="2927812"/>
            <a:ext cx="3456384" cy="2215688"/>
          </a:xfrm>
          <a:prstGeom prst="rect">
            <a:avLst/>
          </a:prstGeom>
        </p:spPr>
      </p:pic>
    </p:spTree>
    <p:extLst>
      <p:ext uri="{BB962C8B-B14F-4D97-AF65-F5344CB8AC3E}">
        <p14:creationId xmlns:p14="http://schemas.microsoft.com/office/powerpoint/2010/main" val="1086088423"/>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up)">
                                      <p:cBhvr>
                                        <p:cTn id="18" dur="500"/>
                                        <p:tgtEl>
                                          <p:spTgt spid="3"/>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3">
                                            <p:txEl>
                                              <p:pRg st="0" end="0"/>
                                            </p:txEl>
                                          </p:spTgt>
                                        </p:tgtEl>
                                        <p:attrNameLst>
                                          <p:attrName>style.visibility</p:attrName>
                                        </p:attrNameLst>
                                      </p:cBhvr>
                                      <p:to>
                                        <p:strVal val="visible"/>
                                      </p:to>
                                    </p:set>
                                    <p:animEffect transition="in" filter="wipe(left)">
                                      <p:cBhvr>
                                        <p:cTn id="22" dur="1000"/>
                                        <p:tgtEl>
                                          <p:spTgt spid="13">
                                            <p:txEl>
                                              <p:pRg st="0" end="0"/>
                                            </p:txEl>
                                          </p:spTgt>
                                        </p:tgtEl>
                                      </p:cBhvr>
                                    </p:animEffect>
                                  </p:childTnLst>
                                </p:cTn>
                              </p:par>
                            </p:childTnLst>
                          </p:cTn>
                        </p:par>
                        <p:par>
                          <p:cTn id="23" fill="hold">
                            <p:stCondLst>
                              <p:cond delay="2500"/>
                            </p:stCondLst>
                            <p:childTnLst>
                              <p:par>
                                <p:cTn id="24" presetID="26" presetClass="emph" presetSubtype="0" fill="hold" grpId="0" nodeType="afterEffect">
                                  <p:stCondLst>
                                    <p:cond delay="0"/>
                                  </p:stCondLst>
                                  <p:childTnLst>
                                    <p:animEffect transition="out" filter="fade">
                                      <p:cBhvr>
                                        <p:cTn id="25" dur="500" tmFilter="0, 0; .2, .5; .8, .5; 1, 0"/>
                                        <p:tgtEl>
                                          <p:spTgt spid="13">
                                            <p:txEl>
                                              <p:pRg st="0" end="0"/>
                                            </p:txEl>
                                          </p:spTgt>
                                        </p:tgtEl>
                                      </p:cBhvr>
                                    </p:animEffect>
                                    <p:animScale>
                                      <p:cBhvr>
                                        <p:cTn id="26" dur="250" autoRev="1" fill="hold"/>
                                        <p:tgtEl>
                                          <p:spTgt spid="13">
                                            <p:txEl>
                                              <p:pRg st="0" end="0"/>
                                            </p:txEl>
                                          </p:spTgt>
                                        </p:tgtEl>
                                      </p:cBhvr>
                                      <p:by x="105000" y="105000"/>
                                    </p:animScale>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900"/>
                                        <p:tgtEl>
                                          <p:spTgt spid="14"/>
                                        </p:tgtEl>
                                      </p:cBhvr>
                                    </p:animEffect>
                                  </p:childTnLst>
                                </p:cTn>
                              </p:par>
                            </p:childTnLst>
                          </p:cTn>
                        </p:par>
                        <p:par>
                          <p:cTn id="31" fill="hold">
                            <p:stCondLst>
                              <p:cond delay="4900"/>
                            </p:stCondLst>
                            <p:childTnLst>
                              <p:par>
                                <p:cTn id="32" presetID="42" presetClass="entr" presetSubtype="0"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build="allAtOnce"/>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5" descr="毛笔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419398" y="878505"/>
            <a:ext cx="1292789" cy="904708"/>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5" descr="毛笔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419398" y="1807511"/>
            <a:ext cx="1292789" cy="904708"/>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5" descr="毛笔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419398" y="2705001"/>
            <a:ext cx="1292789" cy="904708"/>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5" descr="毛笔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865730" y="1807511"/>
            <a:ext cx="1292789" cy="904708"/>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5" descr="毛笔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865730" y="2705001"/>
            <a:ext cx="1292789" cy="904708"/>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5" descr="毛笔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865730" y="878505"/>
            <a:ext cx="1292789" cy="904708"/>
          </a:xfrm>
          <a:prstGeom prst="rect">
            <a:avLst/>
          </a:prstGeom>
          <a:noFill/>
          <a:extLst>
            <a:ext uri="{909E8E84-426E-40DD-AFC4-6F175D3DCCD1}">
              <a14:hiddenFill xmlns:a14="http://schemas.microsoft.com/office/drawing/2010/main">
                <a:solidFill>
                  <a:srgbClr val="FFFFFF"/>
                </a:solidFill>
              </a14:hiddenFill>
            </a:ext>
          </a:extLst>
        </p:spPr>
      </p:pic>
      <p:sp>
        <p:nvSpPr>
          <p:cNvPr id="58" name="矩形 57"/>
          <p:cNvSpPr/>
          <p:nvPr/>
        </p:nvSpPr>
        <p:spPr>
          <a:xfrm>
            <a:off x="3627391" y="1621272"/>
            <a:ext cx="1905910" cy="323065"/>
          </a:xfrm>
          <a:prstGeom prst="rect">
            <a:avLst/>
          </a:prstGeom>
        </p:spPr>
        <p:txBody>
          <a:bodyPr wrap="square">
            <a:spAutoFit/>
          </a:bodyPr>
          <a:lstStyle/>
          <a:p>
            <a:r>
              <a:rPr lang="zh-CN" altLang="en-US" sz="1500" dirty="0">
                <a:solidFill>
                  <a:srgbClr val="333333"/>
                </a:solidFill>
                <a:cs typeface="+mn-ea"/>
                <a:sym typeface="+mn-lt"/>
              </a:rPr>
              <a:t>一、文字内容</a:t>
            </a:r>
            <a:endParaRPr lang="zh-CN" altLang="en-US" sz="2799" dirty="0">
              <a:solidFill>
                <a:srgbClr val="333333"/>
              </a:solidFill>
              <a:cs typeface="+mn-ea"/>
              <a:sym typeface="+mn-lt"/>
            </a:endParaRPr>
          </a:p>
        </p:txBody>
      </p:sp>
      <p:pic>
        <p:nvPicPr>
          <p:cNvPr id="59" name="Picture 4" descr="E:\PPT\PPT中国风元素\水墨祥云\水墨祥云\011.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068286" y="1722471"/>
            <a:ext cx="569284" cy="35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图片 41" descr="C_108.jpg"/>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593894" y="2055853"/>
            <a:ext cx="1979389" cy="6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Picture 3" descr="C:\Users\Thinkpad\Desktop\PNG\1_0002_图层-5-副本.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30568" y="1628867"/>
            <a:ext cx="2349574" cy="2173033"/>
          </a:xfrm>
          <a:prstGeom prst="rect">
            <a:avLst/>
          </a:prstGeom>
          <a:noFill/>
          <a:extLst>
            <a:ext uri="{909E8E84-426E-40DD-AFC4-6F175D3DCCD1}">
              <a14:hiddenFill xmlns:a14="http://schemas.microsoft.com/office/drawing/2010/main">
                <a:solidFill>
                  <a:srgbClr val="FFFFFF"/>
                </a:solidFill>
              </a14:hiddenFill>
            </a:ext>
          </a:extLst>
        </p:spPr>
      </p:pic>
      <p:sp>
        <p:nvSpPr>
          <p:cNvPr id="62" name="TextBox 61"/>
          <p:cNvSpPr txBox="1"/>
          <p:nvPr/>
        </p:nvSpPr>
        <p:spPr>
          <a:xfrm>
            <a:off x="1278691" y="2250954"/>
            <a:ext cx="1312775" cy="769204"/>
          </a:xfrm>
          <a:prstGeom prst="rect">
            <a:avLst/>
          </a:prstGeom>
          <a:noFill/>
        </p:spPr>
        <p:txBody>
          <a:bodyPr vert="horz" wrap="none" rtlCol="0">
            <a:spAutoFit/>
          </a:bodyPr>
          <a:lstStyle/>
          <a:p>
            <a:pPr algn="ctr"/>
            <a:r>
              <a:rPr lang="zh-CN" altLang="en-US" sz="4399" dirty="0">
                <a:solidFill>
                  <a:srgbClr val="333333"/>
                </a:solidFill>
                <a:cs typeface="+mn-ea"/>
                <a:sym typeface="+mn-lt"/>
              </a:rPr>
              <a:t>标题</a:t>
            </a:r>
          </a:p>
        </p:txBody>
      </p:sp>
      <p:sp>
        <p:nvSpPr>
          <p:cNvPr id="63" name="矩形 62"/>
          <p:cNvSpPr/>
          <p:nvPr/>
        </p:nvSpPr>
        <p:spPr>
          <a:xfrm>
            <a:off x="3627391" y="2550278"/>
            <a:ext cx="1905910" cy="323065"/>
          </a:xfrm>
          <a:prstGeom prst="rect">
            <a:avLst/>
          </a:prstGeom>
        </p:spPr>
        <p:txBody>
          <a:bodyPr wrap="square">
            <a:spAutoFit/>
          </a:bodyPr>
          <a:lstStyle/>
          <a:p>
            <a:r>
              <a:rPr lang="zh-CN" altLang="en-US" sz="1500" dirty="0">
                <a:solidFill>
                  <a:srgbClr val="333333"/>
                </a:solidFill>
                <a:cs typeface="+mn-ea"/>
                <a:sym typeface="+mn-lt"/>
              </a:rPr>
              <a:t>二、文字内容</a:t>
            </a:r>
          </a:p>
        </p:txBody>
      </p:sp>
      <p:pic>
        <p:nvPicPr>
          <p:cNvPr id="64" name="Picture 4" descr="E:\PPT\PPT中国风元素\水墨祥云\水墨祥云\011.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068286" y="2651477"/>
            <a:ext cx="569284" cy="35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 name="图片 41" descr="C_108.jpg"/>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593894" y="2984859"/>
            <a:ext cx="1979389" cy="6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矩形 65"/>
          <p:cNvSpPr/>
          <p:nvPr/>
        </p:nvSpPr>
        <p:spPr>
          <a:xfrm>
            <a:off x="3886411" y="3447768"/>
            <a:ext cx="1905910" cy="323065"/>
          </a:xfrm>
          <a:prstGeom prst="rect">
            <a:avLst/>
          </a:prstGeom>
        </p:spPr>
        <p:txBody>
          <a:bodyPr wrap="square">
            <a:spAutoFit/>
          </a:bodyPr>
          <a:lstStyle/>
          <a:p>
            <a:pPr algn="l"/>
            <a:r>
              <a:rPr lang="zh-CN" altLang="en-US" sz="1500" dirty="0">
                <a:solidFill>
                  <a:srgbClr val="333333"/>
                </a:solidFill>
                <a:cs typeface="+mn-ea"/>
                <a:sym typeface="+mn-lt"/>
              </a:rPr>
              <a:t>三、文字内容</a:t>
            </a:r>
          </a:p>
        </p:txBody>
      </p:sp>
      <p:pic>
        <p:nvPicPr>
          <p:cNvPr id="67" name="Picture 4" descr="E:\PPT\PPT中国风元素\水墨祥云\水墨祥云\011.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068286" y="3548967"/>
            <a:ext cx="569284" cy="35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 name="图片 41" descr="C_108.jpg"/>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593894" y="3882349"/>
            <a:ext cx="1979389" cy="6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矩形 68"/>
          <p:cNvSpPr/>
          <p:nvPr/>
        </p:nvSpPr>
        <p:spPr>
          <a:xfrm>
            <a:off x="6181059" y="1621272"/>
            <a:ext cx="1905910" cy="323065"/>
          </a:xfrm>
          <a:prstGeom prst="rect">
            <a:avLst/>
          </a:prstGeom>
        </p:spPr>
        <p:txBody>
          <a:bodyPr wrap="square">
            <a:spAutoFit/>
          </a:bodyPr>
          <a:lstStyle/>
          <a:p>
            <a:r>
              <a:rPr lang="zh-CN" altLang="en-US" sz="1500" dirty="0">
                <a:solidFill>
                  <a:srgbClr val="333333"/>
                </a:solidFill>
                <a:cs typeface="+mn-ea"/>
                <a:sym typeface="+mn-lt"/>
              </a:rPr>
              <a:t>四、文字内容</a:t>
            </a:r>
          </a:p>
        </p:txBody>
      </p:sp>
      <p:pic>
        <p:nvPicPr>
          <p:cNvPr id="70" name="Picture 4" descr="E:\PPT\PPT中国风元素\水墨祥云\水墨祥云\011.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621954" y="1722471"/>
            <a:ext cx="569284" cy="35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 name="图片 41" descr="C_108.jpg"/>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147562" y="2055853"/>
            <a:ext cx="1979389" cy="6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矩形 71"/>
          <p:cNvSpPr/>
          <p:nvPr/>
        </p:nvSpPr>
        <p:spPr>
          <a:xfrm>
            <a:off x="6181059" y="2550278"/>
            <a:ext cx="1905910" cy="323065"/>
          </a:xfrm>
          <a:prstGeom prst="rect">
            <a:avLst/>
          </a:prstGeom>
        </p:spPr>
        <p:txBody>
          <a:bodyPr wrap="square">
            <a:spAutoFit/>
          </a:bodyPr>
          <a:lstStyle/>
          <a:p>
            <a:r>
              <a:rPr lang="zh-CN" altLang="en-US" sz="1500" dirty="0">
                <a:solidFill>
                  <a:srgbClr val="333333"/>
                </a:solidFill>
                <a:cs typeface="+mn-ea"/>
                <a:sym typeface="+mn-lt"/>
              </a:rPr>
              <a:t>五、文字内容</a:t>
            </a:r>
          </a:p>
        </p:txBody>
      </p:sp>
      <p:pic>
        <p:nvPicPr>
          <p:cNvPr id="73" name="Picture 4" descr="E:\PPT\PPT中国风元素\水墨祥云\水墨祥云\011.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621954" y="2651477"/>
            <a:ext cx="569284" cy="35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 name="图片 41" descr="C_108.jpg"/>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147562" y="2984859"/>
            <a:ext cx="1979389" cy="6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 name="矩形 74"/>
          <p:cNvSpPr/>
          <p:nvPr/>
        </p:nvSpPr>
        <p:spPr>
          <a:xfrm>
            <a:off x="6181059" y="3447768"/>
            <a:ext cx="1905910" cy="323065"/>
          </a:xfrm>
          <a:prstGeom prst="rect">
            <a:avLst/>
          </a:prstGeom>
        </p:spPr>
        <p:txBody>
          <a:bodyPr wrap="square">
            <a:spAutoFit/>
          </a:bodyPr>
          <a:lstStyle/>
          <a:p>
            <a:r>
              <a:rPr lang="zh-CN" altLang="en-US" sz="1500" dirty="0">
                <a:solidFill>
                  <a:srgbClr val="333333"/>
                </a:solidFill>
                <a:cs typeface="+mn-ea"/>
                <a:sym typeface="+mn-lt"/>
              </a:rPr>
              <a:t>六、文字内容</a:t>
            </a:r>
          </a:p>
        </p:txBody>
      </p:sp>
      <p:pic>
        <p:nvPicPr>
          <p:cNvPr id="76" name="Picture 4" descr="E:\PPT\PPT中国风元素\水墨祥云\水墨祥云\011.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621954" y="3548967"/>
            <a:ext cx="569284" cy="35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 name="图片 41" descr="C_108.jpg"/>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147562" y="3882349"/>
            <a:ext cx="1979389" cy="60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 Box 160"/>
          <p:cNvSpPr txBox="1">
            <a:spLocks noChangeArrowheads="1"/>
          </p:cNvSpPr>
          <p:nvPr/>
        </p:nvSpPr>
        <p:spPr bwMode="auto">
          <a:xfrm>
            <a:off x="1907704" y="116913"/>
            <a:ext cx="52565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2400" dirty="0">
                <a:cs typeface="+mn-ea"/>
                <a:sym typeface="+mn-lt"/>
              </a:rPr>
              <a:t>单击添加您的标题</a:t>
            </a:r>
          </a:p>
        </p:txBody>
      </p:sp>
    </p:spTree>
    <p:extLst>
      <p:ext uri="{BB962C8B-B14F-4D97-AF65-F5344CB8AC3E}">
        <p14:creationId xmlns:p14="http://schemas.microsoft.com/office/powerpoint/2010/main" val="3756305435"/>
      </p:ext>
    </p:extLst>
  </p:cSld>
  <p:clrMapOvr>
    <a:masterClrMapping/>
  </p:clrMapOvr>
  <p:transition spd="slow" advTm="0">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p:cTn id="7" dur="1000" fill="hold"/>
                                        <p:tgtEl>
                                          <p:spTgt spid="61"/>
                                        </p:tgtEl>
                                        <p:attrNameLst>
                                          <p:attrName>ppt_w</p:attrName>
                                        </p:attrNameLst>
                                      </p:cBhvr>
                                      <p:tavLst>
                                        <p:tav tm="0">
                                          <p:val>
                                            <p:fltVal val="0"/>
                                          </p:val>
                                        </p:tav>
                                        <p:tav tm="100000">
                                          <p:val>
                                            <p:strVal val="#ppt_w"/>
                                          </p:val>
                                        </p:tav>
                                      </p:tavLst>
                                    </p:anim>
                                    <p:anim calcmode="lin" valueType="num">
                                      <p:cBhvr>
                                        <p:cTn id="8" dur="1000" fill="hold"/>
                                        <p:tgtEl>
                                          <p:spTgt spid="61"/>
                                        </p:tgtEl>
                                        <p:attrNameLst>
                                          <p:attrName>ppt_h</p:attrName>
                                        </p:attrNameLst>
                                      </p:cBhvr>
                                      <p:tavLst>
                                        <p:tav tm="0">
                                          <p:val>
                                            <p:fltVal val="0"/>
                                          </p:val>
                                        </p:tav>
                                        <p:tav tm="100000">
                                          <p:val>
                                            <p:strVal val="#ppt_h"/>
                                          </p:val>
                                        </p:tav>
                                      </p:tavLst>
                                    </p:anim>
                                    <p:anim calcmode="lin" valueType="num">
                                      <p:cBhvr>
                                        <p:cTn id="9" dur="1000" fill="hold"/>
                                        <p:tgtEl>
                                          <p:spTgt spid="61"/>
                                        </p:tgtEl>
                                        <p:attrNameLst>
                                          <p:attrName>style.rotation</p:attrName>
                                        </p:attrNameLst>
                                      </p:cBhvr>
                                      <p:tavLst>
                                        <p:tav tm="0">
                                          <p:val>
                                            <p:fltVal val="90"/>
                                          </p:val>
                                        </p:tav>
                                        <p:tav tm="100000">
                                          <p:val>
                                            <p:fltVal val="0"/>
                                          </p:val>
                                        </p:tav>
                                      </p:tavLst>
                                    </p:anim>
                                    <p:animEffect transition="in" filter="fade">
                                      <p:cBhvr>
                                        <p:cTn id="10" dur="1000"/>
                                        <p:tgtEl>
                                          <p:spTgt spid="61"/>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62"/>
                                        </p:tgtEl>
                                        <p:attrNameLst>
                                          <p:attrName>style.visibility</p:attrName>
                                        </p:attrNameLst>
                                      </p:cBhvr>
                                      <p:to>
                                        <p:strVal val="visible"/>
                                      </p:to>
                                    </p:set>
                                    <p:animEffect transition="in" filter="diamond(in)">
                                      <p:cBhvr>
                                        <p:cTn id="13" dur="2000"/>
                                        <p:tgtEl>
                                          <p:spTgt spid="62"/>
                                        </p:tgtEl>
                                      </p:cBhvr>
                                    </p:animEffect>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59"/>
                                        </p:tgtEl>
                                        <p:attrNameLst>
                                          <p:attrName>style.visibility</p:attrName>
                                        </p:attrNameLst>
                                      </p:cBhvr>
                                      <p:to>
                                        <p:strVal val="visible"/>
                                      </p:to>
                                    </p:set>
                                    <p:animEffect transition="in" filter="fade">
                                      <p:cBhvr>
                                        <p:cTn id="17" dur="750"/>
                                        <p:tgtEl>
                                          <p:spTgt spid="59"/>
                                        </p:tgtEl>
                                      </p:cBhvr>
                                    </p:animEffect>
                                  </p:childTnLst>
                                </p:cTn>
                              </p:par>
                            </p:childTnLst>
                          </p:cTn>
                        </p:par>
                        <p:par>
                          <p:cTn id="18" fill="hold">
                            <p:stCondLst>
                              <p:cond delay="2750"/>
                            </p:stCondLst>
                            <p:childTnLst>
                              <p:par>
                                <p:cTn id="19" presetID="22" presetClass="entr" presetSubtype="8"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wipe(left)">
                                      <p:cBhvr>
                                        <p:cTn id="21" dur="500"/>
                                        <p:tgtEl>
                                          <p:spTgt spid="60"/>
                                        </p:tgtEl>
                                      </p:cBhvr>
                                    </p:animEffect>
                                  </p:childTnLst>
                                </p:cTn>
                              </p:par>
                            </p:childTnLst>
                          </p:cTn>
                        </p:par>
                        <p:par>
                          <p:cTn id="22" fill="hold">
                            <p:stCondLst>
                              <p:cond delay="3250"/>
                            </p:stCondLst>
                            <p:childTnLst>
                              <p:par>
                                <p:cTn id="23" presetID="10" presetClass="entr" presetSubtype="0" fill="hold" nodeType="after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fade">
                                      <p:cBhvr>
                                        <p:cTn id="25" dur="500"/>
                                        <p:tgtEl>
                                          <p:spTgt spid="5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58"/>
                                        </p:tgtEl>
                                        <p:attrNameLst>
                                          <p:attrName>style.visibility</p:attrName>
                                        </p:attrNameLst>
                                      </p:cBhvr>
                                      <p:to>
                                        <p:strVal val="visible"/>
                                      </p:to>
                                    </p:set>
                                    <p:animEffect transition="in" filter="wipe(left)">
                                      <p:cBhvr>
                                        <p:cTn id="28" dur="2750"/>
                                        <p:tgtEl>
                                          <p:spTgt spid="58"/>
                                        </p:tgtEl>
                                      </p:cBhvr>
                                    </p:animEffect>
                                  </p:childTnLst>
                                </p:cTn>
                              </p:par>
                              <p:par>
                                <p:cTn id="29" presetID="0" presetClass="path" presetSubtype="0" accel="50000" decel="50000" fill="hold" nodeType="withEffect">
                                  <p:stCondLst>
                                    <p:cond delay="0"/>
                                  </p:stCondLst>
                                  <p:childTnLst>
                                    <p:animMotion origin="layout" path="M -8.33333E-7 -2.46914E-7 C 0.00052 0.01852 -8.33333E-7 0.02407 0.00469 0.03056 C 0.00886 0.02623 0.01059 0.025 0.01372 0.01389 C 0.01493 0.00957 0.01736 -2.46914E-7 0.01736 0.00031 C 0.01597 0.01482 0.01563 0.025 0.0132 0.03982 C 0.01285 0.04228 0.01146 0.04506 0.01198 0.04691 C 0.01215 0.04753 0.01736 0.04043 0.01806 0.03982 C 0.01979 0.03272 0.02153 0.02901 0.02292 0.02099 C 0.02222 0.03025 0.02136 0.03302 0.02587 0.02562 C 0.02865 0.0213 0.03125 0.01265 0.03333 0.00463 C 0.03351 0.00154 0.03386 -0.00772 0.03386 -0.00463 C 0.03386 0.00278 0.03281 0.01636 0.03195 0.02346 C 0.0316 0.02593 0.03021 0.02901 0.0309 0.03056 C 0.03142 0.03179 0.03472 0.02685 0.03559 0.02562 C 0.03715 0.00988 0.03715 0.0287 0.03733 0.03519 C 0.03837 0.08086 0.03698 0.06667 0.04115 0.05154 C 0.04201 0.04043 0.04497 0.03302 0.04792 0.03056 C 0.05 0.02191 0.05 0.01605 0.05191 0.02809 C 0.05261 0.02716 0.0533 0.02407 0.05399 0.02562 C 0.05556 0.02994 0.05677 0.05247 0.05816 0.0608 C 0.06667 0.05833 0.06667 0.06358 0.07014 0.03982 C 0.07014 0.03426 0.06962 0.02901 0.06962 0.02346 C 0.06962 0.01883 0.06962 0.03302 0.07014 0.03735 C 0.07049 0.03982 0.07153 0.04043 0.07188 0.04198 C 0.07309 0.04043 0.07431 0.03982 0.075 0.03735 C 0.07656 0.03333 0.07639 0.02654 0.07708 0.02099 C 0.07795 0.01049 0.07778 0.01265 0.08004 0.0071 C 0.08368 0.01049 0.08663 0.01852 0.09028 0.02346 C 0.09219 0.03395 0.09271 0.04198 0.08906 0.04691 C 0.08698 0.05864 0.08889 0.0534 0.08646 0.04691 C 0.08611 0.04537 0.08542 0.04537 0.08472 0.04444 C 0.08281 0.04537 0.08056 0.04444 0.07865 0.04691 C 0.07778 0.04784 0.0816 0.04599 0.08125 0.04907 C 0.08038 0.05494 0.07778 0.05185 0.07622 0.0537 C 0.07587 0.05617 0.07465 0.05864 0.075 0.0608 C 0.07604 0.0642 0.07761 0.06358 0.07865 0.06327 C 0.0816 0.06265 0.08438 0.06019 0.08733 0.05833 C 0.08906 0.0571 0.09271 0.0537 0.09271 0.05401 C 0.09531 0.04877 0.0974 0.04661 0.10017 0.04444 C 0.10261 0.05957 0.10521 0.05586 0.10955 0.0537 C 0.11111 0.0463 0.11181 0.03858 0.11267 0.03056 C 0.11285 0.02747 0.11302 0.02407 0.11337 0.02099 C 0.11372 0.01821 0.11441 0.01111 0.11476 0.01389 C 0.11806 0.05 0.11233 0.03272 0.11701 0.04444 C 0.11754 0.04321 0.12066 0.03457 0.12118 0.03519 C 0.12205 0.03642 0.12153 0.04136 0.12188 0.04444 C 0.1224 0.06389 0.12153 0.07623 0.12622 0.05833 C 0.12726 0.04506 0.12587 0.05741 0.12865 0.04691 C 0.12917 0.04506 0.12969 0.03982 0.12969 0.04012 C 0.13004 0.03735 0.13073 0.03519 0.1309 0.03272 C 0.13125 0.03056 0.1309 0.02562 0.1316 0.02562 C 0.13281 0.02562 0.13195 0.03642 0.13281 0.03982 C 0.1342 0.04475 0.13646 0.04321 0.1382 0.04444 C 0.14219 0.04136 0.14392 0.03673 0.1467 0.02562 C 0.14688 0.02346 0.1467 0.01883 0.1474 0.01883 C 0.14809 0.01883 0.14826 0.02346 0.14861 0.02562 C 0.14983 0.0321 0.14983 0.03086 0.15243 0.03519 " pathEditMode="relative" rAng="0" ptsTypes="fffffffffffffffffffffffffffffffffffffffffffffffffffffffff">
                                      <p:cBhvr>
                                        <p:cTn id="30" dur="2750" fill="hold"/>
                                        <p:tgtEl>
                                          <p:spTgt spid="57"/>
                                        </p:tgtEl>
                                        <p:attrNameLst>
                                          <p:attrName>ppt_x</p:attrName>
                                          <p:attrName>ppt_y</p:attrName>
                                        </p:attrNameLst>
                                      </p:cBhvr>
                                      <p:rCtr x="7622" y="3642"/>
                                    </p:animMotion>
                                  </p:childTnLst>
                                </p:cTn>
                              </p:par>
                            </p:childTnLst>
                          </p:cTn>
                        </p:par>
                        <p:par>
                          <p:cTn id="31" fill="hold">
                            <p:stCondLst>
                              <p:cond delay="6000"/>
                            </p:stCondLst>
                            <p:childTnLst>
                              <p:par>
                                <p:cTn id="32" presetID="10" presetClass="exit" presetSubtype="0" fill="hold" nodeType="afterEffect">
                                  <p:stCondLst>
                                    <p:cond delay="0"/>
                                  </p:stCondLst>
                                  <p:childTnLst>
                                    <p:animEffect transition="out" filter="fade">
                                      <p:cBhvr>
                                        <p:cTn id="33" dur="500"/>
                                        <p:tgtEl>
                                          <p:spTgt spid="57"/>
                                        </p:tgtEl>
                                      </p:cBhvr>
                                    </p:animEffect>
                                    <p:set>
                                      <p:cBhvr>
                                        <p:cTn id="34" dur="1" fill="hold">
                                          <p:stCondLst>
                                            <p:cond delay="499"/>
                                          </p:stCondLst>
                                        </p:cTn>
                                        <p:tgtEl>
                                          <p:spTgt spid="57"/>
                                        </p:tgtEl>
                                        <p:attrNameLst>
                                          <p:attrName>style.visibility</p:attrName>
                                        </p:attrNameLst>
                                      </p:cBhvr>
                                      <p:to>
                                        <p:strVal val="hidden"/>
                                      </p:to>
                                    </p:set>
                                  </p:childTnLst>
                                </p:cTn>
                              </p:par>
                            </p:childTnLst>
                          </p:cTn>
                        </p:par>
                        <p:par>
                          <p:cTn id="35" fill="hold">
                            <p:stCondLst>
                              <p:cond delay="6500"/>
                            </p:stCondLst>
                            <p:childTnLst>
                              <p:par>
                                <p:cTn id="36" presetID="10" presetClass="entr" presetSubtype="0" fill="hold" nodeType="afterEffect">
                                  <p:stCondLst>
                                    <p:cond delay="0"/>
                                  </p:stCondLst>
                                  <p:childTnLst>
                                    <p:set>
                                      <p:cBhvr>
                                        <p:cTn id="37" dur="1" fill="hold">
                                          <p:stCondLst>
                                            <p:cond delay="0"/>
                                          </p:stCondLst>
                                        </p:cTn>
                                        <p:tgtEl>
                                          <p:spTgt spid="64"/>
                                        </p:tgtEl>
                                        <p:attrNameLst>
                                          <p:attrName>style.visibility</p:attrName>
                                        </p:attrNameLst>
                                      </p:cBhvr>
                                      <p:to>
                                        <p:strVal val="visible"/>
                                      </p:to>
                                    </p:set>
                                    <p:animEffect transition="in" filter="fade">
                                      <p:cBhvr>
                                        <p:cTn id="38" dur="750"/>
                                        <p:tgtEl>
                                          <p:spTgt spid="64"/>
                                        </p:tgtEl>
                                      </p:cBhvr>
                                    </p:animEffect>
                                  </p:childTnLst>
                                </p:cTn>
                              </p:par>
                            </p:childTnLst>
                          </p:cTn>
                        </p:par>
                        <p:par>
                          <p:cTn id="39" fill="hold">
                            <p:stCondLst>
                              <p:cond delay="7250"/>
                            </p:stCondLst>
                            <p:childTnLst>
                              <p:par>
                                <p:cTn id="40" presetID="22" presetClass="entr" presetSubtype="8" fill="hold" nodeType="after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wipe(left)">
                                      <p:cBhvr>
                                        <p:cTn id="42" dur="500"/>
                                        <p:tgtEl>
                                          <p:spTgt spid="65"/>
                                        </p:tgtEl>
                                      </p:cBhvr>
                                    </p:animEffect>
                                  </p:childTnLst>
                                </p:cTn>
                              </p:par>
                            </p:childTnLst>
                          </p:cTn>
                        </p:par>
                        <p:par>
                          <p:cTn id="43" fill="hold">
                            <p:stCondLst>
                              <p:cond delay="7750"/>
                            </p:stCondLst>
                            <p:childTnLst>
                              <p:par>
                                <p:cTn id="44" presetID="10" presetClass="entr" presetSubtype="0" fill="hold" nodeType="after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fade">
                                      <p:cBhvr>
                                        <p:cTn id="46" dur="500"/>
                                        <p:tgtEl>
                                          <p:spTgt spid="55"/>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63"/>
                                        </p:tgtEl>
                                        <p:attrNameLst>
                                          <p:attrName>style.visibility</p:attrName>
                                        </p:attrNameLst>
                                      </p:cBhvr>
                                      <p:to>
                                        <p:strVal val="visible"/>
                                      </p:to>
                                    </p:set>
                                    <p:animEffect transition="in" filter="wipe(left)">
                                      <p:cBhvr>
                                        <p:cTn id="49" dur="2750"/>
                                        <p:tgtEl>
                                          <p:spTgt spid="63"/>
                                        </p:tgtEl>
                                      </p:cBhvr>
                                    </p:animEffect>
                                  </p:childTnLst>
                                </p:cTn>
                              </p:par>
                              <p:par>
                                <p:cTn id="50" presetID="0" presetClass="path" presetSubtype="0" accel="50000" decel="50000" fill="hold" nodeType="withEffect">
                                  <p:stCondLst>
                                    <p:cond delay="0"/>
                                  </p:stCondLst>
                                  <p:childTnLst>
                                    <p:animMotion origin="layout" path="M -8.33333E-7 -2.46914E-7 C 0.00052 0.01852 -8.33333E-7 0.02407 0.00469 0.03056 C 0.00886 0.02623 0.01059 0.025 0.01372 0.01389 C 0.01493 0.00957 0.01736 -2.46914E-7 0.01736 0.00031 C 0.01597 0.01482 0.01563 0.025 0.0132 0.03982 C 0.01285 0.04228 0.01146 0.04506 0.01198 0.04691 C 0.01215 0.04753 0.01736 0.04043 0.01806 0.03982 C 0.01979 0.03272 0.02153 0.02901 0.02292 0.02099 C 0.02222 0.03025 0.02136 0.03302 0.02587 0.02562 C 0.02865 0.0213 0.03125 0.01265 0.03333 0.00463 C 0.03351 0.00154 0.03386 -0.00772 0.03386 -0.00463 C 0.03386 0.00278 0.03281 0.01636 0.03195 0.02346 C 0.0316 0.02593 0.03021 0.02901 0.0309 0.03056 C 0.03142 0.03179 0.03472 0.02685 0.03559 0.02562 C 0.03715 0.00988 0.03715 0.0287 0.03733 0.03519 C 0.03837 0.08086 0.03698 0.06667 0.04115 0.05154 C 0.04201 0.04043 0.04497 0.03302 0.04792 0.03056 C 0.05 0.02191 0.05 0.01605 0.05191 0.02809 C 0.05261 0.02716 0.0533 0.02407 0.05399 0.02562 C 0.05556 0.02994 0.05677 0.05247 0.05816 0.0608 C 0.06667 0.05833 0.06667 0.06358 0.07014 0.03982 C 0.07014 0.03426 0.06962 0.02901 0.06962 0.02346 C 0.06962 0.01883 0.06962 0.03302 0.07014 0.03735 C 0.07049 0.03982 0.07153 0.04043 0.07188 0.04198 C 0.07309 0.04043 0.07431 0.03982 0.075 0.03735 C 0.07656 0.03333 0.07639 0.02654 0.07708 0.02099 C 0.07795 0.01049 0.07778 0.01265 0.08004 0.0071 C 0.08368 0.01049 0.08663 0.01852 0.09028 0.02346 C 0.09219 0.03395 0.09271 0.04198 0.08906 0.04691 C 0.08698 0.05864 0.08889 0.0534 0.08646 0.04691 C 0.08611 0.04537 0.08542 0.04537 0.08472 0.04444 C 0.08281 0.04537 0.08056 0.04444 0.07865 0.04691 C 0.07778 0.04784 0.0816 0.04599 0.08125 0.04907 C 0.08038 0.05494 0.07778 0.05185 0.07622 0.0537 C 0.07587 0.05617 0.07465 0.05864 0.075 0.0608 C 0.07604 0.0642 0.07761 0.06358 0.07865 0.06327 C 0.0816 0.06265 0.08438 0.06019 0.08733 0.05833 C 0.08906 0.0571 0.09271 0.0537 0.09271 0.05401 C 0.09531 0.04877 0.0974 0.04661 0.10017 0.04444 C 0.10261 0.05957 0.10521 0.05586 0.10955 0.0537 C 0.11111 0.0463 0.11181 0.03858 0.11267 0.03056 C 0.11285 0.02747 0.11302 0.02407 0.11337 0.02099 C 0.11372 0.01821 0.11441 0.01111 0.11476 0.01389 C 0.11806 0.05 0.11233 0.03272 0.11701 0.04444 C 0.11754 0.04321 0.12066 0.03457 0.12118 0.03519 C 0.12205 0.03642 0.12153 0.04136 0.12188 0.04444 C 0.1224 0.06389 0.12153 0.07623 0.12622 0.05833 C 0.12726 0.04506 0.12587 0.05741 0.12865 0.04691 C 0.12917 0.04506 0.12969 0.03982 0.12969 0.04012 C 0.13004 0.03735 0.13073 0.03519 0.1309 0.03272 C 0.13125 0.03056 0.1309 0.02562 0.1316 0.02562 C 0.13281 0.02562 0.13195 0.03642 0.13281 0.03982 C 0.1342 0.04475 0.13646 0.04321 0.1382 0.04444 C 0.14219 0.04136 0.14392 0.03673 0.1467 0.02562 C 0.14688 0.02346 0.1467 0.01883 0.1474 0.01883 C 0.14809 0.01883 0.14826 0.02346 0.14861 0.02562 C 0.14983 0.0321 0.14983 0.03086 0.15243 0.03519 " pathEditMode="relative" rAng="0" ptsTypes="fffffffffffffffffffffffffffffffffffffffffffffffffffffffff">
                                      <p:cBhvr>
                                        <p:cTn id="51" dur="2750" fill="hold"/>
                                        <p:tgtEl>
                                          <p:spTgt spid="55"/>
                                        </p:tgtEl>
                                        <p:attrNameLst>
                                          <p:attrName>ppt_x</p:attrName>
                                          <p:attrName>ppt_y</p:attrName>
                                        </p:attrNameLst>
                                      </p:cBhvr>
                                      <p:rCtr x="7622" y="3642"/>
                                    </p:animMotion>
                                  </p:childTnLst>
                                </p:cTn>
                              </p:par>
                            </p:childTnLst>
                          </p:cTn>
                        </p:par>
                        <p:par>
                          <p:cTn id="52" fill="hold">
                            <p:stCondLst>
                              <p:cond delay="10500"/>
                            </p:stCondLst>
                            <p:childTnLst>
                              <p:par>
                                <p:cTn id="53" presetID="10" presetClass="exit" presetSubtype="0" fill="hold" nodeType="afterEffect">
                                  <p:stCondLst>
                                    <p:cond delay="0"/>
                                  </p:stCondLst>
                                  <p:childTnLst>
                                    <p:animEffect transition="out" filter="fade">
                                      <p:cBhvr>
                                        <p:cTn id="54" dur="500"/>
                                        <p:tgtEl>
                                          <p:spTgt spid="55"/>
                                        </p:tgtEl>
                                      </p:cBhvr>
                                    </p:animEffect>
                                    <p:set>
                                      <p:cBhvr>
                                        <p:cTn id="55" dur="1" fill="hold">
                                          <p:stCondLst>
                                            <p:cond delay="499"/>
                                          </p:stCondLst>
                                        </p:cTn>
                                        <p:tgtEl>
                                          <p:spTgt spid="55"/>
                                        </p:tgtEl>
                                        <p:attrNameLst>
                                          <p:attrName>style.visibility</p:attrName>
                                        </p:attrNameLst>
                                      </p:cBhvr>
                                      <p:to>
                                        <p:strVal val="hidden"/>
                                      </p:to>
                                    </p:set>
                                  </p:childTnLst>
                                </p:cTn>
                              </p:par>
                            </p:childTnLst>
                          </p:cTn>
                        </p:par>
                        <p:par>
                          <p:cTn id="56" fill="hold">
                            <p:stCondLst>
                              <p:cond delay="11000"/>
                            </p:stCondLst>
                            <p:childTnLst>
                              <p:par>
                                <p:cTn id="57" presetID="10" presetClass="entr" presetSubtype="0" fill="hold" nodeType="after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fade">
                                      <p:cBhvr>
                                        <p:cTn id="59" dur="750"/>
                                        <p:tgtEl>
                                          <p:spTgt spid="67"/>
                                        </p:tgtEl>
                                      </p:cBhvr>
                                    </p:animEffect>
                                  </p:childTnLst>
                                </p:cTn>
                              </p:par>
                            </p:childTnLst>
                          </p:cTn>
                        </p:par>
                        <p:par>
                          <p:cTn id="60" fill="hold">
                            <p:stCondLst>
                              <p:cond delay="11750"/>
                            </p:stCondLst>
                            <p:childTnLst>
                              <p:par>
                                <p:cTn id="61" presetID="22" presetClass="entr" presetSubtype="8" fill="hold" nodeType="after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wipe(left)">
                                      <p:cBhvr>
                                        <p:cTn id="63" dur="500"/>
                                        <p:tgtEl>
                                          <p:spTgt spid="68"/>
                                        </p:tgtEl>
                                      </p:cBhvr>
                                    </p:animEffect>
                                  </p:childTnLst>
                                </p:cTn>
                              </p:par>
                            </p:childTnLst>
                          </p:cTn>
                        </p:par>
                        <p:par>
                          <p:cTn id="64" fill="hold">
                            <p:stCondLst>
                              <p:cond delay="12250"/>
                            </p:stCondLst>
                            <p:childTnLst>
                              <p:par>
                                <p:cTn id="65" presetID="10" presetClass="entr" presetSubtype="0" fill="hold" nodeType="afterEffect">
                                  <p:stCondLst>
                                    <p:cond delay="0"/>
                                  </p:stCondLst>
                                  <p:childTnLst>
                                    <p:set>
                                      <p:cBhvr>
                                        <p:cTn id="66" dur="1" fill="hold">
                                          <p:stCondLst>
                                            <p:cond delay="0"/>
                                          </p:stCondLst>
                                        </p:cTn>
                                        <p:tgtEl>
                                          <p:spTgt spid="56"/>
                                        </p:tgtEl>
                                        <p:attrNameLst>
                                          <p:attrName>style.visibility</p:attrName>
                                        </p:attrNameLst>
                                      </p:cBhvr>
                                      <p:to>
                                        <p:strVal val="visible"/>
                                      </p:to>
                                    </p:set>
                                    <p:animEffect transition="in" filter="fade">
                                      <p:cBhvr>
                                        <p:cTn id="67" dur="500"/>
                                        <p:tgtEl>
                                          <p:spTgt spid="56"/>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66"/>
                                        </p:tgtEl>
                                        <p:attrNameLst>
                                          <p:attrName>style.visibility</p:attrName>
                                        </p:attrNameLst>
                                      </p:cBhvr>
                                      <p:to>
                                        <p:strVal val="visible"/>
                                      </p:to>
                                    </p:set>
                                    <p:animEffect transition="in" filter="wipe(left)">
                                      <p:cBhvr>
                                        <p:cTn id="70" dur="2750"/>
                                        <p:tgtEl>
                                          <p:spTgt spid="66"/>
                                        </p:tgtEl>
                                      </p:cBhvr>
                                    </p:animEffect>
                                  </p:childTnLst>
                                </p:cTn>
                              </p:par>
                              <p:par>
                                <p:cTn id="71" presetID="0" presetClass="path" presetSubtype="0" accel="50000" decel="50000" fill="hold" nodeType="withEffect">
                                  <p:stCondLst>
                                    <p:cond delay="0"/>
                                  </p:stCondLst>
                                  <p:childTnLst>
                                    <p:animMotion origin="layout" path="M -8.33333E-7 -2.46914E-7 C 0.00052 0.01852 -8.33333E-7 0.02407 0.00469 0.03056 C 0.00886 0.02623 0.01059 0.025 0.01372 0.01389 C 0.01493 0.00957 0.01736 -2.46914E-7 0.01736 0.00031 C 0.01597 0.01482 0.01563 0.025 0.0132 0.03982 C 0.01285 0.04228 0.01146 0.04506 0.01198 0.04691 C 0.01215 0.04753 0.01736 0.04043 0.01806 0.03982 C 0.01979 0.03272 0.02153 0.02901 0.02292 0.02099 C 0.02222 0.03025 0.02136 0.03302 0.02587 0.02562 C 0.02865 0.0213 0.03125 0.01265 0.03333 0.00463 C 0.03351 0.00154 0.03386 -0.00772 0.03386 -0.00463 C 0.03386 0.00278 0.03281 0.01636 0.03195 0.02346 C 0.0316 0.02593 0.03021 0.02901 0.0309 0.03056 C 0.03142 0.03179 0.03472 0.02685 0.03559 0.02562 C 0.03715 0.00988 0.03715 0.0287 0.03733 0.03519 C 0.03837 0.08086 0.03698 0.06667 0.04115 0.05154 C 0.04201 0.04043 0.04497 0.03302 0.04792 0.03056 C 0.05 0.02191 0.05 0.01605 0.05191 0.02809 C 0.05261 0.02716 0.0533 0.02407 0.05399 0.02562 C 0.05556 0.02994 0.05677 0.05247 0.05816 0.0608 C 0.06667 0.05833 0.06667 0.06358 0.07014 0.03982 C 0.07014 0.03426 0.06962 0.02901 0.06962 0.02346 C 0.06962 0.01883 0.06962 0.03302 0.07014 0.03735 C 0.07049 0.03982 0.07153 0.04043 0.07188 0.04198 C 0.07309 0.04043 0.07431 0.03982 0.075 0.03735 C 0.07656 0.03333 0.07639 0.02654 0.07708 0.02099 C 0.07795 0.01049 0.07778 0.01265 0.08004 0.0071 C 0.08368 0.01049 0.08663 0.01852 0.09028 0.02346 C 0.09219 0.03395 0.09271 0.04198 0.08906 0.04691 C 0.08698 0.05864 0.08889 0.0534 0.08646 0.04691 C 0.08611 0.04537 0.08542 0.04537 0.08472 0.04444 C 0.08281 0.04537 0.08056 0.04444 0.07865 0.04691 C 0.07778 0.04784 0.0816 0.04599 0.08125 0.04907 C 0.08038 0.05494 0.07778 0.05185 0.07622 0.0537 C 0.07587 0.05617 0.07465 0.05864 0.075 0.0608 C 0.07604 0.0642 0.07761 0.06358 0.07865 0.06327 C 0.0816 0.06265 0.08438 0.06019 0.08733 0.05833 C 0.08906 0.0571 0.09271 0.0537 0.09271 0.05401 C 0.09531 0.04877 0.0974 0.04661 0.10017 0.04444 C 0.10261 0.05957 0.10521 0.05586 0.10955 0.0537 C 0.11111 0.0463 0.11181 0.03858 0.11267 0.03056 C 0.11285 0.02747 0.11302 0.02407 0.11337 0.02099 C 0.11372 0.01821 0.11441 0.01111 0.11476 0.01389 C 0.11806 0.05 0.11233 0.03272 0.11701 0.04444 C 0.11754 0.04321 0.12066 0.03457 0.12118 0.03519 C 0.12205 0.03642 0.12153 0.04136 0.12188 0.04444 C 0.1224 0.06389 0.12153 0.07623 0.12622 0.05833 C 0.12726 0.04506 0.12587 0.05741 0.12865 0.04691 C 0.12917 0.04506 0.12969 0.03982 0.12969 0.04012 C 0.13004 0.03735 0.13073 0.03519 0.1309 0.03272 C 0.13125 0.03056 0.1309 0.02562 0.1316 0.02562 C 0.13281 0.02562 0.13195 0.03642 0.13281 0.03982 C 0.1342 0.04475 0.13646 0.04321 0.1382 0.04444 C 0.14219 0.04136 0.14392 0.03673 0.1467 0.02562 C 0.14688 0.02346 0.1467 0.01883 0.1474 0.01883 C 0.14809 0.01883 0.14826 0.02346 0.14861 0.02562 C 0.14983 0.0321 0.14983 0.03086 0.15243 0.03519 " pathEditMode="relative" rAng="0" ptsTypes="fffffffffffffffffffffffffffffffffffffffffffffffffffffffff">
                                      <p:cBhvr>
                                        <p:cTn id="72" dur="2750" fill="hold"/>
                                        <p:tgtEl>
                                          <p:spTgt spid="56"/>
                                        </p:tgtEl>
                                        <p:attrNameLst>
                                          <p:attrName>ppt_x</p:attrName>
                                          <p:attrName>ppt_y</p:attrName>
                                        </p:attrNameLst>
                                      </p:cBhvr>
                                      <p:rCtr x="7622" y="3642"/>
                                    </p:animMotion>
                                  </p:childTnLst>
                                </p:cTn>
                              </p:par>
                            </p:childTnLst>
                          </p:cTn>
                        </p:par>
                        <p:par>
                          <p:cTn id="73" fill="hold">
                            <p:stCondLst>
                              <p:cond delay="15000"/>
                            </p:stCondLst>
                            <p:childTnLst>
                              <p:par>
                                <p:cTn id="74" presetID="10" presetClass="exit" presetSubtype="0" fill="hold" nodeType="afterEffect">
                                  <p:stCondLst>
                                    <p:cond delay="0"/>
                                  </p:stCondLst>
                                  <p:childTnLst>
                                    <p:animEffect transition="out" filter="fade">
                                      <p:cBhvr>
                                        <p:cTn id="75" dur="500"/>
                                        <p:tgtEl>
                                          <p:spTgt spid="56"/>
                                        </p:tgtEl>
                                      </p:cBhvr>
                                    </p:animEffect>
                                    <p:set>
                                      <p:cBhvr>
                                        <p:cTn id="76" dur="1" fill="hold">
                                          <p:stCondLst>
                                            <p:cond delay="499"/>
                                          </p:stCondLst>
                                        </p:cTn>
                                        <p:tgtEl>
                                          <p:spTgt spid="56"/>
                                        </p:tgtEl>
                                        <p:attrNameLst>
                                          <p:attrName>style.visibility</p:attrName>
                                        </p:attrNameLst>
                                      </p:cBhvr>
                                      <p:to>
                                        <p:strVal val="hidden"/>
                                      </p:to>
                                    </p:set>
                                  </p:childTnLst>
                                </p:cTn>
                              </p:par>
                            </p:childTnLst>
                          </p:cTn>
                        </p:par>
                        <p:par>
                          <p:cTn id="77" fill="hold">
                            <p:stCondLst>
                              <p:cond delay="15500"/>
                            </p:stCondLst>
                            <p:childTnLst>
                              <p:par>
                                <p:cTn id="78" presetID="10" presetClass="entr" presetSubtype="0" fill="hold" nodeType="afterEffect">
                                  <p:stCondLst>
                                    <p:cond delay="0"/>
                                  </p:stCondLst>
                                  <p:childTnLst>
                                    <p:set>
                                      <p:cBhvr>
                                        <p:cTn id="79" dur="1" fill="hold">
                                          <p:stCondLst>
                                            <p:cond delay="0"/>
                                          </p:stCondLst>
                                        </p:cTn>
                                        <p:tgtEl>
                                          <p:spTgt spid="70"/>
                                        </p:tgtEl>
                                        <p:attrNameLst>
                                          <p:attrName>style.visibility</p:attrName>
                                        </p:attrNameLst>
                                      </p:cBhvr>
                                      <p:to>
                                        <p:strVal val="visible"/>
                                      </p:to>
                                    </p:set>
                                    <p:animEffect transition="in" filter="fade">
                                      <p:cBhvr>
                                        <p:cTn id="80" dur="750"/>
                                        <p:tgtEl>
                                          <p:spTgt spid="70"/>
                                        </p:tgtEl>
                                      </p:cBhvr>
                                    </p:animEffect>
                                  </p:childTnLst>
                                </p:cTn>
                              </p:par>
                            </p:childTnLst>
                          </p:cTn>
                        </p:par>
                        <p:par>
                          <p:cTn id="81" fill="hold">
                            <p:stCondLst>
                              <p:cond delay="16250"/>
                            </p:stCondLst>
                            <p:childTnLst>
                              <p:par>
                                <p:cTn id="82" presetID="22" presetClass="entr" presetSubtype="8" fill="hold" nodeType="afterEffect">
                                  <p:stCondLst>
                                    <p:cond delay="0"/>
                                  </p:stCondLst>
                                  <p:childTnLst>
                                    <p:set>
                                      <p:cBhvr>
                                        <p:cTn id="83" dur="1" fill="hold">
                                          <p:stCondLst>
                                            <p:cond delay="0"/>
                                          </p:stCondLst>
                                        </p:cTn>
                                        <p:tgtEl>
                                          <p:spTgt spid="71"/>
                                        </p:tgtEl>
                                        <p:attrNameLst>
                                          <p:attrName>style.visibility</p:attrName>
                                        </p:attrNameLst>
                                      </p:cBhvr>
                                      <p:to>
                                        <p:strVal val="visible"/>
                                      </p:to>
                                    </p:set>
                                    <p:animEffect transition="in" filter="wipe(left)">
                                      <p:cBhvr>
                                        <p:cTn id="84" dur="500"/>
                                        <p:tgtEl>
                                          <p:spTgt spid="71"/>
                                        </p:tgtEl>
                                      </p:cBhvr>
                                    </p:animEffect>
                                  </p:childTnLst>
                                </p:cTn>
                              </p:par>
                            </p:childTnLst>
                          </p:cTn>
                        </p:par>
                        <p:par>
                          <p:cTn id="85" fill="hold">
                            <p:stCondLst>
                              <p:cond delay="16750"/>
                            </p:stCondLst>
                            <p:childTnLst>
                              <p:par>
                                <p:cTn id="86" presetID="10" presetClass="entr" presetSubtype="0" fill="hold" nodeType="afterEffect">
                                  <p:stCondLst>
                                    <p:cond delay="0"/>
                                  </p:stCondLst>
                                  <p:childTnLst>
                                    <p:set>
                                      <p:cBhvr>
                                        <p:cTn id="87" dur="1" fill="hold">
                                          <p:stCondLst>
                                            <p:cond delay="0"/>
                                          </p:stCondLst>
                                        </p:cTn>
                                        <p:tgtEl>
                                          <p:spTgt spid="52"/>
                                        </p:tgtEl>
                                        <p:attrNameLst>
                                          <p:attrName>style.visibility</p:attrName>
                                        </p:attrNameLst>
                                      </p:cBhvr>
                                      <p:to>
                                        <p:strVal val="visible"/>
                                      </p:to>
                                    </p:set>
                                    <p:animEffect transition="in" filter="fade">
                                      <p:cBhvr>
                                        <p:cTn id="88" dur="500"/>
                                        <p:tgtEl>
                                          <p:spTgt spid="52"/>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69"/>
                                        </p:tgtEl>
                                        <p:attrNameLst>
                                          <p:attrName>style.visibility</p:attrName>
                                        </p:attrNameLst>
                                      </p:cBhvr>
                                      <p:to>
                                        <p:strVal val="visible"/>
                                      </p:to>
                                    </p:set>
                                    <p:animEffect transition="in" filter="wipe(left)">
                                      <p:cBhvr>
                                        <p:cTn id="91" dur="2750"/>
                                        <p:tgtEl>
                                          <p:spTgt spid="69"/>
                                        </p:tgtEl>
                                      </p:cBhvr>
                                    </p:animEffect>
                                  </p:childTnLst>
                                </p:cTn>
                              </p:par>
                              <p:par>
                                <p:cTn id="92" presetID="0" presetClass="path" presetSubtype="0" accel="50000" decel="50000" fill="hold" nodeType="withEffect">
                                  <p:stCondLst>
                                    <p:cond delay="0"/>
                                  </p:stCondLst>
                                  <p:childTnLst>
                                    <p:animMotion origin="layout" path="M -8.33333E-7 -2.46914E-7 C 0.00052 0.01852 -8.33333E-7 0.02407 0.00469 0.03056 C 0.00886 0.02623 0.01059 0.025 0.01372 0.01389 C 0.01493 0.00957 0.01736 -2.46914E-7 0.01736 0.00031 C 0.01597 0.01482 0.01563 0.025 0.0132 0.03982 C 0.01285 0.04228 0.01146 0.04506 0.01198 0.04691 C 0.01215 0.04753 0.01736 0.04043 0.01806 0.03982 C 0.01979 0.03272 0.02153 0.02901 0.02292 0.02099 C 0.02222 0.03025 0.02136 0.03302 0.02587 0.02562 C 0.02865 0.0213 0.03125 0.01265 0.03333 0.00463 C 0.03351 0.00154 0.03386 -0.00772 0.03386 -0.00463 C 0.03386 0.00278 0.03281 0.01636 0.03195 0.02346 C 0.0316 0.02593 0.03021 0.02901 0.0309 0.03056 C 0.03142 0.03179 0.03472 0.02685 0.03559 0.02562 C 0.03715 0.00988 0.03715 0.0287 0.03733 0.03519 C 0.03837 0.08086 0.03698 0.06667 0.04115 0.05154 C 0.04201 0.04043 0.04497 0.03302 0.04792 0.03056 C 0.05 0.02191 0.05 0.01605 0.05191 0.02809 C 0.05261 0.02716 0.0533 0.02407 0.05399 0.02562 C 0.05556 0.02994 0.05677 0.05247 0.05816 0.0608 C 0.06667 0.05833 0.06667 0.06358 0.07014 0.03982 C 0.07014 0.03426 0.06962 0.02901 0.06962 0.02346 C 0.06962 0.01883 0.06962 0.03302 0.07014 0.03735 C 0.07049 0.03982 0.07153 0.04043 0.07188 0.04198 C 0.07309 0.04043 0.07431 0.03982 0.075 0.03735 C 0.07656 0.03333 0.07639 0.02654 0.07708 0.02099 C 0.07795 0.01049 0.07778 0.01265 0.08004 0.0071 C 0.08368 0.01049 0.08663 0.01852 0.09028 0.02346 C 0.09219 0.03395 0.09271 0.04198 0.08906 0.04691 C 0.08698 0.05864 0.08889 0.0534 0.08646 0.04691 C 0.08611 0.04537 0.08542 0.04537 0.08472 0.04444 C 0.08281 0.04537 0.08056 0.04444 0.07865 0.04691 C 0.07778 0.04784 0.0816 0.04599 0.08125 0.04907 C 0.08038 0.05494 0.07778 0.05185 0.07622 0.0537 C 0.07587 0.05617 0.07465 0.05864 0.075 0.0608 C 0.07604 0.0642 0.07761 0.06358 0.07865 0.06327 C 0.0816 0.06265 0.08438 0.06019 0.08733 0.05833 C 0.08906 0.0571 0.09271 0.0537 0.09271 0.05401 C 0.09531 0.04877 0.0974 0.04661 0.10017 0.04444 C 0.10261 0.05957 0.10521 0.05586 0.10955 0.0537 C 0.11111 0.0463 0.11181 0.03858 0.11267 0.03056 C 0.11285 0.02747 0.11302 0.02407 0.11337 0.02099 C 0.11372 0.01821 0.11441 0.01111 0.11476 0.01389 C 0.11806 0.05 0.11233 0.03272 0.11701 0.04444 C 0.11754 0.04321 0.12066 0.03457 0.12118 0.03519 C 0.12205 0.03642 0.12153 0.04136 0.12188 0.04444 C 0.1224 0.06389 0.12153 0.07623 0.12622 0.05833 C 0.12726 0.04506 0.12587 0.05741 0.12865 0.04691 C 0.12917 0.04506 0.12969 0.03982 0.12969 0.04012 C 0.13004 0.03735 0.13073 0.03519 0.1309 0.03272 C 0.13125 0.03056 0.1309 0.02562 0.1316 0.02562 C 0.13281 0.02562 0.13195 0.03642 0.13281 0.03982 C 0.1342 0.04475 0.13646 0.04321 0.1382 0.04444 C 0.14219 0.04136 0.14392 0.03673 0.1467 0.02562 C 0.14688 0.02346 0.1467 0.01883 0.1474 0.01883 C 0.14809 0.01883 0.14826 0.02346 0.14861 0.02562 C 0.14983 0.0321 0.14983 0.03086 0.15243 0.03519 " pathEditMode="relative" rAng="0" ptsTypes="fffffffffffffffffffffffffffffffffffffffffffffffffffffffff">
                                      <p:cBhvr>
                                        <p:cTn id="93" dur="2750" fill="hold"/>
                                        <p:tgtEl>
                                          <p:spTgt spid="52"/>
                                        </p:tgtEl>
                                        <p:attrNameLst>
                                          <p:attrName>ppt_x</p:attrName>
                                          <p:attrName>ppt_y</p:attrName>
                                        </p:attrNameLst>
                                      </p:cBhvr>
                                      <p:rCtr x="7622" y="3642"/>
                                    </p:animMotion>
                                  </p:childTnLst>
                                </p:cTn>
                              </p:par>
                            </p:childTnLst>
                          </p:cTn>
                        </p:par>
                        <p:par>
                          <p:cTn id="94" fill="hold">
                            <p:stCondLst>
                              <p:cond delay="19500"/>
                            </p:stCondLst>
                            <p:childTnLst>
                              <p:par>
                                <p:cTn id="95" presetID="10" presetClass="exit" presetSubtype="0" fill="hold" nodeType="afterEffect">
                                  <p:stCondLst>
                                    <p:cond delay="0"/>
                                  </p:stCondLst>
                                  <p:childTnLst>
                                    <p:animEffect transition="out" filter="fade">
                                      <p:cBhvr>
                                        <p:cTn id="96" dur="500"/>
                                        <p:tgtEl>
                                          <p:spTgt spid="52"/>
                                        </p:tgtEl>
                                      </p:cBhvr>
                                    </p:animEffect>
                                    <p:set>
                                      <p:cBhvr>
                                        <p:cTn id="97" dur="1" fill="hold">
                                          <p:stCondLst>
                                            <p:cond delay="499"/>
                                          </p:stCondLst>
                                        </p:cTn>
                                        <p:tgtEl>
                                          <p:spTgt spid="52"/>
                                        </p:tgtEl>
                                        <p:attrNameLst>
                                          <p:attrName>style.visibility</p:attrName>
                                        </p:attrNameLst>
                                      </p:cBhvr>
                                      <p:to>
                                        <p:strVal val="hidden"/>
                                      </p:to>
                                    </p:set>
                                  </p:childTnLst>
                                </p:cTn>
                              </p:par>
                            </p:childTnLst>
                          </p:cTn>
                        </p:par>
                        <p:par>
                          <p:cTn id="98" fill="hold">
                            <p:stCondLst>
                              <p:cond delay="20000"/>
                            </p:stCondLst>
                            <p:childTnLst>
                              <p:par>
                                <p:cTn id="99" presetID="10" presetClass="entr" presetSubtype="0" fill="hold" nodeType="afterEffect">
                                  <p:stCondLst>
                                    <p:cond delay="0"/>
                                  </p:stCondLst>
                                  <p:childTnLst>
                                    <p:set>
                                      <p:cBhvr>
                                        <p:cTn id="100" dur="1" fill="hold">
                                          <p:stCondLst>
                                            <p:cond delay="0"/>
                                          </p:stCondLst>
                                        </p:cTn>
                                        <p:tgtEl>
                                          <p:spTgt spid="73"/>
                                        </p:tgtEl>
                                        <p:attrNameLst>
                                          <p:attrName>style.visibility</p:attrName>
                                        </p:attrNameLst>
                                      </p:cBhvr>
                                      <p:to>
                                        <p:strVal val="visible"/>
                                      </p:to>
                                    </p:set>
                                    <p:animEffect transition="in" filter="fade">
                                      <p:cBhvr>
                                        <p:cTn id="101" dur="750"/>
                                        <p:tgtEl>
                                          <p:spTgt spid="73"/>
                                        </p:tgtEl>
                                      </p:cBhvr>
                                    </p:animEffect>
                                  </p:childTnLst>
                                </p:cTn>
                              </p:par>
                            </p:childTnLst>
                          </p:cTn>
                        </p:par>
                        <p:par>
                          <p:cTn id="102" fill="hold">
                            <p:stCondLst>
                              <p:cond delay="20750"/>
                            </p:stCondLst>
                            <p:childTnLst>
                              <p:par>
                                <p:cTn id="103" presetID="22" presetClass="entr" presetSubtype="8" fill="hold" nodeType="afterEffect">
                                  <p:stCondLst>
                                    <p:cond delay="0"/>
                                  </p:stCondLst>
                                  <p:childTnLst>
                                    <p:set>
                                      <p:cBhvr>
                                        <p:cTn id="104" dur="1" fill="hold">
                                          <p:stCondLst>
                                            <p:cond delay="0"/>
                                          </p:stCondLst>
                                        </p:cTn>
                                        <p:tgtEl>
                                          <p:spTgt spid="74"/>
                                        </p:tgtEl>
                                        <p:attrNameLst>
                                          <p:attrName>style.visibility</p:attrName>
                                        </p:attrNameLst>
                                      </p:cBhvr>
                                      <p:to>
                                        <p:strVal val="visible"/>
                                      </p:to>
                                    </p:set>
                                    <p:animEffect transition="in" filter="wipe(left)">
                                      <p:cBhvr>
                                        <p:cTn id="105" dur="2250"/>
                                        <p:tgtEl>
                                          <p:spTgt spid="74"/>
                                        </p:tgtEl>
                                      </p:cBhvr>
                                    </p:animEffect>
                                  </p:childTnLst>
                                </p:cTn>
                              </p:par>
                            </p:childTnLst>
                          </p:cTn>
                        </p:par>
                        <p:par>
                          <p:cTn id="106" fill="hold">
                            <p:stCondLst>
                              <p:cond delay="23000"/>
                            </p:stCondLst>
                            <p:childTnLst>
                              <p:par>
                                <p:cTn id="107" presetID="10" presetClass="entr" presetSubtype="0" fill="hold" nodeType="after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fade">
                                      <p:cBhvr>
                                        <p:cTn id="109" dur="500"/>
                                        <p:tgtEl>
                                          <p:spTgt spid="53"/>
                                        </p:tgtEl>
                                      </p:cBhvr>
                                    </p:animEffect>
                                  </p:childTnLst>
                                </p:cTn>
                              </p:par>
                              <p:par>
                                <p:cTn id="110" presetID="22" presetClass="entr" presetSubtype="8" fill="hold" grpId="0" nodeType="withEffect">
                                  <p:stCondLst>
                                    <p:cond delay="1250"/>
                                  </p:stCondLst>
                                  <p:childTnLst>
                                    <p:set>
                                      <p:cBhvr>
                                        <p:cTn id="111" dur="1" fill="hold">
                                          <p:stCondLst>
                                            <p:cond delay="0"/>
                                          </p:stCondLst>
                                        </p:cTn>
                                        <p:tgtEl>
                                          <p:spTgt spid="72"/>
                                        </p:tgtEl>
                                        <p:attrNameLst>
                                          <p:attrName>style.visibility</p:attrName>
                                        </p:attrNameLst>
                                      </p:cBhvr>
                                      <p:to>
                                        <p:strVal val="visible"/>
                                      </p:to>
                                    </p:set>
                                    <p:animEffect transition="in" filter="wipe(left)">
                                      <p:cBhvr>
                                        <p:cTn id="112" dur="2750"/>
                                        <p:tgtEl>
                                          <p:spTgt spid="72"/>
                                        </p:tgtEl>
                                      </p:cBhvr>
                                    </p:animEffect>
                                  </p:childTnLst>
                                </p:cTn>
                              </p:par>
                              <p:par>
                                <p:cTn id="113" presetID="0" presetClass="path" presetSubtype="0" accel="50000" decel="50000" fill="hold" nodeType="withEffect">
                                  <p:stCondLst>
                                    <p:cond delay="1250"/>
                                  </p:stCondLst>
                                  <p:childTnLst>
                                    <p:animMotion origin="layout" path="M -8.33333E-7 -2.46914E-7 C 0.00052 0.01852 -8.33333E-7 0.02407 0.00469 0.03056 C 0.00886 0.02623 0.01059 0.025 0.01372 0.01389 C 0.01493 0.00957 0.01736 -2.46914E-7 0.01736 0.00031 C 0.01597 0.01482 0.01563 0.025 0.0132 0.03982 C 0.01285 0.04228 0.01146 0.04506 0.01198 0.04691 C 0.01215 0.04753 0.01736 0.04043 0.01806 0.03982 C 0.01979 0.03272 0.02153 0.02901 0.02292 0.02099 C 0.02222 0.03025 0.02136 0.03302 0.02587 0.02562 C 0.02865 0.0213 0.03125 0.01265 0.03333 0.00463 C 0.03351 0.00154 0.03386 -0.00772 0.03386 -0.00463 C 0.03386 0.00278 0.03281 0.01636 0.03195 0.02346 C 0.0316 0.02593 0.03021 0.02901 0.0309 0.03056 C 0.03142 0.03179 0.03472 0.02685 0.03559 0.02562 C 0.03715 0.00988 0.03715 0.0287 0.03733 0.03519 C 0.03837 0.08086 0.03698 0.06667 0.04115 0.05154 C 0.04201 0.04043 0.04497 0.03302 0.04792 0.03056 C 0.05 0.02191 0.05 0.01605 0.05191 0.02809 C 0.05261 0.02716 0.0533 0.02407 0.05399 0.02562 C 0.05556 0.02994 0.05677 0.05247 0.05816 0.0608 C 0.06667 0.05833 0.06667 0.06358 0.07014 0.03982 C 0.07014 0.03426 0.06962 0.02901 0.06962 0.02346 C 0.06962 0.01883 0.06962 0.03302 0.07014 0.03735 C 0.07049 0.03982 0.07153 0.04043 0.07188 0.04198 C 0.07309 0.04043 0.07431 0.03982 0.075 0.03735 C 0.07656 0.03333 0.07639 0.02654 0.07708 0.02099 C 0.07795 0.01049 0.07778 0.01265 0.08004 0.0071 C 0.08368 0.01049 0.08663 0.01852 0.09028 0.02346 C 0.09219 0.03395 0.09271 0.04198 0.08906 0.04691 C 0.08698 0.05864 0.08889 0.0534 0.08646 0.04691 C 0.08611 0.04537 0.08542 0.04537 0.08472 0.04444 C 0.08281 0.04537 0.08056 0.04444 0.07865 0.04691 C 0.07778 0.04784 0.0816 0.04599 0.08125 0.04907 C 0.08038 0.05494 0.07778 0.05185 0.07622 0.0537 C 0.07587 0.05617 0.07465 0.05864 0.075 0.0608 C 0.07604 0.0642 0.07761 0.06358 0.07865 0.06327 C 0.0816 0.06265 0.08438 0.06019 0.08733 0.05833 C 0.08906 0.0571 0.09271 0.0537 0.09271 0.05401 C 0.09531 0.04877 0.0974 0.04661 0.10017 0.04444 C 0.10261 0.05957 0.10521 0.05586 0.10955 0.0537 C 0.11111 0.0463 0.11181 0.03858 0.11267 0.03056 C 0.11285 0.02747 0.11302 0.02407 0.11337 0.02099 C 0.11372 0.01821 0.11441 0.01111 0.11476 0.01389 C 0.11806 0.05 0.11233 0.03272 0.11701 0.04444 C 0.11754 0.04321 0.12066 0.03457 0.12118 0.03519 C 0.12205 0.03642 0.12153 0.04136 0.12188 0.04444 C 0.1224 0.06389 0.12153 0.07623 0.12622 0.05833 C 0.12726 0.04506 0.12587 0.05741 0.12865 0.04691 C 0.12917 0.04506 0.12969 0.03982 0.12969 0.04012 C 0.13004 0.03735 0.13073 0.03519 0.1309 0.03272 C 0.13125 0.03056 0.1309 0.02562 0.1316 0.02562 C 0.13281 0.02562 0.13195 0.03642 0.13281 0.03982 C 0.1342 0.04475 0.13646 0.04321 0.1382 0.04444 C 0.14219 0.04136 0.14392 0.03673 0.1467 0.02562 C 0.14688 0.02346 0.1467 0.01883 0.1474 0.01883 C 0.14809 0.01883 0.14826 0.02346 0.14861 0.02562 C 0.14983 0.0321 0.14983 0.03086 0.15243 0.03519 " pathEditMode="relative" rAng="0" ptsTypes="fffffffffffffffffffffffffffffffffffffffffffffffffffffffff">
                                      <p:cBhvr>
                                        <p:cTn id="114" dur="2750" fill="hold"/>
                                        <p:tgtEl>
                                          <p:spTgt spid="53"/>
                                        </p:tgtEl>
                                        <p:attrNameLst>
                                          <p:attrName>ppt_x</p:attrName>
                                          <p:attrName>ppt_y</p:attrName>
                                        </p:attrNameLst>
                                      </p:cBhvr>
                                      <p:rCtr x="7622" y="3642"/>
                                    </p:animMotion>
                                  </p:childTnLst>
                                </p:cTn>
                              </p:par>
                            </p:childTnLst>
                          </p:cTn>
                        </p:par>
                        <p:par>
                          <p:cTn id="115" fill="hold">
                            <p:stCondLst>
                              <p:cond delay="27000"/>
                            </p:stCondLst>
                            <p:childTnLst>
                              <p:par>
                                <p:cTn id="116" presetID="10" presetClass="exit" presetSubtype="0" fill="hold" nodeType="afterEffect">
                                  <p:stCondLst>
                                    <p:cond delay="0"/>
                                  </p:stCondLst>
                                  <p:childTnLst>
                                    <p:animEffect transition="out" filter="fade">
                                      <p:cBhvr>
                                        <p:cTn id="117" dur="500"/>
                                        <p:tgtEl>
                                          <p:spTgt spid="53"/>
                                        </p:tgtEl>
                                      </p:cBhvr>
                                    </p:animEffect>
                                    <p:set>
                                      <p:cBhvr>
                                        <p:cTn id="118" dur="1" fill="hold">
                                          <p:stCondLst>
                                            <p:cond delay="499"/>
                                          </p:stCondLst>
                                        </p:cTn>
                                        <p:tgtEl>
                                          <p:spTgt spid="53"/>
                                        </p:tgtEl>
                                        <p:attrNameLst>
                                          <p:attrName>style.visibility</p:attrName>
                                        </p:attrNameLst>
                                      </p:cBhvr>
                                      <p:to>
                                        <p:strVal val="hidden"/>
                                      </p:to>
                                    </p:set>
                                  </p:childTnLst>
                                </p:cTn>
                              </p:par>
                            </p:childTnLst>
                          </p:cTn>
                        </p:par>
                        <p:par>
                          <p:cTn id="119" fill="hold">
                            <p:stCondLst>
                              <p:cond delay="27500"/>
                            </p:stCondLst>
                            <p:childTnLst>
                              <p:par>
                                <p:cTn id="120" presetID="10" presetClass="entr" presetSubtype="0" fill="hold" nodeType="afterEffect">
                                  <p:stCondLst>
                                    <p:cond delay="0"/>
                                  </p:stCondLst>
                                  <p:childTnLst>
                                    <p:set>
                                      <p:cBhvr>
                                        <p:cTn id="121" dur="1" fill="hold">
                                          <p:stCondLst>
                                            <p:cond delay="0"/>
                                          </p:stCondLst>
                                        </p:cTn>
                                        <p:tgtEl>
                                          <p:spTgt spid="76"/>
                                        </p:tgtEl>
                                        <p:attrNameLst>
                                          <p:attrName>style.visibility</p:attrName>
                                        </p:attrNameLst>
                                      </p:cBhvr>
                                      <p:to>
                                        <p:strVal val="visible"/>
                                      </p:to>
                                    </p:set>
                                    <p:animEffect transition="in" filter="fade">
                                      <p:cBhvr>
                                        <p:cTn id="122" dur="750"/>
                                        <p:tgtEl>
                                          <p:spTgt spid="76"/>
                                        </p:tgtEl>
                                      </p:cBhvr>
                                    </p:animEffect>
                                  </p:childTnLst>
                                </p:cTn>
                              </p:par>
                            </p:childTnLst>
                          </p:cTn>
                        </p:par>
                        <p:par>
                          <p:cTn id="123" fill="hold">
                            <p:stCondLst>
                              <p:cond delay="28250"/>
                            </p:stCondLst>
                            <p:childTnLst>
                              <p:par>
                                <p:cTn id="124" presetID="22" presetClass="entr" presetSubtype="8" fill="hold" nodeType="afterEffect">
                                  <p:stCondLst>
                                    <p:cond delay="0"/>
                                  </p:stCondLst>
                                  <p:childTnLst>
                                    <p:set>
                                      <p:cBhvr>
                                        <p:cTn id="125" dur="1" fill="hold">
                                          <p:stCondLst>
                                            <p:cond delay="0"/>
                                          </p:stCondLst>
                                        </p:cTn>
                                        <p:tgtEl>
                                          <p:spTgt spid="77"/>
                                        </p:tgtEl>
                                        <p:attrNameLst>
                                          <p:attrName>style.visibility</p:attrName>
                                        </p:attrNameLst>
                                      </p:cBhvr>
                                      <p:to>
                                        <p:strVal val="visible"/>
                                      </p:to>
                                    </p:set>
                                    <p:animEffect transition="in" filter="wipe(left)">
                                      <p:cBhvr>
                                        <p:cTn id="126" dur="500"/>
                                        <p:tgtEl>
                                          <p:spTgt spid="77"/>
                                        </p:tgtEl>
                                      </p:cBhvr>
                                    </p:animEffect>
                                  </p:childTnLst>
                                </p:cTn>
                              </p:par>
                            </p:childTnLst>
                          </p:cTn>
                        </p:par>
                        <p:par>
                          <p:cTn id="127" fill="hold">
                            <p:stCondLst>
                              <p:cond delay="28750"/>
                            </p:stCondLst>
                            <p:childTnLst>
                              <p:par>
                                <p:cTn id="128" presetID="10" presetClass="entr" presetSubtype="0" fill="hold" nodeType="afterEffect">
                                  <p:stCondLst>
                                    <p:cond delay="0"/>
                                  </p:stCondLst>
                                  <p:childTnLst>
                                    <p:set>
                                      <p:cBhvr>
                                        <p:cTn id="129" dur="1" fill="hold">
                                          <p:stCondLst>
                                            <p:cond delay="0"/>
                                          </p:stCondLst>
                                        </p:cTn>
                                        <p:tgtEl>
                                          <p:spTgt spid="54"/>
                                        </p:tgtEl>
                                        <p:attrNameLst>
                                          <p:attrName>style.visibility</p:attrName>
                                        </p:attrNameLst>
                                      </p:cBhvr>
                                      <p:to>
                                        <p:strVal val="visible"/>
                                      </p:to>
                                    </p:set>
                                    <p:animEffect transition="in" filter="fade">
                                      <p:cBhvr>
                                        <p:cTn id="130" dur="500"/>
                                        <p:tgtEl>
                                          <p:spTgt spid="54"/>
                                        </p:tgtEl>
                                      </p:cBhvr>
                                    </p:animEffect>
                                  </p:childTnLst>
                                </p:cTn>
                              </p:par>
                              <p:par>
                                <p:cTn id="131" presetID="22" presetClass="entr" presetSubtype="8" fill="hold" grpId="0" nodeType="withEffect">
                                  <p:stCondLst>
                                    <p:cond delay="1250"/>
                                  </p:stCondLst>
                                  <p:childTnLst>
                                    <p:set>
                                      <p:cBhvr>
                                        <p:cTn id="132" dur="1" fill="hold">
                                          <p:stCondLst>
                                            <p:cond delay="0"/>
                                          </p:stCondLst>
                                        </p:cTn>
                                        <p:tgtEl>
                                          <p:spTgt spid="75"/>
                                        </p:tgtEl>
                                        <p:attrNameLst>
                                          <p:attrName>style.visibility</p:attrName>
                                        </p:attrNameLst>
                                      </p:cBhvr>
                                      <p:to>
                                        <p:strVal val="visible"/>
                                      </p:to>
                                    </p:set>
                                    <p:animEffect transition="in" filter="wipe(left)">
                                      <p:cBhvr>
                                        <p:cTn id="133" dur="2750"/>
                                        <p:tgtEl>
                                          <p:spTgt spid="75"/>
                                        </p:tgtEl>
                                      </p:cBhvr>
                                    </p:animEffect>
                                  </p:childTnLst>
                                </p:cTn>
                              </p:par>
                              <p:par>
                                <p:cTn id="134" presetID="0" presetClass="path" presetSubtype="0" accel="50000" decel="50000" fill="hold" nodeType="withEffect">
                                  <p:stCondLst>
                                    <p:cond delay="1250"/>
                                  </p:stCondLst>
                                  <p:childTnLst>
                                    <p:animMotion origin="layout" path="M -8.33333E-7 -2.46914E-7 C 0.00052 0.01852 -8.33333E-7 0.02407 0.00469 0.03056 C 0.00886 0.02623 0.01059 0.025 0.01372 0.01389 C 0.01493 0.00957 0.01736 -2.46914E-7 0.01736 0.00031 C 0.01597 0.01482 0.01563 0.025 0.0132 0.03982 C 0.01285 0.04228 0.01146 0.04506 0.01198 0.04691 C 0.01215 0.04753 0.01736 0.04043 0.01806 0.03982 C 0.01979 0.03272 0.02153 0.02901 0.02292 0.02099 C 0.02222 0.03025 0.02136 0.03302 0.02587 0.02562 C 0.02865 0.0213 0.03125 0.01265 0.03333 0.00463 C 0.03351 0.00154 0.03386 -0.00772 0.03386 -0.00463 C 0.03386 0.00278 0.03281 0.01636 0.03195 0.02346 C 0.0316 0.02593 0.03021 0.02901 0.0309 0.03056 C 0.03142 0.03179 0.03472 0.02685 0.03559 0.02562 C 0.03715 0.00988 0.03715 0.0287 0.03733 0.03519 C 0.03837 0.08086 0.03698 0.06667 0.04115 0.05154 C 0.04201 0.04043 0.04497 0.03302 0.04792 0.03056 C 0.05 0.02191 0.05 0.01605 0.05191 0.02809 C 0.05261 0.02716 0.0533 0.02407 0.05399 0.02562 C 0.05556 0.02994 0.05677 0.05247 0.05816 0.0608 C 0.06667 0.05833 0.06667 0.06358 0.07014 0.03982 C 0.07014 0.03426 0.06962 0.02901 0.06962 0.02346 C 0.06962 0.01883 0.06962 0.03302 0.07014 0.03735 C 0.07049 0.03982 0.07153 0.04043 0.07188 0.04198 C 0.07309 0.04043 0.07431 0.03982 0.075 0.03735 C 0.07656 0.03333 0.07639 0.02654 0.07708 0.02099 C 0.07795 0.01049 0.07778 0.01265 0.08004 0.0071 C 0.08368 0.01049 0.08663 0.01852 0.09028 0.02346 C 0.09219 0.03395 0.09271 0.04198 0.08906 0.04691 C 0.08698 0.05864 0.08889 0.0534 0.08646 0.04691 C 0.08611 0.04537 0.08542 0.04537 0.08472 0.04444 C 0.08281 0.04537 0.08056 0.04444 0.07865 0.04691 C 0.07778 0.04784 0.0816 0.04599 0.08125 0.04907 C 0.08038 0.05494 0.07778 0.05185 0.07622 0.0537 C 0.07587 0.05617 0.07465 0.05864 0.075 0.0608 C 0.07604 0.0642 0.07761 0.06358 0.07865 0.06327 C 0.0816 0.06265 0.08438 0.06019 0.08733 0.05833 C 0.08906 0.0571 0.09271 0.0537 0.09271 0.05401 C 0.09531 0.04877 0.0974 0.04661 0.10017 0.04444 C 0.10261 0.05957 0.10521 0.05586 0.10955 0.0537 C 0.11111 0.0463 0.11181 0.03858 0.11267 0.03056 C 0.11285 0.02747 0.11302 0.02407 0.11337 0.02099 C 0.11372 0.01821 0.11441 0.01111 0.11476 0.01389 C 0.11806 0.05 0.11233 0.03272 0.11701 0.04444 C 0.11754 0.04321 0.12066 0.03457 0.12118 0.03519 C 0.12205 0.03642 0.12153 0.04136 0.12188 0.04444 C 0.1224 0.06389 0.12153 0.07623 0.12622 0.05833 C 0.12726 0.04506 0.12587 0.05741 0.12865 0.04691 C 0.12917 0.04506 0.12969 0.03982 0.12969 0.04012 C 0.13004 0.03735 0.13073 0.03519 0.1309 0.03272 C 0.13125 0.03056 0.1309 0.02562 0.1316 0.02562 C 0.13281 0.02562 0.13195 0.03642 0.13281 0.03982 C 0.1342 0.04475 0.13646 0.04321 0.1382 0.04444 C 0.14219 0.04136 0.14392 0.03673 0.1467 0.02562 C 0.14688 0.02346 0.1467 0.01883 0.1474 0.01883 C 0.14809 0.01883 0.14826 0.02346 0.14861 0.02562 C 0.14983 0.0321 0.14983 0.03086 0.15243 0.03519 " pathEditMode="relative" rAng="0" ptsTypes="fffffffffffffffffffffffffffffffffffffffffffffffffffffffff">
                                      <p:cBhvr>
                                        <p:cTn id="135" dur="2750" fill="hold"/>
                                        <p:tgtEl>
                                          <p:spTgt spid="54"/>
                                        </p:tgtEl>
                                        <p:attrNameLst>
                                          <p:attrName>ppt_x</p:attrName>
                                          <p:attrName>ppt_y</p:attrName>
                                        </p:attrNameLst>
                                      </p:cBhvr>
                                      <p:rCtr x="7622" y="3642"/>
                                    </p:animMotion>
                                  </p:childTnLst>
                                </p:cTn>
                              </p:par>
                            </p:childTnLst>
                          </p:cTn>
                        </p:par>
                        <p:par>
                          <p:cTn id="136" fill="hold">
                            <p:stCondLst>
                              <p:cond delay="32750"/>
                            </p:stCondLst>
                            <p:childTnLst>
                              <p:par>
                                <p:cTn id="137" presetID="10" presetClass="exit" presetSubtype="0" fill="hold" nodeType="afterEffect">
                                  <p:stCondLst>
                                    <p:cond delay="0"/>
                                  </p:stCondLst>
                                  <p:childTnLst>
                                    <p:animEffect transition="out" filter="fade">
                                      <p:cBhvr>
                                        <p:cTn id="138" dur="500"/>
                                        <p:tgtEl>
                                          <p:spTgt spid="54"/>
                                        </p:tgtEl>
                                      </p:cBhvr>
                                    </p:animEffect>
                                    <p:set>
                                      <p:cBhvr>
                                        <p:cTn id="139" dur="1" fill="hold">
                                          <p:stCondLst>
                                            <p:cond delay="499"/>
                                          </p:stCondLst>
                                        </p:cTn>
                                        <p:tgtEl>
                                          <p:spTgt spid="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2" grpId="0"/>
      <p:bldP spid="63" grpId="0"/>
      <p:bldP spid="66" grpId="0"/>
      <p:bldP spid="69" grpId="0"/>
      <p:bldP spid="72" grpId="0"/>
      <p:bldP spid="7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D:\png\0101000028865661_0007_图层-2-副本-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16200000">
            <a:off x="1570091" y="2322712"/>
            <a:ext cx="1061769" cy="60035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D:\png\0101000028865661_0007_图层-2-副本-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16200000">
            <a:off x="6213502" y="2322712"/>
            <a:ext cx="1061769" cy="60035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D:\png\0101000028865661_0007_图层-2-副本-7.pn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rot="16200000">
            <a:off x="3705512" y="1980739"/>
            <a:ext cx="1273511" cy="720080"/>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p:nvSpPr>
        <p:spPr>
          <a:xfrm>
            <a:off x="1187624" y="1347616"/>
            <a:ext cx="2213992" cy="646331"/>
          </a:xfrm>
          <a:prstGeom prst="rect">
            <a:avLst/>
          </a:prstGeom>
        </p:spPr>
        <p:txBody>
          <a:bodyPr wrap="square">
            <a:spAutoFit/>
          </a:bodyPr>
          <a:lstStyle/>
          <a:p>
            <a:r>
              <a:rPr lang="zh-CN" altLang="en-US" dirty="0">
                <a:solidFill>
                  <a:prstClr val="black"/>
                </a:solidFill>
                <a:cs typeface="+mn-ea"/>
                <a:sym typeface="+mn-lt"/>
              </a:rPr>
              <a:t>此处添加文本内容</a:t>
            </a:r>
          </a:p>
          <a:p>
            <a:r>
              <a:rPr lang="zh-CN" altLang="en-US" dirty="0">
                <a:solidFill>
                  <a:prstClr val="black"/>
                </a:solidFill>
                <a:cs typeface="+mn-ea"/>
                <a:sym typeface="+mn-lt"/>
              </a:rPr>
              <a:t>此处添加文本内容</a:t>
            </a:r>
          </a:p>
        </p:txBody>
      </p:sp>
      <p:sp>
        <p:nvSpPr>
          <p:cNvPr id="10" name="矩形 9"/>
          <p:cNvSpPr/>
          <p:nvPr/>
        </p:nvSpPr>
        <p:spPr>
          <a:xfrm>
            <a:off x="3347864" y="987576"/>
            <a:ext cx="2213992" cy="646331"/>
          </a:xfrm>
          <a:prstGeom prst="rect">
            <a:avLst/>
          </a:prstGeom>
        </p:spPr>
        <p:txBody>
          <a:bodyPr wrap="square">
            <a:spAutoFit/>
          </a:bodyPr>
          <a:lstStyle/>
          <a:p>
            <a:r>
              <a:rPr lang="zh-CN" altLang="en-US" dirty="0">
                <a:solidFill>
                  <a:prstClr val="black"/>
                </a:solidFill>
                <a:cs typeface="+mn-ea"/>
                <a:sym typeface="+mn-lt"/>
              </a:rPr>
              <a:t>此处添加文本内容</a:t>
            </a:r>
          </a:p>
          <a:p>
            <a:r>
              <a:rPr lang="zh-CN" altLang="en-US" dirty="0">
                <a:solidFill>
                  <a:prstClr val="black"/>
                </a:solidFill>
                <a:cs typeface="+mn-ea"/>
                <a:sym typeface="+mn-lt"/>
              </a:rPr>
              <a:t>此处添加文本内容</a:t>
            </a:r>
          </a:p>
        </p:txBody>
      </p:sp>
      <p:sp>
        <p:nvSpPr>
          <p:cNvPr id="11" name="矩形 10"/>
          <p:cNvSpPr/>
          <p:nvPr/>
        </p:nvSpPr>
        <p:spPr>
          <a:xfrm>
            <a:off x="5746504" y="1347616"/>
            <a:ext cx="2213992" cy="646331"/>
          </a:xfrm>
          <a:prstGeom prst="rect">
            <a:avLst/>
          </a:prstGeom>
        </p:spPr>
        <p:txBody>
          <a:bodyPr wrap="square">
            <a:spAutoFit/>
          </a:bodyPr>
          <a:lstStyle/>
          <a:p>
            <a:r>
              <a:rPr lang="zh-CN" altLang="en-US" dirty="0">
                <a:solidFill>
                  <a:prstClr val="black"/>
                </a:solidFill>
                <a:cs typeface="+mn-ea"/>
                <a:sym typeface="+mn-lt"/>
              </a:rPr>
              <a:t>此处添加文本内容</a:t>
            </a:r>
          </a:p>
          <a:p>
            <a:r>
              <a:rPr lang="zh-CN" altLang="en-US" dirty="0">
                <a:solidFill>
                  <a:prstClr val="black"/>
                </a:solidFill>
                <a:cs typeface="+mn-ea"/>
                <a:sym typeface="+mn-lt"/>
              </a:rPr>
              <a:t>此处添加文本内容</a:t>
            </a:r>
          </a:p>
        </p:txBody>
      </p:sp>
      <p:grpSp>
        <p:nvGrpSpPr>
          <p:cNvPr id="12" name="组合 11"/>
          <p:cNvGrpSpPr/>
          <p:nvPr/>
        </p:nvGrpSpPr>
        <p:grpSpPr>
          <a:xfrm>
            <a:off x="1115616" y="2844484"/>
            <a:ext cx="1970712" cy="1669743"/>
            <a:chOff x="1115616" y="2844482"/>
            <a:chExt cx="1970712" cy="1669743"/>
          </a:xfrm>
        </p:grpSpPr>
        <p:pic>
          <p:nvPicPr>
            <p:cNvPr id="16" name="Picture 5" descr="D:\png\画面与情绪2.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115616" y="2844482"/>
              <a:ext cx="1970712" cy="1669743"/>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1484125" y="3518534"/>
              <a:ext cx="1107996" cy="461665"/>
            </a:xfrm>
            <a:prstGeom prst="rect">
              <a:avLst/>
            </a:prstGeom>
            <a:noFill/>
          </p:spPr>
          <p:txBody>
            <a:bodyPr wrap="none" rtlCol="0">
              <a:spAutoFit/>
            </a:bodyPr>
            <a:lstStyle/>
            <a:p>
              <a:r>
                <a:rPr lang="zh-CN" altLang="en-US" sz="2400" dirty="0">
                  <a:solidFill>
                    <a:prstClr val="white"/>
                  </a:solidFill>
                  <a:cs typeface="+mn-ea"/>
                  <a:sym typeface="+mn-lt"/>
                </a:rPr>
                <a:t>标题一</a:t>
              </a:r>
            </a:p>
          </p:txBody>
        </p:sp>
      </p:grpSp>
      <p:grpSp>
        <p:nvGrpSpPr>
          <p:cNvPr id="18" name="组合 17"/>
          <p:cNvGrpSpPr/>
          <p:nvPr/>
        </p:nvGrpSpPr>
        <p:grpSpPr>
          <a:xfrm>
            <a:off x="3275856" y="2570011"/>
            <a:ext cx="2232248" cy="1891337"/>
            <a:chOff x="3275856" y="2570009"/>
            <a:chExt cx="2232248" cy="1891337"/>
          </a:xfrm>
        </p:grpSpPr>
        <p:pic>
          <p:nvPicPr>
            <p:cNvPr id="19" name="Picture 5" descr="D:\png\画面与情绪2.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275856" y="2570009"/>
              <a:ext cx="2232248" cy="1891337"/>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3707904" y="3363838"/>
              <a:ext cx="1107996" cy="461665"/>
            </a:xfrm>
            <a:prstGeom prst="rect">
              <a:avLst/>
            </a:prstGeom>
            <a:noFill/>
          </p:spPr>
          <p:txBody>
            <a:bodyPr wrap="none" rtlCol="0">
              <a:spAutoFit/>
            </a:bodyPr>
            <a:lstStyle/>
            <a:p>
              <a:r>
                <a:rPr lang="zh-CN" altLang="en-US" sz="2400" dirty="0">
                  <a:solidFill>
                    <a:prstClr val="white"/>
                  </a:solidFill>
                  <a:cs typeface="+mn-ea"/>
                  <a:sym typeface="+mn-lt"/>
                </a:rPr>
                <a:t>标题二</a:t>
              </a:r>
            </a:p>
          </p:txBody>
        </p:sp>
      </p:grpSp>
      <p:grpSp>
        <p:nvGrpSpPr>
          <p:cNvPr id="21" name="组合 20"/>
          <p:cNvGrpSpPr/>
          <p:nvPr/>
        </p:nvGrpSpPr>
        <p:grpSpPr>
          <a:xfrm>
            <a:off x="5868144" y="2844484"/>
            <a:ext cx="1970712" cy="1669743"/>
            <a:chOff x="5868144" y="2844482"/>
            <a:chExt cx="1970712" cy="1669743"/>
          </a:xfrm>
        </p:grpSpPr>
        <p:pic>
          <p:nvPicPr>
            <p:cNvPr id="22" name="Picture 5" descr="D:\png\画面与情绪2.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868144" y="2844482"/>
              <a:ext cx="1970712" cy="1669743"/>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6228184" y="3518534"/>
              <a:ext cx="1107996" cy="461665"/>
            </a:xfrm>
            <a:prstGeom prst="rect">
              <a:avLst/>
            </a:prstGeom>
            <a:noFill/>
          </p:spPr>
          <p:txBody>
            <a:bodyPr wrap="none" rtlCol="0">
              <a:spAutoFit/>
            </a:bodyPr>
            <a:lstStyle/>
            <a:p>
              <a:r>
                <a:rPr lang="zh-CN" altLang="en-US" sz="2400" dirty="0">
                  <a:solidFill>
                    <a:prstClr val="white"/>
                  </a:solidFill>
                  <a:cs typeface="+mn-ea"/>
                  <a:sym typeface="+mn-lt"/>
                </a:rPr>
                <a:t>标题三</a:t>
              </a:r>
            </a:p>
          </p:txBody>
        </p:sp>
      </p:grpSp>
      <p:pic>
        <p:nvPicPr>
          <p:cNvPr id="24" name="Picture 2" descr="D:\png\0101000028865661_0007_图层-2-副本-7.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rot="16200000" flipH="1">
            <a:off x="1632936" y="-604683"/>
            <a:ext cx="1061772" cy="12570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D:\png\0101000028865661_0007_图层-2-副本-7.png"/>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rot="16200000" flipH="1" flipV="1">
            <a:off x="6249161" y="-615285"/>
            <a:ext cx="1061772" cy="14690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D:\png\0101000028865661_0007_图层-2-副本-7.png"/>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rot="16200000" flipH="1" flipV="1">
            <a:off x="3705511" y="-904305"/>
            <a:ext cx="1273516" cy="16073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D:\png\12-03_0011_图层-5.png"/>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553641" y="4052998"/>
            <a:ext cx="561976" cy="68723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D:\png\12-03_0011_图层-5.png"/>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rot="3678813" flipH="1">
            <a:off x="3775844" y="4319561"/>
            <a:ext cx="724566" cy="889765"/>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D:\png\12-03_0011_图层-5.png"/>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rot="3678813" flipH="1">
            <a:off x="3016766" y="4439859"/>
            <a:ext cx="362283" cy="44488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6" descr="C:\Users\liujicai01\Desktop\png\_0003_素材中国-sccnn.com.png"/>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6639686" y="4458415"/>
            <a:ext cx="1308885" cy="563635"/>
          </a:xfrm>
          <a:prstGeom prst="rect">
            <a:avLst/>
          </a:prstGeom>
          <a:noFill/>
          <a:extLst>
            <a:ext uri="{909E8E84-426E-40DD-AFC4-6F175D3DCCD1}">
              <a14:hiddenFill xmlns:a14="http://schemas.microsoft.com/office/drawing/2010/main">
                <a:solidFill>
                  <a:srgbClr val="FFFFFF"/>
                </a:solidFill>
              </a14:hiddenFill>
            </a:ext>
          </a:extLst>
        </p:spPr>
      </p:pic>
      <p:sp>
        <p:nvSpPr>
          <p:cNvPr id="31" name="Text Box 160"/>
          <p:cNvSpPr txBox="1">
            <a:spLocks noChangeArrowheads="1"/>
          </p:cNvSpPr>
          <p:nvPr/>
        </p:nvSpPr>
        <p:spPr bwMode="auto">
          <a:xfrm>
            <a:off x="1907704" y="116913"/>
            <a:ext cx="52565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2400" dirty="0">
                <a:cs typeface="+mn-ea"/>
                <a:sym typeface="+mn-lt"/>
              </a:rPr>
              <a:t>单击添加您的标题</a:t>
            </a:r>
          </a:p>
        </p:txBody>
      </p:sp>
    </p:spTree>
    <p:extLst>
      <p:ext uri="{BB962C8B-B14F-4D97-AF65-F5344CB8AC3E}">
        <p14:creationId xmlns:p14="http://schemas.microsoft.com/office/powerpoint/2010/main" val="380159650"/>
      </p:ext>
    </p:extLst>
  </p:cSld>
  <p:clrMapOvr>
    <a:masterClrMapping/>
  </p:clrMapOvr>
  <mc:AlternateContent xmlns:mc="http://schemas.openxmlformats.org/markup-compatibility/2006" xmlns:p14="http://schemas.microsoft.com/office/powerpoint/2010/main">
    <mc:Choice Requires="p14">
      <p:transition spd="slow" p14:dur="2000" advTm="0"/>
    </mc:Choice>
    <mc:Fallback xmlns:a14="http://schemas.microsoft.com/office/drawing/2010/main"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
                                        <p:tgtEl>
                                          <p:spTgt spid="24"/>
                                        </p:tgtEl>
                                        <p:attrNameLst>
                                          <p:attrName>ppt_x</p:attrName>
                                        </p:attrNameLst>
                                      </p:cBhvr>
                                      <p:tavLst>
                                        <p:tav tm="0">
                                          <p:val>
                                            <p:strVal val="ppt_x"/>
                                          </p:val>
                                        </p:tav>
                                        <p:tav tm="100000">
                                          <p:val>
                                            <p:strVal val="ppt_x"/>
                                          </p:val>
                                        </p:tav>
                                      </p:tavLst>
                                    </p:anim>
                                    <p:anim calcmode="lin" valueType="num">
                                      <p:cBhvr additive="base">
                                        <p:cTn id="7" dur="500"/>
                                        <p:tgtEl>
                                          <p:spTgt spid="24"/>
                                        </p:tgtEl>
                                        <p:attrNameLst>
                                          <p:attrName>ppt_y</p:attrName>
                                        </p:attrNameLst>
                                      </p:cBhvr>
                                      <p:tavLst>
                                        <p:tav tm="0">
                                          <p:val>
                                            <p:strVal val="ppt_y"/>
                                          </p:val>
                                        </p:tav>
                                        <p:tav tm="100000">
                                          <p:val>
                                            <p:strVal val="1+ppt_h/2"/>
                                          </p:val>
                                        </p:tav>
                                      </p:tavLst>
                                    </p:anim>
                                    <p:set>
                                      <p:cBhvr>
                                        <p:cTn id="8" dur="1" fill="hold">
                                          <p:stCondLst>
                                            <p:cond delay="499"/>
                                          </p:stCondLst>
                                        </p:cTn>
                                        <p:tgtEl>
                                          <p:spTgt spid="24"/>
                                        </p:tgtEl>
                                        <p:attrNameLst>
                                          <p:attrName>style.visibility</p:attrName>
                                        </p:attrNameLst>
                                      </p:cBhvr>
                                      <p:to>
                                        <p:strVal val="hidden"/>
                                      </p:to>
                                    </p:set>
                                  </p:childTnLst>
                                </p:cTn>
                              </p:par>
                              <p:par>
                                <p:cTn id="9" presetID="1" presetClass="exit" presetSubtype="0" fill="hold" nodeType="withEffect">
                                  <p:stCondLst>
                                    <p:cond delay="300"/>
                                  </p:stCondLst>
                                  <p:childTnLst>
                                    <p:set>
                                      <p:cBhvr>
                                        <p:cTn id="10" dur="1" fill="hold">
                                          <p:stCondLst>
                                            <p:cond delay="0"/>
                                          </p:stCondLst>
                                        </p:cTn>
                                        <p:tgtEl>
                                          <p:spTgt spid="24"/>
                                        </p:tgtEl>
                                        <p:attrNameLst>
                                          <p:attrName>style.visibility</p:attrName>
                                        </p:attrNameLst>
                                      </p:cBhvr>
                                      <p:to>
                                        <p:strVal val="hidden"/>
                                      </p:to>
                                    </p:set>
                                  </p:childTnLst>
                                </p:cTn>
                              </p:par>
                              <p:par>
                                <p:cTn id="11" presetID="53" presetClass="entr" presetSubtype="16" fill="hold" nodeType="withEffect">
                                  <p:stCondLst>
                                    <p:cond delay="3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2" presetClass="exit" presetSubtype="4" fill="hold" nodeType="withEffect">
                                  <p:stCondLst>
                                    <p:cond delay="300"/>
                                  </p:stCondLst>
                                  <p:childTnLst>
                                    <p:anim calcmode="lin" valueType="num">
                                      <p:cBhvr additive="base">
                                        <p:cTn id="17" dur="500"/>
                                        <p:tgtEl>
                                          <p:spTgt spid="26"/>
                                        </p:tgtEl>
                                        <p:attrNameLst>
                                          <p:attrName>ppt_x</p:attrName>
                                        </p:attrNameLst>
                                      </p:cBhvr>
                                      <p:tavLst>
                                        <p:tav tm="0">
                                          <p:val>
                                            <p:strVal val="ppt_x"/>
                                          </p:val>
                                        </p:tav>
                                        <p:tav tm="100000">
                                          <p:val>
                                            <p:strVal val="ppt_x"/>
                                          </p:val>
                                        </p:tav>
                                      </p:tavLst>
                                    </p:anim>
                                    <p:anim calcmode="lin" valueType="num">
                                      <p:cBhvr additive="base">
                                        <p:cTn id="18" dur="500"/>
                                        <p:tgtEl>
                                          <p:spTgt spid="26"/>
                                        </p:tgtEl>
                                        <p:attrNameLst>
                                          <p:attrName>ppt_y</p:attrName>
                                        </p:attrNameLst>
                                      </p:cBhvr>
                                      <p:tavLst>
                                        <p:tav tm="0">
                                          <p:val>
                                            <p:strVal val="ppt_y"/>
                                          </p:val>
                                        </p:tav>
                                        <p:tav tm="100000">
                                          <p:val>
                                            <p:strVal val="1+ppt_h/2"/>
                                          </p:val>
                                        </p:tav>
                                      </p:tavLst>
                                    </p:anim>
                                    <p:set>
                                      <p:cBhvr>
                                        <p:cTn id="19" dur="1" fill="hold">
                                          <p:stCondLst>
                                            <p:cond delay="499"/>
                                          </p:stCondLst>
                                        </p:cTn>
                                        <p:tgtEl>
                                          <p:spTgt spid="26"/>
                                        </p:tgtEl>
                                        <p:attrNameLst>
                                          <p:attrName>style.visibility</p:attrName>
                                        </p:attrNameLst>
                                      </p:cBhvr>
                                      <p:to>
                                        <p:strVal val="hidden"/>
                                      </p:to>
                                    </p:set>
                                  </p:childTnLst>
                                </p:cTn>
                              </p:par>
                              <p:par>
                                <p:cTn id="20" presetID="1" presetClass="exit" presetSubtype="0" fill="hold" nodeType="withEffect">
                                  <p:stCondLst>
                                    <p:cond delay="600"/>
                                  </p:stCondLst>
                                  <p:childTnLst>
                                    <p:set>
                                      <p:cBhvr>
                                        <p:cTn id="21" dur="1" fill="hold">
                                          <p:stCondLst>
                                            <p:cond delay="0"/>
                                          </p:stCondLst>
                                        </p:cTn>
                                        <p:tgtEl>
                                          <p:spTgt spid="26"/>
                                        </p:tgtEl>
                                        <p:attrNameLst>
                                          <p:attrName>style.visibility</p:attrName>
                                        </p:attrNameLst>
                                      </p:cBhvr>
                                      <p:to>
                                        <p:strVal val="hidden"/>
                                      </p:to>
                                    </p:set>
                                  </p:childTnLst>
                                </p:cTn>
                              </p:par>
                              <p:par>
                                <p:cTn id="22" presetID="53" presetClass="entr" presetSubtype="16" fill="hold" nodeType="withEffect">
                                  <p:stCondLst>
                                    <p:cond delay="5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2" presetClass="exit" presetSubtype="4" fill="hold" nodeType="withEffect">
                                  <p:stCondLst>
                                    <p:cond delay="300"/>
                                  </p:stCondLst>
                                  <p:childTnLst>
                                    <p:anim calcmode="lin" valueType="num">
                                      <p:cBhvr additive="base">
                                        <p:cTn id="28" dur="500"/>
                                        <p:tgtEl>
                                          <p:spTgt spid="25"/>
                                        </p:tgtEl>
                                        <p:attrNameLst>
                                          <p:attrName>ppt_x</p:attrName>
                                        </p:attrNameLst>
                                      </p:cBhvr>
                                      <p:tavLst>
                                        <p:tav tm="0">
                                          <p:val>
                                            <p:strVal val="ppt_x"/>
                                          </p:val>
                                        </p:tav>
                                        <p:tav tm="100000">
                                          <p:val>
                                            <p:strVal val="ppt_x"/>
                                          </p:val>
                                        </p:tav>
                                      </p:tavLst>
                                    </p:anim>
                                    <p:anim calcmode="lin" valueType="num">
                                      <p:cBhvr additive="base">
                                        <p:cTn id="29" dur="500"/>
                                        <p:tgtEl>
                                          <p:spTgt spid="25"/>
                                        </p:tgtEl>
                                        <p:attrNameLst>
                                          <p:attrName>ppt_y</p:attrName>
                                        </p:attrNameLst>
                                      </p:cBhvr>
                                      <p:tavLst>
                                        <p:tav tm="0">
                                          <p:val>
                                            <p:strVal val="ppt_y"/>
                                          </p:val>
                                        </p:tav>
                                        <p:tav tm="100000">
                                          <p:val>
                                            <p:strVal val="1+ppt_h/2"/>
                                          </p:val>
                                        </p:tav>
                                      </p:tavLst>
                                    </p:anim>
                                    <p:set>
                                      <p:cBhvr>
                                        <p:cTn id="30" dur="1" fill="hold">
                                          <p:stCondLst>
                                            <p:cond delay="499"/>
                                          </p:stCondLst>
                                        </p:cTn>
                                        <p:tgtEl>
                                          <p:spTgt spid="25"/>
                                        </p:tgtEl>
                                        <p:attrNameLst>
                                          <p:attrName>style.visibility</p:attrName>
                                        </p:attrNameLst>
                                      </p:cBhvr>
                                      <p:to>
                                        <p:strVal val="hidden"/>
                                      </p:to>
                                    </p:set>
                                  </p:childTnLst>
                                </p:cTn>
                              </p:par>
                              <p:par>
                                <p:cTn id="31" presetID="1" presetClass="exit" presetSubtype="0" fill="hold" nodeType="withEffect">
                                  <p:stCondLst>
                                    <p:cond delay="600"/>
                                  </p:stCondLst>
                                  <p:childTnLst>
                                    <p:set>
                                      <p:cBhvr>
                                        <p:cTn id="32" dur="1" fill="hold">
                                          <p:stCondLst>
                                            <p:cond delay="0"/>
                                          </p:stCondLst>
                                        </p:cTn>
                                        <p:tgtEl>
                                          <p:spTgt spid="25"/>
                                        </p:tgtEl>
                                        <p:attrNameLst>
                                          <p:attrName>style.visibility</p:attrName>
                                        </p:attrNameLst>
                                      </p:cBhvr>
                                      <p:to>
                                        <p:strVal val="hidden"/>
                                      </p:to>
                                    </p:set>
                                  </p:childTnLst>
                                </p:cTn>
                              </p:par>
                              <p:par>
                                <p:cTn id="33" presetID="53" presetClass="entr" presetSubtype="16" fill="hold" nodeType="withEffect">
                                  <p:stCondLst>
                                    <p:cond delay="600"/>
                                  </p:stCondLst>
                                  <p:childTnLst>
                                    <p:set>
                                      <p:cBhvr>
                                        <p:cTn id="34" dur="1" fill="hold">
                                          <p:stCondLst>
                                            <p:cond delay="0"/>
                                          </p:stCondLst>
                                        </p:cTn>
                                        <p:tgtEl>
                                          <p:spTgt spid="21"/>
                                        </p:tgtEl>
                                        <p:attrNameLst>
                                          <p:attrName>style.visibility</p:attrName>
                                        </p:attrNameLst>
                                      </p:cBhvr>
                                      <p:to>
                                        <p:strVal val="visible"/>
                                      </p:to>
                                    </p:set>
                                    <p:anim calcmode="lin" valueType="num">
                                      <p:cBhvr>
                                        <p:cTn id="35" dur="500" fill="hold"/>
                                        <p:tgtEl>
                                          <p:spTgt spid="21"/>
                                        </p:tgtEl>
                                        <p:attrNameLst>
                                          <p:attrName>ppt_w</p:attrName>
                                        </p:attrNameLst>
                                      </p:cBhvr>
                                      <p:tavLst>
                                        <p:tav tm="0">
                                          <p:val>
                                            <p:fltVal val="0"/>
                                          </p:val>
                                        </p:tav>
                                        <p:tav tm="100000">
                                          <p:val>
                                            <p:strVal val="#ppt_w"/>
                                          </p:val>
                                        </p:tav>
                                      </p:tavLst>
                                    </p:anim>
                                    <p:anim calcmode="lin" valueType="num">
                                      <p:cBhvr>
                                        <p:cTn id="36" dur="500" fill="hold"/>
                                        <p:tgtEl>
                                          <p:spTgt spid="21"/>
                                        </p:tgtEl>
                                        <p:attrNameLst>
                                          <p:attrName>ppt_h</p:attrName>
                                        </p:attrNameLst>
                                      </p:cBhvr>
                                      <p:tavLst>
                                        <p:tav tm="0">
                                          <p:val>
                                            <p:fltVal val="0"/>
                                          </p:val>
                                        </p:tav>
                                        <p:tav tm="100000">
                                          <p:val>
                                            <p:strVal val="#ppt_h"/>
                                          </p:val>
                                        </p:tav>
                                      </p:tavLst>
                                    </p:anim>
                                    <p:animEffect transition="in" filter="fade">
                                      <p:cBhvr>
                                        <p:cTn id="37" dur="500"/>
                                        <p:tgtEl>
                                          <p:spTgt spid="21"/>
                                        </p:tgtEl>
                                      </p:cBhvr>
                                    </p:animEffect>
                                  </p:childTnLst>
                                </p:cTn>
                              </p:par>
                            </p:childTnLst>
                          </p:cTn>
                        </p:par>
                        <p:par>
                          <p:cTn id="38" fill="hold">
                            <p:stCondLst>
                              <p:cond delay="1100"/>
                            </p:stCondLst>
                            <p:childTnLst>
                              <p:par>
                                <p:cTn id="39" presetID="42" presetClass="entr" presetSubtype="0" fill="hold"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anim calcmode="lin" valueType="num">
                                      <p:cBhvr>
                                        <p:cTn id="42" dur="500" fill="hold"/>
                                        <p:tgtEl>
                                          <p:spTgt spid="6"/>
                                        </p:tgtEl>
                                        <p:attrNameLst>
                                          <p:attrName>ppt_x</p:attrName>
                                        </p:attrNameLst>
                                      </p:cBhvr>
                                      <p:tavLst>
                                        <p:tav tm="0">
                                          <p:val>
                                            <p:strVal val="#ppt_x"/>
                                          </p:val>
                                        </p:tav>
                                        <p:tav tm="100000">
                                          <p:val>
                                            <p:strVal val="#ppt_x"/>
                                          </p:val>
                                        </p:tav>
                                      </p:tavLst>
                                    </p:anim>
                                    <p:anim calcmode="lin" valueType="num">
                                      <p:cBhvr>
                                        <p:cTn id="43" dur="500" fill="hold"/>
                                        <p:tgtEl>
                                          <p:spTgt spid="6"/>
                                        </p:tgtEl>
                                        <p:attrNameLst>
                                          <p:attrName>ppt_y</p:attrName>
                                        </p:attrNameLst>
                                      </p:cBhvr>
                                      <p:tavLst>
                                        <p:tav tm="0">
                                          <p:val>
                                            <p:strVal val="#ppt_y+.1"/>
                                          </p:val>
                                        </p:tav>
                                        <p:tav tm="100000">
                                          <p:val>
                                            <p:strVal val="#ppt_y"/>
                                          </p:val>
                                        </p:tav>
                                      </p:tavLst>
                                    </p:anim>
                                  </p:childTnLst>
                                </p:cTn>
                              </p:par>
                            </p:childTnLst>
                          </p:cTn>
                        </p:par>
                        <p:par>
                          <p:cTn id="44" fill="hold">
                            <p:stCondLst>
                              <p:cond delay="1600"/>
                            </p:stCondLst>
                            <p:childTnLst>
                              <p:par>
                                <p:cTn id="45" presetID="10" presetClass="entr" presetSubtype="0"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childTnLst>
                          </p:cTn>
                        </p:par>
                        <p:par>
                          <p:cTn id="48" fill="hold">
                            <p:stCondLst>
                              <p:cond delay="2100"/>
                            </p:stCondLst>
                            <p:childTnLst>
                              <p:par>
                                <p:cTn id="49" presetID="42" presetClass="entr" presetSubtype="0"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500"/>
                                        <p:tgtEl>
                                          <p:spTgt spid="8"/>
                                        </p:tgtEl>
                                      </p:cBhvr>
                                    </p:animEffect>
                                    <p:anim calcmode="lin" valueType="num">
                                      <p:cBhvr>
                                        <p:cTn id="52" dur="500" fill="hold"/>
                                        <p:tgtEl>
                                          <p:spTgt spid="8"/>
                                        </p:tgtEl>
                                        <p:attrNameLst>
                                          <p:attrName>ppt_x</p:attrName>
                                        </p:attrNameLst>
                                      </p:cBhvr>
                                      <p:tavLst>
                                        <p:tav tm="0">
                                          <p:val>
                                            <p:strVal val="#ppt_x"/>
                                          </p:val>
                                        </p:tav>
                                        <p:tav tm="100000">
                                          <p:val>
                                            <p:strVal val="#ppt_x"/>
                                          </p:val>
                                        </p:tav>
                                      </p:tavLst>
                                    </p:anim>
                                    <p:anim calcmode="lin" valueType="num">
                                      <p:cBhvr>
                                        <p:cTn id="53" dur="500" fill="hold"/>
                                        <p:tgtEl>
                                          <p:spTgt spid="8"/>
                                        </p:tgtEl>
                                        <p:attrNameLst>
                                          <p:attrName>ppt_y</p:attrName>
                                        </p:attrNameLst>
                                      </p:cBhvr>
                                      <p:tavLst>
                                        <p:tav tm="0">
                                          <p:val>
                                            <p:strVal val="#ppt_y+.1"/>
                                          </p:val>
                                        </p:tav>
                                        <p:tav tm="100000">
                                          <p:val>
                                            <p:strVal val="#ppt_y"/>
                                          </p:val>
                                        </p:tav>
                                      </p:tavLst>
                                    </p:anim>
                                  </p:childTnLst>
                                </p:cTn>
                              </p:par>
                            </p:childTnLst>
                          </p:cTn>
                        </p:par>
                        <p:par>
                          <p:cTn id="54" fill="hold">
                            <p:stCondLst>
                              <p:cond delay="2600"/>
                            </p:stCondLst>
                            <p:childTnLst>
                              <p:par>
                                <p:cTn id="55" presetID="10" presetClass="entr" presetSubtype="0"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500"/>
                                        <p:tgtEl>
                                          <p:spTgt spid="10"/>
                                        </p:tgtEl>
                                      </p:cBhvr>
                                    </p:animEffect>
                                  </p:childTnLst>
                                </p:cTn>
                              </p:par>
                            </p:childTnLst>
                          </p:cTn>
                        </p:par>
                        <p:par>
                          <p:cTn id="58" fill="hold">
                            <p:stCondLst>
                              <p:cond delay="3100"/>
                            </p:stCondLst>
                            <p:childTnLst>
                              <p:par>
                                <p:cTn id="59" presetID="42" presetClass="entr" presetSubtype="0" fill="hold" nodeType="after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fade">
                                      <p:cBhvr>
                                        <p:cTn id="61" dur="500"/>
                                        <p:tgtEl>
                                          <p:spTgt spid="7"/>
                                        </p:tgtEl>
                                      </p:cBhvr>
                                    </p:animEffect>
                                    <p:anim calcmode="lin" valueType="num">
                                      <p:cBhvr>
                                        <p:cTn id="62" dur="500" fill="hold"/>
                                        <p:tgtEl>
                                          <p:spTgt spid="7"/>
                                        </p:tgtEl>
                                        <p:attrNameLst>
                                          <p:attrName>ppt_x</p:attrName>
                                        </p:attrNameLst>
                                      </p:cBhvr>
                                      <p:tavLst>
                                        <p:tav tm="0">
                                          <p:val>
                                            <p:strVal val="#ppt_x"/>
                                          </p:val>
                                        </p:tav>
                                        <p:tav tm="100000">
                                          <p:val>
                                            <p:strVal val="#ppt_x"/>
                                          </p:val>
                                        </p:tav>
                                      </p:tavLst>
                                    </p:anim>
                                    <p:anim calcmode="lin" valueType="num">
                                      <p:cBhvr>
                                        <p:cTn id="63" dur="500" fill="hold"/>
                                        <p:tgtEl>
                                          <p:spTgt spid="7"/>
                                        </p:tgtEl>
                                        <p:attrNameLst>
                                          <p:attrName>ppt_y</p:attrName>
                                        </p:attrNameLst>
                                      </p:cBhvr>
                                      <p:tavLst>
                                        <p:tav tm="0">
                                          <p:val>
                                            <p:strVal val="#ppt_y+.1"/>
                                          </p:val>
                                        </p:tav>
                                        <p:tav tm="100000">
                                          <p:val>
                                            <p:strVal val="#ppt_y"/>
                                          </p:val>
                                        </p:tav>
                                      </p:tavLst>
                                    </p:anim>
                                  </p:childTnLst>
                                </p:cTn>
                              </p:par>
                            </p:childTnLst>
                          </p:cTn>
                        </p:par>
                        <p:par>
                          <p:cTn id="64" fill="hold">
                            <p:stCondLst>
                              <p:cond delay="3600"/>
                            </p:stCondLst>
                            <p:childTnLst>
                              <p:par>
                                <p:cTn id="65" presetID="10" presetClass="entr" presetSubtype="0"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a:grpSpLocks/>
          </p:cNvGrpSpPr>
          <p:nvPr/>
        </p:nvGrpSpPr>
        <p:grpSpPr bwMode="auto">
          <a:xfrm>
            <a:off x="895350" y="1556148"/>
            <a:ext cx="7434263" cy="2772341"/>
            <a:chOff x="1493339" y="1631502"/>
            <a:chExt cx="6256595" cy="2332848"/>
          </a:xfrm>
        </p:grpSpPr>
        <p:pic>
          <p:nvPicPr>
            <p:cNvPr id="7172" name="Picture 3" descr="E:\我的作品\4比3标准\中国风\传统风格类型模板\PSD002767.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93339" y="2006625"/>
              <a:ext cx="2214565" cy="1853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1"/>
            <p:cNvSpPr txBox="1"/>
            <p:nvPr/>
          </p:nvSpPr>
          <p:spPr>
            <a:xfrm>
              <a:off x="1569492" y="1666567"/>
              <a:ext cx="2074175" cy="349630"/>
            </a:xfrm>
            <a:prstGeom prst="rect">
              <a:avLst/>
            </a:prstGeom>
            <a:noFill/>
          </p:spPr>
          <p:txBody>
            <a:bodyPr>
              <a:spAutoFit/>
            </a:bodyPr>
            <a:lstStyle/>
            <a:p>
              <a:pPr algn="ctr">
                <a:defRPr/>
              </a:pPr>
              <a:r>
                <a:rPr lang="en-US" altLang="zh-CN" sz="1350" b="1" dirty="0">
                  <a:cs typeface="+mn-ea"/>
                  <a:sym typeface="+mn-lt"/>
                </a:rPr>
                <a:t>[ </a:t>
              </a:r>
              <a:r>
                <a:rPr lang="zh-CN" altLang="en-US" sz="2100" dirty="0">
                  <a:solidFill>
                    <a:srgbClr val="C00000"/>
                  </a:solidFill>
                  <a:cs typeface="+mn-ea"/>
                  <a:sym typeface="+mn-lt"/>
                </a:rPr>
                <a:t>添加图片说明 </a:t>
              </a:r>
              <a:r>
                <a:rPr lang="en-US" altLang="zh-CN" sz="1350" b="1" dirty="0">
                  <a:cs typeface="+mn-ea"/>
                  <a:sym typeface="+mn-lt"/>
                </a:rPr>
                <a:t>]</a:t>
              </a:r>
              <a:endParaRPr lang="zh-CN" altLang="en-US" sz="1350" b="1" dirty="0">
                <a:cs typeface="+mn-ea"/>
                <a:sym typeface="+mn-lt"/>
              </a:endParaRPr>
            </a:p>
          </p:txBody>
        </p:sp>
        <p:sp>
          <p:nvSpPr>
            <p:cNvPr id="12" name="TextBox 12"/>
            <p:cNvSpPr txBox="1"/>
            <p:nvPr/>
          </p:nvSpPr>
          <p:spPr>
            <a:xfrm>
              <a:off x="4077542" y="1631502"/>
              <a:ext cx="3672392" cy="1126587"/>
            </a:xfrm>
            <a:prstGeom prst="rect">
              <a:avLst/>
            </a:prstGeom>
            <a:noFill/>
          </p:spPr>
          <p:txBody>
            <a:bodyPr>
              <a:spAutoFit/>
            </a:bodyPr>
            <a:lstStyle>
              <a:defPPr>
                <a:defRPr lang="zh-CN"/>
              </a:defPPr>
              <a:lvl1pPr>
                <a:lnSpc>
                  <a:spcPct val="150000"/>
                </a:lnSpc>
                <a:defRPr b="1">
                  <a:solidFill>
                    <a:schemeClr val="tx1">
                      <a:lumMod val="75000"/>
                      <a:lumOff val="25000"/>
                    </a:schemeClr>
                  </a:solidFill>
                  <a:latin typeface="隶书" pitchFamily="49" charset="-122"/>
                  <a:ea typeface="隶书" pitchFamily="49" charset="-122"/>
                </a:defRPr>
              </a:lvl1pPr>
            </a:lstStyle>
            <a:p>
              <a:pPr marL="214313" indent="-214313">
                <a:buFont typeface="Arial" pitchFamily="34" charset="0"/>
                <a:buChar char="•"/>
                <a:defRPr/>
              </a:pPr>
              <a:r>
                <a:rPr lang="zh-CN" altLang="en-US" sz="1350" b="0" dirty="0">
                  <a:solidFill>
                    <a:schemeClr val="tx1">
                      <a:lumMod val="85000"/>
                      <a:lumOff val="15000"/>
                    </a:schemeClr>
                  </a:solidFill>
                  <a:latin typeface="+mn-lt"/>
                  <a:ea typeface="+mn-ea"/>
                  <a:cs typeface="+mn-ea"/>
                  <a:sym typeface="+mn-lt"/>
                </a:rPr>
                <a:t>单击此处添加文本单击此处添加文本单击此处添加文本单击此处添加文本单击此处添加文本单击此处添加文本单击此处添加文本单击此处添加文本单击此处添加文本单击此处添加文本</a:t>
              </a:r>
            </a:p>
          </p:txBody>
        </p:sp>
        <p:cxnSp>
          <p:nvCxnSpPr>
            <p:cNvPr id="13" name="直接连接符 12"/>
            <p:cNvCxnSpPr/>
            <p:nvPr/>
          </p:nvCxnSpPr>
          <p:spPr>
            <a:xfrm>
              <a:off x="3852087" y="1668571"/>
              <a:ext cx="0" cy="21911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4"/>
            <p:cNvSpPr txBox="1"/>
            <p:nvPr/>
          </p:nvSpPr>
          <p:spPr>
            <a:xfrm>
              <a:off x="4077542" y="2837763"/>
              <a:ext cx="3672392" cy="1126587"/>
            </a:xfrm>
            <a:prstGeom prst="rect">
              <a:avLst/>
            </a:prstGeom>
            <a:noFill/>
          </p:spPr>
          <p:txBody>
            <a:bodyPr>
              <a:spAutoFit/>
            </a:bodyPr>
            <a:lstStyle>
              <a:defPPr>
                <a:defRPr lang="zh-CN"/>
              </a:defPPr>
              <a:lvl1pPr>
                <a:lnSpc>
                  <a:spcPct val="150000"/>
                </a:lnSpc>
                <a:defRPr b="1">
                  <a:solidFill>
                    <a:schemeClr val="tx1">
                      <a:lumMod val="75000"/>
                      <a:lumOff val="25000"/>
                    </a:schemeClr>
                  </a:solidFill>
                  <a:latin typeface="隶书" pitchFamily="49" charset="-122"/>
                  <a:ea typeface="隶书" pitchFamily="49" charset="-122"/>
                </a:defRPr>
              </a:lvl1pPr>
            </a:lstStyle>
            <a:p>
              <a:pPr marL="214313" indent="-214313">
                <a:buFont typeface="Arial" pitchFamily="34" charset="0"/>
                <a:buChar char="•"/>
                <a:defRPr/>
              </a:pPr>
              <a:r>
                <a:rPr lang="zh-CN" altLang="en-US" sz="1350" b="0" dirty="0">
                  <a:solidFill>
                    <a:schemeClr val="tx1">
                      <a:lumMod val="85000"/>
                      <a:lumOff val="15000"/>
                    </a:schemeClr>
                  </a:solidFill>
                  <a:latin typeface="+mn-lt"/>
                  <a:ea typeface="+mn-ea"/>
                  <a:cs typeface="+mn-ea"/>
                  <a:sym typeface="+mn-lt"/>
                </a:rPr>
                <a:t>单击此处添加文本单击此处添加文本单击此处添加文本单击此处添加文本单击此处添加文本单击此处添加文本单击此处添加文本单击此处添加文本单击此处添加文本单击此处添加文本</a:t>
              </a:r>
            </a:p>
          </p:txBody>
        </p:sp>
      </p:grpSp>
      <p:sp>
        <p:nvSpPr>
          <p:cNvPr id="8" name="Text Box 160"/>
          <p:cNvSpPr txBox="1">
            <a:spLocks noChangeArrowheads="1"/>
          </p:cNvSpPr>
          <p:nvPr/>
        </p:nvSpPr>
        <p:spPr bwMode="auto">
          <a:xfrm>
            <a:off x="1907704" y="116913"/>
            <a:ext cx="52565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2400" dirty="0">
                <a:cs typeface="+mn-ea"/>
                <a:sym typeface="+mn-lt"/>
              </a:rPr>
              <a:t>单击添加您的标题</a:t>
            </a:r>
          </a:p>
        </p:txBody>
      </p:sp>
    </p:spTree>
    <p:extLst>
      <p:ext uri="{BB962C8B-B14F-4D97-AF65-F5344CB8AC3E}">
        <p14:creationId xmlns:p14="http://schemas.microsoft.com/office/powerpoint/2010/main" val="19363485"/>
      </p:ext>
    </p:extLst>
  </p:cSld>
  <p:clrMapOvr>
    <a:masterClrMapping/>
  </p:clrMapOvr>
  <mc:AlternateContent xmlns:mc="http://schemas.openxmlformats.org/markup-compatibility/2006" xmlns:p14="http://schemas.microsoft.com/office/powerpoint/2010/main">
    <mc:Choice Requires="p14">
      <p:transition spd="slow" p14:dur="2000" advTm="0"/>
    </mc:Choice>
    <mc:Fallback xmlns:a14="http://schemas.microsoft.com/office/drawing/2010/main"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图片 8"/>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1608535"/>
            <a:ext cx="3857625" cy="2299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矩形 9"/>
          <p:cNvSpPr>
            <a:spLocks noChangeArrowheads="1"/>
          </p:cNvSpPr>
          <p:nvPr/>
        </p:nvSpPr>
        <p:spPr bwMode="auto">
          <a:xfrm>
            <a:off x="4260057" y="3352800"/>
            <a:ext cx="4174331"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50">
                <a:latin typeface="+mn-lt"/>
                <a:ea typeface="+mn-ea"/>
                <a:cs typeface="+mn-ea"/>
                <a:sym typeface="+mn-lt"/>
              </a:rPr>
              <a:t>单击此处编辑您要的内容，建议您在展示时采用微软雅黑字体，本模版所有图形线条及其相应素材均可自由编辑、改色、替换。更多使用说明和作品请详阅模版最末的使用手册。</a:t>
            </a:r>
          </a:p>
        </p:txBody>
      </p:sp>
      <p:sp>
        <p:nvSpPr>
          <p:cNvPr id="8196" name="矩形 10"/>
          <p:cNvSpPr>
            <a:spLocks noChangeArrowheads="1"/>
          </p:cNvSpPr>
          <p:nvPr/>
        </p:nvSpPr>
        <p:spPr bwMode="auto">
          <a:xfrm>
            <a:off x="4260057" y="2756297"/>
            <a:ext cx="4174331"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50">
                <a:latin typeface="+mn-lt"/>
                <a:ea typeface="+mn-ea"/>
                <a:cs typeface="+mn-ea"/>
                <a:sym typeface="+mn-lt"/>
              </a:rPr>
              <a:t>单击此处编辑您要的内容，建议您在展示时采用微软雅黑字体，本模版所有图形线条及其相应素材均可自由编辑、改色、替换。更多使用说明和作品请详阅模版最末的使用手册。</a:t>
            </a:r>
          </a:p>
        </p:txBody>
      </p:sp>
      <p:grpSp>
        <p:nvGrpSpPr>
          <p:cNvPr id="8197" name="组合 11"/>
          <p:cNvGrpSpPr>
            <a:grpSpLocks/>
          </p:cNvGrpSpPr>
          <p:nvPr/>
        </p:nvGrpSpPr>
        <p:grpSpPr bwMode="auto">
          <a:xfrm>
            <a:off x="4260057" y="1955006"/>
            <a:ext cx="2842022" cy="715566"/>
            <a:chOff x="5282799" y="2848621"/>
            <a:chExt cx="3788756" cy="955148"/>
          </a:xfrm>
        </p:grpSpPr>
        <p:pic>
          <p:nvPicPr>
            <p:cNvPr id="8198" name="图片 12"/>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5282799" y="2848621"/>
              <a:ext cx="3788756" cy="95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9" name="文本框 13"/>
            <p:cNvSpPr txBox="1">
              <a:spLocks noChangeArrowheads="1"/>
            </p:cNvSpPr>
            <p:nvPr/>
          </p:nvSpPr>
          <p:spPr bwMode="auto">
            <a:xfrm>
              <a:off x="5667376" y="3028950"/>
              <a:ext cx="1657351" cy="400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350" b="1">
                  <a:solidFill>
                    <a:schemeClr val="bg1"/>
                  </a:solidFill>
                  <a:latin typeface="+mn-lt"/>
                  <a:ea typeface="+mn-ea"/>
                  <a:cs typeface="+mn-ea"/>
                  <a:sym typeface="+mn-lt"/>
                </a:rPr>
                <a:t>单击添加标题</a:t>
              </a:r>
            </a:p>
          </p:txBody>
        </p:sp>
      </p:grpSp>
      <p:sp>
        <p:nvSpPr>
          <p:cNvPr id="8" name="Text Box 160"/>
          <p:cNvSpPr txBox="1">
            <a:spLocks noChangeArrowheads="1"/>
          </p:cNvSpPr>
          <p:nvPr/>
        </p:nvSpPr>
        <p:spPr bwMode="auto">
          <a:xfrm>
            <a:off x="1907704" y="116913"/>
            <a:ext cx="52565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2400" dirty="0">
                <a:cs typeface="+mn-ea"/>
                <a:sym typeface="+mn-lt"/>
              </a:rPr>
              <a:t>单击添加您的标题</a:t>
            </a:r>
          </a:p>
        </p:txBody>
      </p:sp>
    </p:spTree>
    <p:extLst>
      <p:ext uri="{BB962C8B-B14F-4D97-AF65-F5344CB8AC3E}">
        <p14:creationId xmlns:p14="http://schemas.microsoft.com/office/powerpoint/2010/main" val="3750228433"/>
      </p:ext>
    </p:extLst>
  </p:cSld>
  <p:clrMapOvr>
    <a:masterClrMapping/>
  </p:clrMapOvr>
  <mc:AlternateContent xmlns:mc="http://schemas.openxmlformats.org/markup-compatibility/2006" xmlns:p14="http://schemas.microsoft.com/office/powerpoint/2010/main">
    <mc:Choice Requires="p14">
      <p:transition spd="slow" p14:dur="2000" advTm="0"/>
    </mc:Choice>
    <mc:Fallback xmlns:a14="http://schemas.microsoft.com/office/drawing/2010/main"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500" fill="hold"/>
                                        <p:tgtEl>
                                          <p:spTgt spid="8194"/>
                                        </p:tgtEl>
                                        <p:attrNameLst>
                                          <p:attrName>ppt_w</p:attrName>
                                        </p:attrNameLst>
                                      </p:cBhvr>
                                      <p:tavLst>
                                        <p:tav tm="0">
                                          <p:val>
                                            <p:fltVal val="0"/>
                                          </p:val>
                                        </p:tav>
                                        <p:tav tm="100000">
                                          <p:val>
                                            <p:strVal val="#ppt_w"/>
                                          </p:val>
                                        </p:tav>
                                      </p:tavLst>
                                    </p:anim>
                                    <p:anim calcmode="lin" valueType="num">
                                      <p:cBhvr>
                                        <p:cTn id="8" dur="500" fill="hold"/>
                                        <p:tgtEl>
                                          <p:spTgt spid="8194"/>
                                        </p:tgtEl>
                                        <p:attrNameLst>
                                          <p:attrName>ppt_h</p:attrName>
                                        </p:attrNameLst>
                                      </p:cBhvr>
                                      <p:tavLst>
                                        <p:tav tm="0">
                                          <p:val>
                                            <p:fltVal val="0"/>
                                          </p:val>
                                        </p:tav>
                                        <p:tav tm="100000">
                                          <p:val>
                                            <p:strVal val="#ppt_h"/>
                                          </p:val>
                                        </p:tav>
                                      </p:tavLst>
                                    </p:anim>
                                    <p:animEffect transition="in" filter="fade">
                                      <p:cBhvr>
                                        <p:cTn id="9" dur="500"/>
                                        <p:tgtEl>
                                          <p:spTgt spid="819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195"/>
                                        </p:tgtEl>
                                        <p:attrNameLst>
                                          <p:attrName>style.visibility</p:attrName>
                                        </p:attrNameLst>
                                      </p:cBhvr>
                                      <p:to>
                                        <p:strVal val="visible"/>
                                      </p:to>
                                    </p:set>
                                    <p:animEffect transition="in" filter="fade">
                                      <p:cBhvr>
                                        <p:cTn id="14" dur="1000"/>
                                        <p:tgtEl>
                                          <p:spTgt spid="8195"/>
                                        </p:tgtEl>
                                      </p:cBhvr>
                                    </p:animEffect>
                                    <p:anim calcmode="lin" valueType="num">
                                      <p:cBhvr>
                                        <p:cTn id="15" dur="1000" fill="hold"/>
                                        <p:tgtEl>
                                          <p:spTgt spid="8195"/>
                                        </p:tgtEl>
                                        <p:attrNameLst>
                                          <p:attrName>ppt_x</p:attrName>
                                        </p:attrNameLst>
                                      </p:cBhvr>
                                      <p:tavLst>
                                        <p:tav tm="0">
                                          <p:val>
                                            <p:strVal val="#ppt_x"/>
                                          </p:val>
                                        </p:tav>
                                        <p:tav tm="100000">
                                          <p:val>
                                            <p:strVal val="#ppt_x"/>
                                          </p:val>
                                        </p:tav>
                                      </p:tavLst>
                                    </p:anim>
                                    <p:anim calcmode="lin" valueType="num">
                                      <p:cBhvr>
                                        <p:cTn id="16" dur="1000" fill="hold"/>
                                        <p:tgtEl>
                                          <p:spTgt spid="8195"/>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8196"/>
                                        </p:tgtEl>
                                        <p:attrNameLst>
                                          <p:attrName>style.visibility</p:attrName>
                                        </p:attrNameLst>
                                      </p:cBhvr>
                                      <p:to>
                                        <p:strVal val="visible"/>
                                      </p:to>
                                    </p:set>
                                    <p:animEffect transition="in" filter="fade">
                                      <p:cBhvr>
                                        <p:cTn id="19" dur="1000"/>
                                        <p:tgtEl>
                                          <p:spTgt spid="8196"/>
                                        </p:tgtEl>
                                      </p:cBhvr>
                                    </p:animEffect>
                                    <p:anim calcmode="lin" valueType="num">
                                      <p:cBhvr>
                                        <p:cTn id="20" dur="1000" fill="hold"/>
                                        <p:tgtEl>
                                          <p:spTgt spid="8196"/>
                                        </p:tgtEl>
                                        <p:attrNameLst>
                                          <p:attrName>ppt_x</p:attrName>
                                        </p:attrNameLst>
                                      </p:cBhvr>
                                      <p:tavLst>
                                        <p:tav tm="0">
                                          <p:val>
                                            <p:strVal val="#ppt_x"/>
                                          </p:val>
                                        </p:tav>
                                        <p:tav tm="100000">
                                          <p:val>
                                            <p:strVal val="#ppt_x"/>
                                          </p:val>
                                        </p:tav>
                                      </p:tavLst>
                                    </p:anim>
                                    <p:anim calcmode="lin" valueType="num">
                                      <p:cBhvr>
                                        <p:cTn id="21" dur="1000" fill="hold"/>
                                        <p:tgtEl>
                                          <p:spTgt spid="8196"/>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8197"/>
                                        </p:tgtEl>
                                        <p:attrNameLst>
                                          <p:attrName>style.visibility</p:attrName>
                                        </p:attrNameLst>
                                      </p:cBhvr>
                                      <p:to>
                                        <p:strVal val="visible"/>
                                      </p:to>
                                    </p:set>
                                    <p:animEffect transition="in" filter="fade">
                                      <p:cBhvr>
                                        <p:cTn id="24" dur="1000"/>
                                        <p:tgtEl>
                                          <p:spTgt spid="8197"/>
                                        </p:tgtEl>
                                      </p:cBhvr>
                                    </p:animEffect>
                                    <p:anim calcmode="lin" valueType="num">
                                      <p:cBhvr>
                                        <p:cTn id="25" dur="1000" fill="hold"/>
                                        <p:tgtEl>
                                          <p:spTgt spid="8197"/>
                                        </p:tgtEl>
                                        <p:attrNameLst>
                                          <p:attrName>ppt_x</p:attrName>
                                        </p:attrNameLst>
                                      </p:cBhvr>
                                      <p:tavLst>
                                        <p:tav tm="0">
                                          <p:val>
                                            <p:strVal val="#ppt_x"/>
                                          </p:val>
                                        </p:tav>
                                        <p:tav tm="100000">
                                          <p:val>
                                            <p:strVal val="#ppt_x"/>
                                          </p:val>
                                        </p:tav>
                                      </p:tavLst>
                                    </p:anim>
                                    <p:anim calcmode="lin" valueType="num">
                                      <p:cBhvr>
                                        <p:cTn id="26" dur="1000" fill="hold"/>
                                        <p:tgtEl>
                                          <p:spTgt spid="81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p:bldP spid="819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D:\png\0101000028865661_0007_图层-2-副本-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845892" y="1582972"/>
            <a:ext cx="1081403" cy="39639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D:\png\0101000028865661_0007_图层-2-副本-7.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5400000" flipH="1">
            <a:off x="2292745" y="2661812"/>
            <a:ext cx="1106410" cy="39639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D:\png\0101000028865661_0007_图层-2-副本-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flipH="1">
            <a:off x="3923928" y="3722694"/>
            <a:ext cx="1081404" cy="39639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D:\png\0101000028865661_0007_图层-2-副本-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16200000" flipH="1">
            <a:off x="5617768" y="2554217"/>
            <a:ext cx="1081406" cy="396393"/>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组合 9"/>
          <p:cNvGrpSpPr/>
          <p:nvPr/>
        </p:nvGrpSpPr>
        <p:grpSpPr>
          <a:xfrm>
            <a:off x="1490189" y="1123015"/>
            <a:ext cx="2412068" cy="1297246"/>
            <a:chOff x="1490189" y="1123015"/>
            <a:chExt cx="2412068" cy="1297246"/>
          </a:xfrm>
        </p:grpSpPr>
        <p:pic>
          <p:nvPicPr>
            <p:cNvPr id="11" name="Picture 2" descr="D:\png\0101000028865661_0003_图层-3.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490189" y="1123015"/>
              <a:ext cx="2412068" cy="129724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2130963" y="1519558"/>
              <a:ext cx="1130519" cy="523220"/>
            </a:xfrm>
            <a:prstGeom prst="rect">
              <a:avLst/>
            </a:prstGeom>
            <a:noFill/>
          </p:spPr>
          <p:txBody>
            <a:bodyPr wrap="square" rtlCol="0">
              <a:spAutoFit/>
            </a:bodyPr>
            <a:lstStyle/>
            <a:p>
              <a:r>
                <a:rPr lang="zh-CN" altLang="en-US" sz="1400" dirty="0">
                  <a:solidFill>
                    <a:schemeClr val="bg1"/>
                  </a:solidFill>
                  <a:cs typeface="+mn-ea"/>
                  <a:sym typeface="+mn-lt"/>
                </a:rPr>
                <a:t>点击输入您的文本内容</a:t>
              </a:r>
              <a:endParaRPr lang="en-US" altLang="zh-CN" sz="1400" dirty="0">
                <a:solidFill>
                  <a:schemeClr val="bg1"/>
                </a:solidFill>
                <a:cs typeface="+mn-ea"/>
                <a:sym typeface="+mn-lt"/>
              </a:endParaRPr>
            </a:p>
          </p:txBody>
        </p:sp>
      </p:grpSp>
      <p:grpSp>
        <p:nvGrpSpPr>
          <p:cNvPr id="16" name="组合 15"/>
          <p:cNvGrpSpPr/>
          <p:nvPr/>
        </p:nvGrpSpPr>
        <p:grpSpPr>
          <a:xfrm>
            <a:off x="4754240" y="1123015"/>
            <a:ext cx="2412068" cy="1297246"/>
            <a:chOff x="1490189" y="1123015"/>
            <a:chExt cx="2412068" cy="1297246"/>
          </a:xfrm>
        </p:grpSpPr>
        <p:pic>
          <p:nvPicPr>
            <p:cNvPr id="17" name="Picture 2" descr="D:\png\0101000028865661_0003_图层-3.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490189" y="1123015"/>
              <a:ext cx="2412068" cy="1297246"/>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2130963" y="1519558"/>
              <a:ext cx="1130519" cy="523220"/>
            </a:xfrm>
            <a:prstGeom prst="rect">
              <a:avLst/>
            </a:prstGeom>
            <a:noFill/>
          </p:spPr>
          <p:txBody>
            <a:bodyPr wrap="square" rtlCol="0">
              <a:spAutoFit/>
            </a:bodyPr>
            <a:lstStyle/>
            <a:p>
              <a:r>
                <a:rPr lang="zh-CN" altLang="en-US" sz="1400" dirty="0">
                  <a:solidFill>
                    <a:schemeClr val="bg1"/>
                  </a:solidFill>
                  <a:cs typeface="+mn-ea"/>
                  <a:sym typeface="+mn-lt"/>
                </a:rPr>
                <a:t>点击输入您的文本内容</a:t>
              </a:r>
              <a:endParaRPr lang="en-US" altLang="zh-CN" sz="1400" dirty="0">
                <a:solidFill>
                  <a:schemeClr val="bg1"/>
                </a:solidFill>
                <a:cs typeface="+mn-ea"/>
                <a:sym typeface="+mn-lt"/>
              </a:endParaRPr>
            </a:p>
          </p:txBody>
        </p:sp>
      </p:grpSp>
      <p:grpSp>
        <p:nvGrpSpPr>
          <p:cNvPr id="19" name="组合 18"/>
          <p:cNvGrpSpPr/>
          <p:nvPr/>
        </p:nvGrpSpPr>
        <p:grpSpPr>
          <a:xfrm>
            <a:off x="4754240" y="3295164"/>
            <a:ext cx="2412068" cy="1297246"/>
            <a:chOff x="1490189" y="1123015"/>
            <a:chExt cx="2412068" cy="1297246"/>
          </a:xfrm>
        </p:grpSpPr>
        <p:pic>
          <p:nvPicPr>
            <p:cNvPr id="20" name="Picture 2" descr="D:\png\0101000028865661_0003_图层-3.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490189" y="1123015"/>
              <a:ext cx="2412068" cy="1297246"/>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2130963" y="1519558"/>
              <a:ext cx="1130519" cy="523220"/>
            </a:xfrm>
            <a:prstGeom prst="rect">
              <a:avLst/>
            </a:prstGeom>
            <a:noFill/>
          </p:spPr>
          <p:txBody>
            <a:bodyPr wrap="square" rtlCol="0">
              <a:spAutoFit/>
            </a:bodyPr>
            <a:lstStyle/>
            <a:p>
              <a:r>
                <a:rPr lang="zh-CN" altLang="en-US" sz="1400" dirty="0">
                  <a:solidFill>
                    <a:schemeClr val="bg1"/>
                  </a:solidFill>
                  <a:cs typeface="+mn-ea"/>
                  <a:sym typeface="+mn-lt"/>
                </a:rPr>
                <a:t>点击输入您的文本内容</a:t>
              </a:r>
              <a:endParaRPr lang="en-US" altLang="zh-CN" sz="1400" dirty="0">
                <a:solidFill>
                  <a:schemeClr val="bg1"/>
                </a:solidFill>
                <a:cs typeface="+mn-ea"/>
                <a:sym typeface="+mn-lt"/>
              </a:endParaRPr>
            </a:p>
          </p:txBody>
        </p:sp>
      </p:grpSp>
      <p:grpSp>
        <p:nvGrpSpPr>
          <p:cNvPr id="22" name="组合 21"/>
          <p:cNvGrpSpPr/>
          <p:nvPr/>
        </p:nvGrpSpPr>
        <p:grpSpPr>
          <a:xfrm>
            <a:off x="1639916" y="3295164"/>
            <a:ext cx="2412068" cy="1297246"/>
            <a:chOff x="1490189" y="1123015"/>
            <a:chExt cx="2412068" cy="1297246"/>
          </a:xfrm>
        </p:grpSpPr>
        <p:pic>
          <p:nvPicPr>
            <p:cNvPr id="23" name="Picture 2" descr="D:\png\0101000028865661_0003_图层-3.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490189" y="1123015"/>
              <a:ext cx="2412068" cy="1297246"/>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2130963" y="1519558"/>
              <a:ext cx="1130519" cy="523220"/>
            </a:xfrm>
            <a:prstGeom prst="rect">
              <a:avLst/>
            </a:prstGeom>
            <a:noFill/>
          </p:spPr>
          <p:txBody>
            <a:bodyPr wrap="square" rtlCol="0">
              <a:spAutoFit/>
            </a:bodyPr>
            <a:lstStyle/>
            <a:p>
              <a:r>
                <a:rPr lang="zh-CN" altLang="en-US" sz="1400" dirty="0">
                  <a:solidFill>
                    <a:schemeClr val="bg1"/>
                  </a:solidFill>
                  <a:cs typeface="+mn-ea"/>
                  <a:sym typeface="+mn-lt"/>
                </a:rPr>
                <a:t>点击输入您的文本内容</a:t>
              </a:r>
              <a:endParaRPr lang="en-US" altLang="zh-CN" sz="1400" dirty="0">
                <a:solidFill>
                  <a:schemeClr val="bg1"/>
                </a:solidFill>
                <a:cs typeface="+mn-ea"/>
                <a:sym typeface="+mn-lt"/>
              </a:endParaRPr>
            </a:p>
          </p:txBody>
        </p:sp>
      </p:grpSp>
      <p:sp>
        <p:nvSpPr>
          <p:cNvPr id="25" name="TextBox 24"/>
          <p:cNvSpPr txBox="1"/>
          <p:nvPr/>
        </p:nvSpPr>
        <p:spPr>
          <a:xfrm>
            <a:off x="3715161" y="2536842"/>
            <a:ext cx="1498937" cy="646331"/>
          </a:xfrm>
          <a:prstGeom prst="rect">
            <a:avLst/>
          </a:prstGeom>
          <a:noFill/>
        </p:spPr>
        <p:txBody>
          <a:bodyPr wrap="square" rtlCol="0">
            <a:spAutoFit/>
          </a:bodyPr>
          <a:lstStyle/>
          <a:p>
            <a:pPr algn="ctr"/>
            <a:r>
              <a:rPr lang="zh-CN" altLang="en-US" dirty="0">
                <a:solidFill>
                  <a:sysClr val="windowText" lastClr="000000"/>
                </a:solidFill>
                <a:cs typeface="+mn-ea"/>
                <a:sym typeface="+mn-lt"/>
              </a:rPr>
              <a:t>点击输入标题文字</a:t>
            </a:r>
            <a:endParaRPr lang="en-US" altLang="zh-CN" dirty="0">
              <a:solidFill>
                <a:sysClr val="windowText" lastClr="000000"/>
              </a:solidFill>
              <a:cs typeface="+mn-ea"/>
              <a:sym typeface="+mn-lt"/>
            </a:endParaRPr>
          </a:p>
        </p:txBody>
      </p:sp>
      <p:sp>
        <p:nvSpPr>
          <p:cNvPr id="26" name="Text Box 160"/>
          <p:cNvSpPr txBox="1">
            <a:spLocks noChangeArrowheads="1"/>
          </p:cNvSpPr>
          <p:nvPr/>
        </p:nvSpPr>
        <p:spPr bwMode="auto">
          <a:xfrm>
            <a:off x="1907704" y="116913"/>
            <a:ext cx="52565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2400" dirty="0">
                <a:cs typeface="+mn-ea"/>
                <a:sym typeface="+mn-lt"/>
              </a:rPr>
              <a:t>单击添加您的标题</a:t>
            </a:r>
          </a:p>
        </p:txBody>
      </p:sp>
    </p:spTree>
    <p:extLst>
      <p:ext uri="{BB962C8B-B14F-4D97-AF65-F5344CB8AC3E}">
        <p14:creationId xmlns:p14="http://schemas.microsoft.com/office/powerpoint/2010/main" val="2069877459"/>
      </p:ext>
    </p:extLst>
  </p:cSld>
  <p:clrMapOvr>
    <a:masterClrMapping/>
  </p:clrMapOvr>
  <mc:AlternateContent xmlns:mc="http://schemas.openxmlformats.org/markup-compatibility/2006" xmlns:p14="http://schemas.microsoft.com/office/powerpoint/2010/main">
    <mc:Choice Requires="p14">
      <p:transition spd="slow" p14:dur="2000" advTm="0"/>
    </mc:Choice>
    <mc:Fallback xmlns:a14="http://schemas.microsoft.com/office/drawing/2010/main"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16" presetClass="entr" presetSubtype="37"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outVertical)">
                                      <p:cBhvr>
                                        <p:cTn id="13" dur="500"/>
                                        <p:tgtEl>
                                          <p:spTgt spid="10"/>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1500"/>
                            </p:stCondLst>
                            <p:childTnLst>
                              <p:par>
                                <p:cTn id="19" presetID="16" presetClass="entr" presetSubtype="37"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barn(outVertical)">
                                      <p:cBhvr>
                                        <p:cTn id="21" dur="500"/>
                                        <p:tgtEl>
                                          <p:spTgt spid="16"/>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par>
                          <p:cTn id="26" fill="hold">
                            <p:stCondLst>
                              <p:cond delay="2500"/>
                            </p:stCondLst>
                            <p:childTnLst>
                              <p:par>
                                <p:cTn id="27" presetID="16" presetClass="entr" presetSubtype="37"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barn(outVertical)">
                                      <p:cBhvr>
                                        <p:cTn id="29" dur="500"/>
                                        <p:tgtEl>
                                          <p:spTgt spid="19"/>
                                        </p:tgtEl>
                                      </p:cBhvr>
                                    </p:animEffect>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par>
                          <p:cTn id="34" fill="hold">
                            <p:stCondLst>
                              <p:cond delay="3500"/>
                            </p:stCondLst>
                            <p:childTnLst>
                              <p:par>
                                <p:cTn id="35" presetID="16" presetClass="entr" presetSubtype="37"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barn(outVertical)">
                                      <p:cBhvr>
                                        <p:cTn id="37" dur="500"/>
                                        <p:tgtEl>
                                          <p:spTgt spid="22"/>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45547" y="2169319"/>
            <a:ext cx="3120894" cy="3005079"/>
          </a:xfrm>
          <a:prstGeom prst="rect">
            <a:avLst/>
          </a:prstGeom>
        </p:spPr>
      </p:pic>
      <p:pic>
        <p:nvPicPr>
          <p:cNvPr id="10" name="图片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06820" y="764778"/>
            <a:ext cx="918875" cy="485288"/>
          </a:xfrm>
          <a:prstGeom prst="rect">
            <a:avLst/>
          </a:prstGeom>
        </p:spPr>
      </p:pic>
      <p:sp>
        <p:nvSpPr>
          <p:cNvPr id="3" name="文本框 2"/>
          <p:cNvSpPr txBox="1"/>
          <p:nvPr/>
        </p:nvSpPr>
        <p:spPr>
          <a:xfrm>
            <a:off x="5724128" y="1203598"/>
            <a:ext cx="861774" cy="2704002"/>
          </a:xfrm>
          <a:prstGeom prst="rect">
            <a:avLst/>
          </a:prstGeom>
          <a:noFill/>
          <a:ln>
            <a:solidFill>
              <a:schemeClr val="tx1">
                <a:lumMod val="50000"/>
                <a:lumOff val="50000"/>
              </a:schemeClr>
            </a:solidFill>
          </a:ln>
        </p:spPr>
        <p:txBody>
          <a:bodyPr vert="eaVert" wrap="square" rtlCol="0">
            <a:spAutoFit/>
          </a:bodyPr>
          <a:lstStyle/>
          <a:p>
            <a:pPr algn="ctr"/>
            <a:r>
              <a:rPr lang="zh-CN" altLang="en-US" sz="4400" dirty="0">
                <a:cs typeface="+mn-ea"/>
                <a:sym typeface="+mn-lt"/>
              </a:rPr>
              <a:t>第三章</a:t>
            </a:r>
          </a:p>
        </p:txBody>
      </p:sp>
      <p:sp>
        <p:nvSpPr>
          <p:cNvPr id="13" name="Text Box 160"/>
          <p:cNvSpPr txBox="1">
            <a:spLocks noChangeArrowheads="1"/>
          </p:cNvSpPr>
          <p:nvPr/>
        </p:nvSpPr>
        <p:spPr bwMode="auto">
          <a:xfrm>
            <a:off x="1491822" y="1950343"/>
            <a:ext cx="40519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zh-CN" altLang="en-US" sz="2400" dirty="0">
                <a:cs typeface="+mn-ea"/>
                <a:sym typeface="+mn-lt"/>
              </a:rPr>
              <a:t>单击添加您的标题</a:t>
            </a:r>
          </a:p>
        </p:txBody>
      </p:sp>
      <p:sp>
        <p:nvSpPr>
          <p:cNvPr id="14" name="文本框 13"/>
          <p:cNvSpPr txBox="1"/>
          <p:nvPr/>
        </p:nvSpPr>
        <p:spPr>
          <a:xfrm>
            <a:off x="1907704" y="2613684"/>
            <a:ext cx="3657116" cy="568810"/>
          </a:xfrm>
          <a:prstGeom prst="rect">
            <a:avLst/>
          </a:prstGeom>
          <a:noFill/>
        </p:spPr>
        <p:txBody>
          <a:bodyPr wrap="square" rtlCol="0">
            <a:spAutoFit/>
          </a:bodyPr>
          <a:lstStyle/>
          <a:p>
            <a:pPr algn="r">
              <a:lnSpc>
                <a:spcPct val="150000"/>
              </a:lnSpc>
            </a:pPr>
            <a:r>
              <a:rPr lang="en-US" altLang="zh-CN" sz="1100" dirty="0">
                <a:solidFill>
                  <a:schemeClr val="tx1">
                    <a:lumMod val="85000"/>
                    <a:lumOff val="15000"/>
                  </a:schemeClr>
                </a:solidFill>
                <a:cs typeface="+mn-ea"/>
                <a:sym typeface="+mn-lt"/>
              </a:rPr>
              <a:t>Thesis defense Thesis </a:t>
            </a:r>
            <a:r>
              <a:rPr lang="en-US" altLang="zh-CN" sz="1100" dirty="0" err="1">
                <a:solidFill>
                  <a:schemeClr val="tx1">
                    <a:lumMod val="85000"/>
                    <a:lumOff val="15000"/>
                  </a:schemeClr>
                </a:solidFill>
                <a:cs typeface="+mn-ea"/>
                <a:sym typeface="+mn-lt"/>
              </a:rPr>
              <a:t>defenseThesis</a:t>
            </a:r>
            <a:r>
              <a:rPr lang="en-US" altLang="zh-CN" sz="1100" dirty="0">
                <a:solidFill>
                  <a:schemeClr val="tx1">
                    <a:lumMod val="85000"/>
                    <a:lumOff val="15000"/>
                  </a:schemeClr>
                </a:solidFill>
                <a:cs typeface="+mn-ea"/>
                <a:sym typeface="+mn-lt"/>
              </a:rPr>
              <a:t> </a:t>
            </a:r>
            <a:r>
              <a:rPr lang="en-US" altLang="zh-CN" sz="1100" dirty="0" err="1">
                <a:solidFill>
                  <a:schemeClr val="tx1">
                    <a:lumMod val="85000"/>
                    <a:lumOff val="15000"/>
                  </a:schemeClr>
                </a:solidFill>
                <a:cs typeface="+mn-ea"/>
                <a:sym typeface="+mn-lt"/>
              </a:rPr>
              <a:t>defenseThesis</a:t>
            </a:r>
            <a:r>
              <a:rPr lang="en-US" altLang="zh-CN" sz="1100" dirty="0">
                <a:solidFill>
                  <a:schemeClr val="tx1">
                    <a:lumMod val="85000"/>
                    <a:lumOff val="15000"/>
                  </a:schemeClr>
                </a:solidFill>
                <a:cs typeface="+mn-ea"/>
                <a:sym typeface="+mn-lt"/>
              </a:rPr>
              <a:t> defense</a:t>
            </a:r>
            <a:endParaRPr lang="zh-CN" altLang="en-US" sz="1100" dirty="0">
              <a:solidFill>
                <a:schemeClr val="tx1">
                  <a:lumMod val="85000"/>
                  <a:lumOff val="15000"/>
                </a:schemeClr>
              </a:solidFill>
              <a:cs typeface="+mn-ea"/>
              <a:sym typeface="+mn-lt"/>
            </a:endParaRPr>
          </a:p>
        </p:txBody>
      </p:sp>
      <p:pic>
        <p:nvPicPr>
          <p:cNvPr id="15" name="图片 14"/>
          <p:cNvPicPr>
            <a:picLocks noChangeAspect="1"/>
          </p:cNvPicPr>
          <p:nvPr/>
        </p:nvPicPr>
        <p:blipFill rotWithShape="1">
          <a:blip r:embed="rId5" cstate="screen">
            <a:extLst>
              <a:ext uri="{28A0092B-C50C-407E-A947-70E740481C1C}">
                <a14:useLocalDpi xmlns:a14="http://schemas.microsoft.com/office/drawing/2010/main"/>
              </a:ext>
            </a:extLst>
          </a:blip>
          <a:srcRect l="7555" b="28111"/>
          <a:stretch/>
        </p:blipFill>
        <p:spPr>
          <a:xfrm>
            <a:off x="-108520" y="2927812"/>
            <a:ext cx="3456384" cy="2215688"/>
          </a:xfrm>
          <a:prstGeom prst="rect">
            <a:avLst/>
          </a:prstGeom>
        </p:spPr>
      </p:pic>
    </p:spTree>
    <p:extLst>
      <p:ext uri="{BB962C8B-B14F-4D97-AF65-F5344CB8AC3E}">
        <p14:creationId xmlns:p14="http://schemas.microsoft.com/office/powerpoint/2010/main" val="3613420613"/>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up)">
                                      <p:cBhvr>
                                        <p:cTn id="18" dur="500"/>
                                        <p:tgtEl>
                                          <p:spTgt spid="3"/>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3">
                                            <p:txEl>
                                              <p:pRg st="0" end="0"/>
                                            </p:txEl>
                                          </p:spTgt>
                                        </p:tgtEl>
                                        <p:attrNameLst>
                                          <p:attrName>style.visibility</p:attrName>
                                        </p:attrNameLst>
                                      </p:cBhvr>
                                      <p:to>
                                        <p:strVal val="visible"/>
                                      </p:to>
                                    </p:set>
                                    <p:animEffect transition="in" filter="wipe(left)">
                                      <p:cBhvr>
                                        <p:cTn id="22" dur="1000"/>
                                        <p:tgtEl>
                                          <p:spTgt spid="13">
                                            <p:txEl>
                                              <p:pRg st="0" end="0"/>
                                            </p:txEl>
                                          </p:spTgt>
                                        </p:tgtEl>
                                      </p:cBhvr>
                                    </p:animEffect>
                                  </p:childTnLst>
                                </p:cTn>
                              </p:par>
                            </p:childTnLst>
                          </p:cTn>
                        </p:par>
                        <p:par>
                          <p:cTn id="23" fill="hold">
                            <p:stCondLst>
                              <p:cond delay="2500"/>
                            </p:stCondLst>
                            <p:childTnLst>
                              <p:par>
                                <p:cTn id="24" presetID="26" presetClass="emph" presetSubtype="0" fill="hold" grpId="0" nodeType="afterEffect">
                                  <p:stCondLst>
                                    <p:cond delay="0"/>
                                  </p:stCondLst>
                                  <p:childTnLst>
                                    <p:animEffect transition="out" filter="fade">
                                      <p:cBhvr>
                                        <p:cTn id="25" dur="500" tmFilter="0, 0; .2, .5; .8, .5; 1, 0"/>
                                        <p:tgtEl>
                                          <p:spTgt spid="13">
                                            <p:txEl>
                                              <p:pRg st="0" end="0"/>
                                            </p:txEl>
                                          </p:spTgt>
                                        </p:tgtEl>
                                      </p:cBhvr>
                                    </p:animEffect>
                                    <p:animScale>
                                      <p:cBhvr>
                                        <p:cTn id="26" dur="250" autoRev="1" fill="hold"/>
                                        <p:tgtEl>
                                          <p:spTgt spid="13">
                                            <p:txEl>
                                              <p:pRg st="0" end="0"/>
                                            </p:txEl>
                                          </p:spTgt>
                                        </p:tgtEl>
                                      </p:cBhvr>
                                      <p:by x="105000" y="105000"/>
                                    </p:animScale>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900"/>
                                        <p:tgtEl>
                                          <p:spTgt spid="14"/>
                                        </p:tgtEl>
                                      </p:cBhvr>
                                    </p:animEffect>
                                  </p:childTnLst>
                                </p:cTn>
                              </p:par>
                            </p:childTnLst>
                          </p:cTn>
                        </p:par>
                        <p:par>
                          <p:cTn id="31" fill="hold">
                            <p:stCondLst>
                              <p:cond delay="4900"/>
                            </p:stCondLst>
                            <p:childTnLst>
                              <p:par>
                                <p:cTn id="32" presetID="42" presetClass="entr" presetSubtype="0"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build="allAtOnce"/>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a:grpSpLocks/>
          </p:cNvGrpSpPr>
          <p:nvPr/>
        </p:nvGrpSpPr>
        <p:grpSpPr bwMode="auto">
          <a:xfrm>
            <a:off x="846535" y="1456135"/>
            <a:ext cx="1490663" cy="1607344"/>
            <a:chOff x="1128928" y="1940780"/>
            <a:chExt cx="1987606" cy="2143181"/>
          </a:xfrm>
        </p:grpSpPr>
        <p:pic>
          <p:nvPicPr>
            <p:cNvPr id="9237" name="图片 9"/>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rot="5400000">
              <a:off x="1051140" y="2018568"/>
              <a:ext cx="2143181" cy="1987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8" name="文本框 10"/>
            <p:cNvSpPr txBox="1">
              <a:spLocks noChangeArrowheads="1"/>
            </p:cNvSpPr>
            <p:nvPr/>
          </p:nvSpPr>
          <p:spPr bwMode="auto">
            <a:xfrm>
              <a:off x="1700376" y="2596872"/>
              <a:ext cx="1296144" cy="861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C00000"/>
                  </a:solidFill>
                  <a:latin typeface="+mn-lt"/>
                  <a:ea typeface="+mn-ea"/>
                  <a:cs typeface="+mn-ea"/>
                  <a:sym typeface="+mn-lt"/>
                </a:rPr>
                <a:t>添加</a:t>
              </a:r>
              <a:endParaRPr lang="en-US" altLang="zh-CN" b="1">
                <a:solidFill>
                  <a:srgbClr val="C00000"/>
                </a:solidFill>
                <a:latin typeface="+mn-lt"/>
                <a:ea typeface="+mn-ea"/>
                <a:cs typeface="+mn-ea"/>
                <a:sym typeface="+mn-lt"/>
              </a:endParaRPr>
            </a:p>
            <a:p>
              <a:pPr eaLnBrk="1" hangingPunct="1"/>
              <a:r>
                <a:rPr lang="zh-CN" altLang="en-US" b="1">
                  <a:solidFill>
                    <a:srgbClr val="C00000"/>
                  </a:solidFill>
                  <a:latin typeface="+mn-lt"/>
                  <a:ea typeface="+mn-ea"/>
                  <a:cs typeface="+mn-ea"/>
                  <a:sym typeface="+mn-lt"/>
                </a:rPr>
                <a:t>标题</a:t>
              </a:r>
            </a:p>
          </p:txBody>
        </p:sp>
      </p:grpSp>
      <p:grpSp>
        <p:nvGrpSpPr>
          <p:cNvPr id="12" name="组合 11"/>
          <p:cNvGrpSpPr>
            <a:grpSpLocks/>
          </p:cNvGrpSpPr>
          <p:nvPr/>
        </p:nvGrpSpPr>
        <p:grpSpPr bwMode="auto">
          <a:xfrm>
            <a:off x="2737247" y="1456135"/>
            <a:ext cx="1490663" cy="1607344"/>
            <a:chOff x="3649528" y="1940780"/>
            <a:chExt cx="1987606" cy="2143181"/>
          </a:xfrm>
        </p:grpSpPr>
        <p:pic>
          <p:nvPicPr>
            <p:cNvPr id="9235" name="图片 12"/>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rot="-5400000">
              <a:off x="3571740" y="2018568"/>
              <a:ext cx="2143181" cy="1987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6" name="文本框 13"/>
            <p:cNvSpPr txBox="1">
              <a:spLocks noChangeArrowheads="1"/>
            </p:cNvSpPr>
            <p:nvPr/>
          </p:nvSpPr>
          <p:spPr bwMode="auto">
            <a:xfrm>
              <a:off x="4223792" y="2596872"/>
              <a:ext cx="1296144" cy="861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C00000"/>
                  </a:solidFill>
                  <a:latin typeface="+mn-lt"/>
                  <a:ea typeface="+mn-ea"/>
                  <a:cs typeface="+mn-ea"/>
                  <a:sym typeface="+mn-lt"/>
                </a:rPr>
                <a:t>添加</a:t>
              </a:r>
              <a:endParaRPr lang="en-US" altLang="zh-CN" b="1">
                <a:solidFill>
                  <a:srgbClr val="C00000"/>
                </a:solidFill>
                <a:latin typeface="+mn-lt"/>
                <a:ea typeface="+mn-ea"/>
                <a:cs typeface="+mn-ea"/>
                <a:sym typeface="+mn-lt"/>
              </a:endParaRPr>
            </a:p>
            <a:p>
              <a:pPr eaLnBrk="1" hangingPunct="1"/>
              <a:r>
                <a:rPr lang="zh-CN" altLang="en-US" b="1">
                  <a:solidFill>
                    <a:srgbClr val="C00000"/>
                  </a:solidFill>
                  <a:latin typeface="+mn-lt"/>
                  <a:ea typeface="+mn-ea"/>
                  <a:cs typeface="+mn-ea"/>
                  <a:sym typeface="+mn-lt"/>
                </a:rPr>
                <a:t>标题</a:t>
              </a:r>
            </a:p>
          </p:txBody>
        </p:sp>
      </p:grpSp>
      <p:grpSp>
        <p:nvGrpSpPr>
          <p:cNvPr id="15" name="组合 14"/>
          <p:cNvGrpSpPr>
            <a:grpSpLocks/>
          </p:cNvGrpSpPr>
          <p:nvPr/>
        </p:nvGrpSpPr>
        <p:grpSpPr bwMode="auto">
          <a:xfrm>
            <a:off x="4713685" y="1378744"/>
            <a:ext cx="1490663" cy="1607344"/>
            <a:chOff x="6284887" y="1838520"/>
            <a:chExt cx="1987606" cy="2143181"/>
          </a:xfrm>
        </p:grpSpPr>
        <p:pic>
          <p:nvPicPr>
            <p:cNvPr id="9233" name="图片 1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rot="5400000">
              <a:off x="6207099" y="1916308"/>
              <a:ext cx="2143181" cy="1987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4" name="文本框 16"/>
            <p:cNvSpPr txBox="1">
              <a:spLocks noChangeArrowheads="1"/>
            </p:cNvSpPr>
            <p:nvPr/>
          </p:nvSpPr>
          <p:spPr bwMode="auto">
            <a:xfrm>
              <a:off x="6902378" y="2596872"/>
              <a:ext cx="1296144" cy="861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C00000"/>
                  </a:solidFill>
                  <a:latin typeface="+mn-lt"/>
                  <a:ea typeface="+mn-ea"/>
                  <a:cs typeface="+mn-ea"/>
                  <a:sym typeface="+mn-lt"/>
                </a:rPr>
                <a:t>添加</a:t>
              </a:r>
              <a:endParaRPr lang="en-US" altLang="zh-CN" b="1">
                <a:solidFill>
                  <a:srgbClr val="C00000"/>
                </a:solidFill>
                <a:latin typeface="+mn-lt"/>
                <a:ea typeface="+mn-ea"/>
                <a:cs typeface="+mn-ea"/>
                <a:sym typeface="+mn-lt"/>
              </a:endParaRPr>
            </a:p>
            <a:p>
              <a:pPr eaLnBrk="1" hangingPunct="1"/>
              <a:r>
                <a:rPr lang="zh-CN" altLang="en-US" b="1">
                  <a:solidFill>
                    <a:srgbClr val="C00000"/>
                  </a:solidFill>
                  <a:latin typeface="+mn-lt"/>
                  <a:ea typeface="+mn-ea"/>
                  <a:cs typeface="+mn-ea"/>
                  <a:sym typeface="+mn-lt"/>
                </a:rPr>
                <a:t>标题</a:t>
              </a:r>
            </a:p>
          </p:txBody>
        </p:sp>
      </p:grpSp>
      <p:grpSp>
        <p:nvGrpSpPr>
          <p:cNvPr id="18" name="组合 17"/>
          <p:cNvGrpSpPr>
            <a:grpSpLocks/>
          </p:cNvGrpSpPr>
          <p:nvPr/>
        </p:nvGrpSpPr>
        <p:grpSpPr bwMode="auto">
          <a:xfrm>
            <a:off x="6604397" y="1378744"/>
            <a:ext cx="1490663" cy="1607344"/>
            <a:chOff x="8805487" y="1838520"/>
            <a:chExt cx="1987606" cy="2143181"/>
          </a:xfrm>
        </p:grpSpPr>
        <p:pic>
          <p:nvPicPr>
            <p:cNvPr id="9231" name="图片 18"/>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rot="-5400000">
              <a:off x="8727699" y="1916308"/>
              <a:ext cx="2143181" cy="1987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2" name="文本框 19"/>
            <p:cNvSpPr txBox="1">
              <a:spLocks noChangeArrowheads="1"/>
            </p:cNvSpPr>
            <p:nvPr/>
          </p:nvSpPr>
          <p:spPr bwMode="auto">
            <a:xfrm>
              <a:off x="9362162" y="2596872"/>
              <a:ext cx="1296144" cy="861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C00000"/>
                  </a:solidFill>
                  <a:latin typeface="+mn-lt"/>
                  <a:ea typeface="+mn-ea"/>
                  <a:cs typeface="+mn-ea"/>
                  <a:sym typeface="+mn-lt"/>
                </a:rPr>
                <a:t>添加</a:t>
              </a:r>
              <a:endParaRPr lang="en-US" altLang="zh-CN" b="1">
                <a:solidFill>
                  <a:srgbClr val="C00000"/>
                </a:solidFill>
                <a:latin typeface="+mn-lt"/>
                <a:ea typeface="+mn-ea"/>
                <a:cs typeface="+mn-ea"/>
                <a:sym typeface="+mn-lt"/>
              </a:endParaRPr>
            </a:p>
            <a:p>
              <a:pPr eaLnBrk="1" hangingPunct="1"/>
              <a:r>
                <a:rPr lang="zh-CN" altLang="en-US" b="1">
                  <a:solidFill>
                    <a:srgbClr val="C00000"/>
                  </a:solidFill>
                  <a:latin typeface="+mn-lt"/>
                  <a:ea typeface="+mn-ea"/>
                  <a:cs typeface="+mn-ea"/>
                  <a:sym typeface="+mn-lt"/>
                </a:rPr>
                <a:t>标题</a:t>
              </a:r>
            </a:p>
          </p:txBody>
        </p:sp>
      </p:grpSp>
      <p:sp>
        <p:nvSpPr>
          <p:cNvPr id="21" name="TextBox 13"/>
          <p:cNvSpPr txBox="1">
            <a:spLocks noChangeArrowheads="1"/>
          </p:cNvSpPr>
          <p:nvPr/>
        </p:nvSpPr>
        <p:spPr bwMode="auto">
          <a:xfrm>
            <a:off x="727473" y="3419475"/>
            <a:ext cx="175379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a:solidFill>
                  <a:srgbClr val="000000"/>
                </a:solidFill>
                <a:latin typeface="+mn-lt"/>
                <a:ea typeface="+mn-ea"/>
                <a:cs typeface="+mn-ea"/>
                <a:sym typeface="+mn-lt"/>
              </a:rPr>
              <a:t>单击编辑标题</a:t>
            </a:r>
            <a:endParaRPr lang="en-US" altLang="zh-CN" sz="1200" b="1">
              <a:solidFill>
                <a:srgbClr val="000000"/>
              </a:solidFill>
              <a:latin typeface="+mn-lt"/>
              <a:ea typeface="+mn-ea"/>
              <a:cs typeface="+mn-ea"/>
              <a:sym typeface="+mn-lt"/>
            </a:endParaRPr>
          </a:p>
        </p:txBody>
      </p:sp>
      <p:sp>
        <p:nvSpPr>
          <p:cNvPr id="22" name="TextBox 13"/>
          <p:cNvSpPr txBox="1">
            <a:spLocks noChangeArrowheads="1"/>
          </p:cNvSpPr>
          <p:nvPr/>
        </p:nvSpPr>
        <p:spPr bwMode="auto">
          <a:xfrm>
            <a:off x="771526" y="3633788"/>
            <a:ext cx="15847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900">
                <a:solidFill>
                  <a:srgbClr val="000000"/>
                </a:solidFill>
                <a:latin typeface="+mn-lt"/>
                <a:ea typeface="+mn-ea"/>
                <a:cs typeface="+mn-ea"/>
                <a:sym typeface="+mn-lt"/>
              </a:rPr>
              <a:t>单击此处可编辑内容，根据您的需要自由拉伸文本框大小</a:t>
            </a:r>
            <a:endParaRPr lang="en-US" altLang="zh-CN" sz="900">
              <a:solidFill>
                <a:srgbClr val="000000"/>
              </a:solidFill>
              <a:latin typeface="+mn-lt"/>
              <a:ea typeface="+mn-ea"/>
              <a:cs typeface="+mn-ea"/>
              <a:sym typeface="+mn-lt"/>
            </a:endParaRPr>
          </a:p>
        </p:txBody>
      </p:sp>
      <p:sp>
        <p:nvSpPr>
          <p:cNvPr id="23" name="TextBox 13"/>
          <p:cNvSpPr txBox="1">
            <a:spLocks noChangeArrowheads="1"/>
          </p:cNvSpPr>
          <p:nvPr/>
        </p:nvSpPr>
        <p:spPr bwMode="auto">
          <a:xfrm>
            <a:off x="2606279" y="3419475"/>
            <a:ext cx="17526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a:solidFill>
                  <a:srgbClr val="000000"/>
                </a:solidFill>
                <a:latin typeface="+mn-lt"/>
                <a:ea typeface="+mn-ea"/>
                <a:cs typeface="+mn-ea"/>
                <a:sym typeface="+mn-lt"/>
              </a:rPr>
              <a:t>单击编辑标题</a:t>
            </a:r>
            <a:endParaRPr lang="en-US" altLang="zh-CN" sz="1200" b="1">
              <a:solidFill>
                <a:srgbClr val="000000"/>
              </a:solidFill>
              <a:latin typeface="+mn-lt"/>
              <a:ea typeface="+mn-ea"/>
              <a:cs typeface="+mn-ea"/>
              <a:sym typeface="+mn-lt"/>
            </a:endParaRPr>
          </a:p>
        </p:txBody>
      </p:sp>
      <p:sp>
        <p:nvSpPr>
          <p:cNvPr id="24" name="TextBox 13"/>
          <p:cNvSpPr txBox="1">
            <a:spLocks noChangeArrowheads="1"/>
          </p:cNvSpPr>
          <p:nvPr/>
        </p:nvSpPr>
        <p:spPr bwMode="auto">
          <a:xfrm>
            <a:off x="2649141" y="3633788"/>
            <a:ext cx="15847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900">
                <a:solidFill>
                  <a:srgbClr val="000000"/>
                </a:solidFill>
                <a:latin typeface="+mn-lt"/>
                <a:ea typeface="+mn-ea"/>
                <a:cs typeface="+mn-ea"/>
                <a:sym typeface="+mn-lt"/>
              </a:rPr>
              <a:t>单击此处可编辑内容，根据您的需要自由拉伸文本框大小</a:t>
            </a:r>
            <a:endParaRPr lang="en-US" altLang="zh-CN" sz="900">
              <a:solidFill>
                <a:srgbClr val="000000"/>
              </a:solidFill>
              <a:latin typeface="+mn-lt"/>
              <a:ea typeface="+mn-ea"/>
              <a:cs typeface="+mn-ea"/>
              <a:sym typeface="+mn-lt"/>
            </a:endParaRPr>
          </a:p>
        </p:txBody>
      </p:sp>
      <p:sp>
        <p:nvSpPr>
          <p:cNvPr id="25" name="TextBox 13"/>
          <p:cNvSpPr txBox="1">
            <a:spLocks noChangeArrowheads="1"/>
          </p:cNvSpPr>
          <p:nvPr/>
        </p:nvSpPr>
        <p:spPr bwMode="auto">
          <a:xfrm>
            <a:off x="4576763" y="3419475"/>
            <a:ext cx="17526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a:solidFill>
                  <a:srgbClr val="000000"/>
                </a:solidFill>
                <a:latin typeface="+mn-lt"/>
                <a:ea typeface="+mn-ea"/>
                <a:cs typeface="+mn-ea"/>
                <a:sym typeface="+mn-lt"/>
              </a:rPr>
              <a:t>单击编辑标题</a:t>
            </a:r>
            <a:endParaRPr lang="en-US" altLang="zh-CN" sz="1200" b="1">
              <a:solidFill>
                <a:srgbClr val="000000"/>
              </a:solidFill>
              <a:latin typeface="+mn-lt"/>
              <a:ea typeface="+mn-ea"/>
              <a:cs typeface="+mn-ea"/>
              <a:sym typeface="+mn-lt"/>
            </a:endParaRPr>
          </a:p>
        </p:txBody>
      </p:sp>
      <p:sp>
        <p:nvSpPr>
          <p:cNvPr id="26" name="TextBox 13"/>
          <p:cNvSpPr txBox="1">
            <a:spLocks noChangeArrowheads="1"/>
          </p:cNvSpPr>
          <p:nvPr/>
        </p:nvSpPr>
        <p:spPr bwMode="auto">
          <a:xfrm>
            <a:off x="4619626" y="3633788"/>
            <a:ext cx="15847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900">
                <a:solidFill>
                  <a:srgbClr val="000000"/>
                </a:solidFill>
                <a:latin typeface="+mn-lt"/>
                <a:ea typeface="+mn-ea"/>
                <a:cs typeface="+mn-ea"/>
                <a:sym typeface="+mn-lt"/>
              </a:rPr>
              <a:t>单击此处可编辑内容，根据您的需要自由拉伸文本框大小</a:t>
            </a:r>
            <a:endParaRPr lang="en-US" altLang="zh-CN" sz="900">
              <a:solidFill>
                <a:srgbClr val="000000"/>
              </a:solidFill>
              <a:latin typeface="+mn-lt"/>
              <a:ea typeface="+mn-ea"/>
              <a:cs typeface="+mn-ea"/>
              <a:sym typeface="+mn-lt"/>
            </a:endParaRPr>
          </a:p>
        </p:txBody>
      </p:sp>
      <p:sp>
        <p:nvSpPr>
          <p:cNvPr id="27" name="TextBox 13"/>
          <p:cNvSpPr txBox="1">
            <a:spLocks noChangeArrowheads="1"/>
          </p:cNvSpPr>
          <p:nvPr/>
        </p:nvSpPr>
        <p:spPr bwMode="auto">
          <a:xfrm>
            <a:off x="6466285" y="3419475"/>
            <a:ext cx="175379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a:solidFill>
                  <a:srgbClr val="000000"/>
                </a:solidFill>
                <a:latin typeface="+mn-lt"/>
                <a:ea typeface="+mn-ea"/>
                <a:cs typeface="+mn-ea"/>
                <a:sym typeface="+mn-lt"/>
              </a:rPr>
              <a:t>单击编辑标题</a:t>
            </a:r>
            <a:endParaRPr lang="en-US" altLang="zh-CN" sz="1200" b="1">
              <a:solidFill>
                <a:srgbClr val="000000"/>
              </a:solidFill>
              <a:latin typeface="+mn-lt"/>
              <a:ea typeface="+mn-ea"/>
              <a:cs typeface="+mn-ea"/>
              <a:sym typeface="+mn-lt"/>
            </a:endParaRPr>
          </a:p>
        </p:txBody>
      </p:sp>
      <p:sp>
        <p:nvSpPr>
          <p:cNvPr id="28" name="TextBox 13"/>
          <p:cNvSpPr txBox="1">
            <a:spLocks noChangeArrowheads="1"/>
          </p:cNvSpPr>
          <p:nvPr/>
        </p:nvSpPr>
        <p:spPr bwMode="auto">
          <a:xfrm>
            <a:off x="6510338" y="3633788"/>
            <a:ext cx="15847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900">
                <a:solidFill>
                  <a:srgbClr val="000000"/>
                </a:solidFill>
                <a:latin typeface="+mn-lt"/>
                <a:ea typeface="+mn-ea"/>
                <a:cs typeface="+mn-ea"/>
                <a:sym typeface="+mn-lt"/>
              </a:rPr>
              <a:t>单击此处可编辑内容，根据您的需要自由拉伸文本框大小</a:t>
            </a:r>
            <a:endParaRPr lang="en-US" altLang="zh-CN" sz="900">
              <a:solidFill>
                <a:srgbClr val="000000"/>
              </a:solidFill>
              <a:latin typeface="+mn-lt"/>
              <a:ea typeface="+mn-ea"/>
              <a:cs typeface="+mn-ea"/>
              <a:sym typeface="+mn-lt"/>
            </a:endParaRPr>
          </a:p>
        </p:txBody>
      </p:sp>
      <p:sp>
        <p:nvSpPr>
          <p:cNvPr id="29" name="Text Box 160"/>
          <p:cNvSpPr txBox="1">
            <a:spLocks noChangeArrowheads="1"/>
          </p:cNvSpPr>
          <p:nvPr/>
        </p:nvSpPr>
        <p:spPr bwMode="auto">
          <a:xfrm>
            <a:off x="1907704" y="116913"/>
            <a:ext cx="52565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2400" dirty="0">
                <a:cs typeface="+mn-ea"/>
                <a:sym typeface="+mn-lt"/>
              </a:rPr>
              <a:t>单击添加您的标题</a:t>
            </a:r>
          </a:p>
        </p:txBody>
      </p:sp>
    </p:spTree>
    <p:extLst>
      <p:ext uri="{BB962C8B-B14F-4D97-AF65-F5344CB8AC3E}">
        <p14:creationId xmlns:p14="http://schemas.microsoft.com/office/powerpoint/2010/main" val="3478775110"/>
      </p:ext>
    </p:extLst>
  </p:cSld>
  <p:clrMapOvr>
    <a:masterClrMapping/>
  </p:clrMapOvr>
  <mc:AlternateContent xmlns:mc="http://schemas.openxmlformats.org/markup-compatibility/2006" xmlns:p14="http://schemas.microsoft.com/office/powerpoint/2010/main">
    <mc:Choice Requires="p14">
      <p:transition spd="slow" p14:dur="2000" advTm="0"/>
    </mc:Choice>
    <mc:Fallback xmlns:a14="http://schemas.microsoft.com/office/drawing/2010/main"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00"/>
                                        <p:tgtEl>
                                          <p:spTgt spid="9"/>
                                        </p:tgtEl>
                                      </p:cBhvr>
                                    </p:animEffect>
                                    <p:anim calcmode="lin" valueType="num">
                                      <p:cBhvr>
                                        <p:cTn id="8" dur="300" fill="hold"/>
                                        <p:tgtEl>
                                          <p:spTgt spid="9"/>
                                        </p:tgtEl>
                                        <p:attrNameLst>
                                          <p:attrName>ppt_x</p:attrName>
                                        </p:attrNameLst>
                                      </p:cBhvr>
                                      <p:tavLst>
                                        <p:tav tm="0">
                                          <p:val>
                                            <p:strVal val="#ppt_x"/>
                                          </p:val>
                                        </p:tav>
                                        <p:tav tm="100000">
                                          <p:val>
                                            <p:strVal val="#ppt_x"/>
                                          </p:val>
                                        </p:tav>
                                      </p:tavLst>
                                    </p:anim>
                                    <p:anim calcmode="lin" valueType="num">
                                      <p:cBhvr>
                                        <p:cTn id="9" dur="300" fill="hold"/>
                                        <p:tgtEl>
                                          <p:spTgt spid="9"/>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3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300"/>
                                        <p:tgtEl>
                                          <p:spTgt spid="12"/>
                                        </p:tgtEl>
                                      </p:cBhvr>
                                    </p:animEffect>
                                    <p:anim calcmode="lin" valueType="num">
                                      <p:cBhvr>
                                        <p:cTn id="14" dur="300" fill="hold"/>
                                        <p:tgtEl>
                                          <p:spTgt spid="12"/>
                                        </p:tgtEl>
                                        <p:attrNameLst>
                                          <p:attrName>ppt_x</p:attrName>
                                        </p:attrNameLst>
                                      </p:cBhvr>
                                      <p:tavLst>
                                        <p:tav tm="0">
                                          <p:val>
                                            <p:strVal val="#ppt_x"/>
                                          </p:val>
                                        </p:tav>
                                        <p:tav tm="100000">
                                          <p:val>
                                            <p:strVal val="#ppt_x"/>
                                          </p:val>
                                        </p:tav>
                                      </p:tavLst>
                                    </p:anim>
                                    <p:anim calcmode="lin" valueType="num">
                                      <p:cBhvr>
                                        <p:cTn id="15" dur="300" fill="hold"/>
                                        <p:tgtEl>
                                          <p:spTgt spid="12"/>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600"/>
                            </p:stCondLst>
                            <p:childTnLst>
                              <p:par>
                                <p:cTn id="17" presetID="42"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300"/>
                                        <p:tgtEl>
                                          <p:spTgt spid="15"/>
                                        </p:tgtEl>
                                      </p:cBhvr>
                                    </p:animEffect>
                                    <p:anim calcmode="lin" valueType="num">
                                      <p:cBhvr>
                                        <p:cTn id="20" dur="300" fill="hold"/>
                                        <p:tgtEl>
                                          <p:spTgt spid="15"/>
                                        </p:tgtEl>
                                        <p:attrNameLst>
                                          <p:attrName>ppt_x</p:attrName>
                                        </p:attrNameLst>
                                      </p:cBhvr>
                                      <p:tavLst>
                                        <p:tav tm="0">
                                          <p:val>
                                            <p:strVal val="#ppt_x"/>
                                          </p:val>
                                        </p:tav>
                                        <p:tav tm="100000">
                                          <p:val>
                                            <p:strVal val="#ppt_x"/>
                                          </p:val>
                                        </p:tav>
                                      </p:tavLst>
                                    </p:anim>
                                    <p:anim calcmode="lin" valueType="num">
                                      <p:cBhvr>
                                        <p:cTn id="21" dur="300" fill="hold"/>
                                        <p:tgtEl>
                                          <p:spTgt spid="15"/>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900"/>
                            </p:stCondLst>
                            <p:childTnLst>
                              <p:par>
                                <p:cTn id="23" presetID="42"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300"/>
                                        <p:tgtEl>
                                          <p:spTgt spid="18"/>
                                        </p:tgtEl>
                                      </p:cBhvr>
                                    </p:animEffect>
                                    <p:anim calcmode="lin" valueType="num">
                                      <p:cBhvr>
                                        <p:cTn id="26" dur="300" fill="hold"/>
                                        <p:tgtEl>
                                          <p:spTgt spid="18"/>
                                        </p:tgtEl>
                                        <p:attrNameLst>
                                          <p:attrName>ppt_x</p:attrName>
                                        </p:attrNameLst>
                                      </p:cBhvr>
                                      <p:tavLst>
                                        <p:tav tm="0">
                                          <p:val>
                                            <p:strVal val="#ppt_x"/>
                                          </p:val>
                                        </p:tav>
                                        <p:tav tm="100000">
                                          <p:val>
                                            <p:strVal val="#ppt_x"/>
                                          </p:val>
                                        </p:tav>
                                      </p:tavLst>
                                    </p:anim>
                                    <p:anim calcmode="lin" valueType="num">
                                      <p:cBhvr>
                                        <p:cTn id="27" dur="300" fill="hold"/>
                                        <p:tgtEl>
                                          <p:spTgt spid="18"/>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1200"/>
                            </p:stCondLst>
                            <p:childTnLst>
                              <p:par>
                                <p:cTn id="29" presetID="22" presetClass="entr" presetSubtype="8"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childTnLst>
                          </p:cTn>
                        </p:par>
                        <p:par>
                          <p:cTn id="32" fill="hold" nodeType="afterGroup">
                            <p:stCondLst>
                              <p:cond delay="1700"/>
                            </p:stCondLst>
                            <p:childTnLst>
                              <p:par>
                                <p:cTn id="33" presetID="22" presetClass="entr" presetSubtype="8"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500"/>
                                        <p:tgtEl>
                                          <p:spTgt spid="22"/>
                                        </p:tgtEl>
                                      </p:cBhvr>
                                    </p:animEffect>
                                  </p:childTnLst>
                                </p:cTn>
                              </p:par>
                            </p:childTnLst>
                          </p:cTn>
                        </p:par>
                        <p:par>
                          <p:cTn id="36" fill="hold" nodeType="afterGroup">
                            <p:stCondLst>
                              <p:cond delay="2200"/>
                            </p:stCondLst>
                            <p:childTnLst>
                              <p:par>
                                <p:cTn id="37" presetID="22" presetClass="entr" presetSubtype="8"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left)">
                                      <p:cBhvr>
                                        <p:cTn id="39" dur="500"/>
                                        <p:tgtEl>
                                          <p:spTgt spid="23"/>
                                        </p:tgtEl>
                                      </p:cBhvr>
                                    </p:animEffect>
                                  </p:childTnLst>
                                </p:cTn>
                              </p:par>
                            </p:childTnLst>
                          </p:cTn>
                        </p:par>
                        <p:par>
                          <p:cTn id="40" fill="hold" nodeType="afterGroup">
                            <p:stCondLst>
                              <p:cond delay="2700"/>
                            </p:stCondLst>
                            <p:childTnLst>
                              <p:par>
                                <p:cTn id="41" presetID="22" presetClass="entr" presetSubtype="8"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500"/>
                                        <p:tgtEl>
                                          <p:spTgt spid="24"/>
                                        </p:tgtEl>
                                      </p:cBhvr>
                                    </p:animEffect>
                                  </p:childTnLst>
                                </p:cTn>
                              </p:par>
                            </p:childTnLst>
                          </p:cTn>
                        </p:par>
                        <p:par>
                          <p:cTn id="44" fill="hold" nodeType="afterGroup">
                            <p:stCondLst>
                              <p:cond delay="3200"/>
                            </p:stCondLst>
                            <p:childTnLst>
                              <p:par>
                                <p:cTn id="45" presetID="22" presetClass="entr" presetSubtype="8"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left)">
                                      <p:cBhvr>
                                        <p:cTn id="47" dur="500"/>
                                        <p:tgtEl>
                                          <p:spTgt spid="25"/>
                                        </p:tgtEl>
                                      </p:cBhvr>
                                    </p:animEffect>
                                  </p:childTnLst>
                                </p:cTn>
                              </p:par>
                            </p:childTnLst>
                          </p:cTn>
                        </p:par>
                        <p:par>
                          <p:cTn id="48" fill="hold" nodeType="afterGroup">
                            <p:stCondLst>
                              <p:cond delay="3700"/>
                            </p:stCondLst>
                            <p:childTnLst>
                              <p:par>
                                <p:cTn id="49" presetID="22" presetClass="entr" presetSubtype="8" fill="hold" grpId="0" nodeType="after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ipe(left)">
                                      <p:cBhvr>
                                        <p:cTn id="51" dur="500"/>
                                        <p:tgtEl>
                                          <p:spTgt spid="26"/>
                                        </p:tgtEl>
                                      </p:cBhvr>
                                    </p:animEffect>
                                  </p:childTnLst>
                                </p:cTn>
                              </p:par>
                            </p:childTnLst>
                          </p:cTn>
                        </p:par>
                        <p:par>
                          <p:cTn id="52" fill="hold" nodeType="afterGroup">
                            <p:stCondLst>
                              <p:cond delay="4200"/>
                            </p:stCondLst>
                            <p:childTnLst>
                              <p:par>
                                <p:cTn id="53" presetID="22" presetClass="entr" presetSubtype="8"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wipe(left)">
                                      <p:cBhvr>
                                        <p:cTn id="55" dur="500"/>
                                        <p:tgtEl>
                                          <p:spTgt spid="27"/>
                                        </p:tgtEl>
                                      </p:cBhvr>
                                    </p:animEffect>
                                  </p:childTnLst>
                                </p:cTn>
                              </p:par>
                            </p:childTnLst>
                          </p:cTn>
                        </p:par>
                        <p:par>
                          <p:cTn id="56" fill="hold" nodeType="afterGroup">
                            <p:stCondLst>
                              <p:cond delay="4700"/>
                            </p:stCondLst>
                            <p:childTnLst>
                              <p:par>
                                <p:cTn id="57" presetID="22" presetClass="entr" presetSubtype="8"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left)">
                                      <p:cBhvr>
                                        <p:cTn id="5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图片 3"/>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370785"/>
            <a:ext cx="9144000" cy="772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矩形 8"/>
          <p:cNvSpPr>
            <a:spLocks noChangeArrowheads="1"/>
          </p:cNvSpPr>
          <p:nvPr/>
        </p:nvSpPr>
        <p:spPr bwMode="auto">
          <a:xfrm>
            <a:off x="1922860" y="2090737"/>
            <a:ext cx="2007394"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50">
                <a:latin typeface="+mn-lt"/>
                <a:ea typeface="+mn-ea"/>
                <a:cs typeface="+mn-ea"/>
                <a:sym typeface="+mn-lt"/>
              </a:rPr>
              <a:t>单击此处编辑您要的内容，建议您在展示时采用微软雅黑字体</a:t>
            </a:r>
          </a:p>
        </p:txBody>
      </p:sp>
      <p:grpSp>
        <p:nvGrpSpPr>
          <p:cNvPr id="10245" name="组合 9"/>
          <p:cNvGrpSpPr>
            <a:grpSpLocks/>
          </p:cNvGrpSpPr>
          <p:nvPr/>
        </p:nvGrpSpPr>
        <p:grpSpPr bwMode="auto">
          <a:xfrm>
            <a:off x="1922860" y="1528763"/>
            <a:ext cx="2230040" cy="561975"/>
            <a:chOff x="5282799" y="2991693"/>
            <a:chExt cx="2972780" cy="749440"/>
          </a:xfrm>
        </p:grpSpPr>
        <p:pic>
          <p:nvPicPr>
            <p:cNvPr id="10258" name="图片 10"/>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5282799" y="2991693"/>
              <a:ext cx="2972780" cy="749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9" name="文本框 11"/>
            <p:cNvSpPr txBox="1">
              <a:spLocks noChangeArrowheads="1"/>
            </p:cNvSpPr>
            <p:nvPr/>
          </p:nvSpPr>
          <p:spPr bwMode="auto">
            <a:xfrm>
              <a:off x="5591176" y="3114155"/>
              <a:ext cx="1657350" cy="369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mn-lt"/>
                  <a:ea typeface="+mn-ea"/>
                  <a:cs typeface="+mn-ea"/>
                  <a:sym typeface="+mn-lt"/>
                </a:rPr>
                <a:t>添加标题</a:t>
              </a:r>
            </a:p>
          </p:txBody>
        </p:sp>
      </p:grpSp>
      <p:sp>
        <p:nvSpPr>
          <p:cNvPr id="10246" name="矩形 12"/>
          <p:cNvSpPr>
            <a:spLocks noChangeArrowheads="1"/>
          </p:cNvSpPr>
          <p:nvPr/>
        </p:nvSpPr>
        <p:spPr bwMode="auto">
          <a:xfrm>
            <a:off x="4858941" y="2090737"/>
            <a:ext cx="2007394"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50">
                <a:latin typeface="+mn-lt"/>
                <a:ea typeface="+mn-ea"/>
                <a:cs typeface="+mn-ea"/>
                <a:sym typeface="+mn-lt"/>
              </a:rPr>
              <a:t>单击此处编辑您要的内容，建议您在展示时采用微软雅黑字体</a:t>
            </a:r>
          </a:p>
        </p:txBody>
      </p:sp>
      <p:grpSp>
        <p:nvGrpSpPr>
          <p:cNvPr id="10247" name="组合 13"/>
          <p:cNvGrpSpPr>
            <a:grpSpLocks/>
          </p:cNvGrpSpPr>
          <p:nvPr/>
        </p:nvGrpSpPr>
        <p:grpSpPr bwMode="auto">
          <a:xfrm>
            <a:off x="4858942" y="1528763"/>
            <a:ext cx="2230040" cy="561975"/>
            <a:chOff x="5282799" y="2991693"/>
            <a:chExt cx="2972780" cy="749440"/>
          </a:xfrm>
        </p:grpSpPr>
        <p:pic>
          <p:nvPicPr>
            <p:cNvPr id="10256" name="图片 1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5282799" y="2991693"/>
              <a:ext cx="2972780" cy="749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7" name="文本框 15"/>
            <p:cNvSpPr txBox="1">
              <a:spLocks noChangeArrowheads="1"/>
            </p:cNvSpPr>
            <p:nvPr/>
          </p:nvSpPr>
          <p:spPr bwMode="auto">
            <a:xfrm>
              <a:off x="5591176" y="3114155"/>
              <a:ext cx="1657350" cy="369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mn-lt"/>
                  <a:ea typeface="+mn-ea"/>
                  <a:cs typeface="+mn-ea"/>
                  <a:sym typeface="+mn-lt"/>
                </a:rPr>
                <a:t>添加标题</a:t>
              </a:r>
            </a:p>
          </p:txBody>
        </p:sp>
      </p:grpSp>
      <p:sp>
        <p:nvSpPr>
          <p:cNvPr id="10248" name="矩形 16"/>
          <p:cNvSpPr>
            <a:spLocks noChangeArrowheads="1"/>
          </p:cNvSpPr>
          <p:nvPr/>
        </p:nvSpPr>
        <p:spPr bwMode="auto">
          <a:xfrm>
            <a:off x="1922860" y="3433762"/>
            <a:ext cx="2007394"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50">
                <a:latin typeface="+mn-lt"/>
                <a:ea typeface="+mn-ea"/>
                <a:cs typeface="+mn-ea"/>
                <a:sym typeface="+mn-lt"/>
              </a:rPr>
              <a:t>单击此处编辑您要的内容，建议您在展示时采用微软雅黑字体</a:t>
            </a:r>
          </a:p>
        </p:txBody>
      </p:sp>
      <p:grpSp>
        <p:nvGrpSpPr>
          <p:cNvPr id="10249" name="组合 17"/>
          <p:cNvGrpSpPr>
            <a:grpSpLocks/>
          </p:cNvGrpSpPr>
          <p:nvPr/>
        </p:nvGrpSpPr>
        <p:grpSpPr bwMode="auto">
          <a:xfrm>
            <a:off x="1922860" y="2871788"/>
            <a:ext cx="2230040" cy="561975"/>
            <a:chOff x="5282799" y="2991693"/>
            <a:chExt cx="2972780" cy="749440"/>
          </a:xfrm>
        </p:grpSpPr>
        <p:pic>
          <p:nvPicPr>
            <p:cNvPr id="10254" name="图片 18"/>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5282799" y="2991693"/>
              <a:ext cx="2972780" cy="749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5" name="文本框 19"/>
            <p:cNvSpPr txBox="1">
              <a:spLocks noChangeArrowheads="1"/>
            </p:cNvSpPr>
            <p:nvPr/>
          </p:nvSpPr>
          <p:spPr bwMode="auto">
            <a:xfrm>
              <a:off x="5591176" y="3114155"/>
              <a:ext cx="1657350" cy="369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mn-lt"/>
                  <a:ea typeface="+mn-ea"/>
                  <a:cs typeface="+mn-ea"/>
                  <a:sym typeface="+mn-lt"/>
                </a:rPr>
                <a:t>添加标题</a:t>
              </a:r>
            </a:p>
          </p:txBody>
        </p:sp>
      </p:grpSp>
      <p:sp>
        <p:nvSpPr>
          <p:cNvPr id="10250" name="矩形 20"/>
          <p:cNvSpPr>
            <a:spLocks noChangeArrowheads="1"/>
          </p:cNvSpPr>
          <p:nvPr/>
        </p:nvSpPr>
        <p:spPr bwMode="auto">
          <a:xfrm>
            <a:off x="4858941" y="3433762"/>
            <a:ext cx="2007394"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50">
                <a:latin typeface="+mn-lt"/>
                <a:ea typeface="+mn-ea"/>
                <a:cs typeface="+mn-ea"/>
                <a:sym typeface="+mn-lt"/>
              </a:rPr>
              <a:t>单击此处编辑您要的内容，建议您在展示时采用微软雅黑字体</a:t>
            </a:r>
          </a:p>
        </p:txBody>
      </p:sp>
      <p:grpSp>
        <p:nvGrpSpPr>
          <p:cNvPr id="10251" name="组合 21"/>
          <p:cNvGrpSpPr>
            <a:grpSpLocks/>
          </p:cNvGrpSpPr>
          <p:nvPr/>
        </p:nvGrpSpPr>
        <p:grpSpPr bwMode="auto">
          <a:xfrm>
            <a:off x="4858942" y="2871788"/>
            <a:ext cx="2230040" cy="561975"/>
            <a:chOff x="5282799" y="2991693"/>
            <a:chExt cx="2972780" cy="749440"/>
          </a:xfrm>
        </p:grpSpPr>
        <p:pic>
          <p:nvPicPr>
            <p:cNvPr id="10252" name="图片 22"/>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5282799" y="2991693"/>
              <a:ext cx="2972780" cy="749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3" name="文本框 23"/>
            <p:cNvSpPr txBox="1">
              <a:spLocks noChangeArrowheads="1"/>
            </p:cNvSpPr>
            <p:nvPr/>
          </p:nvSpPr>
          <p:spPr bwMode="auto">
            <a:xfrm>
              <a:off x="5591176" y="3114155"/>
              <a:ext cx="1657350" cy="369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mn-lt"/>
                  <a:ea typeface="+mn-ea"/>
                  <a:cs typeface="+mn-ea"/>
                  <a:sym typeface="+mn-lt"/>
                </a:rPr>
                <a:t>添加标题</a:t>
              </a:r>
            </a:p>
          </p:txBody>
        </p:sp>
      </p:grpSp>
      <p:sp>
        <p:nvSpPr>
          <p:cNvPr id="19" name="Text Box 160"/>
          <p:cNvSpPr txBox="1">
            <a:spLocks noChangeArrowheads="1"/>
          </p:cNvSpPr>
          <p:nvPr/>
        </p:nvSpPr>
        <p:spPr bwMode="auto">
          <a:xfrm>
            <a:off x="1907704" y="116913"/>
            <a:ext cx="52565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2400" dirty="0">
                <a:cs typeface="+mn-ea"/>
                <a:sym typeface="+mn-lt"/>
              </a:rPr>
              <a:t>单击添加您的标题</a:t>
            </a:r>
          </a:p>
        </p:txBody>
      </p:sp>
    </p:spTree>
    <p:extLst>
      <p:ext uri="{BB962C8B-B14F-4D97-AF65-F5344CB8AC3E}">
        <p14:creationId xmlns:p14="http://schemas.microsoft.com/office/powerpoint/2010/main" val="328042858"/>
      </p:ext>
    </p:extLst>
  </p:cSld>
  <p:clrMapOvr>
    <a:masterClrMapping/>
  </p:clrMapOvr>
  <mc:AlternateContent xmlns:mc="http://schemas.openxmlformats.org/markup-compatibility/2006" xmlns:p14="http://schemas.microsoft.com/office/powerpoint/2010/main">
    <mc:Choice Requires="p14">
      <p:transition spd="slow" p14:dur="2000" advTm="0"/>
    </mc:Choice>
    <mc:Fallback xmlns:a14="http://schemas.microsoft.com/office/drawing/2010/main"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244"/>
                                        </p:tgtEl>
                                        <p:attrNameLst>
                                          <p:attrName>style.visibility</p:attrName>
                                        </p:attrNameLst>
                                      </p:cBhvr>
                                      <p:to>
                                        <p:strVal val="visible"/>
                                      </p:to>
                                    </p:set>
                                    <p:animEffect transition="in" filter="wipe(down)">
                                      <p:cBhvr>
                                        <p:cTn id="7" dur="500"/>
                                        <p:tgtEl>
                                          <p:spTgt spid="10244"/>
                                        </p:tgtEl>
                                      </p:cBhvr>
                                    </p:animEffect>
                                  </p:childTnLst>
                                </p:cTn>
                              </p:par>
                              <p:par>
                                <p:cTn id="8" presetID="22" presetClass="entr" presetSubtype="4" fill="hold" nodeType="withEffect">
                                  <p:stCondLst>
                                    <p:cond delay="0"/>
                                  </p:stCondLst>
                                  <p:childTnLst>
                                    <p:set>
                                      <p:cBhvr>
                                        <p:cTn id="9" dur="1" fill="hold">
                                          <p:stCondLst>
                                            <p:cond delay="0"/>
                                          </p:stCondLst>
                                        </p:cTn>
                                        <p:tgtEl>
                                          <p:spTgt spid="10245"/>
                                        </p:tgtEl>
                                        <p:attrNameLst>
                                          <p:attrName>style.visibility</p:attrName>
                                        </p:attrNameLst>
                                      </p:cBhvr>
                                      <p:to>
                                        <p:strVal val="visible"/>
                                      </p:to>
                                    </p:set>
                                    <p:animEffect transition="in" filter="wipe(down)">
                                      <p:cBhvr>
                                        <p:cTn id="10" dur="500"/>
                                        <p:tgtEl>
                                          <p:spTgt spid="1024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0246"/>
                                        </p:tgtEl>
                                        <p:attrNameLst>
                                          <p:attrName>style.visibility</p:attrName>
                                        </p:attrNameLst>
                                      </p:cBhvr>
                                      <p:to>
                                        <p:strVal val="visible"/>
                                      </p:to>
                                    </p:set>
                                    <p:animEffect transition="in" filter="wipe(down)">
                                      <p:cBhvr>
                                        <p:cTn id="15" dur="500"/>
                                        <p:tgtEl>
                                          <p:spTgt spid="10246"/>
                                        </p:tgtEl>
                                      </p:cBhvr>
                                    </p:animEffect>
                                  </p:childTnLst>
                                </p:cTn>
                              </p:par>
                              <p:par>
                                <p:cTn id="16" presetID="22" presetClass="entr" presetSubtype="4" fill="hold" nodeType="withEffect">
                                  <p:stCondLst>
                                    <p:cond delay="0"/>
                                  </p:stCondLst>
                                  <p:childTnLst>
                                    <p:set>
                                      <p:cBhvr>
                                        <p:cTn id="17" dur="1" fill="hold">
                                          <p:stCondLst>
                                            <p:cond delay="0"/>
                                          </p:stCondLst>
                                        </p:cTn>
                                        <p:tgtEl>
                                          <p:spTgt spid="10247"/>
                                        </p:tgtEl>
                                        <p:attrNameLst>
                                          <p:attrName>style.visibility</p:attrName>
                                        </p:attrNameLst>
                                      </p:cBhvr>
                                      <p:to>
                                        <p:strVal val="visible"/>
                                      </p:to>
                                    </p:set>
                                    <p:animEffect transition="in" filter="wipe(down)">
                                      <p:cBhvr>
                                        <p:cTn id="18" dur="500"/>
                                        <p:tgtEl>
                                          <p:spTgt spid="10247"/>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0248"/>
                                        </p:tgtEl>
                                        <p:attrNameLst>
                                          <p:attrName>style.visibility</p:attrName>
                                        </p:attrNameLst>
                                      </p:cBhvr>
                                      <p:to>
                                        <p:strVal val="visible"/>
                                      </p:to>
                                    </p:set>
                                    <p:animEffect transition="in" filter="barn(inVertical)">
                                      <p:cBhvr>
                                        <p:cTn id="23" dur="500"/>
                                        <p:tgtEl>
                                          <p:spTgt spid="10248"/>
                                        </p:tgtEl>
                                      </p:cBhvr>
                                    </p:animEffect>
                                  </p:childTnLst>
                                </p:cTn>
                              </p:par>
                              <p:par>
                                <p:cTn id="24" presetID="16" presetClass="entr" presetSubtype="21" fill="hold" nodeType="withEffect">
                                  <p:stCondLst>
                                    <p:cond delay="0"/>
                                  </p:stCondLst>
                                  <p:childTnLst>
                                    <p:set>
                                      <p:cBhvr>
                                        <p:cTn id="25" dur="1" fill="hold">
                                          <p:stCondLst>
                                            <p:cond delay="0"/>
                                          </p:stCondLst>
                                        </p:cTn>
                                        <p:tgtEl>
                                          <p:spTgt spid="10249"/>
                                        </p:tgtEl>
                                        <p:attrNameLst>
                                          <p:attrName>style.visibility</p:attrName>
                                        </p:attrNameLst>
                                      </p:cBhvr>
                                      <p:to>
                                        <p:strVal val="visible"/>
                                      </p:to>
                                    </p:set>
                                    <p:animEffect transition="in" filter="barn(inVertical)">
                                      <p:cBhvr>
                                        <p:cTn id="26" dur="500"/>
                                        <p:tgtEl>
                                          <p:spTgt spid="10249"/>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0250"/>
                                        </p:tgtEl>
                                        <p:attrNameLst>
                                          <p:attrName>style.visibility</p:attrName>
                                        </p:attrNameLst>
                                      </p:cBhvr>
                                      <p:to>
                                        <p:strVal val="visible"/>
                                      </p:to>
                                    </p:set>
                                    <p:animEffect transition="in" filter="barn(inVertical)">
                                      <p:cBhvr>
                                        <p:cTn id="31" dur="500"/>
                                        <p:tgtEl>
                                          <p:spTgt spid="10250"/>
                                        </p:tgtEl>
                                      </p:cBhvr>
                                    </p:animEffect>
                                  </p:childTnLst>
                                </p:cTn>
                              </p:par>
                              <p:par>
                                <p:cTn id="32" presetID="16" presetClass="entr" presetSubtype="21" fill="hold" nodeType="withEffect">
                                  <p:stCondLst>
                                    <p:cond delay="0"/>
                                  </p:stCondLst>
                                  <p:childTnLst>
                                    <p:set>
                                      <p:cBhvr>
                                        <p:cTn id="33" dur="1" fill="hold">
                                          <p:stCondLst>
                                            <p:cond delay="0"/>
                                          </p:stCondLst>
                                        </p:cTn>
                                        <p:tgtEl>
                                          <p:spTgt spid="10251"/>
                                        </p:tgtEl>
                                        <p:attrNameLst>
                                          <p:attrName>style.visibility</p:attrName>
                                        </p:attrNameLst>
                                      </p:cBhvr>
                                      <p:to>
                                        <p:strVal val="visible"/>
                                      </p:to>
                                    </p:set>
                                    <p:animEffect transition="in" filter="barn(inVertical)">
                                      <p:cBhvr>
                                        <p:cTn id="34" dur="500"/>
                                        <p:tgtEl>
                                          <p:spTgt spid="10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p:bldP spid="10246" grpId="0"/>
      <p:bldP spid="10248" grpId="0"/>
      <p:bldP spid="1025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bwMode="auto">
          <a:xfrm>
            <a:off x="3346552" y="1627433"/>
            <a:ext cx="2424041" cy="2369090"/>
            <a:chOff x="3131708" y="1925084"/>
            <a:chExt cx="2882187" cy="2872142"/>
          </a:xfrm>
          <a:effectLst>
            <a:reflection blurRad="6350" stA="52000" endA="300" endPos="35000" dir="5400000" sy="-100000" algn="bl" rotWithShape="0"/>
          </a:effectLst>
        </p:grpSpPr>
        <p:sp>
          <p:nvSpPr>
            <p:cNvPr id="10" name="新月形 9"/>
            <p:cNvSpPr/>
            <p:nvPr/>
          </p:nvSpPr>
          <p:spPr>
            <a:xfrm rot="20751297">
              <a:off x="3131708" y="2126690"/>
              <a:ext cx="1331655" cy="2663311"/>
            </a:xfrm>
            <a:prstGeom prst="moon">
              <a:avLst>
                <a:gd name="adj" fmla="val 15190"/>
              </a:avLst>
            </a:prstGeom>
            <a:solidFill>
              <a:schemeClr val="tx1">
                <a:lumMod val="85000"/>
                <a:lumOff val="15000"/>
              </a:schemeClr>
            </a:solidFill>
            <a:ln w="3175" cap="flat" cmpd="sng" algn="ctr">
              <a:solidFill>
                <a:sysClr val="window" lastClr="FFFFFF"/>
              </a:solidFill>
              <a:prstDash val="solid"/>
            </a:ln>
            <a:effectLst/>
          </p:spPr>
          <p:txBody>
            <a:bodyPr anchor="ctr"/>
            <a:lstStyle/>
            <a:p>
              <a:pPr algn="ctr">
                <a:defRPr/>
              </a:pPr>
              <a:endParaRPr lang="zh-CN" altLang="en-US" kern="0">
                <a:solidFill>
                  <a:prstClr val="white"/>
                </a:solidFill>
                <a:cs typeface="+mn-ea"/>
                <a:sym typeface="+mn-lt"/>
              </a:endParaRPr>
            </a:p>
          </p:txBody>
        </p:sp>
        <p:sp>
          <p:nvSpPr>
            <p:cNvPr id="11" name="新月形 10"/>
            <p:cNvSpPr/>
            <p:nvPr/>
          </p:nvSpPr>
          <p:spPr>
            <a:xfrm rot="4551297">
              <a:off x="3813700" y="1259257"/>
              <a:ext cx="1331655" cy="2663310"/>
            </a:xfrm>
            <a:prstGeom prst="moon">
              <a:avLst>
                <a:gd name="adj" fmla="val 15190"/>
              </a:avLst>
            </a:prstGeom>
            <a:solidFill>
              <a:schemeClr val="bg1">
                <a:lumMod val="65000"/>
              </a:schemeClr>
            </a:solidFill>
            <a:ln w="3175" cap="flat" cmpd="sng" algn="ctr">
              <a:solidFill>
                <a:sysClr val="window" lastClr="FFFFFF"/>
              </a:solidFill>
              <a:prstDash val="solid"/>
            </a:ln>
            <a:effectLst/>
          </p:spPr>
          <p:txBody>
            <a:bodyPr anchor="ctr"/>
            <a:lstStyle/>
            <a:p>
              <a:pPr algn="ctr">
                <a:defRPr/>
              </a:pPr>
              <a:endParaRPr lang="zh-CN" altLang="en-US" kern="0">
                <a:solidFill>
                  <a:prstClr val="white"/>
                </a:solidFill>
                <a:cs typeface="+mn-ea"/>
                <a:sym typeface="+mn-lt"/>
              </a:endParaRPr>
            </a:p>
          </p:txBody>
        </p:sp>
        <p:sp>
          <p:nvSpPr>
            <p:cNvPr id="12" name="新月形 11"/>
            <p:cNvSpPr/>
            <p:nvPr/>
          </p:nvSpPr>
          <p:spPr>
            <a:xfrm rot="9951297">
              <a:off x="4682240" y="1941956"/>
              <a:ext cx="1331655" cy="2663311"/>
            </a:xfrm>
            <a:prstGeom prst="moon">
              <a:avLst>
                <a:gd name="adj" fmla="val 15190"/>
              </a:avLst>
            </a:prstGeom>
            <a:solidFill>
              <a:schemeClr val="tx1">
                <a:lumMod val="85000"/>
                <a:lumOff val="15000"/>
              </a:schemeClr>
            </a:solidFill>
            <a:ln w="3175" cap="flat" cmpd="sng" algn="ctr">
              <a:solidFill>
                <a:sysClr val="window" lastClr="FFFFFF"/>
              </a:solidFill>
              <a:prstDash val="solid"/>
            </a:ln>
            <a:effectLst/>
          </p:spPr>
          <p:txBody>
            <a:bodyPr anchor="ctr"/>
            <a:lstStyle/>
            <a:p>
              <a:pPr algn="ctr">
                <a:defRPr/>
              </a:pPr>
              <a:endParaRPr lang="zh-CN" altLang="en-US" kern="0">
                <a:solidFill>
                  <a:prstClr val="white"/>
                </a:solidFill>
                <a:cs typeface="+mn-ea"/>
                <a:sym typeface="+mn-lt"/>
              </a:endParaRPr>
            </a:p>
          </p:txBody>
        </p:sp>
        <p:sp>
          <p:nvSpPr>
            <p:cNvPr id="13" name="新月形 12"/>
            <p:cNvSpPr/>
            <p:nvPr/>
          </p:nvSpPr>
          <p:spPr>
            <a:xfrm rot="15351297">
              <a:off x="4011669" y="2799744"/>
              <a:ext cx="1331655" cy="2663310"/>
            </a:xfrm>
            <a:prstGeom prst="moon">
              <a:avLst>
                <a:gd name="adj" fmla="val 15190"/>
              </a:avLst>
            </a:prstGeom>
            <a:solidFill>
              <a:schemeClr val="bg1">
                <a:lumMod val="65000"/>
              </a:schemeClr>
            </a:solidFill>
            <a:ln w="3175" cap="flat" cmpd="sng" algn="ctr">
              <a:solidFill>
                <a:sysClr val="window" lastClr="FFFFFF"/>
              </a:solidFill>
              <a:prstDash val="solid"/>
            </a:ln>
            <a:effectLst/>
          </p:spPr>
          <p:txBody>
            <a:bodyPr anchor="ctr"/>
            <a:lstStyle/>
            <a:p>
              <a:pPr algn="ctr">
                <a:defRPr/>
              </a:pPr>
              <a:endParaRPr lang="zh-CN" altLang="en-US" kern="0">
                <a:solidFill>
                  <a:prstClr val="white"/>
                </a:solidFill>
                <a:cs typeface="+mn-ea"/>
                <a:sym typeface="+mn-lt"/>
              </a:endParaRPr>
            </a:p>
          </p:txBody>
        </p:sp>
      </p:grpSp>
      <p:sp>
        <p:nvSpPr>
          <p:cNvPr id="14" name="TextBox 11"/>
          <p:cNvSpPr txBox="1">
            <a:spLocks noChangeArrowheads="1"/>
          </p:cNvSpPr>
          <p:nvPr/>
        </p:nvSpPr>
        <p:spPr bwMode="auto">
          <a:xfrm flipH="1">
            <a:off x="3614738" y="2694385"/>
            <a:ext cx="1922860" cy="323165"/>
          </a:xfrm>
          <a:prstGeom prst="rect">
            <a:avLst/>
          </a:prstGeom>
          <a:noFill/>
          <a:ln>
            <a:noFill/>
          </a:ln>
          <a:effec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zh-CN" altLang="en-US" sz="1500" b="1" kern="0" dirty="0">
                <a:solidFill>
                  <a:prstClr val="black"/>
                </a:solidFill>
                <a:latin typeface="+mn-lt"/>
                <a:ea typeface="+mn-ea"/>
                <a:cs typeface="+mn-ea"/>
                <a:sym typeface="+mn-lt"/>
              </a:rPr>
              <a:t>点击添加</a:t>
            </a:r>
            <a:r>
              <a:rPr lang="zh-CN" altLang="en-US" sz="1500" b="1" kern="0" dirty="0">
                <a:solidFill>
                  <a:schemeClr val="tx1">
                    <a:lumMod val="85000"/>
                    <a:lumOff val="15000"/>
                  </a:schemeClr>
                </a:solidFill>
                <a:latin typeface="+mn-lt"/>
                <a:ea typeface="+mn-ea"/>
                <a:cs typeface="+mn-ea"/>
                <a:sym typeface="+mn-lt"/>
              </a:rPr>
              <a:t>标题</a:t>
            </a:r>
            <a:r>
              <a:rPr lang="zh-CN" altLang="en-US" sz="1500" b="1" kern="0" dirty="0">
                <a:solidFill>
                  <a:prstClr val="black"/>
                </a:solidFill>
                <a:latin typeface="+mn-lt"/>
                <a:ea typeface="+mn-ea"/>
                <a:cs typeface="+mn-ea"/>
                <a:sym typeface="+mn-lt"/>
              </a:rPr>
              <a:t>    </a:t>
            </a:r>
            <a:endParaRPr lang="en-US" altLang="zh-CN" sz="1500" b="1" kern="0" dirty="0">
              <a:solidFill>
                <a:prstClr val="black"/>
              </a:solidFill>
              <a:latin typeface="+mn-lt"/>
              <a:ea typeface="+mn-ea"/>
              <a:cs typeface="+mn-ea"/>
              <a:sym typeface="+mn-lt"/>
            </a:endParaRPr>
          </a:p>
        </p:txBody>
      </p:sp>
      <p:cxnSp>
        <p:nvCxnSpPr>
          <p:cNvPr id="15" name="直接连接符 34"/>
          <p:cNvCxnSpPr>
            <a:cxnSpLocks noChangeShapeType="1"/>
          </p:cNvCxnSpPr>
          <p:nvPr/>
        </p:nvCxnSpPr>
        <p:spPr bwMode="auto">
          <a:xfrm flipH="1">
            <a:off x="1585913" y="2334816"/>
            <a:ext cx="1907381" cy="0"/>
          </a:xfrm>
          <a:prstGeom prst="line">
            <a:avLst/>
          </a:prstGeom>
          <a:noFill/>
          <a:ln w="12700" algn="ctr">
            <a:solidFill>
              <a:schemeClr val="tx1">
                <a:lumMod val="85000"/>
                <a:lumOff val="15000"/>
              </a:schemeClr>
            </a:solidFill>
            <a:prstDash val="sysDot"/>
            <a:round/>
            <a:headEnd type="oval" w="med" len="med"/>
            <a:tailEnd type="oval" w="med" len="med"/>
          </a:ln>
          <a:extLst>
            <a:ext uri="{909E8E84-426E-40DD-AFC4-6F175D3DCCD1}">
              <a14:hiddenFill xmlns:a14="http://schemas.microsoft.com/office/drawing/2010/main">
                <a:noFill/>
              </a14:hiddenFill>
            </a:ext>
          </a:extLst>
        </p:spPr>
      </p:cxnSp>
      <p:cxnSp>
        <p:nvCxnSpPr>
          <p:cNvPr id="16" name="直接连接符 35"/>
          <p:cNvCxnSpPr>
            <a:cxnSpLocks noChangeShapeType="1"/>
          </p:cNvCxnSpPr>
          <p:nvPr/>
        </p:nvCxnSpPr>
        <p:spPr bwMode="auto">
          <a:xfrm flipH="1">
            <a:off x="1585912" y="3696891"/>
            <a:ext cx="2225279" cy="0"/>
          </a:xfrm>
          <a:prstGeom prst="line">
            <a:avLst/>
          </a:prstGeom>
          <a:noFill/>
          <a:ln w="12700" algn="ctr">
            <a:solidFill>
              <a:schemeClr val="bg1">
                <a:lumMod val="75000"/>
              </a:schemeClr>
            </a:solidFill>
            <a:prstDash val="sysDot"/>
            <a:round/>
            <a:headEnd type="oval" w="med" len="med"/>
            <a:tailEnd type="oval" w="med" len="med"/>
          </a:ln>
          <a:extLst>
            <a:ext uri="{909E8E84-426E-40DD-AFC4-6F175D3DCCD1}">
              <a14:hiddenFill xmlns:a14="http://schemas.microsoft.com/office/drawing/2010/main">
                <a:noFill/>
              </a14:hiddenFill>
            </a:ext>
          </a:extLst>
        </p:spPr>
      </p:cxnSp>
      <p:cxnSp>
        <p:nvCxnSpPr>
          <p:cNvPr id="17" name="直接连接符 36"/>
          <p:cNvCxnSpPr>
            <a:cxnSpLocks noChangeShapeType="1"/>
          </p:cNvCxnSpPr>
          <p:nvPr/>
        </p:nvCxnSpPr>
        <p:spPr bwMode="auto">
          <a:xfrm flipH="1">
            <a:off x="5285185" y="1881188"/>
            <a:ext cx="2388394" cy="0"/>
          </a:xfrm>
          <a:prstGeom prst="line">
            <a:avLst/>
          </a:prstGeom>
          <a:noFill/>
          <a:ln w="12700" algn="ctr">
            <a:solidFill>
              <a:schemeClr val="bg1">
                <a:lumMod val="75000"/>
              </a:schemeClr>
            </a:solidFill>
            <a:prstDash val="sysDot"/>
            <a:round/>
            <a:headEnd type="oval" w="med" len="med"/>
            <a:tailEnd type="oval" w="med" len="med"/>
          </a:ln>
          <a:extLst>
            <a:ext uri="{909E8E84-426E-40DD-AFC4-6F175D3DCCD1}">
              <a14:hiddenFill xmlns:a14="http://schemas.microsoft.com/office/drawing/2010/main">
                <a:noFill/>
              </a14:hiddenFill>
            </a:ext>
          </a:extLst>
        </p:spPr>
      </p:cxnSp>
      <p:cxnSp>
        <p:nvCxnSpPr>
          <p:cNvPr id="18" name="直接连接符 37"/>
          <p:cNvCxnSpPr>
            <a:cxnSpLocks noChangeShapeType="1"/>
          </p:cNvCxnSpPr>
          <p:nvPr/>
        </p:nvCxnSpPr>
        <p:spPr bwMode="auto">
          <a:xfrm flipH="1">
            <a:off x="5599510" y="3349229"/>
            <a:ext cx="2069306" cy="0"/>
          </a:xfrm>
          <a:prstGeom prst="line">
            <a:avLst/>
          </a:prstGeom>
          <a:noFill/>
          <a:ln w="12700" algn="ctr">
            <a:solidFill>
              <a:schemeClr val="tx1">
                <a:lumMod val="85000"/>
                <a:lumOff val="15000"/>
              </a:schemeClr>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19" name="TextBox 13"/>
          <p:cNvSpPr txBox="1">
            <a:spLocks noChangeArrowheads="1"/>
          </p:cNvSpPr>
          <p:nvPr/>
        </p:nvSpPr>
        <p:spPr bwMode="auto">
          <a:xfrm>
            <a:off x="1685926" y="1871662"/>
            <a:ext cx="103227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a:solidFill>
                  <a:srgbClr val="000000"/>
                </a:solidFill>
                <a:latin typeface="+mn-lt"/>
                <a:ea typeface="+mn-ea"/>
                <a:cs typeface="+mn-ea"/>
                <a:sym typeface="+mn-lt"/>
              </a:rPr>
              <a:t>单击编辑标题</a:t>
            </a:r>
            <a:endParaRPr lang="en-US" altLang="zh-CN" sz="1200" b="1">
              <a:solidFill>
                <a:srgbClr val="000000"/>
              </a:solidFill>
              <a:latin typeface="+mn-lt"/>
              <a:ea typeface="+mn-ea"/>
              <a:cs typeface="+mn-ea"/>
              <a:sym typeface="+mn-lt"/>
            </a:endParaRPr>
          </a:p>
        </p:txBody>
      </p:sp>
      <p:sp>
        <p:nvSpPr>
          <p:cNvPr id="20" name="TextBox 13"/>
          <p:cNvSpPr txBox="1">
            <a:spLocks noChangeArrowheads="1"/>
          </p:cNvSpPr>
          <p:nvPr/>
        </p:nvSpPr>
        <p:spPr bwMode="auto">
          <a:xfrm>
            <a:off x="1688307" y="2085976"/>
            <a:ext cx="117871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900">
                <a:solidFill>
                  <a:srgbClr val="000000"/>
                </a:solidFill>
                <a:latin typeface="+mn-lt"/>
                <a:ea typeface="+mn-ea"/>
                <a:cs typeface="+mn-ea"/>
                <a:sym typeface="+mn-lt"/>
              </a:rPr>
              <a:t>单击此处可编辑内容</a:t>
            </a:r>
            <a:endParaRPr lang="en-US" altLang="zh-CN" sz="900">
              <a:solidFill>
                <a:srgbClr val="000000"/>
              </a:solidFill>
              <a:latin typeface="+mn-lt"/>
              <a:ea typeface="+mn-ea"/>
              <a:cs typeface="+mn-ea"/>
              <a:sym typeface="+mn-lt"/>
            </a:endParaRPr>
          </a:p>
        </p:txBody>
      </p:sp>
      <p:sp>
        <p:nvSpPr>
          <p:cNvPr id="21" name="TextBox 13"/>
          <p:cNvSpPr txBox="1">
            <a:spLocks noChangeArrowheads="1"/>
          </p:cNvSpPr>
          <p:nvPr/>
        </p:nvSpPr>
        <p:spPr bwMode="auto">
          <a:xfrm>
            <a:off x="1685926" y="3302794"/>
            <a:ext cx="103227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a:solidFill>
                  <a:srgbClr val="000000"/>
                </a:solidFill>
                <a:latin typeface="+mn-lt"/>
                <a:ea typeface="+mn-ea"/>
                <a:cs typeface="+mn-ea"/>
                <a:sym typeface="+mn-lt"/>
              </a:rPr>
              <a:t>单击编辑标题</a:t>
            </a:r>
            <a:endParaRPr lang="en-US" altLang="zh-CN" sz="1200" b="1">
              <a:solidFill>
                <a:srgbClr val="000000"/>
              </a:solidFill>
              <a:latin typeface="+mn-lt"/>
              <a:ea typeface="+mn-ea"/>
              <a:cs typeface="+mn-ea"/>
              <a:sym typeface="+mn-lt"/>
            </a:endParaRPr>
          </a:p>
        </p:txBody>
      </p:sp>
      <p:sp>
        <p:nvSpPr>
          <p:cNvPr id="22" name="TextBox 13"/>
          <p:cNvSpPr txBox="1">
            <a:spLocks noChangeArrowheads="1"/>
          </p:cNvSpPr>
          <p:nvPr/>
        </p:nvSpPr>
        <p:spPr bwMode="auto">
          <a:xfrm>
            <a:off x="1688307" y="3517107"/>
            <a:ext cx="117871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900">
                <a:solidFill>
                  <a:srgbClr val="000000"/>
                </a:solidFill>
                <a:latin typeface="+mn-lt"/>
                <a:ea typeface="+mn-ea"/>
                <a:cs typeface="+mn-ea"/>
                <a:sym typeface="+mn-lt"/>
              </a:rPr>
              <a:t>单击此处可编辑内容</a:t>
            </a:r>
            <a:endParaRPr lang="en-US" altLang="zh-CN" sz="900">
              <a:solidFill>
                <a:srgbClr val="000000"/>
              </a:solidFill>
              <a:latin typeface="+mn-lt"/>
              <a:ea typeface="+mn-ea"/>
              <a:cs typeface="+mn-ea"/>
              <a:sym typeface="+mn-lt"/>
            </a:endParaRPr>
          </a:p>
        </p:txBody>
      </p:sp>
      <p:sp>
        <p:nvSpPr>
          <p:cNvPr id="23" name="TextBox 13"/>
          <p:cNvSpPr txBox="1">
            <a:spLocks noChangeArrowheads="1"/>
          </p:cNvSpPr>
          <p:nvPr/>
        </p:nvSpPr>
        <p:spPr bwMode="auto">
          <a:xfrm>
            <a:off x="6451997" y="1510903"/>
            <a:ext cx="103227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a:solidFill>
                  <a:srgbClr val="000000"/>
                </a:solidFill>
                <a:latin typeface="+mn-lt"/>
                <a:ea typeface="+mn-ea"/>
                <a:cs typeface="+mn-ea"/>
                <a:sym typeface="+mn-lt"/>
              </a:rPr>
              <a:t>单击编辑标题</a:t>
            </a:r>
            <a:endParaRPr lang="en-US" altLang="zh-CN" sz="1200" b="1">
              <a:solidFill>
                <a:srgbClr val="000000"/>
              </a:solidFill>
              <a:latin typeface="+mn-lt"/>
              <a:ea typeface="+mn-ea"/>
              <a:cs typeface="+mn-ea"/>
              <a:sym typeface="+mn-lt"/>
            </a:endParaRPr>
          </a:p>
        </p:txBody>
      </p:sp>
      <p:sp>
        <p:nvSpPr>
          <p:cNvPr id="24" name="TextBox 13"/>
          <p:cNvSpPr txBox="1">
            <a:spLocks noChangeArrowheads="1"/>
          </p:cNvSpPr>
          <p:nvPr/>
        </p:nvSpPr>
        <p:spPr bwMode="auto">
          <a:xfrm>
            <a:off x="6454379" y="1725217"/>
            <a:ext cx="117871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900">
                <a:solidFill>
                  <a:srgbClr val="000000"/>
                </a:solidFill>
                <a:latin typeface="+mn-lt"/>
                <a:ea typeface="+mn-ea"/>
                <a:cs typeface="+mn-ea"/>
                <a:sym typeface="+mn-lt"/>
              </a:rPr>
              <a:t>单击此处可编辑内容</a:t>
            </a:r>
            <a:endParaRPr lang="en-US" altLang="zh-CN" sz="900">
              <a:solidFill>
                <a:srgbClr val="000000"/>
              </a:solidFill>
              <a:latin typeface="+mn-lt"/>
              <a:ea typeface="+mn-ea"/>
              <a:cs typeface="+mn-ea"/>
              <a:sym typeface="+mn-lt"/>
            </a:endParaRPr>
          </a:p>
        </p:txBody>
      </p:sp>
      <p:sp>
        <p:nvSpPr>
          <p:cNvPr id="25" name="TextBox 13"/>
          <p:cNvSpPr txBox="1">
            <a:spLocks noChangeArrowheads="1"/>
          </p:cNvSpPr>
          <p:nvPr/>
        </p:nvSpPr>
        <p:spPr bwMode="auto">
          <a:xfrm>
            <a:off x="6509147" y="2942035"/>
            <a:ext cx="103227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a:solidFill>
                  <a:srgbClr val="000000"/>
                </a:solidFill>
                <a:latin typeface="+mn-lt"/>
                <a:ea typeface="+mn-ea"/>
                <a:cs typeface="+mn-ea"/>
                <a:sym typeface="+mn-lt"/>
              </a:rPr>
              <a:t>单击编辑标题</a:t>
            </a:r>
            <a:endParaRPr lang="en-US" altLang="zh-CN" sz="1200" b="1">
              <a:solidFill>
                <a:srgbClr val="000000"/>
              </a:solidFill>
              <a:latin typeface="+mn-lt"/>
              <a:ea typeface="+mn-ea"/>
              <a:cs typeface="+mn-ea"/>
              <a:sym typeface="+mn-lt"/>
            </a:endParaRPr>
          </a:p>
        </p:txBody>
      </p:sp>
      <p:sp>
        <p:nvSpPr>
          <p:cNvPr id="26" name="TextBox 13"/>
          <p:cNvSpPr txBox="1">
            <a:spLocks noChangeArrowheads="1"/>
          </p:cNvSpPr>
          <p:nvPr/>
        </p:nvSpPr>
        <p:spPr bwMode="auto">
          <a:xfrm>
            <a:off x="6511529" y="3156348"/>
            <a:ext cx="117871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900">
                <a:solidFill>
                  <a:srgbClr val="000000"/>
                </a:solidFill>
                <a:latin typeface="+mn-lt"/>
                <a:ea typeface="+mn-ea"/>
                <a:cs typeface="+mn-ea"/>
                <a:sym typeface="+mn-lt"/>
              </a:rPr>
              <a:t>单击此处可编辑内容</a:t>
            </a:r>
            <a:endParaRPr lang="en-US" altLang="zh-CN" sz="900">
              <a:solidFill>
                <a:srgbClr val="000000"/>
              </a:solidFill>
              <a:latin typeface="+mn-lt"/>
              <a:ea typeface="+mn-ea"/>
              <a:cs typeface="+mn-ea"/>
              <a:sym typeface="+mn-lt"/>
            </a:endParaRPr>
          </a:p>
        </p:txBody>
      </p:sp>
      <p:sp>
        <p:nvSpPr>
          <p:cNvPr id="27" name="Text Box 160"/>
          <p:cNvSpPr txBox="1">
            <a:spLocks noChangeArrowheads="1"/>
          </p:cNvSpPr>
          <p:nvPr/>
        </p:nvSpPr>
        <p:spPr bwMode="auto">
          <a:xfrm>
            <a:off x="1907704" y="116913"/>
            <a:ext cx="52565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2400" dirty="0">
                <a:cs typeface="+mn-ea"/>
                <a:sym typeface="+mn-lt"/>
              </a:rPr>
              <a:t>单击添加您的标题</a:t>
            </a:r>
          </a:p>
        </p:txBody>
      </p:sp>
    </p:spTree>
    <p:extLst>
      <p:ext uri="{BB962C8B-B14F-4D97-AF65-F5344CB8AC3E}">
        <p14:creationId xmlns:p14="http://schemas.microsoft.com/office/powerpoint/2010/main" val="1886265186"/>
      </p:ext>
    </p:extLst>
  </p:cSld>
  <p:clrMapOvr>
    <a:masterClrMapping/>
  </p:clrMapOvr>
  <mc:AlternateContent xmlns:mc="http://schemas.openxmlformats.org/markup-compatibility/2006" xmlns:p14="http://schemas.microsoft.com/office/powerpoint/2010/main">
    <mc:Choice Requires="p14">
      <p:transition spd="slow" p14:dur="2000" advTm="0"/>
    </mc:Choice>
    <mc:Fallback xmlns:a14="http://schemas.microsoft.com/office/drawing/2010/main"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500"/>
                                        <p:tgtEl>
                                          <p:spTgt spid="22"/>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childTnLst>
                          </p:cTn>
                        </p:par>
                        <p:par>
                          <p:cTn id="24" fill="hold" nodeType="afterGroup">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par>
                          <p:cTn id="28" fill="hold" nodeType="afterGroup">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left)">
                                      <p:cBhvr>
                                        <p:cTn id="31" dur="500"/>
                                        <p:tgtEl>
                                          <p:spTgt spid="25"/>
                                        </p:tgtEl>
                                      </p:cBhvr>
                                    </p:animEffect>
                                  </p:childTnLst>
                                </p:cTn>
                              </p:par>
                            </p:childTnLst>
                          </p:cTn>
                        </p:par>
                        <p:par>
                          <p:cTn id="32" fill="hold" nodeType="afterGroup">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图片 8"/>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877492" y="1354932"/>
            <a:ext cx="2172890" cy="3126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图片 9"/>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854053" y="1843088"/>
            <a:ext cx="2128838" cy="1146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图片 10"/>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066235" y="1843088"/>
            <a:ext cx="2127647" cy="1146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4" name="矩形 11"/>
          <p:cNvSpPr>
            <a:spLocks noChangeArrowheads="1"/>
          </p:cNvSpPr>
          <p:nvPr/>
        </p:nvSpPr>
        <p:spPr bwMode="auto">
          <a:xfrm>
            <a:off x="3854054" y="3206353"/>
            <a:ext cx="4418409"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50">
                <a:latin typeface="+mn-lt"/>
                <a:ea typeface="+mn-ea"/>
                <a:cs typeface="+mn-ea"/>
                <a:sym typeface="+mn-lt"/>
              </a:rPr>
              <a:t>单击此处编辑您要的内容，建议您在展示时采用微软雅黑字体，本模版所有图形线条及其相应素材均可自由编辑、改色、替换。更多使用说明和作品请详阅模版最末的使用手册。</a:t>
            </a:r>
          </a:p>
        </p:txBody>
      </p:sp>
      <p:sp>
        <p:nvSpPr>
          <p:cNvPr id="6" name="Text Box 160"/>
          <p:cNvSpPr txBox="1">
            <a:spLocks noChangeArrowheads="1"/>
          </p:cNvSpPr>
          <p:nvPr/>
        </p:nvSpPr>
        <p:spPr bwMode="auto">
          <a:xfrm>
            <a:off x="1907704" y="116913"/>
            <a:ext cx="52565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2400" dirty="0">
                <a:cs typeface="+mn-ea"/>
                <a:sym typeface="+mn-lt"/>
              </a:rPr>
              <a:t>单击添加您的标题</a:t>
            </a:r>
          </a:p>
        </p:txBody>
      </p:sp>
    </p:spTree>
    <p:extLst>
      <p:ext uri="{BB962C8B-B14F-4D97-AF65-F5344CB8AC3E}">
        <p14:creationId xmlns:p14="http://schemas.microsoft.com/office/powerpoint/2010/main" val="4139768099"/>
      </p:ext>
    </p:extLst>
  </p:cSld>
  <p:clrMapOvr>
    <a:masterClrMapping/>
  </p:clrMapOvr>
  <mc:AlternateContent xmlns:mc="http://schemas.openxmlformats.org/markup-compatibility/2006" xmlns:p14="http://schemas.microsoft.com/office/powerpoint/2010/main">
    <mc:Choice Requires="p14">
      <p:transition spd="slow" p14:dur="2000" advTm="0"/>
    </mc:Choice>
    <mc:Fallback xmlns:a14="http://schemas.microsoft.com/office/drawing/2010/main"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291"/>
                                        </p:tgtEl>
                                        <p:attrNameLst>
                                          <p:attrName>style.visibility</p:attrName>
                                        </p:attrNameLst>
                                      </p:cBhvr>
                                      <p:to>
                                        <p:strVal val="visible"/>
                                      </p:to>
                                    </p:set>
                                    <p:anim calcmode="lin" valueType="num">
                                      <p:cBhvr>
                                        <p:cTn id="7" dur="500" fill="hold"/>
                                        <p:tgtEl>
                                          <p:spTgt spid="12291"/>
                                        </p:tgtEl>
                                        <p:attrNameLst>
                                          <p:attrName>ppt_w</p:attrName>
                                        </p:attrNameLst>
                                      </p:cBhvr>
                                      <p:tavLst>
                                        <p:tav tm="0">
                                          <p:val>
                                            <p:fltVal val="0"/>
                                          </p:val>
                                        </p:tav>
                                        <p:tav tm="100000">
                                          <p:val>
                                            <p:strVal val="#ppt_w"/>
                                          </p:val>
                                        </p:tav>
                                      </p:tavLst>
                                    </p:anim>
                                    <p:anim calcmode="lin" valueType="num">
                                      <p:cBhvr>
                                        <p:cTn id="8" dur="500" fill="hold"/>
                                        <p:tgtEl>
                                          <p:spTgt spid="12291"/>
                                        </p:tgtEl>
                                        <p:attrNameLst>
                                          <p:attrName>ppt_h</p:attrName>
                                        </p:attrNameLst>
                                      </p:cBhvr>
                                      <p:tavLst>
                                        <p:tav tm="0">
                                          <p:val>
                                            <p:fltVal val="0"/>
                                          </p:val>
                                        </p:tav>
                                        <p:tav tm="100000">
                                          <p:val>
                                            <p:strVal val="#ppt_h"/>
                                          </p:val>
                                        </p:tav>
                                      </p:tavLst>
                                    </p:anim>
                                    <p:animEffect transition="in" filter="fade">
                                      <p:cBhvr>
                                        <p:cTn id="9" dur="500"/>
                                        <p:tgtEl>
                                          <p:spTgt spid="12291"/>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292"/>
                                        </p:tgtEl>
                                        <p:attrNameLst>
                                          <p:attrName>style.visibility</p:attrName>
                                        </p:attrNameLst>
                                      </p:cBhvr>
                                      <p:to>
                                        <p:strVal val="visible"/>
                                      </p:to>
                                    </p:set>
                                    <p:animEffect transition="in" filter="fade">
                                      <p:cBhvr>
                                        <p:cTn id="14" dur="1000"/>
                                        <p:tgtEl>
                                          <p:spTgt spid="12292"/>
                                        </p:tgtEl>
                                      </p:cBhvr>
                                    </p:animEffect>
                                    <p:anim calcmode="lin" valueType="num">
                                      <p:cBhvr>
                                        <p:cTn id="15" dur="1000" fill="hold"/>
                                        <p:tgtEl>
                                          <p:spTgt spid="12292"/>
                                        </p:tgtEl>
                                        <p:attrNameLst>
                                          <p:attrName>ppt_x</p:attrName>
                                        </p:attrNameLst>
                                      </p:cBhvr>
                                      <p:tavLst>
                                        <p:tav tm="0">
                                          <p:val>
                                            <p:strVal val="#ppt_x"/>
                                          </p:val>
                                        </p:tav>
                                        <p:tav tm="100000">
                                          <p:val>
                                            <p:strVal val="#ppt_x"/>
                                          </p:val>
                                        </p:tav>
                                      </p:tavLst>
                                    </p:anim>
                                    <p:anim calcmode="lin" valueType="num">
                                      <p:cBhvr>
                                        <p:cTn id="16" dur="1000" fill="hold"/>
                                        <p:tgtEl>
                                          <p:spTgt spid="12292"/>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2293"/>
                                        </p:tgtEl>
                                        <p:attrNameLst>
                                          <p:attrName>style.visibility</p:attrName>
                                        </p:attrNameLst>
                                      </p:cBhvr>
                                      <p:to>
                                        <p:strVal val="visible"/>
                                      </p:to>
                                    </p:set>
                                    <p:animEffect transition="in" filter="fade">
                                      <p:cBhvr>
                                        <p:cTn id="19" dur="1000"/>
                                        <p:tgtEl>
                                          <p:spTgt spid="12293"/>
                                        </p:tgtEl>
                                      </p:cBhvr>
                                    </p:animEffect>
                                    <p:anim calcmode="lin" valueType="num">
                                      <p:cBhvr>
                                        <p:cTn id="20" dur="1000" fill="hold"/>
                                        <p:tgtEl>
                                          <p:spTgt spid="12293"/>
                                        </p:tgtEl>
                                        <p:attrNameLst>
                                          <p:attrName>ppt_x</p:attrName>
                                        </p:attrNameLst>
                                      </p:cBhvr>
                                      <p:tavLst>
                                        <p:tav tm="0">
                                          <p:val>
                                            <p:strVal val="#ppt_x"/>
                                          </p:val>
                                        </p:tav>
                                        <p:tav tm="100000">
                                          <p:val>
                                            <p:strVal val="#ppt_x"/>
                                          </p:val>
                                        </p:tav>
                                      </p:tavLst>
                                    </p:anim>
                                    <p:anim calcmode="lin" valueType="num">
                                      <p:cBhvr>
                                        <p:cTn id="21" dur="1000" fill="hold"/>
                                        <p:tgtEl>
                                          <p:spTgt spid="12293"/>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2294"/>
                                        </p:tgtEl>
                                        <p:attrNameLst>
                                          <p:attrName>style.visibility</p:attrName>
                                        </p:attrNameLst>
                                      </p:cBhvr>
                                      <p:to>
                                        <p:strVal val="visible"/>
                                      </p:to>
                                    </p:set>
                                    <p:animEffect transition="in" filter="fade">
                                      <p:cBhvr>
                                        <p:cTn id="24" dur="1000"/>
                                        <p:tgtEl>
                                          <p:spTgt spid="12294"/>
                                        </p:tgtEl>
                                      </p:cBhvr>
                                    </p:animEffect>
                                    <p:anim calcmode="lin" valueType="num">
                                      <p:cBhvr>
                                        <p:cTn id="25" dur="1000" fill="hold"/>
                                        <p:tgtEl>
                                          <p:spTgt spid="12294"/>
                                        </p:tgtEl>
                                        <p:attrNameLst>
                                          <p:attrName>ppt_x</p:attrName>
                                        </p:attrNameLst>
                                      </p:cBhvr>
                                      <p:tavLst>
                                        <p:tav tm="0">
                                          <p:val>
                                            <p:strVal val="#ppt_x"/>
                                          </p:val>
                                        </p:tav>
                                        <p:tav tm="100000">
                                          <p:val>
                                            <p:strVal val="#ppt_x"/>
                                          </p:val>
                                        </p:tav>
                                      </p:tavLst>
                                    </p:anim>
                                    <p:anim calcmode="lin" valueType="num">
                                      <p:cBhvr>
                                        <p:cTn id="26" dur="1000" fill="hold"/>
                                        <p:tgtEl>
                                          <p:spTgt spid="122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E:\PPT\PPT中国风元素\水墨具体图案\图片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6204366">
            <a:off x="602457" y="1516857"/>
            <a:ext cx="756047" cy="696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 descr="E:\PPT\PPT中国风元素\水墨具体图案\图片1.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5866363">
            <a:off x="1417440" y="2612827"/>
            <a:ext cx="721519" cy="665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 descr="E:\PPT\PPT中国风元素\水墨具体图案\图片1.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4921035">
            <a:off x="2296121" y="3634383"/>
            <a:ext cx="723900" cy="667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8" name="矩形 29"/>
          <p:cNvSpPr>
            <a:spLocks noChangeArrowheads="1"/>
          </p:cNvSpPr>
          <p:nvPr/>
        </p:nvSpPr>
        <p:spPr bwMode="auto">
          <a:xfrm>
            <a:off x="1591866" y="1670447"/>
            <a:ext cx="5266134" cy="37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050">
                <a:solidFill>
                  <a:srgbClr val="000000"/>
                </a:solidFill>
                <a:latin typeface="+mn-lt"/>
                <a:ea typeface="+mn-ea"/>
                <a:cs typeface="+mn-ea"/>
                <a:sym typeface="+mn-lt"/>
              </a:rPr>
              <a:t>单击此处编辑您要的内容，建议您在展示时采用微软雅黑字体，本模版所有图形线条及其相应素材均可自由编辑、改色、替换。更多使用说明和作品请详阅模版最末的使用手册。</a:t>
            </a:r>
            <a:endParaRPr lang="en-US" altLang="zh-CN" sz="1050">
              <a:solidFill>
                <a:srgbClr val="000000"/>
              </a:solidFill>
              <a:latin typeface="+mn-lt"/>
              <a:ea typeface="+mn-ea"/>
              <a:cs typeface="+mn-ea"/>
              <a:sym typeface="+mn-lt"/>
            </a:endParaRPr>
          </a:p>
        </p:txBody>
      </p:sp>
      <p:sp>
        <p:nvSpPr>
          <p:cNvPr id="13319" name="矩形 30"/>
          <p:cNvSpPr>
            <a:spLocks noChangeArrowheads="1"/>
          </p:cNvSpPr>
          <p:nvPr/>
        </p:nvSpPr>
        <p:spPr bwMode="auto">
          <a:xfrm>
            <a:off x="2399110" y="2751535"/>
            <a:ext cx="5266134" cy="37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050">
                <a:solidFill>
                  <a:srgbClr val="000000"/>
                </a:solidFill>
                <a:latin typeface="+mn-lt"/>
                <a:ea typeface="+mn-ea"/>
                <a:cs typeface="+mn-ea"/>
                <a:sym typeface="+mn-lt"/>
              </a:rPr>
              <a:t>单击此处编辑您要的内容，建议您在展示时采用微软雅黑字体，本模版所有图形线条及其相应素材均可自由编辑、改色、替换。更多使用说明和作品请详阅模版最末的使用手册。</a:t>
            </a:r>
            <a:endParaRPr lang="en-US" altLang="zh-CN" sz="1050">
              <a:solidFill>
                <a:srgbClr val="000000"/>
              </a:solidFill>
              <a:latin typeface="+mn-lt"/>
              <a:ea typeface="+mn-ea"/>
              <a:cs typeface="+mn-ea"/>
              <a:sym typeface="+mn-lt"/>
            </a:endParaRPr>
          </a:p>
        </p:txBody>
      </p:sp>
      <p:sp>
        <p:nvSpPr>
          <p:cNvPr id="13320" name="矩形 31"/>
          <p:cNvSpPr>
            <a:spLocks noChangeArrowheads="1"/>
          </p:cNvSpPr>
          <p:nvPr/>
        </p:nvSpPr>
        <p:spPr bwMode="auto">
          <a:xfrm>
            <a:off x="3184922" y="3774281"/>
            <a:ext cx="5266134" cy="37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050">
                <a:solidFill>
                  <a:srgbClr val="000000"/>
                </a:solidFill>
                <a:latin typeface="+mn-lt"/>
                <a:ea typeface="+mn-ea"/>
                <a:cs typeface="+mn-ea"/>
                <a:sym typeface="+mn-lt"/>
              </a:rPr>
              <a:t>单击此处编辑您要的内容，建议您在展示时采用微软雅黑字体，本模版所有图形线条及其相应素材均可自由编辑、改色、替换。更多使用说明和作品请详阅模版最末的使用手册。</a:t>
            </a:r>
            <a:endParaRPr lang="en-US" altLang="zh-CN" sz="1050">
              <a:solidFill>
                <a:srgbClr val="000000"/>
              </a:solidFill>
              <a:latin typeface="+mn-lt"/>
              <a:ea typeface="+mn-ea"/>
              <a:cs typeface="+mn-ea"/>
              <a:sym typeface="+mn-lt"/>
            </a:endParaRPr>
          </a:p>
        </p:txBody>
      </p:sp>
      <p:sp>
        <p:nvSpPr>
          <p:cNvPr id="8" name="Text Box 160"/>
          <p:cNvSpPr txBox="1">
            <a:spLocks noChangeArrowheads="1"/>
          </p:cNvSpPr>
          <p:nvPr/>
        </p:nvSpPr>
        <p:spPr bwMode="auto">
          <a:xfrm>
            <a:off x="1907704" y="116913"/>
            <a:ext cx="52565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2400" dirty="0">
                <a:cs typeface="+mn-ea"/>
                <a:sym typeface="+mn-lt"/>
              </a:rPr>
              <a:t>单击添加您的标题</a:t>
            </a:r>
          </a:p>
        </p:txBody>
      </p:sp>
    </p:spTree>
    <p:extLst>
      <p:ext uri="{BB962C8B-B14F-4D97-AF65-F5344CB8AC3E}">
        <p14:creationId xmlns:p14="http://schemas.microsoft.com/office/powerpoint/2010/main" val="2488187809"/>
      </p:ext>
    </p:extLst>
  </p:cSld>
  <p:clrMapOvr>
    <a:masterClrMapping/>
  </p:clrMapOvr>
  <mc:AlternateContent xmlns:mc="http://schemas.openxmlformats.org/markup-compatibility/2006" xmlns:p14="http://schemas.microsoft.com/office/powerpoint/2010/main">
    <mc:Choice Requires="p14">
      <p:transition spd="slow" p14:dur="2000" advTm="0"/>
    </mc:Choice>
    <mc:Fallback xmlns:a14="http://schemas.microsoft.com/office/drawing/2010/main"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1" presetClass="entr" presetSubtype="1"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heel(1)">
                                      <p:cBhvr>
                                        <p:cTn id="7" dur="500"/>
                                        <p:tgtEl>
                                          <p:spTgt spid="27"/>
                                        </p:tgtEl>
                                      </p:cBhvr>
                                    </p:animEffect>
                                  </p:childTnLst>
                                </p:cTn>
                              </p:par>
                            </p:childTnLst>
                          </p:cTn>
                        </p:par>
                        <p:par>
                          <p:cTn id="8" fill="hold" nodeType="afterGroup">
                            <p:stCondLst>
                              <p:cond delay="500"/>
                            </p:stCondLst>
                            <p:childTnLst>
                              <p:par>
                                <p:cTn id="9" presetID="21" presetClass="entr" presetSubtype="1"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heel(1)">
                                      <p:cBhvr>
                                        <p:cTn id="11" dur="500"/>
                                        <p:tgtEl>
                                          <p:spTgt spid="28"/>
                                        </p:tgtEl>
                                      </p:cBhvr>
                                    </p:animEffect>
                                  </p:childTnLst>
                                </p:cTn>
                              </p:par>
                            </p:childTnLst>
                          </p:cTn>
                        </p:par>
                        <p:par>
                          <p:cTn id="12" fill="hold" nodeType="afterGroup">
                            <p:stCondLst>
                              <p:cond delay="1000"/>
                            </p:stCondLst>
                            <p:childTnLst>
                              <p:par>
                                <p:cTn id="13" presetID="21" presetClass="entr" presetSubtype="1"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heel(1)">
                                      <p:cBhvr>
                                        <p:cTn id="1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45547" y="2169319"/>
            <a:ext cx="3120894" cy="3005079"/>
          </a:xfrm>
          <a:prstGeom prst="rect">
            <a:avLst/>
          </a:prstGeom>
        </p:spPr>
      </p:pic>
      <p:pic>
        <p:nvPicPr>
          <p:cNvPr id="10" name="图片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06820" y="764778"/>
            <a:ext cx="918875" cy="485288"/>
          </a:xfrm>
          <a:prstGeom prst="rect">
            <a:avLst/>
          </a:prstGeom>
        </p:spPr>
      </p:pic>
      <p:sp>
        <p:nvSpPr>
          <p:cNvPr id="3" name="文本框 2"/>
          <p:cNvSpPr txBox="1"/>
          <p:nvPr/>
        </p:nvSpPr>
        <p:spPr>
          <a:xfrm>
            <a:off x="5724128" y="1203598"/>
            <a:ext cx="861774" cy="2704002"/>
          </a:xfrm>
          <a:prstGeom prst="rect">
            <a:avLst/>
          </a:prstGeom>
          <a:noFill/>
          <a:ln>
            <a:solidFill>
              <a:schemeClr val="tx1">
                <a:lumMod val="50000"/>
                <a:lumOff val="50000"/>
              </a:schemeClr>
            </a:solidFill>
          </a:ln>
        </p:spPr>
        <p:txBody>
          <a:bodyPr vert="eaVert" wrap="square" rtlCol="0">
            <a:spAutoFit/>
          </a:bodyPr>
          <a:lstStyle/>
          <a:p>
            <a:pPr algn="ctr"/>
            <a:r>
              <a:rPr lang="zh-CN" altLang="en-US" sz="4400" dirty="0">
                <a:cs typeface="+mn-ea"/>
                <a:sym typeface="+mn-lt"/>
              </a:rPr>
              <a:t>第四章</a:t>
            </a:r>
          </a:p>
        </p:txBody>
      </p:sp>
      <p:sp>
        <p:nvSpPr>
          <p:cNvPr id="13" name="Text Box 160"/>
          <p:cNvSpPr txBox="1">
            <a:spLocks noChangeArrowheads="1"/>
          </p:cNvSpPr>
          <p:nvPr/>
        </p:nvSpPr>
        <p:spPr bwMode="auto">
          <a:xfrm>
            <a:off x="1491822" y="1950343"/>
            <a:ext cx="40519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zh-CN" altLang="en-US" sz="2400" dirty="0">
                <a:cs typeface="+mn-ea"/>
                <a:sym typeface="+mn-lt"/>
              </a:rPr>
              <a:t>单击添加您的标题</a:t>
            </a:r>
          </a:p>
        </p:txBody>
      </p:sp>
      <p:sp>
        <p:nvSpPr>
          <p:cNvPr id="14" name="文本框 13"/>
          <p:cNvSpPr txBox="1"/>
          <p:nvPr/>
        </p:nvSpPr>
        <p:spPr>
          <a:xfrm>
            <a:off x="1907704" y="2613684"/>
            <a:ext cx="3657116" cy="568810"/>
          </a:xfrm>
          <a:prstGeom prst="rect">
            <a:avLst/>
          </a:prstGeom>
          <a:noFill/>
        </p:spPr>
        <p:txBody>
          <a:bodyPr wrap="square" rtlCol="0">
            <a:spAutoFit/>
          </a:bodyPr>
          <a:lstStyle/>
          <a:p>
            <a:pPr algn="r">
              <a:lnSpc>
                <a:spcPct val="150000"/>
              </a:lnSpc>
            </a:pPr>
            <a:r>
              <a:rPr lang="en-US" altLang="zh-CN" sz="1100" dirty="0">
                <a:solidFill>
                  <a:schemeClr val="tx1">
                    <a:lumMod val="85000"/>
                    <a:lumOff val="15000"/>
                  </a:schemeClr>
                </a:solidFill>
                <a:cs typeface="+mn-ea"/>
                <a:sym typeface="+mn-lt"/>
              </a:rPr>
              <a:t>Thesis defense Thesis </a:t>
            </a:r>
            <a:r>
              <a:rPr lang="en-US" altLang="zh-CN" sz="1100" dirty="0" err="1">
                <a:solidFill>
                  <a:schemeClr val="tx1">
                    <a:lumMod val="85000"/>
                    <a:lumOff val="15000"/>
                  </a:schemeClr>
                </a:solidFill>
                <a:cs typeface="+mn-ea"/>
                <a:sym typeface="+mn-lt"/>
              </a:rPr>
              <a:t>defenseThesis</a:t>
            </a:r>
            <a:r>
              <a:rPr lang="en-US" altLang="zh-CN" sz="1100" dirty="0">
                <a:solidFill>
                  <a:schemeClr val="tx1">
                    <a:lumMod val="85000"/>
                    <a:lumOff val="15000"/>
                  </a:schemeClr>
                </a:solidFill>
                <a:cs typeface="+mn-ea"/>
                <a:sym typeface="+mn-lt"/>
              </a:rPr>
              <a:t> </a:t>
            </a:r>
            <a:r>
              <a:rPr lang="en-US" altLang="zh-CN" sz="1100" dirty="0" err="1">
                <a:solidFill>
                  <a:schemeClr val="tx1">
                    <a:lumMod val="85000"/>
                    <a:lumOff val="15000"/>
                  </a:schemeClr>
                </a:solidFill>
                <a:cs typeface="+mn-ea"/>
                <a:sym typeface="+mn-lt"/>
              </a:rPr>
              <a:t>defenseThesis</a:t>
            </a:r>
            <a:r>
              <a:rPr lang="en-US" altLang="zh-CN" sz="1100" dirty="0">
                <a:solidFill>
                  <a:schemeClr val="tx1">
                    <a:lumMod val="85000"/>
                    <a:lumOff val="15000"/>
                  </a:schemeClr>
                </a:solidFill>
                <a:cs typeface="+mn-ea"/>
                <a:sym typeface="+mn-lt"/>
              </a:rPr>
              <a:t> defense</a:t>
            </a:r>
            <a:endParaRPr lang="zh-CN" altLang="en-US" sz="1100" dirty="0">
              <a:solidFill>
                <a:schemeClr val="tx1">
                  <a:lumMod val="85000"/>
                  <a:lumOff val="15000"/>
                </a:schemeClr>
              </a:solidFill>
              <a:cs typeface="+mn-ea"/>
              <a:sym typeface="+mn-lt"/>
            </a:endParaRPr>
          </a:p>
        </p:txBody>
      </p:sp>
      <p:pic>
        <p:nvPicPr>
          <p:cNvPr id="15" name="图片 14"/>
          <p:cNvPicPr>
            <a:picLocks noChangeAspect="1"/>
          </p:cNvPicPr>
          <p:nvPr/>
        </p:nvPicPr>
        <p:blipFill rotWithShape="1">
          <a:blip r:embed="rId5" cstate="screen">
            <a:extLst>
              <a:ext uri="{28A0092B-C50C-407E-A947-70E740481C1C}">
                <a14:useLocalDpi xmlns:a14="http://schemas.microsoft.com/office/drawing/2010/main"/>
              </a:ext>
            </a:extLst>
          </a:blip>
          <a:srcRect l="7555" b="28111"/>
          <a:stretch/>
        </p:blipFill>
        <p:spPr>
          <a:xfrm>
            <a:off x="-108520" y="2927812"/>
            <a:ext cx="3456384" cy="2215688"/>
          </a:xfrm>
          <a:prstGeom prst="rect">
            <a:avLst/>
          </a:prstGeom>
        </p:spPr>
      </p:pic>
    </p:spTree>
    <p:extLst>
      <p:ext uri="{BB962C8B-B14F-4D97-AF65-F5344CB8AC3E}">
        <p14:creationId xmlns:p14="http://schemas.microsoft.com/office/powerpoint/2010/main" val="3137885746"/>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up)">
                                      <p:cBhvr>
                                        <p:cTn id="18" dur="500"/>
                                        <p:tgtEl>
                                          <p:spTgt spid="3"/>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3">
                                            <p:txEl>
                                              <p:pRg st="0" end="0"/>
                                            </p:txEl>
                                          </p:spTgt>
                                        </p:tgtEl>
                                        <p:attrNameLst>
                                          <p:attrName>style.visibility</p:attrName>
                                        </p:attrNameLst>
                                      </p:cBhvr>
                                      <p:to>
                                        <p:strVal val="visible"/>
                                      </p:to>
                                    </p:set>
                                    <p:animEffect transition="in" filter="wipe(left)">
                                      <p:cBhvr>
                                        <p:cTn id="22" dur="1000"/>
                                        <p:tgtEl>
                                          <p:spTgt spid="13">
                                            <p:txEl>
                                              <p:pRg st="0" end="0"/>
                                            </p:txEl>
                                          </p:spTgt>
                                        </p:tgtEl>
                                      </p:cBhvr>
                                    </p:animEffect>
                                  </p:childTnLst>
                                </p:cTn>
                              </p:par>
                            </p:childTnLst>
                          </p:cTn>
                        </p:par>
                        <p:par>
                          <p:cTn id="23" fill="hold">
                            <p:stCondLst>
                              <p:cond delay="2500"/>
                            </p:stCondLst>
                            <p:childTnLst>
                              <p:par>
                                <p:cTn id="24" presetID="26" presetClass="emph" presetSubtype="0" fill="hold" grpId="0" nodeType="afterEffect">
                                  <p:stCondLst>
                                    <p:cond delay="0"/>
                                  </p:stCondLst>
                                  <p:childTnLst>
                                    <p:animEffect transition="out" filter="fade">
                                      <p:cBhvr>
                                        <p:cTn id="25" dur="500" tmFilter="0, 0; .2, .5; .8, .5; 1, 0"/>
                                        <p:tgtEl>
                                          <p:spTgt spid="13">
                                            <p:txEl>
                                              <p:pRg st="0" end="0"/>
                                            </p:txEl>
                                          </p:spTgt>
                                        </p:tgtEl>
                                      </p:cBhvr>
                                    </p:animEffect>
                                    <p:animScale>
                                      <p:cBhvr>
                                        <p:cTn id="26" dur="250" autoRev="1" fill="hold"/>
                                        <p:tgtEl>
                                          <p:spTgt spid="13">
                                            <p:txEl>
                                              <p:pRg st="0" end="0"/>
                                            </p:txEl>
                                          </p:spTgt>
                                        </p:tgtEl>
                                      </p:cBhvr>
                                      <p:by x="105000" y="105000"/>
                                    </p:animScale>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900"/>
                                        <p:tgtEl>
                                          <p:spTgt spid="14"/>
                                        </p:tgtEl>
                                      </p:cBhvr>
                                    </p:animEffect>
                                  </p:childTnLst>
                                </p:cTn>
                              </p:par>
                            </p:childTnLst>
                          </p:cTn>
                        </p:par>
                        <p:par>
                          <p:cTn id="31" fill="hold">
                            <p:stCondLst>
                              <p:cond delay="4900"/>
                            </p:stCondLst>
                            <p:childTnLst>
                              <p:par>
                                <p:cTn id="32" presetID="42" presetClass="entr" presetSubtype="0"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build="allAtOnce"/>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 descr="K:\png\素材CNN-sccnn.com_201406210812-恢复的.psd_0036_图层-29.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45603" y="915566"/>
            <a:ext cx="1926793" cy="1934419"/>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3" descr="K:\png\素材CNN-sccnn.com_201406210812-恢复的.psd_0035_图层-30.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177813" y="3579862"/>
            <a:ext cx="2769824" cy="122413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K:\png\素材CNN-sccnn.com_201406210812-恢复的.psd_0036_图层-29.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82927" y="915566"/>
            <a:ext cx="1926793" cy="1934419"/>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K:\png\素材CNN-sccnn.com_201406210812-恢复的.psd_0036_图层-29.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20251" y="915566"/>
            <a:ext cx="1926793" cy="1934419"/>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K:\png\素材CNN-sccnn.com_201406210812-恢复的.psd_0036_图层-29.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57575" y="915566"/>
            <a:ext cx="1926793" cy="1934419"/>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p:cNvSpPr txBox="1"/>
          <p:nvPr/>
        </p:nvSpPr>
        <p:spPr>
          <a:xfrm>
            <a:off x="1781111" y="1419622"/>
            <a:ext cx="646331" cy="646331"/>
          </a:xfrm>
          <a:prstGeom prst="rect">
            <a:avLst/>
          </a:prstGeom>
          <a:noFill/>
        </p:spPr>
        <p:txBody>
          <a:bodyPr wrap="none" rtlCol="0">
            <a:spAutoFit/>
          </a:bodyPr>
          <a:lstStyle/>
          <a:p>
            <a:r>
              <a:rPr lang="zh-CN" altLang="en-US" dirty="0">
                <a:solidFill>
                  <a:schemeClr val="bg1"/>
                </a:solidFill>
                <a:cs typeface="+mn-ea"/>
                <a:sym typeface="+mn-lt"/>
              </a:rPr>
              <a:t>添加</a:t>
            </a:r>
            <a:endParaRPr lang="en-US" altLang="zh-CN" dirty="0">
              <a:solidFill>
                <a:schemeClr val="bg1"/>
              </a:solidFill>
              <a:cs typeface="+mn-ea"/>
              <a:sym typeface="+mn-lt"/>
            </a:endParaRPr>
          </a:p>
          <a:p>
            <a:r>
              <a:rPr lang="zh-CN" altLang="en-US" dirty="0">
                <a:solidFill>
                  <a:schemeClr val="bg1"/>
                </a:solidFill>
                <a:cs typeface="+mn-ea"/>
                <a:sym typeface="+mn-lt"/>
              </a:rPr>
              <a:t>文字</a:t>
            </a:r>
          </a:p>
        </p:txBody>
      </p:sp>
      <p:sp>
        <p:nvSpPr>
          <p:cNvPr id="41" name="TextBox 40"/>
          <p:cNvSpPr txBox="1"/>
          <p:nvPr/>
        </p:nvSpPr>
        <p:spPr>
          <a:xfrm>
            <a:off x="3437295" y="1419622"/>
            <a:ext cx="646331" cy="646331"/>
          </a:xfrm>
          <a:prstGeom prst="rect">
            <a:avLst/>
          </a:prstGeom>
          <a:noFill/>
        </p:spPr>
        <p:txBody>
          <a:bodyPr wrap="none" rtlCol="0">
            <a:spAutoFit/>
          </a:bodyPr>
          <a:lstStyle/>
          <a:p>
            <a:r>
              <a:rPr lang="zh-CN" altLang="en-US" dirty="0">
                <a:solidFill>
                  <a:schemeClr val="bg1"/>
                </a:solidFill>
                <a:cs typeface="+mn-ea"/>
                <a:sym typeface="+mn-lt"/>
              </a:rPr>
              <a:t>添加</a:t>
            </a:r>
            <a:endParaRPr lang="en-US" altLang="zh-CN" dirty="0">
              <a:solidFill>
                <a:schemeClr val="bg1"/>
              </a:solidFill>
              <a:cs typeface="+mn-ea"/>
              <a:sym typeface="+mn-lt"/>
            </a:endParaRPr>
          </a:p>
          <a:p>
            <a:r>
              <a:rPr lang="zh-CN" altLang="en-US" dirty="0">
                <a:solidFill>
                  <a:schemeClr val="bg1"/>
                </a:solidFill>
                <a:cs typeface="+mn-ea"/>
                <a:sym typeface="+mn-lt"/>
              </a:rPr>
              <a:t>文字</a:t>
            </a:r>
          </a:p>
        </p:txBody>
      </p:sp>
      <p:sp>
        <p:nvSpPr>
          <p:cNvPr id="42" name="TextBox 41"/>
          <p:cNvSpPr txBox="1"/>
          <p:nvPr/>
        </p:nvSpPr>
        <p:spPr>
          <a:xfrm>
            <a:off x="5095220" y="1419622"/>
            <a:ext cx="646331" cy="646331"/>
          </a:xfrm>
          <a:prstGeom prst="rect">
            <a:avLst/>
          </a:prstGeom>
          <a:noFill/>
        </p:spPr>
        <p:txBody>
          <a:bodyPr wrap="none" rtlCol="0">
            <a:spAutoFit/>
          </a:bodyPr>
          <a:lstStyle/>
          <a:p>
            <a:r>
              <a:rPr lang="zh-CN" altLang="en-US" dirty="0">
                <a:solidFill>
                  <a:schemeClr val="bg1"/>
                </a:solidFill>
                <a:cs typeface="+mn-ea"/>
                <a:sym typeface="+mn-lt"/>
              </a:rPr>
              <a:t>添加</a:t>
            </a:r>
            <a:endParaRPr lang="en-US" altLang="zh-CN" dirty="0">
              <a:solidFill>
                <a:schemeClr val="bg1"/>
              </a:solidFill>
              <a:cs typeface="+mn-ea"/>
              <a:sym typeface="+mn-lt"/>
            </a:endParaRPr>
          </a:p>
          <a:p>
            <a:r>
              <a:rPr lang="zh-CN" altLang="en-US" dirty="0">
                <a:solidFill>
                  <a:schemeClr val="bg1"/>
                </a:solidFill>
                <a:cs typeface="+mn-ea"/>
                <a:sym typeface="+mn-lt"/>
              </a:rPr>
              <a:t>文字</a:t>
            </a:r>
          </a:p>
        </p:txBody>
      </p:sp>
      <p:sp>
        <p:nvSpPr>
          <p:cNvPr id="43" name="TextBox 42"/>
          <p:cNvSpPr txBox="1"/>
          <p:nvPr/>
        </p:nvSpPr>
        <p:spPr>
          <a:xfrm>
            <a:off x="6677655" y="1419622"/>
            <a:ext cx="646331" cy="646331"/>
          </a:xfrm>
          <a:prstGeom prst="rect">
            <a:avLst/>
          </a:prstGeom>
          <a:noFill/>
        </p:spPr>
        <p:txBody>
          <a:bodyPr wrap="none" rtlCol="0">
            <a:spAutoFit/>
          </a:bodyPr>
          <a:lstStyle/>
          <a:p>
            <a:r>
              <a:rPr lang="zh-CN" altLang="en-US" dirty="0">
                <a:solidFill>
                  <a:schemeClr val="bg1"/>
                </a:solidFill>
                <a:cs typeface="+mn-ea"/>
                <a:sym typeface="+mn-lt"/>
              </a:rPr>
              <a:t>添加</a:t>
            </a:r>
            <a:endParaRPr lang="en-US" altLang="zh-CN" dirty="0">
              <a:solidFill>
                <a:schemeClr val="bg1"/>
              </a:solidFill>
              <a:cs typeface="+mn-ea"/>
              <a:sym typeface="+mn-lt"/>
            </a:endParaRPr>
          </a:p>
          <a:p>
            <a:r>
              <a:rPr lang="zh-CN" altLang="en-US" dirty="0">
                <a:solidFill>
                  <a:schemeClr val="bg1"/>
                </a:solidFill>
                <a:cs typeface="+mn-ea"/>
                <a:sym typeface="+mn-lt"/>
              </a:rPr>
              <a:t>文字</a:t>
            </a:r>
          </a:p>
        </p:txBody>
      </p:sp>
      <p:sp>
        <p:nvSpPr>
          <p:cNvPr id="44" name="TextBox 43"/>
          <p:cNvSpPr txBox="1"/>
          <p:nvPr/>
        </p:nvSpPr>
        <p:spPr>
          <a:xfrm>
            <a:off x="3567238" y="4152103"/>
            <a:ext cx="1880643" cy="338554"/>
          </a:xfrm>
          <a:prstGeom prst="rect">
            <a:avLst/>
          </a:prstGeom>
          <a:noFill/>
        </p:spPr>
        <p:txBody>
          <a:bodyPr wrap="none" rtlCol="0">
            <a:spAutoFit/>
          </a:bodyPr>
          <a:lstStyle/>
          <a:p>
            <a:r>
              <a:rPr lang="zh-CN" altLang="en-US" sz="1600" dirty="0">
                <a:solidFill>
                  <a:schemeClr val="bg1"/>
                </a:solidFill>
                <a:cs typeface="+mn-ea"/>
                <a:sym typeface="+mn-lt"/>
              </a:rPr>
              <a:t>单击此处添加文本 </a:t>
            </a:r>
          </a:p>
        </p:txBody>
      </p:sp>
      <p:pic>
        <p:nvPicPr>
          <p:cNvPr id="45" name="Picture 2" descr="D:\png\0101000028865661_0007_图层-2-副本-7.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3018797">
            <a:off x="2045211" y="3221107"/>
            <a:ext cx="1275432" cy="467515"/>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descr="D:\png\0101000028865661_0007_图层-2-副本-7.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4315857">
            <a:off x="3243648" y="2940916"/>
            <a:ext cx="1275432" cy="467515"/>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D:\png\0101000028865661_0007_图层-2-副本-7.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6119570">
            <a:off x="4645931" y="2966504"/>
            <a:ext cx="1275432" cy="46751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D:\png\0101000028865661_0007_图层-2-副本-7.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7813252">
            <a:off x="5671366" y="3223255"/>
            <a:ext cx="1275432" cy="467515"/>
          </a:xfrm>
          <a:prstGeom prst="rect">
            <a:avLst/>
          </a:prstGeom>
          <a:noFill/>
          <a:extLst>
            <a:ext uri="{909E8E84-426E-40DD-AFC4-6F175D3DCCD1}">
              <a14:hiddenFill xmlns:a14="http://schemas.microsoft.com/office/drawing/2010/main">
                <a:solidFill>
                  <a:srgbClr val="FFFFFF"/>
                </a:solidFill>
              </a14:hiddenFill>
            </a:ext>
          </a:extLst>
        </p:spPr>
      </p:pic>
      <p:sp>
        <p:nvSpPr>
          <p:cNvPr id="21" name="Text Box 160"/>
          <p:cNvSpPr txBox="1">
            <a:spLocks noChangeArrowheads="1"/>
          </p:cNvSpPr>
          <p:nvPr/>
        </p:nvSpPr>
        <p:spPr bwMode="auto">
          <a:xfrm>
            <a:off x="1907704" y="116913"/>
            <a:ext cx="52565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2400" dirty="0">
                <a:cs typeface="+mn-ea"/>
                <a:sym typeface="+mn-lt"/>
              </a:rPr>
              <a:t>单击添加您的标题</a:t>
            </a:r>
          </a:p>
        </p:txBody>
      </p:sp>
    </p:spTree>
    <p:extLst>
      <p:ext uri="{BB962C8B-B14F-4D97-AF65-F5344CB8AC3E}">
        <p14:creationId xmlns:p14="http://schemas.microsoft.com/office/powerpoint/2010/main" val="964858448"/>
      </p:ext>
    </p:extLst>
  </p:cSld>
  <p:clrMapOvr>
    <a:masterClrMapping/>
  </p:clrMapOvr>
  <mc:AlternateContent xmlns:mc="http://schemas.openxmlformats.org/markup-compatibility/2006" xmlns:p14="http://schemas.microsoft.com/office/powerpoint/2010/main">
    <mc:Choice Requires="p14">
      <p:transition spd="slow" p14:dur="2000" advTm="0"/>
    </mc:Choice>
    <mc:Fallback xmlns:a14="http://schemas.microsoft.com/office/drawing/2010/main"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1900"/>
                                  </p:stCondLst>
                                  <p:childTnLst>
                                    <p:set>
                                      <p:cBhvr>
                                        <p:cTn id="6" dur="1" fill="hold">
                                          <p:stCondLst>
                                            <p:cond delay="0"/>
                                          </p:stCondLst>
                                        </p:cTn>
                                        <p:tgtEl>
                                          <p:spTgt spid="29"/>
                                        </p:tgtEl>
                                        <p:attrNameLst>
                                          <p:attrName>style.visibility</p:attrName>
                                        </p:attrNameLst>
                                      </p:cBhvr>
                                      <p:to>
                                        <p:strVal val="visible"/>
                                      </p:to>
                                    </p:set>
                                    <p:animScale>
                                      <p:cBhvr>
                                        <p:cTn id="7"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9"/>
                                        </p:tgtEl>
                                        <p:attrNameLst>
                                          <p:attrName>ppt_x</p:attrName>
                                          <p:attrName>ppt_y</p:attrName>
                                        </p:attrNameLst>
                                      </p:cBhvr>
                                    </p:animMotion>
                                    <p:animEffect transition="in" filter="fade">
                                      <p:cBhvr>
                                        <p:cTn id="9" dur="1000"/>
                                        <p:tgtEl>
                                          <p:spTgt spid="29"/>
                                        </p:tgtEl>
                                      </p:cBhvr>
                                    </p:animEffect>
                                  </p:childTnLst>
                                </p:cTn>
                              </p:par>
                              <p:par>
                                <p:cTn id="10" presetID="52" presetClass="entr" presetSubtype="0" fill="hold" nodeType="withEffect">
                                  <p:stCondLst>
                                    <p:cond delay="2300"/>
                                  </p:stCondLst>
                                  <p:childTnLst>
                                    <p:set>
                                      <p:cBhvr>
                                        <p:cTn id="11" dur="1" fill="hold">
                                          <p:stCondLst>
                                            <p:cond delay="0"/>
                                          </p:stCondLst>
                                        </p:cTn>
                                        <p:tgtEl>
                                          <p:spTgt spid="31"/>
                                        </p:tgtEl>
                                        <p:attrNameLst>
                                          <p:attrName>style.visibility</p:attrName>
                                        </p:attrNameLst>
                                      </p:cBhvr>
                                      <p:to>
                                        <p:strVal val="visible"/>
                                      </p:to>
                                    </p:set>
                                    <p:animScale>
                                      <p:cBhvr>
                                        <p:cTn id="12"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31"/>
                                        </p:tgtEl>
                                        <p:attrNameLst>
                                          <p:attrName>ppt_x</p:attrName>
                                          <p:attrName>ppt_y</p:attrName>
                                        </p:attrNameLst>
                                      </p:cBhvr>
                                    </p:animMotion>
                                    <p:animEffect transition="in" filter="fade">
                                      <p:cBhvr>
                                        <p:cTn id="14" dur="1000"/>
                                        <p:tgtEl>
                                          <p:spTgt spid="31"/>
                                        </p:tgtEl>
                                      </p:cBhvr>
                                    </p:animEffect>
                                  </p:childTnLst>
                                </p:cTn>
                              </p:par>
                              <p:par>
                                <p:cTn id="15" presetID="52" presetClass="entr" presetSubtype="0" fill="hold" nodeType="withEffect">
                                  <p:stCondLst>
                                    <p:cond delay="2700"/>
                                  </p:stCondLst>
                                  <p:childTnLst>
                                    <p:set>
                                      <p:cBhvr>
                                        <p:cTn id="16" dur="1" fill="hold">
                                          <p:stCondLst>
                                            <p:cond delay="0"/>
                                          </p:stCondLst>
                                        </p:cTn>
                                        <p:tgtEl>
                                          <p:spTgt spid="38"/>
                                        </p:tgtEl>
                                        <p:attrNameLst>
                                          <p:attrName>style.visibility</p:attrName>
                                        </p:attrNameLst>
                                      </p:cBhvr>
                                      <p:to>
                                        <p:strVal val="visible"/>
                                      </p:to>
                                    </p:set>
                                    <p:animScale>
                                      <p:cBhvr>
                                        <p:cTn id="17"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38"/>
                                        </p:tgtEl>
                                        <p:attrNameLst>
                                          <p:attrName>ppt_x</p:attrName>
                                          <p:attrName>ppt_y</p:attrName>
                                        </p:attrNameLst>
                                      </p:cBhvr>
                                    </p:animMotion>
                                    <p:animEffect transition="in" filter="fade">
                                      <p:cBhvr>
                                        <p:cTn id="19" dur="1000"/>
                                        <p:tgtEl>
                                          <p:spTgt spid="38"/>
                                        </p:tgtEl>
                                      </p:cBhvr>
                                    </p:animEffect>
                                  </p:childTnLst>
                                </p:cTn>
                              </p:par>
                              <p:par>
                                <p:cTn id="20" presetID="52" presetClass="entr" presetSubtype="0" fill="hold" nodeType="withEffect">
                                  <p:stCondLst>
                                    <p:cond delay="3000"/>
                                  </p:stCondLst>
                                  <p:childTnLst>
                                    <p:set>
                                      <p:cBhvr>
                                        <p:cTn id="21" dur="1" fill="hold">
                                          <p:stCondLst>
                                            <p:cond delay="0"/>
                                          </p:stCondLst>
                                        </p:cTn>
                                        <p:tgtEl>
                                          <p:spTgt spid="39"/>
                                        </p:tgtEl>
                                        <p:attrNameLst>
                                          <p:attrName>style.visibility</p:attrName>
                                        </p:attrNameLst>
                                      </p:cBhvr>
                                      <p:to>
                                        <p:strVal val="visible"/>
                                      </p:to>
                                    </p:set>
                                    <p:animScale>
                                      <p:cBhvr>
                                        <p:cTn id="22" dur="10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39"/>
                                        </p:tgtEl>
                                        <p:attrNameLst>
                                          <p:attrName>ppt_x</p:attrName>
                                          <p:attrName>ppt_y</p:attrName>
                                        </p:attrNameLst>
                                      </p:cBhvr>
                                    </p:animMotion>
                                    <p:animEffect transition="in" filter="fade">
                                      <p:cBhvr>
                                        <p:cTn id="24" dur="1000"/>
                                        <p:tgtEl>
                                          <p:spTgt spid="39"/>
                                        </p:tgtEl>
                                      </p:cBhvr>
                                    </p:animEffect>
                                  </p:childTnLst>
                                </p:cTn>
                              </p:par>
                              <p:par>
                                <p:cTn id="25" presetID="2" presetClass="entr" presetSubtype="4" fill="hold" grpId="0" nodeType="withEffect">
                                  <p:stCondLst>
                                    <p:cond delay="300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fill="hold"/>
                                        <p:tgtEl>
                                          <p:spTgt spid="40"/>
                                        </p:tgtEl>
                                        <p:attrNameLst>
                                          <p:attrName>ppt_x</p:attrName>
                                        </p:attrNameLst>
                                      </p:cBhvr>
                                      <p:tavLst>
                                        <p:tav tm="0">
                                          <p:val>
                                            <p:strVal val="#ppt_x"/>
                                          </p:val>
                                        </p:tav>
                                        <p:tav tm="100000">
                                          <p:val>
                                            <p:strVal val="#ppt_x"/>
                                          </p:val>
                                        </p:tav>
                                      </p:tavLst>
                                    </p:anim>
                                    <p:anim calcmode="lin" valueType="num">
                                      <p:cBhvr additive="base">
                                        <p:cTn id="28" dur="500" fill="hold"/>
                                        <p:tgtEl>
                                          <p:spTgt spid="4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350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500" fill="hold"/>
                                        <p:tgtEl>
                                          <p:spTgt spid="41"/>
                                        </p:tgtEl>
                                        <p:attrNameLst>
                                          <p:attrName>ppt_x</p:attrName>
                                        </p:attrNameLst>
                                      </p:cBhvr>
                                      <p:tavLst>
                                        <p:tav tm="0">
                                          <p:val>
                                            <p:strVal val="#ppt_x"/>
                                          </p:val>
                                        </p:tav>
                                        <p:tav tm="100000">
                                          <p:val>
                                            <p:strVal val="#ppt_x"/>
                                          </p:val>
                                        </p:tav>
                                      </p:tavLst>
                                    </p:anim>
                                    <p:anim calcmode="lin" valueType="num">
                                      <p:cBhvr additive="base">
                                        <p:cTn id="32" dur="500" fill="hold"/>
                                        <p:tgtEl>
                                          <p:spTgt spid="4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400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ppt_x"/>
                                          </p:val>
                                        </p:tav>
                                        <p:tav tm="100000">
                                          <p:val>
                                            <p:strVal val="#ppt_x"/>
                                          </p:val>
                                        </p:tav>
                                      </p:tavLst>
                                    </p:anim>
                                    <p:anim calcmode="lin" valueType="num">
                                      <p:cBhvr additive="base">
                                        <p:cTn id="36" dur="500" fill="hold"/>
                                        <p:tgtEl>
                                          <p:spTgt spid="4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4500"/>
                                  </p:stCondLst>
                                  <p:childTnLst>
                                    <p:set>
                                      <p:cBhvr>
                                        <p:cTn id="38" dur="1" fill="hold">
                                          <p:stCondLst>
                                            <p:cond delay="0"/>
                                          </p:stCondLst>
                                        </p:cTn>
                                        <p:tgtEl>
                                          <p:spTgt spid="43"/>
                                        </p:tgtEl>
                                        <p:attrNameLst>
                                          <p:attrName>style.visibility</p:attrName>
                                        </p:attrNameLst>
                                      </p:cBhvr>
                                      <p:to>
                                        <p:strVal val="visible"/>
                                      </p:to>
                                    </p:set>
                                    <p:anim calcmode="lin" valueType="num">
                                      <p:cBhvr additive="base">
                                        <p:cTn id="39" dur="500" fill="hold"/>
                                        <p:tgtEl>
                                          <p:spTgt spid="43"/>
                                        </p:tgtEl>
                                        <p:attrNameLst>
                                          <p:attrName>ppt_x</p:attrName>
                                        </p:attrNameLst>
                                      </p:cBhvr>
                                      <p:tavLst>
                                        <p:tav tm="0">
                                          <p:val>
                                            <p:strVal val="#ppt_x"/>
                                          </p:val>
                                        </p:tav>
                                        <p:tav tm="100000">
                                          <p:val>
                                            <p:strVal val="#ppt_x"/>
                                          </p:val>
                                        </p:tav>
                                      </p:tavLst>
                                    </p:anim>
                                    <p:anim calcmode="lin" valueType="num">
                                      <p:cBhvr additive="base">
                                        <p:cTn id="40" dur="500" fill="hold"/>
                                        <p:tgtEl>
                                          <p:spTgt spid="43"/>
                                        </p:tgtEl>
                                        <p:attrNameLst>
                                          <p:attrName>ppt_y</p:attrName>
                                        </p:attrNameLst>
                                      </p:cBhvr>
                                      <p:tavLst>
                                        <p:tav tm="0">
                                          <p:val>
                                            <p:strVal val="1+#ppt_h/2"/>
                                          </p:val>
                                        </p:tav>
                                        <p:tav tm="100000">
                                          <p:val>
                                            <p:strVal val="#ppt_y"/>
                                          </p:val>
                                        </p:tav>
                                      </p:tavLst>
                                    </p:anim>
                                  </p:childTnLst>
                                </p:cTn>
                              </p:par>
                              <p:par>
                                <p:cTn id="41" presetID="45" presetClass="entr" presetSubtype="0" fill="hold" grpId="0" nodeType="withEffect">
                                  <p:stCondLst>
                                    <p:cond delay="6000"/>
                                  </p:stCondLst>
                                  <p:childTnLst>
                                    <p:set>
                                      <p:cBhvr>
                                        <p:cTn id="42" dur="1" fill="hold">
                                          <p:stCondLst>
                                            <p:cond delay="0"/>
                                          </p:stCondLst>
                                        </p:cTn>
                                        <p:tgtEl>
                                          <p:spTgt spid="44"/>
                                        </p:tgtEl>
                                        <p:attrNameLst>
                                          <p:attrName>style.visibility</p:attrName>
                                        </p:attrNameLst>
                                      </p:cBhvr>
                                      <p:to>
                                        <p:strVal val="visible"/>
                                      </p:to>
                                    </p:set>
                                    <p:animEffect transition="in" filter="fade">
                                      <p:cBhvr>
                                        <p:cTn id="43" dur="2000"/>
                                        <p:tgtEl>
                                          <p:spTgt spid="44"/>
                                        </p:tgtEl>
                                      </p:cBhvr>
                                    </p:animEffect>
                                    <p:anim calcmode="lin" valueType="num">
                                      <p:cBhvr>
                                        <p:cTn id="44" dur="2000" fill="hold"/>
                                        <p:tgtEl>
                                          <p:spTgt spid="44"/>
                                        </p:tgtEl>
                                        <p:attrNameLst>
                                          <p:attrName>ppt_w</p:attrName>
                                        </p:attrNameLst>
                                      </p:cBhvr>
                                      <p:tavLst>
                                        <p:tav tm="0" fmla="#ppt_w*sin(2.5*pi*$)">
                                          <p:val>
                                            <p:fltVal val="0"/>
                                          </p:val>
                                        </p:tav>
                                        <p:tav tm="100000">
                                          <p:val>
                                            <p:fltVal val="1"/>
                                          </p:val>
                                        </p:tav>
                                      </p:tavLst>
                                    </p:anim>
                                    <p:anim calcmode="lin" valueType="num">
                                      <p:cBhvr>
                                        <p:cTn id="45" dur="2000" fill="hold"/>
                                        <p:tgtEl>
                                          <p:spTgt spid="44"/>
                                        </p:tgtEl>
                                        <p:attrNameLst>
                                          <p:attrName>ppt_h</p:attrName>
                                        </p:attrNameLst>
                                      </p:cBhvr>
                                      <p:tavLst>
                                        <p:tav tm="0">
                                          <p:val>
                                            <p:strVal val="#ppt_h"/>
                                          </p:val>
                                        </p:tav>
                                        <p:tav tm="100000">
                                          <p:val>
                                            <p:strVal val="#ppt_h"/>
                                          </p:val>
                                        </p:tav>
                                      </p:tavLst>
                                    </p:anim>
                                  </p:childTnLst>
                                </p:cTn>
                              </p:par>
                              <p:par>
                                <p:cTn id="46" presetID="45" presetClass="entr" presetSubtype="0" fill="hold" nodeType="withEffect">
                                  <p:stCondLst>
                                    <p:cond delay="600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2000"/>
                                        <p:tgtEl>
                                          <p:spTgt spid="30"/>
                                        </p:tgtEl>
                                      </p:cBhvr>
                                    </p:animEffect>
                                    <p:anim calcmode="lin" valueType="num">
                                      <p:cBhvr>
                                        <p:cTn id="49" dur="2000" fill="hold"/>
                                        <p:tgtEl>
                                          <p:spTgt spid="30"/>
                                        </p:tgtEl>
                                        <p:attrNameLst>
                                          <p:attrName>ppt_w</p:attrName>
                                        </p:attrNameLst>
                                      </p:cBhvr>
                                      <p:tavLst>
                                        <p:tav tm="0" fmla="#ppt_w*sin(2.5*pi*$)">
                                          <p:val>
                                            <p:fltVal val="0"/>
                                          </p:val>
                                        </p:tav>
                                        <p:tav tm="100000">
                                          <p:val>
                                            <p:fltVal val="1"/>
                                          </p:val>
                                        </p:tav>
                                      </p:tavLst>
                                    </p:anim>
                                    <p:anim calcmode="lin" valueType="num">
                                      <p:cBhvr>
                                        <p:cTn id="50" dur="2000" fill="hold"/>
                                        <p:tgtEl>
                                          <p:spTgt spid="30"/>
                                        </p:tgtEl>
                                        <p:attrNameLst>
                                          <p:attrName>ppt_h</p:attrName>
                                        </p:attrNameLst>
                                      </p:cBhvr>
                                      <p:tavLst>
                                        <p:tav tm="0">
                                          <p:val>
                                            <p:strVal val="#ppt_h"/>
                                          </p:val>
                                        </p:tav>
                                        <p:tav tm="100000">
                                          <p:val>
                                            <p:strVal val="#ppt_h"/>
                                          </p:val>
                                        </p:tav>
                                      </p:tavLst>
                                    </p:anim>
                                  </p:childTnLst>
                                </p:cTn>
                              </p:par>
                              <p:par>
                                <p:cTn id="51" presetID="10" presetClass="entr" presetSubtype="0" fill="hold" nodeType="withEffect">
                                  <p:stCondLst>
                                    <p:cond delay="520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500"/>
                                        <p:tgtEl>
                                          <p:spTgt spid="48"/>
                                        </p:tgtEl>
                                      </p:cBhvr>
                                    </p:animEffect>
                                  </p:childTnLst>
                                </p:cTn>
                              </p:par>
                              <p:par>
                                <p:cTn id="54" presetID="10" presetClass="entr" presetSubtype="0" fill="hold" nodeType="withEffect">
                                  <p:stCondLst>
                                    <p:cond delay="5200"/>
                                  </p:stCondLst>
                                  <p:childTnLst>
                                    <p:set>
                                      <p:cBhvr>
                                        <p:cTn id="55" dur="1" fill="hold">
                                          <p:stCondLst>
                                            <p:cond delay="0"/>
                                          </p:stCondLst>
                                        </p:cTn>
                                        <p:tgtEl>
                                          <p:spTgt spid="47"/>
                                        </p:tgtEl>
                                        <p:attrNameLst>
                                          <p:attrName>style.visibility</p:attrName>
                                        </p:attrNameLst>
                                      </p:cBhvr>
                                      <p:to>
                                        <p:strVal val="visible"/>
                                      </p:to>
                                    </p:set>
                                    <p:animEffect transition="in" filter="fade">
                                      <p:cBhvr>
                                        <p:cTn id="56" dur="500"/>
                                        <p:tgtEl>
                                          <p:spTgt spid="47"/>
                                        </p:tgtEl>
                                      </p:cBhvr>
                                    </p:animEffect>
                                  </p:childTnLst>
                                </p:cTn>
                              </p:par>
                              <p:par>
                                <p:cTn id="57" presetID="10" presetClass="entr" presetSubtype="0" fill="hold" nodeType="withEffect">
                                  <p:stCondLst>
                                    <p:cond delay="5200"/>
                                  </p:stCondLst>
                                  <p:childTnLst>
                                    <p:set>
                                      <p:cBhvr>
                                        <p:cTn id="58" dur="1" fill="hold">
                                          <p:stCondLst>
                                            <p:cond delay="0"/>
                                          </p:stCondLst>
                                        </p:cTn>
                                        <p:tgtEl>
                                          <p:spTgt spid="46"/>
                                        </p:tgtEl>
                                        <p:attrNameLst>
                                          <p:attrName>style.visibility</p:attrName>
                                        </p:attrNameLst>
                                      </p:cBhvr>
                                      <p:to>
                                        <p:strVal val="visible"/>
                                      </p:to>
                                    </p:set>
                                    <p:animEffect transition="in" filter="fade">
                                      <p:cBhvr>
                                        <p:cTn id="59" dur="500"/>
                                        <p:tgtEl>
                                          <p:spTgt spid="46"/>
                                        </p:tgtEl>
                                      </p:cBhvr>
                                    </p:animEffect>
                                  </p:childTnLst>
                                </p:cTn>
                              </p:par>
                              <p:par>
                                <p:cTn id="60" presetID="10" presetClass="entr" presetSubtype="0" fill="hold" nodeType="withEffect">
                                  <p:stCondLst>
                                    <p:cond delay="5200"/>
                                  </p:stCondLst>
                                  <p:childTnLst>
                                    <p:set>
                                      <p:cBhvr>
                                        <p:cTn id="61" dur="1" fill="hold">
                                          <p:stCondLst>
                                            <p:cond delay="0"/>
                                          </p:stCondLst>
                                        </p:cTn>
                                        <p:tgtEl>
                                          <p:spTgt spid="45"/>
                                        </p:tgtEl>
                                        <p:attrNameLst>
                                          <p:attrName>style.visibility</p:attrName>
                                        </p:attrNameLst>
                                      </p:cBhvr>
                                      <p:to>
                                        <p:strVal val="visible"/>
                                      </p:to>
                                    </p:set>
                                    <p:animEffect transition="in" filter="fade">
                                      <p:cBhvr>
                                        <p:cTn id="6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2881" y="204904"/>
            <a:ext cx="7200800" cy="4358890"/>
          </a:xfrm>
          <a:prstGeom prst="rect">
            <a:avLst/>
          </a:prstGeom>
        </p:spPr>
      </p:pic>
      <p:sp>
        <p:nvSpPr>
          <p:cNvPr id="11" name="Rectangle 12"/>
          <p:cNvSpPr>
            <a:spLocks noChangeArrowheads="1"/>
          </p:cNvSpPr>
          <p:nvPr/>
        </p:nvSpPr>
        <p:spPr bwMode="auto">
          <a:xfrm>
            <a:off x="2915816" y="1907568"/>
            <a:ext cx="4392488" cy="1550602"/>
          </a:xfrm>
          <a:prstGeom prst="rect">
            <a:avLst/>
          </a:prstGeom>
          <a:noFill/>
          <a:ln w="9525" algn="ctr">
            <a:noFill/>
            <a:miter lim="800000"/>
            <a:headEnd/>
            <a:tailEnd/>
          </a:ln>
        </p:spPr>
        <p:txBody>
          <a:bodyPr wrap="square" lIns="72567" tIns="36283" rIns="72567" bIns="36283">
            <a:spAutoFit/>
          </a:bodyPr>
          <a:lstStyle/>
          <a:p>
            <a:pPr eaLnBrk="0" hangingPunct="0">
              <a:lnSpc>
                <a:spcPct val="150000"/>
              </a:lnSpc>
            </a:pPr>
            <a:r>
              <a:rPr lang="zh-CN" altLang="en-US" sz="1600" b="1" dirty="0">
                <a:solidFill>
                  <a:srgbClr val="000000"/>
                </a:solidFill>
                <a:cs typeface="+mn-ea"/>
                <a:sym typeface="+mn-lt"/>
              </a:rPr>
              <a:t>单击此处添加文字说明单击此处添加文字说明</a:t>
            </a:r>
            <a:endParaRPr lang="en-US" altLang="zh-CN" sz="1600" b="1" dirty="0">
              <a:solidFill>
                <a:srgbClr val="000000"/>
              </a:solidFill>
              <a:cs typeface="+mn-ea"/>
              <a:sym typeface="+mn-lt"/>
            </a:endParaRPr>
          </a:p>
          <a:p>
            <a:pPr eaLnBrk="0" hangingPunct="0">
              <a:lnSpc>
                <a:spcPct val="150000"/>
              </a:lnSpc>
            </a:pPr>
            <a:r>
              <a:rPr lang="zh-CN" altLang="en-US" sz="1600" b="1" dirty="0">
                <a:solidFill>
                  <a:srgbClr val="000000"/>
                </a:solidFill>
                <a:cs typeface="+mn-ea"/>
                <a:sym typeface="+mn-lt"/>
              </a:rPr>
              <a:t>单击此处添加文字说明单击此处添加文字说明</a:t>
            </a:r>
            <a:endParaRPr lang="en-US" altLang="zh-CN" sz="1600" b="1" dirty="0">
              <a:solidFill>
                <a:srgbClr val="000000"/>
              </a:solidFill>
              <a:cs typeface="+mn-ea"/>
              <a:sym typeface="+mn-lt"/>
            </a:endParaRPr>
          </a:p>
          <a:p>
            <a:pPr eaLnBrk="0" hangingPunct="0">
              <a:lnSpc>
                <a:spcPct val="150000"/>
              </a:lnSpc>
            </a:pPr>
            <a:r>
              <a:rPr lang="zh-CN" altLang="en-US" sz="1600" b="1" dirty="0">
                <a:solidFill>
                  <a:srgbClr val="000000"/>
                </a:solidFill>
                <a:cs typeface="+mn-ea"/>
                <a:sym typeface="+mn-lt"/>
              </a:rPr>
              <a:t>单击此处添加文字说明单击此处添加文字说明</a:t>
            </a:r>
            <a:endParaRPr lang="en-US" altLang="zh-CN" sz="1600" b="1" dirty="0">
              <a:solidFill>
                <a:srgbClr val="000000"/>
              </a:solidFill>
              <a:cs typeface="+mn-ea"/>
              <a:sym typeface="+mn-lt"/>
            </a:endParaRPr>
          </a:p>
          <a:p>
            <a:pPr eaLnBrk="0" hangingPunct="0">
              <a:lnSpc>
                <a:spcPct val="150000"/>
              </a:lnSpc>
            </a:pPr>
            <a:r>
              <a:rPr lang="zh-CN" altLang="en-US" sz="1600" b="1" dirty="0">
                <a:solidFill>
                  <a:srgbClr val="000000"/>
                </a:solidFill>
                <a:cs typeface="+mn-ea"/>
                <a:sym typeface="+mn-lt"/>
              </a:rPr>
              <a:t>单击此处添加文字说明单击此处</a:t>
            </a:r>
          </a:p>
        </p:txBody>
      </p:sp>
      <p:pic>
        <p:nvPicPr>
          <p:cNvPr id="12" name="Picture 2" descr="C:\Users\Administrator\Desktop\未标题-1.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051720" y="1419622"/>
            <a:ext cx="305231" cy="374639"/>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60"/>
          <p:cNvSpPr txBox="1">
            <a:spLocks noChangeArrowheads="1"/>
          </p:cNvSpPr>
          <p:nvPr/>
        </p:nvSpPr>
        <p:spPr bwMode="auto">
          <a:xfrm>
            <a:off x="1907704" y="116913"/>
            <a:ext cx="52565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2400" dirty="0">
                <a:cs typeface="+mn-ea"/>
                <a:sym typeface="+mn-lt"/>
              </a:rPr>
              <a:t>单击添加您的标题</a:t>
            </a:r>
          </a:p>
        </p:txBody>
      </p:sp>
    </p:spTree>
    <p:extLst>
      <p:ext uri="{BB962C8B-B14F-4D97-AF65-F5344CB8AC3E}">
        <p14:creationId xmlns:p14="http://schemas.microsoft.com/office/powerpoint/2010/main" val="1274787249"/>
      </p:ext>
    </p:extLst>
  </p:cSld>
  <p:clrMapOvr>
    <a:masterClrMapping/>
  </p:clrMapOvr>
  <mc:AlternateContent xmlns:mc="http://schemas.openxmlformats.org/markup-compatibility/2006" xmlns:p14="http://schemas.microsoft.com/office/powerpoint/2010/main">
    <mc:Choice Requires="p14">
      <p:transition spd="slow" p14:dur="2000" advTm="0"/>
    </mc:Choice>
    <mc:Fallback xmlns:a14="http://schemas.microsoft.com/office/drawing/2010/main"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par>
                                <p:cTn id="8" presetID="41" presetClass="entr" presetSubtype="0" fill="hold" grpId="0" nodeType="withEffect">
                                  <p:stCondLst>
                                    <p:cond delay="850"/>
                                  </p:stCondLst>
                                  <p:iterate type="lt">
                                    <p:tmPct val="10000"/>
                                  </p:iterate>
                                  <p:childTnLst>
                                    <p:set>
                                      <p:cBhvr>
                                        <p:cTn id="9" dur="1" fill="hold">
                                          <p:stCondLst>
                                            <p:cond delay="0"/>
                                          </p:stCondLst>
                                        </p:cTn>
                                        <p:tgtEl>
                                          <p:spTgt spid="11"/>
                                        </p:tgtEl>
                                        <p:attrNameLst>
                                          <p:attrName>style.visibility</p:attrName>
                                        </p:attrNameLst>
                                      </p:cBhvr>
                                      <p:to>
                                        <p:strVal val="visible"/>
                                      </p:to>
                                    </p:set>
                                    <p:anim calcmode="lin" valueType="num">
                                      <p:cBhvr>
                                        <p:cTn id="1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11"/>
                                        </p:tgtEl>
                                        <p:attrNameLst>
                                          <p:attrName>ppt_y</p:attrName>
                                        </p:attrNameLst>
                                      </p:cBhvr>
                                      <p:tavLst>
                                        <p:tav tm="0">
                                          <p:val>
                                            <p:strVal val="#ppt_y"/>
                                          </p:val>
                                        </p:tav>
                                        <p:tav tm="100000">
                                          <p:val>
                                            <p:strVal val="#ppt_y"/>
                                          </p:val>
                                        </p:tav>
                                      </p:tavLst>
                                    </p:anim>
                                    <p:anim calcmode="lin" valueType="num">
                                      <p:cBhvr>
                                        <p:cTn id="1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11"/>
                                        </p:tgtEl>
                                      </p:cBhvr>
                                    </p:animEffect>
                                  </p:childTnLst>
                                </p:cTn>
                              </p:par>
                              <p:par>
                                <p:cTn id="15" presetID="23" presetClass="entr" presetSubtype="32" fill="hold" nodeType="withEffect">
                                  <p:stCondLst>
                                    <p:cond delay="85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strVal val="4*#ppt_w"/>
                                          </p:val>
                                        </p:tav>
                                        <p:tav tm="100000">
                                          <p:val>
                                            <p:strVal val="#ppt_w"/>
                                          </p:val>
                                        </p:tav>
                                      </p:tavLst>
                                    </p:anim>
                                    <p:anim calcmode="lin" valueType="num">
                                      <p:cBhvr>
                                        <p:cTn id="18" dur="500" fill="hold"/>
                                        <p:tgtEl>
                                          <p:spTgt spid="12"/>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图片 8"/>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730353" y="2684860"/>
            <a:ext cx="3119438" cy="1607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图片 9"/>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972050" y="2200275"/>
            <a:ext cx="2637235" cy="1358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图片 10"/>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5270898" y="1871663"/>
            <a:ext cx="1910953" cy="984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图片 11"/>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5703094" y="1571625"/>
            <a:ext cx="1128713"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343" name="组合 12"/>
          <p:cNvGrpSpPr>
            <a:grpSpLocks/>
          </p:cNvGrpSpPr>
          <p:nvPr/>
        </p:nvGrpSpPr>
        <p:grpSpPr bwMode="auto">
          <a:xfrm>
            <a:off x="1125142" y="2056210"/>
            <a:ext cx="2907506" cy="800100"/>
            <a:chOff x="1191028" y="3485723"/>
            <a:chExt cx="3877973" cy="1065858"/>
          </a:xfrm>
        </p:grpSpPr>
        <p:pic>
          <p:nvPicPr>
            <p:cNvPr id="14351" name="图片 13"/>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1191028" y="3485723"/>
              <a:ext cx="3877973" cy="1065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2" name="矩形 14"/>
            <p:cNvSpPr>
              <a:spLocks noChangeArrowheads="1"/>
            </p:cNvSpPr>
            <p:nvPr/>
          </p:nvSpPr>
          <p:spPr bwMode="auto">
            <a:xfrm>
              <a:off x="1433217" y="3790346"/>
              <a:ext cx="2093581" cy="399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350">
                  <a:solidFill>
                    <a:schemeClr val="bg1"/>
                  </a:solidFill>
                  <a:latin typeface="+mn-lt"/>
                  <a:ea typeface="+mn-ea"/>
                  <a:cs typeface="+mn-ea"/>
                  <a:sym typeface="+mn-lt"/>
                </a:rPr>
                <a:t>单击此处添加标题</a:t>
              </a:r>
              <a:endParaRPr lang="en-US" altLang="zh-CN" sz="1350">
                <a:solidFill>
                  <a:schemeClr val="bg1"/>
                </a:solidFill>
                <a:latin typeface="+mn-lt"/>
                <a:ea typeface="+mn-ea"/>
                <a:cs typeface="+mn-ea"/>
                <a:sym typeface="+mn-lt"/>
              </a:endParaRPr>
            </a:p>
          </p:txBody>
        </p:sp>
      </p:grpSp>
      <p:grpSp>
        <p:nvGrpSpPr>
          <p:cNvPr id="14344" name="组合 15"/>
          <p:cNvGrpSpPr>
            <a:grpSpLocks/>
          </p:cNvGrpSpPr>
          <p:nvPr/>
        </p:nvGrpSpPr>
        <p:grpSpPr bwMode="auto">
          <a:xfrm>
            <a:off x="1156097" y="2709863"/>
            <a:ext cx="2908697" cy="800100"/>
            <a:chOff x="1191028" y="3485723"/>
            <a:chExt cx="3877973" cy="1065858"/>
          </a:xfrm>
        </p:grpSpPr>
        <p:pic>
          <p:nvPicPr>
            <p:cNvPr id="14349" name="图片 16"/>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1191028" y="3485723"/>
              <a:ext cx="3877973" cy="1065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0" name="矩形 17"/>
            <p:cNvSpPr>
              <a:spLocks noChangeArrowheads="1"/>
            </p:cNvSpPr>
            <p:nvPr/>
          </p:nvSpPr>
          <p:spPr bwMode="auto">
            <a:xfrm>
              <a:off x="1433217" y="3790346"/>
              <a:ext cx="2092724" cy="399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350">
                  <a:solidFill>
                    <a:schemeClr val="bg1"/>
                  </a:solidFill>
                  <a:latin typeface="+mn-lt"/>
                  <a:ea typeface="+mn-ea"/>
                  <a:cs typeface="+mn-ea"/>
                  <a:sym typeface="+mn-lt"/>
                </a:rPr>
                <a:t>单击此处添加标题</a:t>
              </a:r>
              <a:endParaRPr lang="en-US" altLang="zh-CN" sz="1350">
                <a:solidFill>
                  <a:schemeClr val="bg1"/>
                </a:solidFill>
                <a:latin typeface="+mn-lt"/>
                <a:ea typeface="+mn-ea"/>
                <a:cs typeface="+mn-ea"/>
                <a:sym typeface="+mn-lt"/>
              </a:endParaRPr>
            </a:p>
          </p:txBody>
        </p:sp>
      </p:grpSp>
      <p:grpSp>
        <p:nvGrpSpPr>
          <p:cNvPr id="14345" name="组合 18"/>
          <p:cNvGrpSpPr>
            <a:grpSpLocks/>
          </p:cNvGrpSpPr>
          <p:nvPr/>
        </p:nvGrpSpPr>
        <p:grpSpPr bwMode="auto">
          <a:xfrm>
            <a:off x="1156097" y="3367088"/>
            <a:ext cx="2908697" cy="798910"/>
            <a:chOff x="1191028" y="3485723"/>
            <a:chExt cx="3877973" cy="1065858"/>
          </a:xfrm>
        </p:grpSpPr>
        <p:pic>
          <p:nvPicPr>
            <p:cNvPr id="14347" name="图片 19"/>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1191028" y="3485723"/>
              <a:ext cx="3877973" cy="1065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8" name="矩形 20"/>
            <p:cNvSpPr>
              <a:spLocks noChangeArrowheads="1"/>
            </p:cNvSpPr>
            <p:nvPr/>
          </p:nvSpPr>
          <p:spPr bwMode="auto">
            <a:xfrm>
              <a:off x="1433217" y="3790346"/>
              <a:ext cx="2092724" cy="400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350">
                  <a:solidFill>
                    <a:schemeClr val="bg1"/>
                  </a:solidFill>
                  <a:latin typeface="+mn-lt"/>
                  <a:ea typeface="+mn-ea"/>
                  <a:cs typeface="+mn-ea"/>
                  <a:sym typeface="+mn-lt"/>
                </a:rPr>
                <a:t>单击此处添加标题</a:t>
              </a:r>
              <a:endParaRPr lang="en-US" altLang="zh-CN" sz="1350">
                <a:solidFill>
                  <a:schemeClr val="bg1"/>
                </a:solidFill>
                <a:latin typeface="+mn-lt"/>
                <a:ea typeface="+mn-ea"/>
                <a:cs typeface="+mn-ea"/>
                <a:sym typeface="+mn-lt"/>
              </a:endParaRPr>
            </a:p>
          </p:txBody>
        </p:sp>
      </p:grpSp>
      <p:pic>
        <p:nvPicPr>
          <p:cNvPr id="22" name="图片 21"/>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rot="-2416679">
            <a:off x="3542110" y="2244328"/>
            <a:ext cx="2116931"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160"/>
          <p:cNvSpPr txBox="1">
            <a:spLocks noChangeArrowheads="1"/>
          </p:cNvSpPr>
          <p:nvPr/>
        </p:nvSpPr>
        <p:spPr bwMode="auto">
          <a:xfrm>
            <a:off x="1907704" y="116913"/>
            <a:ext cx="52565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2400" dirty="0">
                <a:cs typeface="+mn-ea"/>
                <a:sym typeface="+mn-lt"/>
              </a:rPr>
              <a:t>单击添加您的标题</a:t>
            </a:r>
          </a:p>
        </p:txBody>
      </p:sp>
    </p:spTree>
    <p:extLst>
      <p:ext uri="{BB962C8B-B14F-4D97-AF65-F5344CB8AC3E}">
        <p14:creationId xmlns:p14="http://schemas.microsoft.com/office/powerpoint/2010/main" val="1792205899"/>
      </p:ext>
    </p:extLst>
  </p:cSld>
  <p:clrMapOvr>
    <a:masterClrMapping/>
  </p:clrMapOvr>
  <mc:AlternateContent xmlns:mc="http://schemas.openxmlformats.org/markup-compatibility/2006" xmlns:p14="http://schemas.microsoft.com/office/powerpoint/2010/main">
    <mc:Choice Requires="p14">
      <p:transition spd="slow" p14:dur="2000" advTm="0"/>
    </mc:Choice>
    <mc:Fallback xmlns:a14="http://schemas.microsoft.com/office/drawing/2010/main"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31644" y="834677"/>
            <a:ext cx="877223" cy="601918"/>
          </a:xfrm>
          <a:prstGeom prst="rect">
            <a:avLst/>
          </a:prstGeom>
          <a:effectLst>
            <a:outerShdw blurRad="76200" dir="18900000" sy="23000" kx="-1200000" algn="bl" rotWithShape="0">
              <a:prstClr val="black">
                <a:alpha val="20000"/>
              </a:prstClr>
            </a:outerShdw>
            <a:reflection blurRad="6350" stA="50000" endA="300" endPos="55000" dir="5400000" sy="-100000" algn="bl" rotWithShape="0"/>
          </a:effectLst>
        </p:spPr>
      </p:pic>
      <p:pic>
        <p:nvPicPr>
          <p:cNvPr id="25" name="图片 2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42718" y="1692474"/>
            <a:ext cx="877223" cy="601918"/>
          </a:xfrm>
          <a:prstGeom prst="rect">
            <a:avLst/>
          </a:prstGeom>
          <a:effectLst>
            <a:outerShdw blurRad="76200" dir="18900000" sy="23000" kx="-1200000" algn="bl" rotWithShape="0">
              <a:prstClr val="black">
                <a:alpha val="20000"/>
              </a:prstClr>
            </a:outerShdw>
            <a:reflection blurRad="6350" stA="50000" endA="300" endPos="55000" dir="5400000" sy="-100000" algn="bl" rotWithShape="0"/>
          </a:effectLst>
        </p:spPr>
      </p:pic>
      <p:pic>
        <p:nvPicPr>
          <p:cNvPr id="26" name="图片 2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04942" y="1692474"/>
            <a:ext cx="877223" cy="601918"/>
          </a:xfrm>
          <a:prstGeom prst="rect">
            <a:avLst/>
          </a:prstGeom>
          <a:effectLst>
            <a:outerShdw blurRad="76200" dir="18900000" sy="23000" kx="-1200000" algn="bl" rotWithShape="0">
              <a:prstClr val="black">
                <a:alpha val="20000"/>
              </a:prstClr>
            </a:outerShdw>
            <a:reflection blurRad="6350" stA="50000" endA="300" endPos="55000" dir="5400000" sy="-100000" algn="bl" rotWithShape="0"/>
          </a:effectLst>
        </p:spPr>
      </p:pic>
      <p:pic>
        <p:nvPicPr>
          <p:cNvPr id="27" name="图片 2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5530" y="3254093"/>
            <a:ext cx="877223" cy="601918"/>
          </a:xfrm>
          <a:prstGeom prst="rect">
            <a:avLst/>
          </a:prstGeom>
          <a:effectLst>
            <a:outerShdw blurRad="76200" dir="18900000" sy="23000" kx="-1200000" algn="bl" rotWithShape="0">
              <a:prstClr val="black">
                <a:alpha val="20000"/>
              </a:prstClr>
            </a:outerShdw>
            <a:reflection blurRad="6350" stA="50000" endA="300" endPos="55000" dir="5400000" sy="-100000" algn="bl" rotWithShape="0"/>
          </a:effectLst>
        </p:spPr>
      </p:pic>
      <p:pic>
        <p:nvPicPr>
          <p:cNvPr id="28" name="图片 2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99777" y="3254093"/>
            <a:ext cx="877223" cy="601918"/>
          </a:xfrm>
          <a:prstGeom prst="rect">
            <a:avLst/>
          </a:prstGeom>
          <a:effectLst>
            <a:outerShdw blurRad="76200" dir="18900000" sy="23000" kx="-1200000" algn="bl" rotWithShape="0">
              <a:prstClr val="black">
                <a:alpha val="20000"/>
              </a:prstClr>
            </a:outerShdw>
            <a:reflection blurRad="6350" stA="50000" endA="300" endPos="55000" dir="5400000" sy="-100000" algn="bl" rotWithShape="0"/>
          </a:effectLst>
        </p:spPr>
      </p:pic>
      <p:pic>
        <p:nvPicPr>
          <p:cNvPr id="29" name="图片 2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28012" y="4255126"/>
            <a:ext cx="877223" cy="601918"/>
          </a:xfrm>
          <a:prstGeom prst="rect">
            <a:avLst/>
          </a:prstGeom>
          <a:effectLst>
            <a:outerShdw blurRad="76200" dir="18900000" sy="23000" kx="-1200000" algn="bl" rotWithShape="0">
              <a:prstClr val="black">
                <a:alpha val="20000"/>
              </a:prstClr>
            </a:outerShdw>
            <a:reflection blurRad="6350" stA="50000" endA="300" endPos="55000" dir="5400000" sy="-100000" algn="bl" rotWithShape="0"/>
          </a:effectLst>
        </p:spPr>
      </p:pic>
      <p:pic>
        <p:nvPicPr>
          <p:cNvPr id="16" name="图片 1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27998" y="1528434"/>
            <a:ext cx="2544169" cy="2521476"/>
          </a:xfrm>
          <a:prstGeom prst="rect">
            <a:avLst/>
          </a:prstGeom>
        </p:spPr>
      </p:pic>
      <p:pic>
        <p:nvPicPr>
          <p:cNvPr id="17" name="图片 1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3309646">
            <a:off x="3791046" y="805132"/>
            <a:ext cx="2649384" cy="3007772"/>
          </a:xfrm>
          <a:prstGeom prst="rect">
            <a:avLst/>
          </a:prstGeom>
        </p:spPr>
      </p:pic>
      <p:sp>
        <p:nvSpPr>
          <p:cNvPr id="18" name="TextBox 17"/>
          <p:cNvSpPr txBox="1"/>
          <p:nvPr/>
        </p:nvSpPr>
        <p:spPr>
          <a:xfrm>
            <a:off x="3981805" y="2483736"/>
            <a:ext cx="1291814" cy="623248"/>
          </a:xfrm>
          <a:prstGeom prst="rect">
            <a:avLst/>
          </a:prstGeom>
          <a:noFill/>
        </p:spPr>
        <p:txBody>
          <a:bodyPr wrap="none" lIns="68550" tIns="34274" rIns="68550" bIns="34274" rtlCol="0">
            <a:spAutoFit/>
          </a:bodyPr>
          <a:lstStyle/>
          <a:p>
            <a:pPr defTabSz="914126">
              <a:defRPr/>
            </a:pPr>
            <a:r>
              <a:rPr lang="zh-CN" altLang="en-US" sz="1799" kern="0" dirty="0">
                <a:solidFill>
                  <a:sysClr val="window" lastClr="FFFFFF"/>
                </a:solidFill>
                <a:cs typeface="+mn-ea"/>
                <a:sym typeface="+mn-lt"/>
              </a:rPr>
              <a:t>点击输入您</a:t>
            </a:r>
            <a:endParaRPr lang="en-US" altLang="zh-CN" sz="1799" kern="0" dirty="0">
              <a:solidFill>
                <a:sysClr val="window" lastClr="FFFFFF"/>
              </a:solidFill>
              <a:cs typeface="+mn-ea"/>
              <a:sym typeface="+mn-lt"/>
            </a:endParaRPr>
          </a:p>
          <a:p>
            <a:pPr defTabSz="914126">
              <a:defRPr/>
            </a:pPr>
            <a:r>
              <a:rPr lang="zh-CN" altLang="en-US" sz="1799" kern="0" dirty="0">
                <a:solidFill>
                  <a:sysClr val="window" lastClr="FFFFFF"/>
                </a:solidFill>
                <a:cs typeface="+mn-ea"/>
                <a:sym typeface="+mn-lt"/>
              </a:rPr>
              <a:t>的文本内容</a:t>
            </a:r>
          </a:p>
        </p:txBody>
      </p:sp>
      <p:sp>
        <p:nvSpPr>
          <p:cNvPr id="30" name="TextBox 29"/>
          <p:cNvSpPr txBox="1"/>
          <p:nvPr/>
        </p:nvSpPr>
        <p:spPr>
          <a:xfrm>
            <a:off x="1144058" y="2346997"/>
            <a:ext cx="1396863" cy="438437"/>
          </a:xfrm>
          <a:prstGeom prst="rect">
            <a:avLst/>
          </a:prstGeom>
          <a:noFill/>
        </p:spPr>
        <p:txBody>
          <a:bodyPr wrap="square" lIns="68550" tIns="34274" rIns="68550" bIns="34274" rtlCol="0">
            <a:spAutoFit/>
          </a:bodyPr>
          <a:lstStyle/>
          <a:p>
            <a:r>
              <a:rPr lang="zh-CN" altLang="en-US" sz="1200" b="1" dirty="0">
                <a:solidFill>
                  <a:srgbClr val="333333"/>
                </a:solidFill>
                <a:cs typeface="+mn-ea"/>
                <a:sym typeface="+mn-lt"/>
              </a:rPr>
              <a:t>此处添加文本内容</a:t>
            </a:r>
            <a:endParaRPr lang="en-US" altLang="zh-CN" sz="1200" b="1" dirty="0">
              <a:solidFill>
                <a:srgbClr val="333333"/>
              </a:solidFill>
              <a:cs typeface="+mn-ea"/>
              <a:sym typeface="+mn-lt"/>
            </a:endParaRPr>
          </a:p>
          <a:p>
            <a:r>
              <a:rPr lang="zh-CN" altLang="en-US" sz="1200" b="1" dirty="0">
                <a:solidFill>
                  <a:srgbClr val="333333"/>
                </a:solidFill>
                <a:cs typeface="+mn-ea"/>
                <a:sym typeface="+mn-lt"/>
              </a:rPr>
              <a:t>此处添加文本内容</a:t>
            </a:r>
          </a:p>
        </p:txBody>
      </p:sp>
      <p:sp>
        <p:nvSpPr>
          <p:cNvPr id="31" name="TextBox 30"/>
          <p:cNvSpPr txBox="1"/>
          <p:nvPr/>
        </p:nvSpPr>
        <p:spPr>
          <a:xfrm>
            <a:off x="1346901" y="3856092"/>
            <a:ext cx="1396863" cy="438437"/>
          </a:xfrm>
          <a:prstGeom prst="rect">
            <a:avLst/>
          </a:prstGeom>
          <a:noFill/>
        </p:spPr>
        <p:txBody>
          <a:bodyPr wrap="square" lIns="68550" tIns="34274" rIns="68550" bIns="34274" rtlCol="0">
            <a:spAutoFit/>
          </a:bodyPr>
          <a:lstStyle/>
          <a:p>
            <a:r>
              <a:rPr lang="zh-CN" altLang="en-US" sz="1200" b="1" dirty="0">
                <a:solidFill>
                  <a:srgbClr val="333333"/>
                </a:solidFill>
                <a:cs typeface="+mn-ea"/>
                <a:sym typeface="+mn-lt"/>
              </a:rPr>
              <a:t>此处添加文本内容</a:t>
            </a:r>
            <a:endParaRPr lang="en-US" altLang="zh-CN" sz="1200" b="1" dirty="0">
              <a:solidFill>
                <a:srgbClr val="333333"/>
              </a:solidFill>
              <a:cs typeface="+mn-ea"/>
              <a:sym typeface="+mn-lt"/>
            </a:endParaRPr>
          </a:p>
          <a:p>
            <a:r>
              <a:rPr lang="zh-CN" altLang="en-US" sz="1200" b="1" dirty="0">
                <a:solidFill>
                  <a:srgbClr val="333333"/>
                </a:solidFill>
                <a:cs typeface="+mn-ea"/>
                <a:sym typeface="+mn-lt"/>
              </a:rPr>
              <a:t>此处添加文本内容</a:t>
            </a:r>
          </a:p>
        </p:txBody>
      </p:sp>
      <p:sp>
        <p:nvSpPr>
          <p:cNvPr id="32" name="TextBox 31"/>
          <p:cNvSpPr txBox="1"/>
          <p:nvPr/>
        </p:nvSpPr>
        <p:spPr>
          <a:xfrm>
            <a:off x="5124792" y="4323809"/>
            <a:ext cx="1396863" cy="438437"/>
          </a:xfrm>
          <a:prstGeom prst="rect">
            <a:avLst/>
          </a:prstGeom>
          <a:noFill/>
        </p:spPr>
        <p:txBody>
          <a:bodyPr wrap="square" lIns="68550" tIns="34274" rIns="68550" bIns="34274" rtlCol="0">
            <a:spAutoFit/>
          </a:bodyPr>
          <a:lstStyle/>
          <a:p>
            <a:r>
              <a:rPr lang="zh-CN" altLang="en-US" sz="1200" b="1" dirty="0">
                <a:solidFill>
                  <a:srgbClr val="333333"/>
                </a:solidFill>
                <a:cs typeface="+mn-ea"/>
                <a:sym typeface="+mn-lt"/>
              </a:rPr>
              <a:t>此处添加文本内容</a:t>
            </a:r>
            <a:endParaRPr lang="en-US" altLang="zh-CN" sz="1200" b="1" dirty="0">
              <a:solidFill>
                <a:srgbClr val="333333"/>
              </a:solidFill>
              <a:cs typeface="+mn-ea"/>
              <a:sym typeface="+mn-lt"/>
            </a:endParaRPr>
          </a:p>
          <a:p>
            <a:r>
              <a:rPr lang="zh-CN" altLang="en-US" sz="1200" b="1" dirty="0">
                <a:solidFill>
                  <a:srgbClr val="333333"/>
                </a:solidFill>
                <a:cs typeface="+mn-ea"/>
                <a:sym typeface="+mn-lt"/>
              </a:rPr>
              <a:t>此处添加文本内容</a:t>
            </a:r>
          </a:p>
        </p:txBody>
      </p:sp>
      <p:sp>
        <p:nvSpPr>
          <p:cNvPr id="33" name="TextBox 32"/>
          <p:cNvSpPr txBox="1"/>
          <p:nvPr/>
        </p:nvSpPr>
        <p:spPr>
          <a:xfrm>
            <a:off x="6777415" y="3851526"/>
            <a:ext cx="1396863" cy="438437"/>
          </a:xfrm>
          <a:prstGeom prst="rect">
            <a:avLst/>
          </a:prstGeom>
          <a:noFill/>
        </p:spPr>
        <p:txBody>
          <a:bodyPr wrap="square" lIns="68550" tIns="34274" rIns="68550" bIns="34274" rtlCol="0">
            <a:spAutoFit/>
          </a:bodyPr>
          <a:lstStyle/>
          <a:p>
            <a:r>
              <a:rPr lang="zh-CN" altLang="en-US" sz="1200" b="1" dirty="0">
                <a:solidFill>
                  <a:srgbClr val="333333"/>
                </a:solidFill>
                <a:cs typeface="+mn-ea"/>
                <a:sym typeface="+mn-lt"/>
              </a:rPr>
              <a:t>此处添加文本内容</a:t>
            </a:r>
            <a:endParaRPr lang="en-US" altLang="zh-CN" sz="1200" b="1" dirty="0">
              <a:solidFill>
                <a:srgbClr val="333333"/>
              </a:solidFill>
              <a:cs typeface="+mn-ea"/>
              <a:sym typeface="+mn-lt"/>
            </a:endParaRPr>
          </a:p>
          <a:p>
            <a:r>
              <a:rPr lang="zh-CN" altLang="en-US" sz="1200" b="1" dirty="0">
                <a:solidFill>
                  <a:srgbClr val="333333"/>
                </a:solidFill>
                <a:cs typeface="+mn-ea"/>
                <a:sym typeface="+mn-lt"/>
              </a:rPr>
              <a:t>此处添加文本内容</a:t>
            </a:r>
          </a:p>
        </p:txBody>
      </p:sp>
      <p:sp>
        <p:nvSpPr>
          <p:cNvPr id="34" name="TextBox 33"/>
          <p:cNvSpPr txBox="1"/>
          <p:nvPr/>
        </p:nvSpPr>
        <p:spPr>
          <a:xfrm>
            <a:off x="7083761" y="2343220"/>
            <a:ext cx="1396863" cy="438437"/>
          </a:xfrm>
          <a:prstGeom prst="rect">
            <a:avLst/>
          </a:prstGeom>
          <a:noFill/>
        </p:spPr>
        <p:txBody>
          <a:bodyPr wrap="square" lIns="68550" tIns="34274" rIns="68550" bIns="34274" rtlCol="0">
            <a:spAutoFit/>
          </a:bodyPr>
          <a:lstStyle/>
          <a:p>
            <a:r>
              <a:rPr lang="zh-CN" altLang="en-US" sz="1200" b="1" dirty="0">
                <a:solidFill>
                  <a:srgbClr val="333333"/>
                </a:solidFill>
                <a:cs typeface="+mn-ea"/>
                <a:sym typeface="+mn-lt"/>
              </a:rPr>
              <a:t>此处添加文本内容</a:t>
            </a:r>
            <a:endParaRPr lang="en-US" altLang="zh-CN" sz="1200" b="1" dirty="0">
              <a:solidFill>
                <a:srgbClr val="333333"/>
              </a:solidFill>
              <a:cs typeface="+mn-ea"/>
              <a:sym typeface="+mn-lt"/>
            </a:endParaRPr>
          </a:p>
          <a:p>
            <a:r>
              <a:rPr lang="zh-CN" altLang="en-US" sz="1200" b="1" dirty="0">
                <a:solidFill>
                  <a:srgbClr val="333333"/>
                </a:solidFill>
                <a:cs typeface="+mn-ea"/>
                <a:sym typeface="+mn-lt"/>
              </a:rPr>
              <a:t>此处添加文本内容</a:t>
            </a:r>
          </a:p>
        </p:txBody>
      </p:sp>
      <p:sp>
        <p:nvSpPr>
          <p:cNvPr id="35" name="TextBox 34"/>
          <p:cNvSpPr txBox="1"/>
          <p:nvPr/>
        </p:nvSpPr>
        <p:spPr>
          <a:xfrm>
            <a:off x="2972294" y="1113739"/>
            <a:ext cx="1396863" cy="438437"/>
          </a:xfrm>
          <a:prstGeom prst="rect">
            <a:avLst/>
          </a:prstGeom>
          <a:noFill/>
        </p:spPr>
        <p:txBody>
          <a:bodyPr wrap="square" lIns="68550" tIns="34274" rIns="68550" bIns="34274" rtlCol="0">
            <a:spAutoFit/>
          </a:bodyPr>
          <a:lstStyle/>
          <a:p>
            <a:r>
              <a:rPr lang="zh-CN" altLang="en-US" sz="1200" b="1" dirty="0">
                <a:solidFill>
                  <a:srgbClr val="333333"/>
                </a:solidFill>
                <a:cs typeface="+mn-ea"/>
                <a:sym typeface="+mn-lt"/>
              </a:rPr>
              <a:t>此处添加文本内容</a:t>
            </a:r>
            <a:endParaRPr lang="en-US" altLang="zh-CN" sz="1200" b="1" dirty="0">
              <a:solidFill>
                <a:srgbClr val="333333"/>
              </a:solidFill>
              <a:cs typeface="+mn-ea"/>
              <a:sym typeface="+mn-lt"/>
            </a:endParaRPr>
          </a:p>
          <a:p>
            <a:r>
              <a:rPr lang="zh-CN" altLang="en-US" sz="1200" b="1" dirty="0">
                <a:solidFill>
                  <a:srgbClr val="333333"/>
                </a:solidFill>
                <a:cs typeface="+mn-ea"/>
                <a:sym typeface="+mn-lt"/>
              </a:rPr>
              <a:t>此处添加文本内容</a:t>
            </a:r>
          </a:p>
        </p:txBody>
      </p:sp>
      <p:sp>
        <p:nvSpPr>
          <p:cNvPr id="19" name="Text Box 160"/>
          <p:cNvSpPr txBox="1">
            <a:spLocks noChangeArrowheads="1"/>
          </p:cNvSpPr>
          <p:nvPr/>
        </p:nvSpPr>
        <p:spPr bwMode="auto">
          <a:xfrm>
            <a:off x="1907704" y="116913"/>
            <a:ext cx="52565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2400" dirty="0">
                <a:cs typeface="+mn-ea"/>
                <a:sym typeface="+mn-lt"/>
              </a:rPr>
              <a:t>单击添加您的标题</a:t>
            </a:r>
          </a:p>
        </p:txBody>
      </p:sp>
    </p:spTree>
    <p:extLst>
      <p:ext uri="{BB962C8B-B14F-4D97-AF65-F5344CB8AC3E}">
        <p14:creationId xmlns:p14="http://schemas.microsoft.com/office/powerpoint/2010/main" val="4292285802"/>
      </p:ext>
    </p:extLst>
  </p:cSld>
  <p:clrMapOvr>
    <a:masterClrMapping/>
  </p:clrMapOvr>
  <p:transition spd="slow" advTm="0">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500"/>
                                        <p:tgtEl>
                                          <p:spTgt spid="17"/>
                                        </p:tgtEl>
                                      </p:cBhvr>
                                    </p:animEffect>
                                  </p:childTnLst>
                                </p:cTn>
                              </p:par>
                            </p:childTnLst>
                          </p:cTn>
                        </p:par>
                        <p:par>
                          <p:cTn id="21" fill="hold">
                            <p:stCondLst>
                              <p:cond delay="2500"/>
                            </p:stCondLst>
                            <p:childTnLst>
                              <p:par>
                                <p:cTn id="22" presetID="42" presetClass="entr" presetSubtype="0"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20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1000"/>
                                        <p:tgtEl>
                                          <p:spTgt spid="25"/>
                                        </p:tgtEl>
                                      </p:cBhvr>
                                    </p:animEffect>
                                    <p:anim calcmode="lin" valueType="num">
                                      <p:cBhvr>
                                        <p:cTn id="30" dur="1000" fill="hold"/>
                                        <p:tgtEl>
                                          <p:spTgt spid="25"/>
                                        </p:tgtEl>
                                        <p:attrNameLst>
                                          <p:attrName>ppt_x</p:attrName>
                                        </p:attrNameLst>
                                      </p:cBhvr>
                                      <p:tavLst>
                                        <p:tav tm="0">
                                          <p:val>
                                            <p:strVal val="#ppt_x"/>
                                          </p:val>
                                        </p:tav>
                                        <p:tav tm="100000">
                                          <p:val>
                                            <p:strVal val="#ppt_x"/>
                                          </p:val>
                                        </p:tav>
                                      </p:tavLst>
                                    </p:anim>
                                    <p:anim calcmode="lin" valueType="num">
                                      <p:cBhvr>
                                        <p:cTn id="31" dur="1000" fill="hold"/>
                                        <p:tgtEl>
                                          <p:spTgt spid="2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50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1000"/>
                                        <p:tgtEl>
                                          <p:spTgt spid="26"/>
                                        </p:tgtEl>
                                      </p:cBhvr>
                                    </p:animEffect>
                                    <p:anim calcmode="lin" valueType="num">
                                      <p:cBhvr>
                                        <p:cTn id="35" dur="1000" fill="hold"/>
                                        <p:tgtEl>
                                          <p:spTgt spid="26"/>
                                        </p:tgtEl>
                                        <p:attrNameLst>
                                          <p:attrName>ppt_x</p:attrName>
                                        </p:attrNameLst>
                                      </p:cBhvr>
                                      <p:tavLst>
                                        <p:tav tm="0">
                                          <p:val>
                                            <p:strVal val="#ppt_x"/>
                                          </p:val>
                                        </p:tav>
                                        <p:tav tm="100000">
                                          <p:val>
                                            <p:strVal val="#ppt_x"/>
                                          </p:val>
                                        </p:tav>
                                      </p:tavLst>
                                    </p:anim>
                                    <p:anim calcmode="lin" valueType="num">
                                      <p:cBhvr>
                                        <p:cTn id="36" dur="1000" fill="hold"/>
                                        <p:tgtEl>
                                          <p:spTgt spid="26"/>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80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1000"/>
                                        <p:tgtEl>
                                          <p:spTgt spid="27"/>
                                        </p:tgtEl>
                                      </p:cBhvr>
                                    </p:animEffect>
                                    <p:anim calcmode="lin" valueType="num">
                                      <p:cBhvr>
                                        <p:cTn id="40" dur="1000" fill="hold"/>
                                        <p:tgtEl>
                                          <p:spTgt spid="27"/>
                                        </p:tgtEl>
                                        <p:attrNameLst>
                                          <p:attrName>ppt_x</p:attrName>
                                        </p:attrNameLst>
                                      </p:cBhvr>
                                      <p:tavLst>
                                        <p:tav tm="0">
                                          <p:val>
                                            <p:strVal val="#ppt_x"/>
                                          </p:val>
                                        </p:tav>
                                        <p:tav tm="100000">
                                          <p:val>
                                            <p:strVal val="#ppt_x"/>
                                          </p:val>
                                        </p:tav>
                                      </p:tavLst>
                                    </p:anim>
                                    <p:anim calcmode="lin" valueType="num">
                                      <p:cBhvr>
                                        <p:cTn id="41" dur="1000" fill="hold"/>
                                        <p:tgtEl>
                                          <p:spTgt spid="27"/>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100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1000"/>
                                        <p:tgtEl>
                                          <p:spTgt spid="28"/>
                                        </p:tgtEl>
                                      </p:cBhvr>
                                    </p:animEffect>
                                    <p:anim calcmode="lin" valueType="num">
                                      <p:cBhvr>
                                        <p:cTn id="45" dur="1000" fill="hold"/>
                                        <p:tgtEl>
                                          <p:spTgt spid="28"/>
                                        </p:tgtEl>
                                        <p:attrNameLst>
                                          <p:attrName>ppt_x</p:attrName>
                                        </p:attrNameLst>
                                      </p:cBhvr>
                                      <p:tavLst>
                                        <p:tav tm="0">
                                          <p:val>
                                            <p:strVal val="#ppt_x"/>
                                          </p:val>
                                        </p:tav>
                                        <p:tav tm="100000">
                                          <p:val>
                                            <p:strVal val="#ppt_x"/>
                                          </p:val>
                                        </p:tav>
                                      </p:tavLst>
                                    </p:anim>
                                    <p:anim calcmode="lin" valueType="num">
                                      <p:cBhvr>
                                        <p:cTn id="46" dur="1000" fill="hold"/>
                                        <p:tgtEl>
                                          <p:spTgt spid="28"/>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120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1000"/>
                                        <p:tgtEl>
                                          <p:spTgt spid="29"/>
                                        </p:tgtEl>
                                      </p:cBhvr>
                                    </p:animEffect>
                                    <p:anim calcmode="lin" valueType="num">
                                      <p:cBhvr>
                                        <p:cTn id="50" dur="1000" fill="hold"/>
                                        <p:tgtEl>
                                          <p:spTgt spid="29"/>
                                        </p:tgtEl>
                                        <p:attrNameLst>
                                          <p:attrName>ppt_x</p:attrName>
                                        </p:attrNameLst>
                                      </p:cBhvr>
                                      <p:tavLst>
                                        <p:tav tm="0">
                                          <p:val>
                                            <p:strVal val="#ppt_x"/>
                                          </p:val>
                                        </p:tav>
                                        <p:tav tm="100000">
                                          <p:val>
                                            <p:strVal val="#ppt_x"/>
                                          </p:val>
                                        </p:tav>
                                      </p:tavLst>
                                    </p:anim>
                                    <p:anim calcmode="lin" valueType="num">
                                      <p:cBhvr>
                                        <p:cTn id="51" dur="1000" fill="hold"/>
                                        <p:tgtEl>
                                          <p:spTgt spid="29"/>
                                        </p:tgtEl>
                                        <p:attrNameLst>
                                          <p:attrName>ppt_y</p:attrName>
                                        </p:attrNameLst>
                                      </p:cBhvr>
                                      <p:tavLst>
                                        <p:tav tm="0">
                                          <p:val>
                                            <p:strVal val="#ppt_y+.1"/>
                                          </p:val>
                                        </p:tav>
                                        <p:tav tm="100000">
                                          <p:val>
                                            <p:strVal val="#ppt_y"/>
                                          </p:val>
                                        </p:tav>
                                      </p:tavLst>
                                    </p:anim>
                                  </p:childTnLst>
                                </p:cTn>
                              </p:par>
                            </p:childTnLst>
                          </p:cTn>
                        </p:par>
                        <p:par>
                          <p:cTn id="52" fill="hold">
                            <p:stCondLst>
                              <p:cond delay="4700"/>
                            </p:stCondLst>
                            <p:childTnLst>
                              <p:par>
                                <p:cTn id="53" presetID="10" presetClass="entr" presetSubtype="0"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500"/>
                                        <p:tgtEl>
                                          <p:spTgt spid="3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fade">
                                      <p:cBhvr>
                                        <p:cTn id="58" dur="500"/>
                                        <p:tgtEl>
                                          <p:spTgt spid="3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fade">
                                      <p:cBhvr>
                                        <p:cTn id="61" dur="500"/>
                                        <p:tgtEl>
                                          <p:spTgt spid="3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fade">
                                      <p:cBhvr>
                                        <p:cTn id="64" dur="500"/>
                                        <p:tgtEl>
                                          <p:spTgt spid="3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500"/>
                                        <p:tgtEl>
                                          <p:spTgt spid="3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5"/>
                                        </p:tgtEl>
                                        <p:attrNameLst>
                                          <p:attrName>style.visibility</p:attrName>
                                        </p:attrNameLst>
                                      </p:cBhvr>
                                      <p:to>
                                        <p:strVal val="visible"/>
                                      </p:to>
                                    </p:set>
                                    <p:animEffect transition="in" filter="fade">
                                      <p:cBhvr>
                                        <p:cTn id="7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0" grpId="0"/>
      <p:bldP spid="31" grpId="0"/>
      <p:bldP spid="32" grpId="0"/>
      <p:bldP spid="33" grpId="0"/>
      <p:bldP spid="34" grpId="0"/>
      <p:bldP spid="3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图片 8"/>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228160" y="884635"/>
            <a:ext cx="2915840" cy="3765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矩形 9"/>
          <p:cNvSpPr>
            <a:spLocks noChangeArrowheads="1"/>
          </p:cNvSpPr>
          <p:nvPr/>
        </p:nvSpPr>
        <p:spPr bwMode="auto">
          <a:xfrm>
            <a:off x="1088232" y="3477816"/>
            <a:ext cx="4174331"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50">
                <a:latin typeface="+mn-lt"/>
                <a:ea typeface="+mn-ea"/>
                <a:cs typeface="+mn-ea"/>
                <a:sym typeface="+mn-lt"/>
              </a:rPr>
              <a:t>单击此处编辑您要的内容，建议您在展示时采用微软雅黑字体，本模版所有图形线条及其相应素材均可自由编辑、改色、替换。更多使用说明和作品请详阅模版最末的使用手册。</a:t>
            </a:r>
          </a:p>
        </p:txBody>
      </p:sp>
      <p:sp>
        <p:nvSpPr>
          <p:cNvPr id="15364" name="矩形 10"/>
          <p:cNvSpPr>
            <a:spLocks noChangeArrowheads="1"/>
          </p:cNvSpPr>
          <p:nvPr/>
        </p:nvSpPr>
        <p:spPr bwMode="auto">
          <a:xfrm>
            <a:off x="1088232" y="2881312"/>
            <a:ext cx="4174331"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50">
                <a:latin typeface="+mn-lt"/>
                <a:ea typeface="+mn-ea"/>
                <a:cs typeface="+mn-ea"/>
                <a:sym typeface="+mn-lt"/>
              </a:rPr>
              <a:t>单击此处编辑您要的内容，建议您在展示时采用微软雅黑字体，本模版所有图形线条及其相应素材均可自由编辑、改色、替换。更多使用说明和作品请详阅模版最末的使用手册。</a:t>
            </a:r>
          </a:p>
        </p:txBody>
      </p:sp>
      <p:grpSp>
        <p:nvGrpSpPr>
          <p:cNvPr id="15365" name="组合 11"/>
          <p:cNvGrpSpPr>
            <a:grpSpLocks/>
          </p:cNvGrpSpPr>
          <p:nvPr/>
        </p:nvGrpSpPr>
        <p:grpSpPr bwMode="auto">
          <a:xfrm>
            <a:off x="1088232" y="2078832"/>
            <a:ext cx="2842022" cy="716756"/>
            <a:chOff x="5282799" y="2848621"/>
            <a:chExt cx="3788756" cy="955148"/>
          </a:xfrm>
        </p:grpSpPr>
        <p:pic>
          <p:nvPicPr>
            <p:cNvPr id="15366" name="图片 12"/>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5282799" y="2848621"/>
              <a:ext cx="3788756" cy="95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7" name="文本框 13"/>
            <p:cNvSpPr txBox="1">
              <a:spLocks noChangeArrowheads="1"/>
            </p:cNvSpPr>
            <p:nvPr/>
          </p:nvSpPr>
          <p:spPr bwMode="auto">
            <a:xfrm>
              <a:off x="5667376" y="3028950"/>
              <a:ext cx="1657351" cy="39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350" b="1">
                  <a:solidFill>
                    <a:schemeClr val="bg1"/>
                  </a:solidFill>
                  <a:latin typeface="+mn-lt"/>
                  <a:ea typeface="+mn-ea"/>
                  <a:cs typeface="+mn-ea"/>
                  <a:sym typeface="+mn-lt"/>
                </a:rPr>
                <a:t>单击添加标题</a:t>
              </a:r>
            </a:p>
          </p:txBody>
        </p:sp>
      </p:grpSp>
      <p:sp>
        <p:nvSpPr>
          <p:cNvPr id="8" name="Text Box 160"/>
          <p:cNvSpPr txBox="1">
            <a:spLocks noChangeArrowheads="1"/>
          </p:cNvSpPr>
          <p:nvPr/>
        </p:nvSpPr>
        <p:spPr bwMode="auto">
          <a:xfrm>
            <a:off x="1907704" y="116913"/>
            <a:ext cx="52565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2400" dirty="0">
                <a:cs typeface="+mn-ea"/>
                <a:sym typeface="+mn-lt"/>
              </a:rPr>
              <a:t>单击添加您的标题</a:t>
            </a:r>
          </a:p>
        </p:txBody>
      </p:sp>
    </p:spTree>
    <p:extLst>
      <p:ext uri="{BB962C8B-B14F-4D97-AF65-F5344CB8AC3E}">
        <p14:creationId xmlns:p14="http://schemas.microsoft.com/office/powerpoint/2010/main" val="787726941"/>
      </p:ext>
    </p:extLst>
  </p:cSld>
  <p:clrMapOvr>
    <a:masterClrMapping/>
  </p:clrMapOvr>
  <mc:AlternateContent xmlns:mc="http://schemas.openxmlformats.org/markup-compatibility/2006" xmlns:p14="http://schemas.microsoft.com/office/powerpoint/2010/main">
    <mc:Choice Requires="p14">
      <p:transition spd="slow" p14:dur="2000" advTm="0"/>
    </mc:Choice>
    <mc:Fallback xmlns:a14="http://schemas.microsoft.com/office/drawing/2010/main"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barn(inVertical)">
                                      <p:cBhvr>
                                        <p:cTn id="7" dur="500"/>
                                        <p:tgtEl>
                                          <p:spTgt spid="1536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5363"/>
                                        </p:tgtEl>
                                        <p:attrNameLst>
                                          <p:attrName>style.visibility</p:attrName>
                                        </p:attrNameLst>
                                      </p:cBhvr>
                                      <p:to>
                                        <p:strVal val="visible"/>
                                      </p:to>
                                    </p:set>
                                    <p:animEffect transition="in" filter="fade">
                                      <p:cBhvr>
                                        <p:cTn id="12" dur="1000"/>
                                        <p:tgtEl>
                                          <p:spTgt spid="15363"/>
                                        </p:tgtEl>
                                      </p:cBhvr>
                                    </p:animEffect>
                                    <p:anim calcmode="lin" valueType="num">
                                      <p:cBhvr>
                                        <p:cTn id="13" dur="1000" fill="hold"/>
                                        <p:tgtEl>
                                          <p:spTgt spid="15363"/>
                                        </p:tgtEl>
                                        <p:attrNameLst>
                                          <p:attrName>ppt_x</p:attrName>
                                        </p:attrNameLst>
                                      </p:cBhvr>
                                      <p:tavLst>
                                        <p:tav tm="0">
                                          <p:val>
                                            <p:strVal val="#ppt_x"/>
                                          </p:val>
                                        </p:tav>
                                        <p:tav tm="100000">
                                          <p:val>
                                            <p:strVal val="#ppt_x"/>
                                          </p:val>
                                        </p:tav>
                                      </p:tavLst>
                                    </p:anim>
                                    <p:anim calcmode="lin" valueType="num">
                                      <p:cBhvr>
                                        <p:cTn id="14" dur="1000" fill="hold"/>
                                        <p:tgtEl>
                                          <p:spTgt spid="1536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5364"/>
                                        </p:tgtEl>
                                        <p:attrNameLst>
                                          <p:attrName>style.visibility</p:attrName>
                                        </p:attrNameLst>
                                      </p:cBhvr>
                                      <p:to>
                                        <p:strVal val="visible"/>
                                      </p:to>
                                    </p:set>
                                    <p:animEffect transition="in" filter="fade">
                                      <p:cBhvr>
                                        <p:cTn id="17" dur="1000"/>
                                        <p:tgtEl>
                                          <p:spTgt spid="15364"/>
                                        </p:tgtEl>
                                      </p:cBhvr>
                                    </p:animEffect>
                                    <p:anim calcmode="lin" valueType="num">
                                      <p:cBhvr>
                                        <p:cTn id="18" dur="1000" fill="hold"/>
                                        <p:tgtEl>
                                          <p:spTgt spid="15364"/>
                                        </p:tgtEl>
                                        <p:attrNameLst>
                                          <p:attrName>ppt_x</p:attrName>
                                        </p:attrNameLst>
                                      </p:cBhvr>
                                      <p:tavLst>
                                        <p:tav tm="0">
                                          <p:val>
                                            <p:strVal val="#ppt_x"/>
                                          </p:val>
                                        </p:tav>
                                        <p:tav tm="100000">
                                          <p:val>
                                            <p:strVal val="#ppt_x"/>
                                          </p:val>
                                        </p:tav>
                                      </p:tavLst>
                                    </p:anim>
                                    <p:anim calcmode="lin" valueType="num">
                                      <p:cBhvr>
                                        <p:cTn id="19" dur="1000" fill="hold"/>
                                        <p:tgtEl>
                                          <p:spTgt spid="1536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5365"/>
                                        </p:tgtEl>
                                        <p:attrNameLst>
                                          <p:attrName>style.visibility</p:attrName>
                                        </p:attrNameLst>
                                      </p:cBhvr>
                                      <p:to>
                                        <p:strVal val="visible"/>
                                      </p:to>
                                    </p:set>
                                    <p:animEffect transition="in" filter="fade">
                                      <p:cBhvr>
                                        <p:cTn id="22" dur="1000"/>
                                        <p:tgtEl>
                                          <p:spTgt spid="15365"/>
                                        </p:tgtEl>
                                      </p:cBhvr>
                                    </p:animEffect>
                                    <p:anim calcmode="lin" valueType="num">
                                      <p:cBhvr>
                                        <p:cTn id="23" dur="1000" fill="hold"/>
                                        <p:tgtEl>
                                          <p:spTgt spid="15365"/>
                                        </p:tgtEl>
                                        <p:attrNameLst>
                                          <p:attrName>ppt_x</p:attrName>
                                        </p:attrNameLst>
                                      </p:cBhvr>
                                      <p:tavLst>
                                        <p:tav tm="0">
                                          <p:val>
                                            <p:strVal val="#ppt_x"/>
                                          </p:val>
                                        </p:tav>
                                        <p:tav tm="100000">
                                          <p:val>
                                            <p:strVal val="#ppt_x"/>
                                          </p:val>
                                        </p:tav>
                                      </p:tavLst>
                                    </p:anim>
                                    <p:anim calcmode="lin" valueType="num">
                                      <p:cBhvr>
                                        <p:cTn id="24" dur="1000" fill="hold"/>
                                        <p:tgtEl>
                                          <p:spTgt spid="153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p:bldP spid="1536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60"/>
          <p:cNvSpPr txBox="1">
            <a:spLocks noChangeArrowheads="1"/>
          </p:cNvSpPr>
          <p:nvPr/>
        </p:nvSpPr>
        <p:spPr bwMode="auto">
          <a:xfrm>
            <a:off x="1919730" y="1362200"/>
            <a:ext cx="5786264"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8000" dirty="0">
                <a:cs typeface="+mn-ea"/>
                <a:sym typeface="+mn-lt"/>
              </a:rPr>
              <a:t>谢谢观看</a:t>
            </a:r>
          </a:p>
        </p:txBody>
      </p:sp>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l="7555" b="28111"/>
          <a:stretch/>
        </p:blipFill>
        <p:spPr>
          <a:xfrm>
            <a:off x="-108520" y="2512370"/>
            <a:ext cx="4104456" cy="2631130"/>
          </a:xfrm>
          <a:prstGeom prst="rect">
            <a:avLst/>
          </a:prstGeom>
        </p:spPr>
      </p:pic>
      <p:pic>
        <p:nvPicPr>
          <p:cNvPr id="12" name="图片 1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145547" y="2169319"/>
            <a:ext cx="3120894" cy="3005079"/>
          </a:xfrm>
          <a:prstGeom prst="rect">
            <a:avLst/>
          </a:prstGeom>
        </p:spPr>
      </p:pic>
      <p:pic>
        <p:nvPicPr>
          <p:cNvPr id="13" name="图片 1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flipV="1">
            <a:off x="1" y="-27062"/>
            <a:ext cx="3247798" cy="1505918"/>
          </a:xfrm>
          <a:prstGeom prst="rect">
            <a:avLst/>
          </a:prstGeom>
        </p:spPr>
      </p:pic>
    </p:spTree>
    <p:extLst>
      <p:ext uri="{BB962C8B-B14F-4D97-AF65-F5344CB8AC3E}">
        <p14:creationId xmlns:p14="http://schemas.microsoft.com/office/powerpoint/2010/main" val="3498843400"/>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animEffect transition="in" filter="wipe(left)">
                                      <p:cBhvr>
                                        <p:cTn id="25" dur="1000"/>
                                        <p:tgtEl>
                                          <p:spTgt spid="9">
                                            <p:txEl>
                                              <p:pRg st="0" end="0"/>
                                            </p:txEl>
                                          </p:spTgt>
                                        </p:tgtEl>
                                      </p:cBhvr>
                                    </p:animEffect>
                                  </p:childTnLst>
                                </p:cTn>
                              </p:par>
                            </p:childTnLst>
                          </p:cTn>
                        </p:par>
                        <p:par>
                          <p:cTn id="26" fill="hold">
                            <p:stCondLst>
                              <p:cond delay="2000"/>
                            </p:stCondLst>
                            <p:childTnLst>
                              <p:par>
                                <p:cTn id="27" presetID="26" presetClass="emph" presetSubtype="0" fill="hold" grpId="0" nodeType="afterEffect">
                                  <p:stCondLst>
                                    <p:cond delay="0"/>
                                  </p:stCondLst>
                                  <p:childTnLst>
                                    <p:animEffect transition="out" filter="fade">
                                      <p:cBhvr>
                                        <p:cTn id="28" dur="500" tmFilter="0, 0; .2, .5; .8, .5; 1, 0"/>
                                        <p:tgtEl>
                                          <p:spTgt spid="9">
                                            <p:txEl>
                                              <p:pRg st="0" end="0"/>
                                            </p:txEl>
                                          </p:spTgt>
                                        </p:tgtEl>
                                      </p:cBhvr>
                                    </p:animEffect>
                                    <p:animScale>
                                      <p:cBhvr>
                                        <p:cTn id="29" dur="250" autoRev="1" fill="hold"/>
                                        <p:tgtEl>
                                          <p:spTgt spid="9">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古典水墨荷花PPT模板"/>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mqm4vfa">
      <a:majorFont>
        <a:latin typeface="Arial"/>
        <a:ea typeface="汉仪行楷简"/>
        <a:cs typeface=""/>
      </a:majorFont>
      <a:minorFont>
        <a:latin typeface="Arial"/>
        <a:ea typeface="汉仪行楷简"/>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299</TotalTime>
  <Words>1512</Words>
  <Application>Microsoft Office PowerPoint</Application>
  <PresentationFormat>全屏显示(16:9)</PresentationFormat>
  <Paragraphs>215</Paragraphs>
  <Slides>27</Slides>
  <Notes>27</Notes>
  <HiddenSlides>0</HiddenSlides>
  <MMClips>0</MMClips>
  <ScaleCrop>false</ScaleCrop>
  <HeadingPairs>
    <vt:vector size="6" baseType="variant">
      <vt:variant>
        <vt:lpstr>已用的字体</vt:lpstr>
      </vt:variant>
      <vt:variant>
        <vt:i4>2</vt:i4>
      </vt:variant>
      <vt:variant>
        <vt:lpstr>主题</vt:lpstr>
      </vt:variant>
      <vt:variant>
        <vt:i4>1</vt:i4>
      </vt:variant>
      <vt:variant>
        <vt:lpstr>幻灯片标题</vt:lpstr>
      </vt:variant>
      <vt:variant>
        <vt:i4>27</vt:i4>
      </vt:variant>
    </vt:vector>
  </HeadingPairs>
  <TitlesOfParts>
    <vt:vector size="30" baseType="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古典水墨荷花PPT模板</dc:title>
  <dc:creator>第一PPT</dc:creator>
  <cp:keywords>www.1ppt.com</cp:keywords>
  <dc:description>www.1ppt.com</dc:description>
  <cp:lastModifiedBy>Administrator</cp:lastModifiedBy>
  <cp:revision>34</cp:revision>
  <dcterms:created xsi:type="dcterms:W3CDTF">2014-05-16T12:33:05Z</dcterms:created>
  <dcterms:modified xsi:type="dcterms:W3CDTF">2020-02-29T01:24:40Z</dcterms:modified>
</cp:coreProperties>
</file>