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8" r:id="rId2"/>
    <p:sldId id="260" r:id="rId3"/>
    <p:sldId id="261" r:id="rId4"/>
    <p:sldId id="272" r:id="rId5"/>
    <p:sldId id="266" r:id="rId6"/>
    <p:sldId id="267" r:id="rId7"/>
    <p:sldId id="268" r:id="rId8"/>
    <p:sldId id="269" r:id="rId9"/>
    <p:sldId id="262" r:id="rId10"/>
    <p:sldId id="270" r:id="rId11"/>
    <p:sldId id="271" r:id="rId12"/>
    <p:sldId id="265" r:id="rId13"/>
    <p:sldId id="273" r:id="rId14"/>
    <p:sldId id="274" r:id="rId15"/>
    <p:sldId id="263" r:id="rId16"/>
    <p:sldId id="275" r:id="rId17"/>
    <p:sldId id="276" r:id="rId18"/>
    <p:sldId id="277" r:id="rId19"/>
    <p:sldId id="278" r:id="rId20"/>
    <p:sldId id="279" r:id="rId21"/>
    <p:sldId id="264" r:id="rId22"/>
    <p:sldId id="280" r:id="rId23"/>
    <p:sldId id="281" r:id="rId24"/>
    <p:sldId id="282" r:id="rId25"/>
    <p:sldId id="283" r:id="rId26"/>
    <p:sldId id="284" r:id="rId27"/>
    <p:sldId id="285" r:id="rId28"/>
    <p:sldId id="259" r:id="rId29"/>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379" y="6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C0B40F-6996-412D-B0C7-D84DC2A1D416}" type="datetimeFigureOut">
              <a:rPr lang="zh-CN" altLang="en-US" smtClean="0"/>
              <a:t>2018/2/27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04EB2A-80E3-4A14-85B1-D5D11A6F33B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238E41-6C6D-4B56-860F-2B48E1273617}" type="slidenum">
              <a:rPr lang="zh-CN" altLang="en-US" smtClean="0"/>
              <a:pPr/>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4</a:t>
            </a:fld>
            <a:endParaRPr lang="zh-CN" altLang="en-US"/>
          </a:p>
        </p:txBody>
      </p:sp>
    </p:spTree>
    <p:extLst>
      <p:ext uri="{BB962C8B-B14F-4D97-AF65-F5344CB8AC3E}">
        <p14:creationId xmlns:p14="http://schemas.microsoft.com/office/powerpoint/2010/main" val="101960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dirty="0"/>
              <a:t>小芥末素材 </a:t>
            </a:r>
            <a:r>
              <a:rPr lang="en-US" altLang="zh-CN"/>
              <a:t>rosyhouse.Taobao.com</a:t>
            </a: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5455D98-30A8-42CC-BAAB-2AC6A7886035}" type="slidenum">
              <a:rPr lang="zh-CN" altLang="en-US" sz="1200">
                <a:latin typeface="Calibri" pitchFamily="34" charset="0"/>
                <a:ea typeface="宋体" pitchFamily="2" charset="-122"/>
              </a:rPr>
              <a:pPr defTabSz="966788" fontAlgn="base">
                <a:spcBef>
                  <a:spcPct val="0"/>
                </a:spcBef>
                <a:spcAft>
                  <a:spcPct val="0"/>
                </a:spcAft>
              </a:pPr>
              <a:t>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857585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6</a:t>
            </a:fld>
            <a:endParaRPr lang="zh-CN" altLang="en-US"/>
          </a:p>
        </p:txBody>
      </p:sp>
    </p:spTree>
    <p:extLst>
      <p:ext uri="{BB962C8B-B14F-4D97-AF65-F5344CB8AC3E}">
        <p14:creationId xmlns:p14="http://schemas.microsoft.com/office/powerpoint/2010/main" val="3440459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7</a:t>
            </a:fld>
            <a:endParaRPr lang="zh-CN" altLang="en-US"/>
          </a:p>
        </p:txBody>
      </p:sp>
    </p:spTree>
    <p:extLst>
      <p:ext uri="{BB962C8B-B14F-4D97-AF65-F5344CB8AC3E}">
        <p14:creationId xmlns:p14="http://schemas.microsoft.com/office/powerpoint/2010/main" val="1474397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8</a:t>
            </a:fld>
            <a:endParaRPr lang="zh-CN" altLang="en-US"/>
          </a:p>
        </p:txBody>
      </p:sp>
    </p:spTree>
    <p:extLst>
      <p:ext uri="{BB962C8B-B14F-4D97-AF65-F5344CB8AC3E}">
        <p14:creationId xmlns:p14="http://schemas.microsoft.com/office/powerpoint/2010/main" val="3480897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10</a:t>
            </a:fld>
            <a:endParaRPr lang="zh-CN" altLang="en-US"/>
          </a:p>
        </p:txBody>
      </p:sp>
    </p:spTree>
    <p:extLst>
      <p:ext uri="{BB962C8B-B14F-4D97-AF65-F5344CB8AC3E}">
        <p14:creationId xmlns:p14="http://schemas.microsoft.com/office/powerpoint/2010/main" val="3532047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11</a:t>
            </a:fld>
            <a:endParaRPr lang="zh-CN" altLang="en-US"/>
          </a:p>
        </p:txBody>
      </p:sp>
    </p:spTree>
    <p:extLst>
      <p:ext uri="{BB962C8B-B14F-4D97-AF65-F5344CB8AC3E}">
        <p14:creationId xmlns:p14="http://schemas.microsoft.com/office/powerpoint/2010/main" val="1260583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pPr/>
              <a:t>12</a:t>
            </a:fld>
            <a:endParaRPr lang="zh-CN" altLang="en-US"/>
          </a:p>
        </p:txBody>
      </p:sp>
    </p:spTree>
    <p:extLst>
      <p:ext uri="{BB962C8B-B14F-4D97-AF65-F5344CB8AC3E}">
        <p14:creationId xmlns:p14="http://schemas.microsoft.com/office/powerpoint/2010/main" val="14560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13</a:t>
            </a:fld>
            <a:endParaRPr lang="zh-CN" altLang="en-US"/>
          </a:p>
        </p:txBody>
      </p:sp>
    </p:spTree>
    <p:extLst>
      <p:ext uri="{BB962C8B-B14F-4D97-AF65-F5344CB8AC3E}">
        <p14:creationId xmlns:p14="http://schemas.microsoft.com/office/powerpoint/2010/main" val="1056688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14</a:t>
            </a:fld>
            <a:endParaRPr lang="zh-CN" altLang="en-US"/>
          </a:p>
        </p:txBody>
      </p:sp>
    </p:spTree>
    <p:extLst>
      <p:ext uri="{BB962C8B-B14F-4D97-AF65-F5344CB8AC3E}">
        <p14:creationId xmlns:p14="http://schemas.microsoft.com/office/powerpoint/2010/main" val="2712415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16</a:t>
            </a:fld>
            <a:endParaRPr lang="zh-CN" altLang="en-US"/>
          </a:p>
        </p:txBody>
      </p:sp>
    </p:spTree>
    <p:extLst>
      <p:ext uri="{BB962C8B-B14F-4D97-AF65-F5344CB8AC3E}">
        <p14:creationId xmlns:p14="http://schemas.microsoft.com/office/powerpoint/2010/main" val="2198852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17</a:t>
            </a:fld>
            <a:endParaRPr lang="zh-CN" altLang="en-US"/>
          </a:p>
        </p:txBody>
      </p:sp>
    </p:spTree>
    <p:extLst>
      <p:ext uri="{BB962C8B-B14F-4D97-AF65-F5344CB8AC3E}">
        <p14:creationId xmlns:p14="http://schemas.microsoft.com/office/powerpoint/2010/main" val="2694240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18</a:t>
            </a:fld>
            <a:endParaRPr lang="zh-CN" altLang="en-US"/>
          </a:p>
        </p:txBody>
      </p:sp>
    </p:spTree>
    <p:extLst>
      <p:ext uri="{BB962C8B-B14F-4D97-AF65-F5344CB8AC3E}">
        <p14:creationId xmlns:p14="http://schemas.microsoft.com/office/powerpoint/2010/main" val="1661163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19</a:t>
            </a:fld>
            <a:endParaRPr lang="zh-CN" altLang="en-US"/>
          </a:p>
        </p:txBody>
      </p:sp>
    </p:spTree>
    <p:extLst>
      <p:ext uri="{BB962C8B-B14F-4D97-AF65-F5344CB8AC3E}">
        <p14:creationId xmlns:p14="http://schemas.microsoft.com/office/powerpoint/2010/main" val="2702267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20</a:t>
            </a:fld>
            <a:endParaRPr lang="zh-CN" altLang="en-US"/>
          </a:p>
        </p:txBody>
      </p:sp>
    </p:spTree>
    <p:extLst>
      <p:ext uri="{BB962C8B-B14F-4D97-AF65-F5344CB8AC3E}">
        <p14:creationId xmlns:p14="http://schemas.microsoft.com/office/powerpoint/2010/main" val="1692531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ChangeArrowheads="1"/>
          </p:cNvSpPr>
          <p:nvPr>
            <p:ph type="sldImg" idx="4294967295"/>
          </p:nvPr>
        </p:nvSpPr>
        <p:spPr>
          <a:ln>
            <a:miter lim="800000"/>
          </a:ln>
        </p:spPr>
      </p:sp>
      <p:sp>
        <p:nvSpPr>
          <p:cNvPr id="21506" name="备注占位符 2"/>
          <p:cNvSpPr>
            <a:spLocks noGrp="1" noChangeArrowheads="1"/>
          </p:cNvSpPr>
          <p:nvPr>
            <p:ph type="body" idx="4294967295"/>
          </p:nvPr>
        </p:nvSpPr>
        <p:spPr/>
        <p:txBody>
          <a:bodyPr/>
          <a:lstStyle/>
          <a:p>
            <a:endParaRPr lang="zh-CN" altLang="en-US"/>
          </a:p>
        </p:txBody>
      </p:sp>
      <p:sp>
        <p:nvSpPr>
          <p:cNvPr id="21507" name="灯片编号占位符 3"/>
          <p:cNvSpPr>
            <a:spLocks noGrp="1" noChangeArrowheads="1"/>
          </p:cNvSpPr>
          <p:nvPr>
            <p:ph type="sldNum" sz="quarter" idx="5"/>
          </p:nvPr>
        </p:nvSpPr>
        <p:spPr bwMode="auto">
          <a:noFill/>
          <a:ln>
            <a:miter lim="800000"/>
            <a:headEnd/>
            <a:tailEnd/>
          </a:ln>
        </p:spPr>
        <p:txBody>
          <a:bodyPr/>
          <a:lstStyle/>
          <a:p>
            <a:fld id="{1721898D-DEA1-4232-B1ED-673DB30CB8D7}" type="slidenum">
              <a:rPr lang="zh-CN" altLang="en-US"/>
              <a:pPr/>
              <a:t>22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a:p>
        </p:txBody>
      </p:sp>
      <p:sp>
        <p:nvSpPr>
          <p:cNvPr id="25603" name="灯片编号占位符 3"/>
          <p:cNvSpPr>
            <a:spLocks noGrp="1" noChangeArrowheads="1"/>
          </p:cNvSpPr>
          <p:nvPr>
            <p:ph type="sldNum" sz="quarter" idx="5"/>
          </p:nvPr>
        </p:nvSpPr>
        <p:spPr bwMode="auto">
          <a:noFill/>
          <a:ln>
            <a:miter lim="800000"/>
            <a:headEnd/>
            <a:tailEnd/>
          </a:ln>
        </p:spPr>
        <p:txBody>
          <a:bodyPr/>
          <a:lstStyle/>
          <a:p>
            <a:fld id="{705A22A7-E035-4539-A9EF-73E4512CBAB0}" type="slidenum">
              <a:rPr lang="zh-CN" altLang="en-US"/>
              <a:pPr/>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noChangeArrowheads="1"/>
          </p:cNvSpPr>
          <p:nvPr>
            <p:ph type="sldImg" idx="4294967295"/>
          </p:nvPr>
        </p:nvSpPr>
        <p:spPr>
          <a:ln>
            <a:miter lim="800000"/>
          </a:ln>
        </p:spPr>
      </p:sp>
      <p:sp>
        <p:nvSpPr>
          <p:cNvPr id="60418" name="备注占位符 2"/>
          <p:cNvSpPr>
            <a:spLocks noGrp="1" noChangeArrowheads="1"/>
          </p:cNvSpPr>
          <p:nvPr>
            <p:ph type="body" idx="4294967295"/>
          </p:nvPr>
        </p:nvSpPr>
        <p:spPr/>
        <p:txBody>
          <a:bodyPr/>
          <a:lstStyle/>
          <a:p>
            <a:endParaRPr lang="zh-CN" altLang="en-US"/>
          </a:p>
        </p:txBody>
      </p:sp>
      <p:sp>
        <p:nvSpPr>
          <p:cNvPr id="60419" name="灯片编号占位符 3"/>
          <p:cNvSpPr>
            <a:spLocks noGrp="1" noChangeArrowheads="1"/>
          </p:cNvSpPr>
          <p:nvPr>
            <p:ph type="sldNum" sz="quarter" idx="5"/>
          </p:nvPr>
        </p:nvSpPr>
        <p:spPr bwMode="auto">
          <a:noFill/>
          <a:ln>
            <a:miter lim="800000"/>
            <a:headEnd/>
            <a:tailEnd/>
          </a:ln>
        </p:spPr>
        <p:txBody>
          <a:bodyPr/>
          <a:lstStyle/>
          <a:p>
            <a:fld id="{B07127BE-B83C-4760-98FE-A3636B3608EB}" type="slidenum">
              <a:rPr lang="zh-CN" altLang="en-US"/>
              <a:pPr/>
              <a:t>24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B04EB2A-80E3-4A14-85B1-D5D11A6F33B1}" type="slidenum">
              <a:rPr lang="zh-CN" altLang="en-US" smtClean="0"/>
              <a:t>26</a:t>
            </a:fld>
            <a:endParaRPr lang="zh-CN" altLang="en-US"/>
          </a:p>
        </p:txBody>
      </p:sp>
    </p:spTree>
    <p:extLst>
      <p:ext uri="{BB962C8B-B14F-4D97-AF65-F5344CB8AC3E}">
        <p14:creationId xmlns:p14="http://schemas.microsoft.com/office/powerpoint/2010/main" val="10635941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2D3342-6AB0-46E9-8E8E-732D5F83CF0A}" type="slidenum">
              <a:rPr lang="zh-CN" altLang="en-US" smtClean="0"/>
              <a:t>‹#›</a:t>
            </a:fld>
            <a:endParaRPr lang="zh-CN" altLang="en-US"/>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0"/>
            <a:ext cx="9144000" cy="5133438"/>
          </a:xfrm>
          <a:prstGeom prst="rect">
            <a:avLst/>
          </a:prstGeom>
          <a:noFill/>
          <a:ln w="9525">
            <a:noFill/>
            <a:miter lim="800000"/>
            <a:headEnd/>
            <a:tailEnd/>
          </a:ln>
          <a:effectLst/>
        </p:spPr>
      </p:pic>
    </p:spTree>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2D3342-6AB0-46E9-8E8E-732D5F83CF0A}" type="slidenum">
              <a:rPr lang="zh-CN" altLang="en-US" smtClean="0"/>
              <a:t>‹#›</a:t>
            </a:fld>
            <a:endParaRPr lang="zh-CN" altLang="en-US"/>
          </a:p>
        </p:txBody>
      </p:sp>
    </p:spTree>
  </p:cSld>
  <p:clrMapOvr>
    <a:masterClrMapping/>
  </p:clrMapOvr>
  <p:transition spd="slow"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2D3342-6AB0-46E9-8E8E-732D5F83CF0A}" type="slidenum">
              <a:rPr lang="zh-CN" altLang="en-US" smtClean="0"/>
              <a:t>‹#›</a:t>
            </a:fld>
            <a:endParaRPr lang="zh-CN" altLang="en-US"/>
          </a:p>
        </p:txBody>
      </p:sp>
    </p:spTree>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2D3342-6AB0-46E9-8E8E-732D5F83CF0A}" type="slidenum">
              <a:rPr lang="zh-CN" altLang="en-US" smtClean="0"/>
              <a:t>‹#›</a:t>
            </a:fld>
            <a:endParaRPr lang="zh-CN" altLang="en-US"/>
          </a:p>
        </p:txBody>
      </p:sp>
    </p:spTree>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62D3342-6AB0-46E9-8E8E-732D5F83CF0A}" type="slidenum">
              <a:rPr lang="zh-CN" altLang="en-US" smtClean="0"/>
              <a:t>‹#›</a:t>
            </a:fld>
            <a:endParaRPr lang="zh-CN" altLang="en-US"/>
          </a:p>
        </p:txBody>
      </p:sp>
    </p:spTree>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62D3342-6AB0-46E9-8E8E-732D5F83CF0A}" type="slidenum">
              <a:rPr lang="zh-CN" altLang="en-US" smtClean="0"/>
              <a:t>‹#›</a:t>
            </a:fld>
            <a:endParaRPr lang="zh-CN" altLang="en-US"/>
          </a:p>
        </p:txBody>
      </p:sp>
    </p:spTree>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0"/>
            <a:ext cx="9144000" cy="5133438"/>
          </a:xfrm>
          <a:prstGeom prst="rect">
            <a:avLst/>
          </a:prstGeom>
          <a:noFill/>
          <a:ln w="9525">
            <a:noFill/>
            <a:miter lim="800000"/>
            <a:headEnd/>
            <a:tailEnd/>
          </a:ln>
          <a:effectLst/>
        </p:spPr>
      </p:pic>
      <p:sp>
        <p:nvSpPr>
          <p:cNvPr id="2" name="日期占位符 1"/>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62D3342-6AB0-46E9-8E8E-732D5F83CF0A}" type="slidenum">
              <a:rPr lang="zh-CN" altLang="en-US" smtClean="0"/>
              <a:t>‹#›</a:t>
            </a:fld>
            <a:endParaRPr lang="zh-CN" altLang="en-US"/>
          </a:p>
        </p:txBody>
      </p:sp>
      <p:sp>
        <p:nvSpPr>
          <p:cNvPr id="5" name="TextBox 4"/>
          <p:cNvSpPr txBox="1"/>
          <p:nvPr userDrawn="1"/>
        </p:nvSpPr>
        <p:spPr>
          <a:xfrm>
            <a:off x="215516" y="196280"/>
            <a:ext cx="2031325" cy="369332"/>
          </a:xfrm>
          <a:prstGeom prst="rect">
            <a:avLst/>
          </a:prstGeom>
          <a:noFill/>
        </p:spPr>
        <p:txBody>
          <a:bodyPr wrap="none" rtlCol="0">
            <a:spAutoFit/>
          </a:bodyPr>
          <a:lstStyle/>
          <a:p>
            <a:r>
              <a:rPr lang="zh-CN" altLang="en-US" b="1" dirty="0">
                <a:solidFill>
                  <a:schemeClr val="accent1"/>
                </a:solidFill>
              </a:rPr>
              <a:t>单击此处添加标题</a:t>
            </a:r>
          </a:p>
        </p:txBody>
      </p:sp>
    </p:spTree>
  </p:cSld>
  <p:clrMapOvr>
    <a:masterClrMapping/>
  </p:clrMapOvr>
  <p:transition spd="slow"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2D3342-6AB0-46E9-8E8E-732D5F83CF0A}" type="slidenum">
              <a:rPr lang="zh-CN" altLang="en-US" smtClean="0"/>
              <a:t>‹#›</a:t>
            </a:fld>
            <a:endParaRPr lang="zh-CN" altLang="en-US"/>
          </a:p>
        </p:txBody>
      </p:sp>
    </p:spTree>
  </p:cSld>
  <p:clrMapOvr>
    <a:masterClrMapping/>
  </p:clrMapOvr>
  <p:transition spd="slow"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2D3342-6AB0-46E9-8E8E-732D5F83CF0A}" type="slidenum">
              <a:rPr lang="zh-CN" altLang="en-US" smtClean="0"/>
              <a:t>‹#›</a:t>
            </a:fld>
            <a:endParaRPr lang="zh-CN" altLang="en-US"/>
          </a:p>
        </p:txBody>
      </p:sp>
    </p:spTree>
  </p:cSld>
  <p:clrMapOvr>
    <a:masterClrMapping/>
  </p:clrMapOvr>
  <p:transition spd="slow"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2D3342-6AB0-46E9-8E8E-732D5F83CF0A}" type="slidenum">
              <a:rPr lang="zh-CN" altLang="en-US" smtClean="0"/>
              <a:t>‹#›</a:t>
            </a:fld>
            <a:endParaRPr lang="zh-CN" altLang="en-US"/>
          </a:p>
        </p:txBody>
      </p:sp>
    </p:spTree>
  </p:cSld>
  <p:clrMapOvr>
    <a:masterClrMapping/>
  </p:clrMapOvr>
  <p:transition spd="slow"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8B3881D-E037-4473-A04E-F049B4DB0EB5}" type="datetimeFigureOut">
              <a:rPr lang="zh-CN" altLang="en-US" smtClean="0"/>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2D3342-6AB0-46E9-8E8E-732D5F83CF0A}" type="slidenum">
              <a:rPr lang="zh-CN" altLang="en-US" smtClean="0"/>
              <a:t>‹#›</a:t>
            </a:fld>
            <a:endParaRPr lang="zh-CN" altLang="en-US"/>
          </a:p>
        </p:txBody>
      </p:sp>
    </p:spTree>
  </p:cSld>
  <p:clrMapOvr>
    <a:masterClrMapping/>
  </p:clrMapOvr>
  <p:transition spd="slow"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3047292"/>
      </p:ext>
    </p:extLst>
  </p:cSld>
  <p:clrMapOvr>
    <a:masterClrMapping/>
  </p:clrMapOvr>
  <p:transition spd="slow"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503"/>
            <a:ext cx="8229600" cy="857779"/>
          </a:xfrm>
        </p:spPr>
        <p:txBody>
          <a:bodyPr/>
          <a:lstStyle/>
          <a:p>
            <a:r>
              <a:rPr lang="zh-CN" altLang="en-US"/>
              <a:t>单击此处编辑母版标题样式</a:t>
            </a:r>
          </a:p>
        </p:txBody>
      </p:sp>
      <p:sp>
        <p:nvSpPr>
          <p:cNvPr id="3" name="内容占位符 2"/>
          <p:cNvSpPr>
            <a:spLocks noGrp="1"/>
          </p:cNvSpPr>
          <p:nvPr>
            <p:ph sz="half" idx="1"/>
          </p:nvPr>
        </p:nvSpPr>
        <p:spPr>
          <a:xfrm>
            <a:off x="457200" y="1200891"/>
            <a:ext cx="4038600" cy="339458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891"/>
            <a:ext cx="4038600" cy="1620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73635"/>
            <a:ext cx="4038600" cy="16218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a:ln/>
        </p:spPr>
        <p:txBody>
          <a:bodyPr/>
          <a:lstStyle>
            <a:lvl1pPr>
              <a:defRPr/>
            </a:lvl1pPr>
          </a:lstStyle>
          <a:p>
            <a:pPr>
              <a:defRPr/>
            </a:pPr>
            <a:fld id="{58423B1B-3B57-4F5A-83B2-F06C57B18BAE}" type="slidenum">
              <a:rPr lang="zh-CN" altLang="zh-CN"/>
              <a:pPr>
                <a:defRPr/>
              </a:pPr>
              <a:t>‹#›</a:t>
            </a:fld>
            <a:endParaRPr lang="zh-CN" altLang="zh-CN"/>
          </a:p>
        </p:txBody>
      </p:sp>
    </p:spTree>
    <p:extLst>
      <p:ext uri="{BB962C8B-B14F-4D97-AF65-F5344CB8AC3E}">
        <p14:creationId xmlns:p14="http://schemas.microsoft.com/office/powerpoint/2010/main" val="932832481"/>
      </p:ext>
    </p:extLst>
  </p:cSld>
  <p:clrMapOvr>
    <a:masterClrMapping/>
  </p:clrMapOvr>
  <p:transition spd="slow"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7664310"/>
      </p:ext>
    </p:extLst>
  </p:cSld>
  <p:clrMapOvr>
    <a:masterClrMapping/>
  </p:clrMapOvr>
  <p:transition spd="slow"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D8B3881D-E037-4473-A04E-F049B4DB0EB5}" type="datetimeFigureOut">
              <a:rPr lang="zh-CN" altLang="en-US" smtClean="0"/>
              <a:t>2018/2/27</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962D3342-6AB0-46E9-8E8E-732D5F83CF0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slow"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0" y="-3175"/>
            <a:ext cx="9144000" cy="5148263"/>
          </a:xfrm>
          <a:prstGeom prst="rect">
            <a:avLst/>
          </a:prstGeom>
          <a:noFill/>
          <a:ln w="9525">
            <a:noFill/>
            <a:miter lim="800000"/>
            <a:headEnd/>
            <a:tailEnd/>
          </a:ln>
          <a:effectLst/>
        </p:spPr>
      </p:pic>
      <p:sp>
        <p:nvSpPr>
          <p:cNvPr id="4" name="TextBox 3"/>
          <p:cNvSpPr txBox="1"/>
          <p:nvPr/>
        </p:nvSpPr>
        <p:spPr>
          <a:xfrm>
            <a:off x="2878823" y="2020341"/>
            <a:ext cx="5373907" cy="746358"/>
          </a:xfrm>
          <a:prstGeom prst="rect">
            <a:avLst/>
          </a:prstGeom>
          <a:noFill/>
        </p:spPr>
        <p:txBody>
          <a:bodyPr wrap="none" lIns="68580" tIns="34290" rIns="68580" bIns="34290" rtlCol="0">
            <a:spAutoFit/>
          </a:bodyPr>
          <a:lstStyle/>
          <a:p>
            <a:r>
              <a:rPr lang="zh-CN" altLang="en-US" sz="4400" b="1" spc="150" dirty="0">
                <a:ln>
                  <a:solidFill>
                    <a:schemeClr val="bg1"/>
                  </a:solidFill>
                </a:ln>
                <a:solidFill>
                  <a:schemeClr val="accent1"/>
                </a:solidFill>
                <a:latin typeface="微软雅黑" panose="020B0503020204020204" pitchFamily="34" charset="-122"/>
                <a:ea typeface="微软雅黑" panose="020B0503020204020204" pitchFamily="34" charset="-122"/>
              </a:rPr>
              <a:t>母亲节动态</a:t>
            </a:r>
            <a:r>
              <a:rPr lang="en-US" altLang="zh-CN" sz="4400" b="1" spc="150" dirty="0">
                <a:ln>
                  <a:solidFill>
                    <a:schemeClr val="bg1"/>
                  </a:solidFill>
                </a:ln>
                <a:solidFill>
                  <a:schemeClr val="accent1"/>
                </a:solidFill>
                <a:latin typeface="微软雅黑" panose="020B0503020204020204" pitchFamily="34" charset="-122"/>
                <a:ea typeface="微软雅黑" panose="020B0503020204020204" pitchFamily="34" charset="-122"/>
              </a:rPr>
              <a:t>PPT</a:t>
            </a:r>
            <a:r>
              <a:rPr lang="zh-CN" altLang="en-US" sz="4400" b="1" spc="150" dirty="0">
                <a:ln>
                  <a:solidFill>
                    <a:schemeClr val="bg1"/>
                  </a:solidFill>
                </a:ln>
                <a:solidFill>
                  <a:schemeClr val="accent1"/>
                </a:solidFill>
                <a:latin typeface="微软雅黑" panose="020B0503020204020204" pitchFamily="34" charset="-122"/>
                <a:ea typeface="微软雅黑" panose="020B0503020204020204" pitchFamily="34" charset="-122"/>
              </a:rPr>
              <a:t>模板</a:t>
            </a:r>
          </a:p>
        </p:txBody>
      </p:sp>
      <p:sp>
        <p:nvSpPr>
          <p:cNvPr id="5" name="TextBox 32"/>
          <p:cNvSpPr txBox="1">
            <a:spLocks noChangeArrowheads="1"/>
          </p:cNvSpPr>
          <p:nvPr/>
        </p:nvSpPr>
        <p:spPr bwMode="auto">
          <a:xfrm>
            <a:off x="2981513" y="1656237"/>
            <a:ext cx="3066651"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a:defRPr>
                <a:solidFill>
                  <a:schemeClr val="tx1"/>
                </a:solidFill>
                <a:latin typeface="Calibri" pitchFamily="34" charset="0"/>
                <a:ea typeface="宋体" panose="02010600030101010101" pitchFamily="2" charset="-122"/>
              </a:defRPr>
            </a:lvl1pPr>
            <a:lvl2pPr marL="742950" indent="-285750">
              <a:defRPr>
                <a:solidFill>
                  <a:schemeClr val="tx1"/>
                </a:solidFill>
                <a:latin typeface="Calibri" pitchFamily="34" charset="0"/>
                <a:ea typeface="宋体" panose="02010600030101010101" pitchFamily="2" charset="-122"/>
              </a:defRPr>
            </a:lvl2pPr>
            <a:lvl3pPr marL="1143000" indent="-228600">
              <a:defRPr>
                <a:solidFill>
                  <a:schemeClr val="tx1"/>
                </a:solidFill>
                <a:latin typeface="Calibri" pitchFamily="34" charset="0"/>
                <a:ea typeface="宋体" panose="02010600030101010101" pitchFamily="2" charset="-122"/>
              </a:defRPr>
            </a:lvl3pPr>
            <a:lvl4pPr marL="1600200" indent="-228600">
              <a:defRPr>
                <a:solidFill>
                  <a:schemeClr val="tx1"/>
                </a:solidFill>
                <a:latin typeface="Calibri" pitchFamily="34" charset="0"/>
                <a:ea typeface="宋体" panose="02010600030101010101" pitchFamily="2" charset="-122"/>
              </a:defRPr>
            </a:lvl4pPr>
            <a:lvl5pPr marL="2057400" indent="-228600">
              <a:defRPr>
                <a:solidFill>
                  <a:schemeClr val="tx1"/>
                </a:solidFill>
                <a:latin typeface="Calibri"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itchFamily="34" charset="0"/>
                <a:ea typeface="宋体" panose="02010600030101010101" pitchFamily="2" charset="-122"/>
              </a:defRPr>
            </a:lvl9pPr>
          </a:lstStyle>
          <a:p>
            <a:r>
              <a:rPr lang="en-US" altLang="zh-CN" sz="2000" dirty="0">
                <a:solidFill>
                  <a:schemeClr val="accent2"/>
                </a:solidFill>
                <a:effectLst>
                  <a:glow rad="127000">
                    <a:schemeClr val="bg1">
                      <a:alpha val="40000"/>
                    </a:schemeClr>
                  </a:glow>
                </a:effectLst>
                <a:latin typeface="方正正大黑简体" pitchFamily="2" charset="-122"/>
                <a:ea typeface="方正正大黑简体" pitchFamily="2" charset="-122"/>
              </a:rPr>
              <a:t>POWERPOINT</a:t>
            </a:r>
            <a:r>
              <a:rPr lang="zh-CN" altLang="en-US" sz="2000" dirty="0">
                <a:solidFill>
                  <a:schemeClr val="accent2"/>
                </a:solidFill>
                <a:effectLst>
                  <a:glow rad="127000">
                    <a:schemeClr val="bg1">
                      <a:alpha val="40000"/>
                    </a:schemeClr>
                  </a:glow>
                </a:effectLst>
                <a:latin typeface="方正正大黑简体" pitchFamily="2" charset="-122"/>
                <a:ea typeface="方正正大黑简体" pitchFamily="2" charset="-122"/>
              </a:rPr>
              <a:t>模板</a:t>
            </a:r>
          </a:p>
        </p:txBody>
      </p:sp>
      <p:sp>
        <p:nvSpPr>
          <p:cNvPr id="6" name="文本框 28"/>
          <p:cNvSpPr txBox="1"/>
          <p:nvPr/>
        </p:nvSpPr>
        <p:spPr>
          <a:xfrm>
            <a:off x="2880179" y="2776425"/>
            <a:ext cx="4947509" cy="300175"/>
          </a:xfrm>
          <a:prstGeom prst="rect">
            <a:avLst/>
          </a:prstGeom>
          <a:noFill/>
        </p:spPr>
        <p:txBody>
          <a:bodyPr wrap="non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内页图表素材均可自由替换编辑修改颜色，适合各类演示</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49" presetClass="entr" presetSubtype="0" decel="100000" fill="hold" grpId="0" nodeType="withEffect">
                                  <p:stCondLst>
                                    <p:cond delay="0"/>
                                  </p:stCondLst>
                                  <p:iterate type="lt">
                                    <p:tmPct val="9091"/>
                                  </p:iterate>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fltVal val="0"/>
                                          </p:val>
                                        </p:tav>
                                        <p:tav tm="100000">
                                          <p:val>
                                            <p:strVal val="#ppt_w"/>
                                          </p:val>
                                        </p:tav>
                                      </p:tavLst>
                                    </p:anim>
                                    <p:anim calcmode="lin" valueType="num">
                                      <p:cBhvr>
                                        <p:cTn id="11" dur="1000" fill="hold"/>
                                        <p:tgtEl>
                                          <p:spTgt spid="4"/>
                                        </p:tgtEl>
                                        <p:attrNameLst>
                                          <p:attrName>ppt_h</p:attrName>
                                        </p:attrNameLst>
                                      </p:cBhvr>
                                      <p:tavLst>
                                        <p:tav tm="0">
                                          <p:val>
                                            <p:fltVal val="0"/>
                                          </p:val>
                                        </p:tav>
                                        <p:tav tm="100000">
                                          <p:val>
                                            <p:strVal val="#ppt_h"/>
                                          </p:val>
                                        </p:tav>
                                      </p:tavLst>
                                    </p:anim>
                                    <p:anim calcmode="lin" valueType="num">
                                      <p:cBhvr>
                                        <p:cTn id="12" dur="1000" fill="hold"/>
                                        <p:tgtEl>
                                          <p:spTgt spid="4"/>
                                        </p:tgtEl>
                                        <p:attrNameLst>
                                          <p:attrName>style.rotation</p:attrName>
                                        </p:attrNameLst>
                                      </p:cBhvr>
                                      <p:tavLst>
                                        <p:tav tm="0">
                                          <p:val>
                                            <p:fltVal val="360"/>
                                          </p:val>
                                        </p:tav>
                                        <p:tav tm="100000">
                                          <p:val>
                                            <p:fltVal val="0"/>
                                          </p:val>
                                        </p:tav>
                                      </p:tavLst>
                                    </p:anim>
                                    <p:animEffect transition="in" filter="fade">
                                      <p:cBhvr>
                                        <p:cTn id="13" dur="1000"/>
                                        <p:tgtEl>
                                          <p:spTgt spid="4"/>
                                        </p:tgtEl>
                                      </p:cBhvr>
                                    </p:animEffect>
                                  </p:childTnLst>
                                </p:cTn>
                              </p:par>
                            </p:childTnLst>
                          </p:cTn>
                        </p:par>
                        <p:par>
                          <p:cTn id="14" fill="hold">
                            <p:stCondLst>
                              <p:cond delay="1818"/>
                            </p:stCondLst>
                            <p:childTnLst>
                              <p:par>
                                <p:cTn id="15" presetID="34" presetClass="emph" presetSubtype="0" fill="hold" grpId="1" nodeType="afterEffect">
                                  <p:stCondLst>
                                    <p:cond delay="0"/>
                                  </p:stCondLst>
                                  <p:iterate type="lt">
                                    <p:tmPct val="10000"/>
                                  </p:iterate>
                                  <p:childTnLst>
                                    <p:animMotion origin="layout" path="M 0.0 0.0 L 0.0 -0.07213" pathEditMode="relative" ptsTypes="">
                                      <p:cBhvr>
                                        <p:cTn id="16" dur="250" accel="50000" decel="50000" autoRev="1" fill="hold">
                                          <p:stCondLst>
                                            <p:cond delay="0"/>
                                          </p:stCondLst>
                                        </p:cTn>
                                        <p:tgtEl>
                                          <p:spTgt spid="4"/>
                                        </p:tgtEl>
                                        <p:attrNameLst>
                                          <p:attrName>ppt_x</p:attrName>
                                          <p:attrName>ppt_y</p:attrName>
                                        </p:attrNameLst>
                                      </p:cBhvr>
                                    </p:animMotion>
                                    <p:animRot by="1500000">
                                      <p:cBhvr>
                                        <p:cTn id="17" dur="125" fill="hold">
                                          <p:stCondLst>
                                            <p:cond delay="0"/>
                                          </p:stCondLst>
                                        </p:cTn>
                                        <p:tgtEl>
                                          <p:spTgt spid="4"/>
                                        </p:tgtEl>
                                        <p:attrNameLst>
                                          <p:attrName>r</p:attrName>
                                        </p:attrNameLst>
                                      </p:cBhvr>
                                    </p:animRot>
                                    <p:animRot by="-1500000">
                                      <p:cBhvr>
                                        <p:cTn id="18" dur="125" fill="hold">
                                          <p:stCondLst>
                                            <p:cond delay="125"/>
                                          </p:stCondLst>
                                        </p:cTn>
                                        <p:tgtEl>
                                          <p:spTgt spid="4"/>
                                        </p:tgtEl>
                                        <p:attrNameLst>
                                          <p:attrName>r</p:attrName>
                                        </p:attrNameLst>
                                      </p:cBhvr>
                                    </p:animRot>
                                    <p:animRot by="-1500000">
                                      <p:cBhvr>
                                        <p:cTn id="19" dur="125" fill="hold">
                                          <p:stCondLst>
                                            <p:cond delay="250"/>
                                          </p:stCondLst>
                                        </p:cTn>
                                        <p:tgtEl>
                                          <p:spTgt spid="4"/>
                                        </p:tgtEl>
                                        <p:attrNameLst>
                                          <p:attrName>r</p:attrName>
                                        </p:attrNameLst>
                                      </p:cBhvr>
                                    </p:animRot>
                                    <p:animRot by="1500000">
                                      <p:cBhvr>
                                        <p:cTn id="20" dur="125" fill="hold">
                                          <p:stCondLst>
                                            <p:cond delay="375"/>
                                          </p:stCondLst>
                                        </p:cTn>
                                        <p:tgtEl>
                                          <p:spTgt spid="4"/>
                                        </p:tgtEl>
                                        <p:attrNameLst>
                                          <p:attrName>r</p:attrName>
                                        </p:attrNameLst>
                                      </p:cBhvr>
                                    </p:animRot>
                                  </p:childTnLst>
                                </p:cTn>
                              </p:par>
                            </p:childTnLst>
                          </p:cTn>
                        </p:par>
                        <p:par>
                          <p:cTn id="21" fill="hold">
                            <p:stCondLst>
                              <p:cond delay="2768"/>
                            </p:stCondLst>
                            <p:childTnLst>
                              <p:par>
                                <p:cTn id="22" presetID="27" presetClass="emph" presetSubtype="0" fill="remove" grpId="2" nodeType="afterEffect">
                                  <p:stCondLst>
                                    <p:cond delay="0"/>
                                  </p:stCondLst>
                                  <p:iterate type="lt">
                                    <p:tmPct val="0"/>
                                  </p:iterate>
                                  <p:childTnLst>
                                    <p:animClr clrSpc="rgb" dir="cw">
                                      <p:cBhvr override="childStyle">
                                        <p:cTn id="23" dur="650" autoRev="1" fill="remove"/>
                                        <p:tgtEl>
                                          <p:spTgt spid="4"/>
                                        </p:tgtEl>
                                        <p:attrNameLst>
                                          <p:attrName>style.color</p:attrName>
                                        </p:attrNameLst>
                                      </p:cBhvr>
                                      <p:to>
                                        <a:schemeClr val="accent2"/>
                                      </p:to>
                                    </p:animClr>
                                    <p:animClr clrSpc="rgb" dir="cw">
                                      <p:cBhvr>
                                        <p:cTn id="24" dur="650" autoRev="1" fill="remove"/>
                                        <p:tgtEl>
                                          <p:spTgt spid="4"/>
                                        </p:tgtEl>
                                        <p:attrNameLst>
                                          <p:attrName>fillcolor</p:attrName>
                                        </p:attrNameLst>
                                      </p:cBhvr>
                                      <p:to>
                                        <a:schemeClr val="accent2"/>
                                      </p:to>
                                    </p:animClr>
                                    <p:set>
                                      <p:cBhvr>
                                        <p:cTn id="25" dur="650" autoRev="1" fill="remove"/>
                                        <p:tgtEl>
                                          <p:spTgt spid="4"/>
                                        </p:tgtEl>
                                        <p:attrNameLst>
                                          <p:attrName>fill.type</p:attrName>
                                        </p:attrNameLst>
                                      </p:cBhvr>
                                      <p:to>
                                        <p:strVal val="solid"/>
                                      </p:to>
                                    </p:set>
                                    <p:set>
                                      <p:cBhvr>
                                        <p:cTn id="26" dur="650" autoRev="1" fill="remove"/>
                                        <p:tgtEl>
                                          <p:spTgt spid="4"/>
                                        </p:tgtEl>
                                        <p:attrNameLst>
                                          <p:attrName>fill.on</p:attrName>
                                        </p:attrNameLst>
                                      </p:cBhvr>
                                      <p:to>
                                        <p:strVal val="true"/>
                                      </p:to>
                                    </p:set>
                                  </p:childTnLst>
                                </p:cTn>
                              </p:par>
                            </p:childTnLst>
                          </p:cTn>
                        </p:par>
                        <p:par>
                          <p:cTn id="27" fill="hold">
                            <p:stCondLst>
                              <p:cond delay="4068"/>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6"/>
                                        </p:tgtEl>
                                        <p:attrNameLst>
                                          <p:attrName>ppt_y</p:attrName>
                                        </p:attrNameLst>
                                      </p:cBhvr>
                                      <p:tavLst>
                                        <p:tav tm="0">
                                          <p:val>
                                            <p:strVal val="#ppt_y"/>
                                          </p:val>
                                        </p:tav>
                                        <p:tav tm="100000">
                                          <p:val>
                                            <p:strVal val="#ppt_y"/>
                                          </p:val>
                                        </p:tav>
                                      </p:tavLst>
                                    </p:anim>
                                    <p:anim calcmode="lin" valueType="num">
                                      <p:cBhvr>
                                        <p:cTn id="3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6"/>
                                        </p:tgtEl>
                                      </p:cBhvr>
                                    </p:animEffect>
                                  </p:childTnLst>
                                </p:cTn>
                              </p:par>
                            </p:childTnLst>
                          </p:cTn>
                        </p:par>
                        <p:par>
                          <p:cTn id="35" fill="hold">
                            <p:stCondLst>
                              <p:cond delay="5768"/>
                            </p:stCondLst>
                            <p:childTnLst>
                              <p:par>
                                <p:cTn id="36" presetID="26" presetClass="emph" presetSubtype="0" fill="hold" grpId="3" nodeType="afterEffect">
                                  <p:stCondLst>
                                    <p:cond delay="0"/>
                                  </p:stCondLst>
                                  <p:iterate type="lt">
                                    <p:tmPct val="0"/>
                                  </p:iterate>
                                  <p:childTnLst>
                                    <p:animEffect transition="out" filter="fade">
                                      <p:cBhvr>
                                        <p:cTn id="37" dur="500" tmFilter="0, 0; .2, .5; .8, .5; 1, 0"/>
                                        <p:tgtEl>
                                          <p:spTgt spid="4"/>
                                        </p:tgtEl>
                                      </p:cBhvr>
                                    </p:animEffect>
                                    <p:animScale>
                                      <p:cBhvr>
                                        <p:cTn id="38"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1014413" y="2500268"/>
            <a:ext cx="719137" cy="468602"/>
          </a:xfrm>
          <a:prstGeom prst="rect">
            <a:avLst/>
          </a:prstGeom>
          <a:solidFill>
            <a:schemeClr val="tx2">
              <a:lumMod val="60000"/>
              <a:lumOff val="40000"/>
            </a:schemeClr>
          </a:solidFill>
          <a:ln>
            <a:noFill/>
          </a:ln>
        </p:spPr>
        <p:txBody>
          <a:bodyPr/>
          <a:lstStyle/>
          <a:p>
            <a:endParaRPr lang="zh-CN" altLang="en-US">
              <a:solidFill>
                <a:schemeClr val="tx1">
                  <a:lumMod val="50000"/>
                  <a:lumOff val="50000"/>
                </a:schemeClr>
              </a:solidFill>
            </a:endParaRPr>
          </a:p>
        </p:txBody>
      </p:sp>
      <p:sp>
        <p:nvSpPr>
          <p:cNvPr id="8" name="Rectangle 6"/>
          <p:cNvSpPr>
            <a:spLocks noChangeArrowheads="1"/>
          </p:cNvSpPr>
          <p:nvPr/>
        </p:nvSpPr>
        <p:spPr bwMode="auto">
          <a:xfrm>
            <a:off x="1692275" y="2066614"/>
            <a:ext cx="719138" cy="467013"/>
          </a:xfrm>
          <a:prstGeom prst="rect">
            <a:avLst/>
          </a:prstGeom>
          <a:solidFill>
            <a:schemeClr val="tx2">
              <a:lumMod val="60000"/>
              <a:lumOff val="40000"/>
            </a:schemeClr>
          </a:solidFill>
          <a:ln>
            <a:noFill/>
          </a:ln>
        </p:spPr>
        <p:txBody>
          <a:bodyPr/>
          <a:lstStyle/>
          <a:p>
            <a:endParaRPr lang="zh-CN" altLang="en-US">
              <a:solidFill>
                <a:schemeClr val="tx1">
                  <a:lumMod val="50000"/>
                  <a:lumOff val="50000"/>
                </a:schemeClr>
              </a:solidFill>
            </a:endParaRPr>
          </a:p>
        </p:txBody>
      </p:sp>
      <p:sp>
        <p:nvSpPr>
          <p:cNvPr id="9" name="Rectangle 7"/>
          <p:cNvSpPr>
            <a:spLocks noChangeArrowheads="1"/>
          </p:cNvSpPr>
          <p:nvPr/>
        </p:nvSpPr>
        <p:spPr bwMode="auto">
          <a:xfrm>
            <a:off x="2914650" y="2500268"/>
            <a:ext cx="719138" cy="468602"/>
          </a:xfrm>
          <a:prstGeom prst="rect">
            <a:avLst/>
          </a:prstGeom>
          <a:solidFill>
            <a:schemeClr val="accent2">
              <a:lumMod val="60000"/>
              <a:lumOff val="40000"/>
            </a:schemeClr>
          </a:solidFill>
          <a:ln>
            <a:noFill/>
          </a:ln>
        </p:spPr>
        <p:txBody>
          <a:bodyPr/>
          <a:lstStyle/>
          <a:p>
            <a:endParaRPr lang="zh-CN" altLang="en-US">
              <a:solidFill>
                <a:schemeClr val="tx1">
                  <a:lumMod val="50000"/>
                  <a:lumOff val="50000"/>
                </a:schemeClr>
              </a:solidFill>
            </a:endParaRPr>
          </a:p>
        </p:txBody>
      </p:sp>
      <p:sp>
        <p:nvSpPr>
          <p:cNvPr id="10" name="Rectangle 8"/>
          <p:cNvSpPr>
            <a:spLocks noChangeArrowheads="1"/>
          </p:cNvSpPr>
          <p:nvPr/>
        </p:nvSpPr>
        <p:spPr bwMode="auto">
          <a:xfrm>
            <a:off x="3594100" y="2066614"/>
            <a:ext cx="719138" cy="467013"/>
          </a:xfrm>
          <a:prstGeom prst="rect">
            <a:avLst/>
          </a:prstGeom>
          <a:solidFill>
            <a:schemeClr val="accent2">
              <a:lumMod val="60000"/>
              <a:lumOff val="40000"/>
            </a:schemeClr>
          </a:solidFill>
          <a:ln>
            <a:noFill/>
          </a:ln>
        </p:spPr>
        <p:txBody>
          <a:bodyPr/>
          <a:lstStyle/>
          <a:p>
            <a:endParaRPr lang="zh-CN" altLang="en-US">
              <a:solidFill>
                <a:schemeClr val="tx1">
                  <a:lumMod val="50000"/>
                  <a:lumOff val="50000"/>
                </a:schemeClr>
              </a:solidFill>
            </a:endParaRPr>
          </a:p>
        </p:txBody>
      </p:sp>
      <p:sp>
        <p:nvSpPr>
          <p:cNvPr id="11" name="Rectangle 9"/>
          <p:cNvSpPr>
            <a:spLocks noChangeArrowheads="1"/>
          </p:cNvSpPr>
          <p:nvPr/>
        </p:nvSpPr>
        <p:spPr bwMode="auto">
          <a:xfrm>
            <a:off x="4818064" y="2500268"/>
            <a:ext cx="719137" cy="468602"/>
          </a:xfrm>
          <a:prstGeom prst="rect">
            <a:avLst/>
          </a:prstGeom>
          <a:solidFill>
            <a:schemeClr val="accent3">
              <a:lumMod val="60000"/>
              <a:lumOff val="40000"/>
            </a:schemeClr>
          </a:solidFill>
          <a:ln>
            <a:noFill/>
          </a:ln>
        </p:spPr>
        <p:txBody>
          <a:bodyPr/>
          <a:lstStyle/>
          <a:p>
            <a:endParaRPr lang="zh-CN" altLang="en-US">
              <a:solidFill>
                <a:schemeClr val="tx1">
                  <a:lumMod val="50000"/>
                  <a:lumOff val="50000"/>
                </a:schemeClr>
              </a:solidFill>
            </a:endParaRPr>
          </a:p>
        </p:txBody>
      </p:sp>
      <p:sp>
        <p:nvSpPr>
          <p:cNvPr id="12" name="Rectangle 10"/>
          <p:cNvSpPr>
            <a:spLocks noChangeArrowheads="1"/>
          </p:cNvSpPr>
          <p:nvPr/>
        </p:nvSpPr>
        <p:spPr bwMode="auto">
          <a:xfrm>
            <a:off x="5495925" y="2066614"/>
            <a:ext cx="719138" cy="467013"/>
          </a:xfrm>
          <a:prstGeom prst="rect">
            <a:avLst/>
          </a:prstGeom>
          <a:solidFill>
            <a:schemeClr val="accent3">
              <a:lumMod val="60000"/>
              <a:lumOff val="40000"/>
            </a:schemeClr>
          </a:solidFill>
          <a:ln>
            <a:noFill/>
          </a:ln>
        </p:spPr>
        <p:txBody>
          <a:bodyPr/>
          <a:lstStyle/>
          <a:p>
            <a:endParaRPr lang="zh-CN" altLang="en-US">
              <a:solidFill>
                <a:schemeClr val="tx1">
                  <a:lumMod val="50000"/>
                  <a:lumOff val="50000"/>
                </a:schemeClr>
              </a:solidFill>
            </a:endParaRPr>
          </a:p>
        </p:txBody>
      </p:sp>
      <p:sp>
        <p:nvSpPr>
          <p:cNvPr id="13" name="Rectangle 11"/>
          <p:cNvSpPr>
            <a:spLocks noChangeArrowheads="1"/>
          </p:cNvSpPr>
          <p:nvPr/>
        </p:nvSpPr>
        <p:spPr bwMode="auto">
          <a:xfrm>
            <a:off x="6686550" y="2500268"/>
            <a:ext cx="719138" cy="468602"/>
          </a:xfrm>
          <a:prstGeom prst="rect">
            <a:avLst/>
          </a:prstGeom>
          <a:solidFill>
            <a:schemeClr val="accent4">
              <a:lumMod val="60000"/>
              <a:lumOff val="40000"/>
            </a:schemeClr>
          </a:solidFill>
          <a:ln>
            <a:noFill/>
          </a:ln>
        </p:spPr>
        <p:txBody>
          <a:bodyPr/>
          <a:lstStyle/>
          <a:p>
            <a:endParaRPr lang="zh-CN" altLang="en-US">
              <a:solidFill>
                <a:schemeClr val="tx1">
                  <a:lumMod val="50000"/>
                  <a:lumOff val="50000"/>
                </a:schemeClr>
              </a:solidFill>
            </a:endParaRPr>
          </a:p>
        </p:txBody>
      </p:sp>
      <p:sp>
        <p:nvSpPr>
          <p:cNvPr id="14" name="Rectangle 12"/>
          <p:cNvSpPr>
            <a:spLocks noChangeArrowheads="1"/>
          </p:cNvSpPr>
          <p:nvPr/>
        </p:nvSpPr>
        <p:spPr bwMode="auto">
          <a:xfrm>
            <a:off x="7366000" y="2066614"/>
            <a:ext cx="719138" cy="467013"/>
          </a:xfrm>
          <a:prstGeom prst="rect">
            <a:avLst/>
          </a:prstGeom>
          <a:solidFill>
            <a:schemeClr val="accent4">
              <a:lumMod val="60000"/>
              <a:lumOff val="40000"/>
            </a:schemeClr>
          </a:solidFill>
          <a:ln>
            <a:noFill/>
          </a:ln>
        </p:spPr>
        <p:txBody>
          <a:bodyPr/>
          <a:lstStyle/>
          <a:p>
            <a:endParaRPr lang="zh-CN" altLang="en-US">
              <a:solidFill>
                <a:schemeClr val="tx1">
                  <a:lumMod val="50000"/>
                  <a:lumOff val="50000"/>
                </a:schemeClr>
              </a:solidFill>
            </a:endParaRPr>
          </a:p>
        </p:txBody>
      </p:sp>
      <p:sp>
        <p:nvSpPr>
          <p:cNvPr id="15" name="Freeform 13"/>
          <p:cNvSpPr/>
          <p:nvPr/>
        </p:nvSpPr>
        <p:spPr bwMode="auto">
          <a:xfrm>
            <a:off x="-324544" y="2284234"/>
            <a:ext cx="9108183" cy="514668"/>
          </a:xfrm>
          <a:custGeom>
            <a:avLst/>
            <a:gdLst>
              <a:gd name="T0" fmla="*/ 5518 w 5536"/>
              <a:gd name="T1" fmla="*/ 196 h 324"/>
              <a:gd name="T2" fmla="*/ 5518 w 5536"/>
              <a:gd name="T3" fmla="*/ 128 h 324"/>
              <a:gd name="T4" fmla="*/ 5408 w 5536"/>
              <a:gd name="T5" fmla="*/ 18 h 324"/>
              <a:gd name="T6" fmla="*/ 5374 w 5536"/>
              <a:gd name="T7" fmla="*/ 32 h 324"/>
              <a:gd name="T8" fmla="*/ 5374 w 5536"/>
              <a:gd name="T9" fmla="*/ 82 h 324"/>
              <a:gd name="T10" fmla="*/ 5326 w 5536"/>
              <a:gd name="T11" fmla="*/ 130 h 324"/>
              <a:gd name="T12" fmla="*/ 0 w 5536"/>
              <a:gd name="T13" fmla="*/ 130 h 324"/>
              <a:gd name="T14" fmla="*/ 1 w 5536"/>
              <a:gd name="T15" fmla="*/ 193 h 324"/>
              <a:gd name="T16" fmla="*/ 5326 w 5536"/>
              <a:gd name="T17" fmla="*/ 194 h 324"/>
              <a:gd name="T18" fmla="*/ 5374 w 5536"/>
              <a:gd name="T19" fmla="*/ 242 h 324"/>
              <a:gd name="T20" fmla="*/ 5374 w 5536"/>
              <a:gd name="T21" fmla="*/ 292 h 324"/>
              <a:gd name="T22" fmla="*/ 5408 w 5536"/>
              <a:gd name="T23" fmla="*/ 306 h 324"/>
              <a:gd name="T24" fmla="*/ 5518 w 5536"/>
              <a:gd name="T25" fmla="*/ 1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36" h="324">
                <a:moveTo>
                  <a:pt x="5518" y="196"/>
                </a:moveTo>
                <a:cubicBezTo>
                  <a:pt x="5536" y="176"/>
                  <a:pt x="5536" y="146"/>
                  <a:pt x="5518" y="128"/>
                </a:cubicBezTo>
                <a:cubicBezTo>
                  <a:pt x="5408" y="18"/>
                  <a:pt x="5408" y="18"/>
                  <a:pt x="5408" y="18"/>
                </a:cubicBezTo>
                <a:cubicBezTo>
                  <a:pt x="5390" y="0"/>
                  <a:pt x="5374" y="6"/>
                  <a:pt x="5374" y="32"/>
                </a:cubicBezTo>
                <a:cubicBezTo>
                  <a:pt x="5374" y="82"/>
                  <a:pt x="5374" y="82"/>
                  <a:pt x="5374" y="82"/>
                </a:cubicBezTo>
                <a:cubicBezTo>
                  <a:pt x="5374" y="108"/>
                  <a:pt x="5352" y="130"/>
                  <a:pt x="5326" y="130"/>
                </a:cubicBezTo>
                <a:cubicBezTo>
                  <a:pt x="1096" y="130"/>
                  <a:pt x="0" y="130"/>
                  <a:pt x="0" y="130"/>
                </a:cubicBezTo>
                <a:cubicBezTo>
                  <a:pt x="1" y="149"/>
                  <a:pt x="0" y="167"/>
                  <a:pt x="1" y="193"/>
                </a:cubicBezTo>
                <a:cubicBezTo>
                  <a:pt x="4231" y="193"/>
                  <a:pt x="5326" y="194"/>
                  <a:pt x="5326" y="194"/>
                </a:cubicBezTo>
                <a:cubicBezTo>
                  <a:pt x="5352" y="194"/>
                  <a:pt x="5374" y="214"/>
                  <a:pt x="5374" y="242"/>
                </a:cubicBezTo>
                <a:cubicBezTo>
                  <a:pt x="5374" y="292"/>
                  <a:pt x="5374" y="292"/>
                  <a:pt x="5374" y="292"/>
                </a:cubicBezTo>
                <a:cubicBezTo>
                  <a:pt x="5374" y="318"/>
                  <a:pt x="5390" y="324"/>
                  <a:pt x="5408" y="306"/>
                </a:cubicBezTo>
                <a:lnTo>
                  <a:pt x="5518" y="196"/>
                </a:lnTo>
                <a:close/>
              </a:path>
            </a:pathLst>
          </a:custGeom>
          <a:solidFill>
            <a:schemeClr val="bg1">
              <a:lumMod val="85000"/>
            </a:schemeClr>
          </a:solidFill>
          <a:ln>
            <a:noFill/>
          </a:ln>
        </p:spPr>
        <p:txBody>
          <a:bodyPr/>
          <a:lstStyle/>
          <a:p>
            <a:endParaRPr lang="zh-CN" altLang="en-US">
              <a:solidFill>
                <a:schemeClr val="tx1">
                  <a:lumMod val="50000"/>
                  <a:lumOff val="50000"/>
                </a:schemeClr>
              </a:solidFill>
            </a:endParaRPr>
          </a:p>
        </p:txBody>
      </p:sp>
      <p:sp>
        <p:nvSpPr>
          <p:cNvPr id="16" name="Freeform 14"/>
          <p:cNvSpPr/>
          <p:nvPr/>
        </p:nvSpPr>
        <p:spPr bwMode="auto">
          <a:xfrm>
            <a:off x="1014413" y="2066613"/>
            <a:ext cx="1397000" cy="902257"/>
          </a:xfrm>
          <a:custGeom>
            <a:avLst/>
            <a:gdLst>
              <a:gd name="T0" fmla="*/ 1037 w 1037"/>
              <a:gd name="T1" fmla="*/ 0 h 671"/>
              <a:gd name="T2" fmla="*/ 503 w 1037"/>
              <a:gd name="T3" fmla="*/ 0 h 671"/>
              <a:gd name="T4" fmla="*/ 0 w 1037"/>
              <a:gd name="T5" fmla="*/ 671 h 671"/>
              <a:gd name="T6" fmla="*/ 534 w 1037"/>
              <a:gd name="T7" fmla="*/ 671 h 671"/>
              <a:gd name="T8" fmla="*/ 1037 w 1037"/>
              <a:gd name="T9" fmla="*/ 0 h 671"/>
            </a:gdLst>
            <a:ahLst/>
            <a:cxnLst>
              <a:cxn ang="0">
                <a:pos x="T0" y="T1"/>
              </a:cxn>
              <a:cxn ang="0">
                <a:pos x="T2" y="T3"/>
              </a:cxn>
              <a:cxn ang="0">
                <a:pos x="T4" y="T5"/>
              </a:cxn>
              <a:cxn ang="0">
                <a:pos x="T6" y="T7"/>
              </a:cxn>
              <a:cxn ang="0">
                <a:pos x="T8" y="T9"/>
              </a:cxn>
            </a:cxnLst>
            <a:rect l="0" t="0" r="r" b="b"/>
            <a:pathLst>
              <a:path w="1037" h="671">
                <a:moveTo>
                  <a:pt x="1037" y="0"/>
                </a:moveTo>
                <a:lnTo>
                  <a:pt x="503" y="0"/>
                </a:lnTo>
                <a:lnTo>
                  <a:pt x="0" y="671"/>
                </a:lnTo>
                <a:lnTo>
                  <a:pt x="534" y="671"/>
                </a:lnTo>
                <a:lnTo>
                  <a:pt x="1037" y="0"/>
                </a:lnTo>
                <a:close/>
              </a:path>
            </a:pathLst>
          </a:custGeom>
          <a:solidFill>
            <a:schemeClr val="accent1"/>
          </a:solidFill>
          <a:ln>
            <a:noFill/>
          </a:ln>
        </p:spPr>
        <p:txBody>
          <a:bodyPr/>
          <a:lstStyle/>
          <a:p>
            <a:pPr algn="ctr"/>
            <a:r>
              <a:rPr lang="en-US" altLang="zh-CN" dirty="0">
                <a:solidFill>
                  <a:schemeClr val="tx1">
                    <a:lumMod val="50000"/>
                    <a:lumOff val="50000"/>
                  </a:schemeClr>
                </a:solidFill>
              </a:rPr>
              <a:t>     </a:t>
            </a:r>
            <a:endParaRPr lang="zh-CN" altLang="en-US" sz="2800" dirty="0">
              <a:solidFill>
                <a:schemeClr val="bg1"/>
              </a:solidFill>
            </a:endParaRPr>
          </a:p>
        </p:txBody>
      </p:sp>
      <p:sp>
        <p:nvSpPr>
          <p:cNvPr id="17" name="Freeform 15"/>
          <p:cNvSpPr/>
          <p:nvPr/>
        </p:nvSpPr>
        <p:spPr bwMode="auto">
          <a:xfrm>
            <a:off x="2914650" y="2066613"/>
            <a:ext cx="1398588" cy="902257"/>
          </a:xfrm>
          <a:custGeom>
            <a:avLst/>
            <a:gdLst>
              <a:gd name="T0" fmla="*/ 1039 w 1039"/>
              <a:gd name="T1" fmla="*/ 0 h 671"/>
              <a:gd name="T2" fmla="*/ 505 w 1039"/>
              <a:gd name="T3" fmla="*/ 0 h 671"/>
              <a:gd name="T4" fmla="*/ 0 w 1039"/>
              <a:gd name="T5" fmla="*/ 671 h 671"/>
              <a:gd name="T6" fmla="*/ 534 w 1039"/>
              <a:gd name="T7" fmla="*/ 671 h 671"/>
              <a:gd name="T8" fmla="*/ 1039 w 1039"/>
              <a:gd name="T9" fmla="*/ 0 h 671"/>
            </a:gdLst>
            <a:ahLst/>
            <a:cxnLst>
              <a:cxn ang="0">
                <a:pos x="T0" y="T1"/>
              </a:cxn>
              <a:cxn ang="0">
                <a:pos x="T2" y="T3"/>
              </a:cxn>
              <a:cxn ang="0">
                <a:pos x="T4" y="T5"/>
              </a:cxn>
              <a:cxn ang="0">
                <a:pos x="T6" y="T7"/>
              </a:cxn>
              <a:cxn ang="0">
                <a:pos x="T8" y="T9"/>
              </a:cxn>
            </a:cxnLst>
            <a:rect l="0" t="0" r="r" b="b"/>
            <a:pathLst>
              <a:path w="1039" h="671">
                <a:moveTo>
                  <a:pt x="1039" y="0"/>
                </a:moveTo>
                <a:lnTo>
                  <a:pt x="505" y="0"/>
                </a:lnTo>
                <a:lnTo>
                  <a:pt x="0" y="671"/>
                </a:lnTo>
                <a:lnTo>
                  <a:pt x="534" y="671"/>
                </a:lnTo>
                <a:lnTo>
                  <a:pt x="1039" y="0"/>
                </a:lnTo>
                <a:close/>
              </a:path>
            </a:pathLst>
          </a:custGeom>
          <a:solidFill>
            <a:schemeClr val="accent2"/>
          </a:solidFill>
          <a:ln>
            <a:noFill/>
          </a:ln>
        </p:spPr>
        <p:txBody>
          <a:bodyPr/>
          <a:lstStyle/>
          <a:p>
            <a:endParaRPr lang="zh-CN" altLang="en-US">
              <a:solidFill>
                <a:schemeClr val="tx1">
                  <a:lumMod val="50000"/>
                  <a:lumOff val="50000"/>
                </a:schemeClr>
              </a:solidFill>
            </a:endParaRPr>
          </a:p>
        </p:txBody>
      </p:sp>
      <p:sp>
        <p:nvSpPr>
          <p:cNvPr id="18" name="Freeform 16"/>
          <p:cNvSpPr/>
          <p:nvPr/>
        </p:nvSpPr>
        <p:spPr bwMode="auto">
          <a:xfrm>
            <a:off x="4818063" y="2066613"/>
            <a:ext cx="1397000" cy="902257"/>
          </a:xfrm>
          <a:custGeom>
            <a:avLst/>
            <a:gdLst>
              <a:gd name="T0" fmla="*/ 1037 w 1037"/>
              <a:gd name="T1" fmla="*/ 0 h 671"/>
              <a:gd name="T2" fmla="*/ 503 w 1037"/>
              <a:gd name="T3" fmla="*/ 0 h 671"/>
              <a:gd name="T4" fmla="*/ 0 w 1037"/>
              <a:gd name="T5" fmla="*/ 671 h 671"/>
              <a:gd name="T6" fmla="*/ 534 w 1037"/>
              <a:gd name="T7" fmla="*/ 671 h 671"/>
              <a:gd name="T8" fmla="*/ 1037 w 1037"/>
              <a:gd name="T9" fmla="*/ 0 h 671"/>
            </a:gdLst>
            <a:ahLst/>
            <a:cxnLst>
              <a:cxn ang="0">
                <a:pos x="T0" y="T1"/>
              </a:cxn>
              <a:cxn ang="0">
                <a:pos x="T2" y="T3"/>
              </a:cxn>
              <a:cxn ang="0">
                <a:pos x="T4" y="T5"/>
              </a:cxn>
              <a:cxn ang="0">
                <a:pos x="T6" y="T7"/>
              </a:cxn>
              <a:cxn ang="0">
                <a:pos x="T8" y="T9"/>
              </a:cxn>
            </a:cxnLst>
            <a:rect l="0" t="0" r="r" b="b"/>
            <a:pathLst>
              <a:path w="1037" h="671">
                <a:moveTo>
                  <a:pt x="1037" y="0"/>
                </a:moveTo>
                <a:lnTo>
                  <a:pt x="503" y="0"/>
                </a:lnTo>
                <a:lnTo>
                  <a:pt x="0" y="671"/>
                </a:lnTo>
                <a:lnTo>
                  <a:pt x="534" y="671"/>
                </a:lnTo>
                <a:lnTo>
                  <a:pt x="1037" y="0"/>
                </a:lnTo>
                <a:close/>
              </a:path>
            </a:pathLst>
          </a:custGeom>
          <a:solidFill>
            <a:schemeClr val="accent3"/>
          </a:solidFill>
          <a:ln>
            <a:noFill/>
          </a:ln>
        </p:spPr>
        <p:txBody>
          <a:bodyPr/>
          <a:lstStyle/>
          <a:p>
            <a:endParaRPr lang="zh-CN" altLang="en-US">
              <a:solidFill>
                <a:schemeClr val="tx1">
                  <a:lumMod val="50000"/>
                  <a:lumOff val="50000"/>
                </a:schemeClr>
              </a:solidFill>
            </a:endParaRPr>
          </a:p>
        </p:txBody>
      </p:sp>
      <p:sp>
        <p:nvSpPr>
          <p:cNvPr id="19" name="Freeform 17"/>
          <p:cNvSpPr/>
          <p:nvPr/>
        </p:nvSpPr>
        <p:spPr bwMode="auto">
          <a:xfrm>
            <a:off x="6686550" y="2066613"/>
            <a:ext cx="1398588" cy="902257"/>
          </a:xfrm>
          <a:custGeom>
            <a:avLst/>
            <a:gdLst>
              <a:gd name="T0" fmla="*/ 1039 w 1039"/>
              <a:gd name="T1" fmla="*/ 0 h 671"/>
              <a:gd name="T2" fmla="*/ 505 w 1039"/>
              <a:gd name="T3" fmla="*/ 0 h 671"/>
              <a:gd name="T4" fmla="*/ 0 w 1039"/>
              <a:gd name="T5" fmla="*/ 671 h 671"/>
              <a:gd name="T6" fmla="*/ 534 w 1039"/>
              <a:gd name="T7" fmla="*/ 671 h 671"/>
              <a:gd name="T8" fmla="*/ 1039 w 1039"/>
              <a:gd name="T9" fmla="*/ 0 h 671"/>
            </a:gdLst>
            <a:ahLst/>
            <a:cxnLst>
              <a:cxn ang="0">
                <a:pos x="T0" y="T1"/>
              </a:cxn>
              <a:cxn ang="0">
                <a:pos x="T2" y="T3"/>
              </a:cxn>
              <a:cxn ang="0">
                <a:pos x="T4" y="T5"/>
              </a:cxn>
              <a:cxn ang="0">
                <a:pos x="T6" y="T7"/>
              </a:cxn>
              <a:cxn ang="0">
                <a:pos x="T8" y="T9"/>
              </a:cxn>
            </a:cxnLst>
            <a:rect l="0" t="0" r="r" b="b"/>
            <a:pathLst>
              <a:path w="1039" h="671">
                <a:moveTo>
                  <a:pt x="1039" y="0"/>
                </a:moveTo>
                <a:lnTo>
                  <a:pt x="505" y="0"/>
                </a:lnTo>
                <a:lnTo>
                  <a:pt x="0" y="671"/>
                </a:lnTo>
                <a:lnTo>
                  <a:pt x="534" y="671"/>
                </a:lnTo>
                <a:lnTo>
                  <a:pt x="1039"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grpSp>
        <p:nvGrpSpPr>
          <p:cNvPr id="2" name="Group 18"/>
          <p:cNvGrpSpPr/>
          <p:nvPr/>
        </p:nvGrpSpPr>
        <p:grpSpPr bwMode="auto">
          <a:xfrm>
            <a:off x="7272338" y="2420844"/>
            <a:ext cx="241300" cy="217622"/>
            <a:chOff x="0" y="0"/>
            <a:chExt cx="152" cy="137"/>
          </a:xfrm>
        </p:grpSpPr>
        <p:sp>
          <p:nvSpPr>
            <p:cNvPr id="21" name="Freeform 19"/>
            <p:cNvSpPr>
              <a:spLocks noEditPoints="1"/>
            </p:cNvSpPr>
            <p:nvPr/>
          </p:nvSpPr>
          <p:spPr bwMode="auto">
            <a:xfrm>
              <a:off x="0" y="0"/>
              <a:ext cx="109" cy="137"/>
            </a:xfrm>
            <a:custGeom>
              <a:avLst/>
              <a:gdLst>
                <a:gd name="T0" fmla="*/ 53 w 55"/>
                <a:gd name="T1" fmla="*/ 0 h 68"/>
                <a:gd name="T2" fmla="*/ 3 w 55"/>
                <a:gd name="T3" fmla="*/ 0 h 68"/>
                <a:gd name="T4" fmla="*/ 0 w 55"/>
                <a:gd name="T5" fmla="*/ 3 h 68"/>
                <a:gd name="T6" fmla="*/ 0 w 55"/>
                <a:gd name="T7" fmla="*/ 66 h 68"/>
                <a:gd name="T8" fmla="*/ 3 w 55"/>
                <a:gd name="T9" fmla="*/ 68 h 68"/>
                <a:gd name="T10" fmla="*/ 53 w 55"/>
                <a:gd name="T11" fmla="*/ 68 h 68"/>
                <a:gd name="T12" fmla="*/ 53 w 55"/>
                <a:gd name="T13" fmla="*/ 68 h 68"/>
                <a:gd name="T14" fmla="*/ 55 w 55"/>
                <a:gd name="T15" fmla="*/ 66 h 68"/>
                <a:gd name="T16" fmla="*/ 55 w 55"/>
                <a:gd name="T17" fmla="*/ 3 h 68"/>
                <a:gd name="T18" fmla="*/ 53 w 55"/>
                <a:gd name="T19" fmla="*/ 0 h 68"/>
                <a:gd name="T20" fmla="*/ 34 w 55"/>
                <a:gd name="T21" fmla="*/ 37 h 68"/>
                <a:gd name="T22" fmla="*/ 28 w 55"/>
                <a:gd name="T23" fmla="*/ 38 h 68"/>
                <a:gd name="T24" fmla="*/ 25 w 55"/>
                <a:gd name="T25" fmla="*/ 37 h 68"/>
                <a:gd name="T26" fmla="*/ 11 w 55"/>
                <a:gd name="T27" fmla="*/ 21 h 68"/>
                <a:gd name="T28" fmla="*/ 15 w 55"/>
                <a:gd name="T29" fmla="*/ 17 h 68"/>
                <a:gd name="T30" fmla="*/ 18 w 55"/>
                <a:gd name="T31" fmla="*/ 21 h 68"/>
                <a:gd name="T32" fmla="*/ 28 w 55"/>
                <a:gd name="T33" fmla="*/ 31 h 68"/>
                <a:gd name="T34" fmla="*/ 28 w 55"/>
                <a:gd name="T35" fmla="*/ 31 h 68"/>
                <a:gd name="T36" fmla="*/ 34 w 55"/>
                <a:gd name="T37" fmla="*/ 28 h 68"/>
                <a:gd name="T38" fmla="*/ 38 w 55"/>
                <a:gd name="T39" fmla="*/ 21 h 68"/>
                <a:gd name="T40" fmla="*/ 41 w 55"/>
                <a:gd name="T41" fmla="*/ 17 h 68"/>
                <a:gd name="T42" fmla="*/ 45 w 55"/>
                <a:gd name="T43" fmla="*/ 21 h 68"/>
                <a:gd name="T44" fmla="*/ 34 w 55"/>
                <a:gd name="T45" fmla="*/ 3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68">
                  <a:moveTo>
                    <a:pt x="53" y="0"/>
                  </a:moveTo>
                  <a:cubicBezTo>
                    <a:pt x="3" y="0"/>
                    <a:pt x="3" y="0"/>
                    <a:pt x="3" y="0"/>
                  </a:cubicBezTo>
                  <a:cubicBezTo>
                    <a:pt x="1" y="0"/>
                    <a:pt x="0" y="1"/>
                    <a:pt x="0" y="3"/>
                  </a:cubicBezTo>
                  <a:cubicBezTo>
                    <a:pt x="0" y="66"/>
                    <a:pt x="0" y="66"/>
                    <a:pt x="0" y="66"/>
                  </a:cubicBezTo>
                  <a:cubicBezTo>
                    <a:pt x="0" y="67"/>
                    <a:pt x="1" y="68"/>
                    <a:pt x="3" y="68"/>
                  </a:cubicBezTo>
                  <a:cubicBezTo>
                    <a:pt x="53" y="68"/>
                    <a:pt x="53" y="68"/>
                    <a:pt x="53" y="68"/>
                  </a:cubicBezTo>
                  <a:cubicBezTo>
                    <a:pt x="53" y="68"/>
                    <a:pt x="53" y="68"/>
                    <a:pt x="53" y="68"/>
                  </a:cubicBezTo>
                  <a:cubicBezTo>
                    <a:pt x="55" y="68"/>
                    <a:pt x="55" y="67"/>
                    <a:pt x="55" y="66"/>
                  </a:cubicBezTo>
                  <a:cubicBezTo>
                    <a:pt x="55" y="3"/>
                    <a:pt x="55" y="3"/>
                    <a:pt x="55" y="3"/>
                  </a:cubicBezTo>
                  <a:cubicBezTo>
                    <a:pt x="55" y="1"/>
                    <a:pt x="54" y="0"/>
                    <a:pt x="53" y="0"/>
                  </a:cubicBezTo>
                  <a:close/>
                  <a:moveTo>
                    <a:pt x="34" y="37"/>
                  </a:moveTo>
                  <a:cubicBezTo>
                    <a:pt x="32" y="37"/>
                    <a:pt x="30" y="38"/>
                    <a:pt x="28" y="38"/>
                  </a:cubicBezTo>
                  <a:cubicBezTo>
                    <a:pt x="27" y="38"/>
                    <a:pt x="26" y="38"/>
                    <a:pt x="25" y="37"/>
                  </a:cubicBezTo>
                  <a:cubicBezTo>
                    <a:pt x="17" y="36"/>
                    <a:pt x="11" y="29"/>
                    <a:pt x="11" y="21"/>
                  </a:cubicBezTo>
                  <a:cubicBezTo>
                    <a:pt x="11" y="19"/>
                    <a:pt x="13" y="17"/>
                    <a:pt x="15" y="17"/>
                  </a:cubicBezTo>
                  <a:cubicBezTo>
                    <a:pt x="16" y="17"/>
                    <a:pt x="18" y="19"/>
                    <a:pt x="18" y="21"/>
                  </a:cubicBezTo>
                  <a:cubicBezTo>
                    <a:pt x="18" y="26"/>
                    <a:pt x="22" y="31"/>
                    <a:pt x="28" y="31"/>
                  </a:cubicBezTo>
                  <a:cubicBezTo>
                    <a:pt x="28" y="31"/>
                    <a:pt x="28" y="31"/>
                    <a:pt x="28" y="31"/>
                  </a:cubicBezTo>
                  <a:cubicBezTo>
                    <a:pt x="31" y="31"/>
                    <a:pt x="33" y="30"/>
                    <a:pt x="34" y="28"/>
                  </a:cubicBezTo>
                  <a:cubicBezTo>
                    <a:pt x="36" y="26"/>
                    <a:pt x="38" y="24"/>
                    <a:pt x="38" y="21"/>
                  </a:cubicBezTo>
                  <a:cubicBezTo>
                    <a:pt x="38" y="19"/>
                    <a:pt x="39" y="17"/>
                    <a:pt x="41" y="17"/>
                  </a:cubicBezTo>
                  <a:cubicBezTo>
                    <a:pt x="43" y="17"/>
                    <a:pt x="45" y="19"/>
                    <a:pt x="45" y="21"/>
                  </a:cubicBezTo>
                  <a:cubicBezTo>
                    <a:pt x="45" y="28"/>
                    <a:pt x="40" y="34"/>
                    <a:pt x="34"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 name="Freeform 20"/>
            <p:cNvSpPr/>
            <p:nvPr/>
          </p:nvSpPr>
          <p:spPr bwMode="auto">
            <a:xfrm>
              <a:off x="125" y="44"/>
              <a:ext cx="27" cy="93"/>
            </a:xfrm>
            <a:custGeom>
              <a:avLst/>
              <a:gdLst>
                <a:gd name="T0" fmla="*/ 0 w 13"/>
                <a:gd name="T1" fmla="*/ 3 h 46"/>
                <a:gd name="T2" fmla="*/ 2 w 13"/>
                <a:gd name="T3" fmla="*/ 0 h 46"/>
                <a:gd name="T4" fmla="*/ 11 w 13"/>
                <a:gd name="T5" fmla="*/ 0 h 46"/>
                <a:gd name="T6" fmla="*/ 13 w 13"/>
                <a:gd name="T7" fmla="*/ 3 h 46"/>
                <a:gd name="T8" fmla="*/ 13 w 13"/>
                <a:gd name="T9" fmla="*/ 44 h 46"/>
                <a:gd name="T10" fmla="*/ 11 w 13"/>
                <a:gd name="T11" fmla="*/ 46 h 46"/>
                <a:gd name="T12" fmla="*/ 2 w 13"/>
                <a:gd name="T13" fmla="*/ 46 h 46"/>
                <a:gd name="T14" fmla="*/ 0 w 13"/>
                <a:gd name="T15" fmla="*/ 44 h 46"/>
                <a:gd name="T16" fmla="*/ 0 w 13"/>
                <a:gd name="T17"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46">
                  <a:moveTo>
                    <a:pt x="0" y="3"/>
                  </a:moveTo>
                  <a:cubicBezTo>
                    <a:pt x="0" y="1"/>
                    <a:pt x="1" y="0"/>
                    <a:pt x="2" y="0"/>
                  </a:cubicBezTo>
                  <a:cubicBezTo>
                    <a:pt x="11" y="0"/>
                    <a:pt x="11" y="0"/>
                    <a:pt x="11" y="0"/>
                  </a:cubicBezTo>
                  <a:cubicBezTo>
                    <a:pt x="12" y="0"/>
                    <a:pt x="13" y="1"/>
                    <a:pt x="13" y="3"/>
                  </a:cubicBezTo>
                  <a:cubicBezTo>
                    <a:pt x="13" y="44"/>
                    <a:pt x="13" y="44"/>
                    <a:pt x="13" y="44"/>
                  </a:cubicBezTo>
                  <a:cubicBezTo>
                    <a:pt x="13" y="45"/>
                    <a:pt x="12" y="46"/>
                    <a:pt x="11" y="46"/>
                  </a:cubicBezTo>
                  <a:cubicBezTo>
                    <a:pt x="2" y="46"/>
                    <a:pt x="2" y="46"/>
                    <a:pt x="2" y="46"/>
                  </a:cubicBezTo>
                  <a:cubicBezTo>
                    <a:pt x="1" y="46"/>
                    <a:pt x="0" y="45"/>
                    <a:pt x="0" y="44"/>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sp>
        <p:nvSpPr>
          <p:cNvPr id="23" name="Freeform 21"/>
          <p:cNvSpPr>
            <a:spLocks noEditPoints="1"/>
          </p:cNvSpPr>
          <p:nvPr/>
        </p:nvSpPr>
        <p:spPr bwMode="auto">
          <a:xfrm>
            <a:off x="5403850" y="2409725"/>
            <a:ext cx="184150" cy="239860"/>
          </a:xfrm>
          <a:custGeom>
            <a:avLst/>
            <a:gdLst>
              <a:gd name="T0" fmla="*/ 56 w 58"/>
              <a:gd name="T1" fmla="*/ 30 h 76"/>
              <a:gd name="T2" fmla="*/ 46 w 58"/>
              <a:gd name="T3" fmla="*/ 30 h 76"/>
              <a:gd name="T4" fmla="*/ 46 w 58"/>
              <a:gd name="T5" fmla="*/ 17 h 76"/>
              <a:gd name="T6" fmla="*/ 29 w 58"/>
              <a:gd name="T7" fmla="*/ 0 h 76"/>
              <a:gd name="T8" fmla="*/ 12 w 58"/>
              <a:gd name="T9" fmla="*/ 17 h 76"/>
              <a:gd name="T10" fmla="*/ 12 w 58"/>
              <a:gd name="T11" fmla="*/ 30 h 76"/>
              <a:gd name="T12" fmla="*/ 2 w 58"/>
              <a:gd name="T13" fmla="*/ 30 h 76"/>
              <a:gd name="T14" fmla="*/ 0 w 58"/>
              <a:gd name="T15" fmla="*/ 32 h 76"/>
              <a:gd name="T16" fmla="*/ 0 w 58"/>
              <a:gd name="T17" fmla="*/ 74 h 76"/>
              <a:gd name="T18" fmla="*/ 2 w 58"/>
              <a:gd name="T19" fmla="*/ 76 h 76"/>
              <a:gd name="T20" fmla="*/ 56 w 58"/>
              <a:gd name="T21" fmla="*/ 76 h 76"/>
              <a:gd name="T22" fmla="*/ 58 w 58"/>
              <a:gd name="T23" fmla="*/ 74 h 76"/>
              <a:gd name="T24" fmla="*/ 58 w 58"/>
              <a:gd name="T25" fmla="*/ 32 h 76"/>
              <a:gd name="T26" fmla="*/ 56 w 58"/>
              <a:gd name="T27" fmla="*/ 30 h 76"/>
              <a:gd name="T28" fmla="*/ 33 w 58"/>
              <a:gd name="T29" fmla="*/ 56 h 76"/>
              <a:gd name="T30" fmla="*/ 32 w 58"/>
              <a:gd name="T31" fmla="*/ 56 h 76"/>
              <a:gd name="T32" fmla="*/ 32 w 58"/>
              <a:gd name="T33" fmla="*/ 59 h 76"/>
              <a:gd name="T34" fmla="*/ 27 w 58"/>
              <a:gd name="T35" fmla="*/ 59 h 76"/>
              <a:gd name="T36" fmla="*/ 27 w 58"/>
              <a:gd name="T37" fmla="*/ 56 h 76"/>
              <a:gd name="T38" fmla="*/ 25 w 58"/>
              <a:gd name="T39" fmla="*/ 56 h 76"/>
              <a:gd name="T40" fmla="*/ 25 w 58"/>
              <a:gd name="T41" fmla="*/ 48 h 76"/>
              <a:gd name="T42" fmla="*/ 33 w 58"/>
              <a:gd name="T43" fmla="*/ 48 h 76"/>
              <a:gd name="T44" fmla="*/ 33 w 58"/>
              <a:gd name="T45" fmla="*/ 56 h 76"/>
              <a:gd name="T46" fmla="*/ 37 w 58"/>
              <a:gd name="T47" fmla="*/ 30 h 76"/>
              <a:gd name="T48" fmla="*/ 21 w 58"/>
              <a:gd name="T49" fmla="*/ 30 h 76"/>
              <a:gd name="T50" fmla="*/ 21 w 58"/>
              <a:gd name="T51" fmla="*/ 17 h 76"/>
              <a:gd name="T52" fmla="*/ 29 w 58"/>
              <a:gd name="T53" fmla="*/ 9 h 76"/>
              <a:gd name="T54" fmla="*/ 37 w 58"/>
              <a:gd name="T55" fmla="*/ 17 h 76"/>
              <a:gd name="T56" fmla="*/ 37 w 58"/>
              <a:gd name="T57"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 h="76">
                <a:moveTo>
                  <a:pt x="56" y="30"/>
                </a:moveTo>
                <a:cubicBezTo>
                  <a:pt x="46" y="30"/>
                  <a:pt x="46" y="30"/>
                  <a:pt x="46" y="30"/>
                </a:cubicBezTo>
                <a:cubicBezTo>
                  <a:pt x="46" y="17"/>
                  <a:pt x="46" y="17"/>
                  <a:pt x="46" y="17"/>
                </a:cubicBezTo>
                <a:cubicBezTo>
                  <a:pt x="46" y="8"/>
                  <a:pt x="38" y="0"/>
                  <a:pt x="29" y="0"/>
                </a:cubicBezTo>
                <a:cubicBezTo>
                  <a:pt x="20" y="0"/>
                  <a:pt x="12" y="8"/>
                  <a:pt x="12" y="17"/>
                </a:cubicBezTo>
                <a:cubicBezTo>
                  <a:pt x="12" y="30"/>
                  <a:pt x="12" y="30"/>
                  <a:pt x="12" y="30"/>
                </a:cubicBezTo>
                <a:cubicBezTo>
                  <a:pt x="2" y="30"/>
                  <a:pt x="2" y="30"/>
                  <a:pt x="2" y="30"/>
                </a:cubicBezTo>
                <a:cubicBezTo>
                  <a:pt x="1" y="30"/>
                  <a:pt x="0" y="31"/>
                  <a:pt x="0" y="32"/>
                </a:cubicBezTo>
                <a:cubicBezTo>
                  <a:pt x="0" y="74"/>
                  <a:pt x="0" y="74"/>
                  <a:pt x="0" y="74"/>
                </a:cubicBezTo>
                <a:cubicBezTo>
                  <a:pt x="0" y="75"/>
                  <a:pt x="1" y="76"/>
                  <a:pt x="2" y="76"/>
                </a:cubicBezTo>
                <a:cubicBezTo>
                  <a:pt x="56" y="76"/>
                  <a:pt x="56" y="76"/>
                  <a:pt x="56" y="76"/>
                </a:cubicBezTo>
                <a:cubicBezTo>
                  <a:pt x="57" y="76"/>
                  <a:pt x="58" y="75"/>
                  <a:pt x="58" y="74"/>
                </a:cubicBezTo>
                <a:cubicBezTo>
                  <a:pt x="58" y="32"/>
                  <a:pt x="58" y="32"/>
                  <a:pt x="58" y="32"/>
                </a:cubicBezTo>
                <a:cubicBezTo>
                  <a:pt x="58" y="31"/>
                  <a:pt x="57" y="30"/>
                  <a:pt x="56" y="30"/>
                </a:cubicBezTo>
                <a:close/>
                <a:moveTo>
                  <a:pt x="33" y="56"/>
                </a:moveTo>
                <a:cubicBezTo>
                  <a:pt x="32" y="56"/>
                  <a:pt x="32" y="56"/>
                  <a:pt x="32" y="56"/>
                </a:cubicBezTo>
                <a:cubicBezTo>
                  <a:pt x="32" y="59"/>
                  <a:pt x="32" y="59"/>
                  <a:pt x="32" y="59"/>
                </a:cubicBezTo>
                <a:cubicBezTo>
                  <a:pt x="27" y="59"/>
                  <a:pt x="27" y="59"/>
                  <a:pt x="27" y="59"/>
                </a:cubicBezTo>
                <a:cubicBezTo>
                  <a:pt x="27" y="56"/>
                  <a:pt x="27" y="56"/>
                  <a:pt x="27" y="56"/>
                </a:cubicBezTo>
                <a:cubicBezTo>
                  <a:pt x="25" y="56"/>
                  <a:pt x="25" y="56"/>
                  <a:pt x="25" y="56"/>
                </a:cubicBezTo>
                <a:cubicBezTo>
                  <a:pt x="25" y="48"/>
                  <a:pt x="25" y="48"/>
                  <a:pt x="25" y="48"/>
                </a:cubicBezTo>
                <a:cubicBezTo>
                  <a:pt x="33" y="48"/>
                  <a:pt x="33" y="48"/>
                  <a:pt x="33" y="48"/>
                </a:cubicBezTo>
                <a:lnTo>
                  <a:pt x="33" y="56"/>
                </a:lnTo>
                <a:close/>
                <a:moveTo>
                  <a:pt x="37" y="30"/>
                </a:moveTo>
                <a:cubicBezTo>
                  <a:pt x="21" y="30"/>
                  <a:pt x="21" y="30"/>
                  <a:pt x="21" y="30"/>
                </a:cubicBezTo>
                <a:cubicBezTo>
                  <a:pt x="21" y="17"/>
                  <a:pt x="21" y="17"/>
                  <a:pt x="21" y="17"/>
                </a:cubicBezTo>
                <a:cubicBezTo>
                  <a:pt x="21" y="12"/>
                  <a:pt x="25" y="9"/>
                  <a:pt x="29" y="9"/>
                </a:cubicBezTo>
                <a:cubicBezTo>
                  <a:pt x="34" y="9"/>
                  <a:pt x="37" y="12"/>
                  <a:pt x="37" y="17"/>
                </a:cubicBezTo>
                <a:lnTo>
                  <a:pt x="37"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4" name="Freeform 22"/>
          <p:cNvSpPr/>
          <p:nvPr/>
        </p:nvSpPr>
        <p:spPr bwMode="auto">
          <a:xfrm>
            <a:off x="3495676" y="2409725"/>
            <a:ext cx="201613" cy="239860"/>
          </a:xfrm>
          <a:custGeom>
            <a:avLst/>
            <a:gdLst>
              <a:gd name="T0" fmla="*/ 40 w 63"/>
              <a:gd name="T1" fmla="*/ 51 h 76"/>
              <a:gd name="T2" fmla="*/ 37 w 63"/>
              <a:gd name="T3" fmla="*/ 49 h 76"/>
              <a:gd name="T4" fmla="*/ 25 w 63"/>
              <a:gd name="T5" fmla="*/ 49 h 76"/>
              <a:gd name="T6" fmla="*/ 23 w 63"/>
              <a:gd name="T7" fmla="*/ 51 h 76"/>
              <a:gd name="T8" fmla="*/ 23 w 63"/>
              <a:gd name="T9" fmla="*/ 74 h 76"/>
              <a:gd name="T10" fmla="*/ 20 w 63"/>
              <a:gd name="T11" fmla="*/ 76 h 76"/>
              <a:gd name="T12" fmla="*/ 2 w 63"/>
              <a:gd name="T13" fmla="*/ 76 h 76"/>
              <a:gd name="T14" fmla="*/ 0 w 63"/>
              <a:gd name="T15" fmla="*/ 74 h 76"/>
              <a:gd name="T16" fmla="*/ 0 w 63"/>
              <a:gd name="T17" fmla="*/ 33 h 76"/>
              <a:gd name="T18" fmla="*/ 1 w 63"/>
              <a:gd name="T19" fmla="*/ 29 h 76"/>
              <a:gd name="T20" fmla="*/ 29 w 63"/>
              <a:gd name="T21" fmla="*/ 1 h 76"/>
              <a:gd name="T22" fmla="*/ 33 w 63"/>
              <a:gd name="T23" fmla="*/ 1 h 76"/>
              <a:gd name="T24" fmla="*/ 61 w 63"/>
              <a:gd name="T25" fmla="*/ 29 h 76"/>
              <a:gd name="T26" fmla="*/ 63 w 63"/>
              <a:gd name="T27" fmla="*/ 33 h 76"/>
              <a:gd name="T28" fmla="*/ 63 w 63"/>
              <a:gd name="T29" fmla="*/ 74 h 76"/>
              <a:gd name="T30" fmla="*/ 60 w 63"/>
              <a:gd name="T31" fmla="*/ 76 h 76"/>
              <a:gd name="T32" fmla="*/ 42 w 63"/>
              <a:gd name="T33" fmla="*/ 76 h 76"/>
              <a:gd name="T34" fmla="*/ 40 w 63"/>
              <a:gd name="T35" fmla="*/ 74 h 76"/>
              <a:gd name="T36" fmla="*/ 40 w 63"/>
              <a:gd name="T37" fmla="*/ 5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76">
                <a:moveTo>
                  <a:pt x="40" y="51"/>
                </a:moveTo>
                <a:cubicBezTo>
                  <a:pt x="40" y="50"/>
                  <a:pt x="39" y="49"/>
                  <a:pt x="37" y="49"/>
                </a:cubicBezTo>
                <a:cubicBezTo>
                  <a:pt x="25" y="49"/>
                  <a:pt x="25" y="49"/>
                  <a:pt x="25" y="49"/>
                </a:cubicBezTo>
                <a:cubicBezTo>
                  <a:pt x="24" y="49"/>
                  <a:pt x="23" y="50"/>
                  <a:pt x="23" y="51"/>
                </a:cubicBezTo>
                <a:cubicBezTo>
                  <a:pt x="23" y="74"/>
                  <a:pt x="23" y="74"/>
                  <a:pt x="23" y="74"/>
                </a:cubicBezTo>
                <a:cubicBezTo>
                  <a:pt x="23" y="75"/>
                  <a:pt x="22" y="76"/>
                  <a:pt x="20" y="76"/>
                </a:cubicBezTo>
                <a:cubicBezTo>
                  <a:pt x="2" y="76"/>
                  <a:pt x="2" y="76"/>
                  <a:pt x="2" y="76"/>
                </a:cubicBezTo>
                <a:cubicBezTo>
                  <a:pt x="1" y="76"/>
                  <a:pt x="0" y="75"/>
                  <a:pt x="0" y="74"/>
                </a:cubicBezTo>
                <a:cubicBezTo>
                  <a:pt x="0" y="33"/>
                  <a:pt x="0" y="33"/>
                  <a:pt x="0" y="33"/>
                </a:cubicBezTo>
                <a:cubicBezTo>
                  <a:pt x="0" y="32"/>
                  <a:pt x="0" y="30"/>
                  <a:pt x="1" y="29"/>
                </a:cubicBezTo>
                <a:cubicBezTo>
                  <a:pt x="29" y="1"/>
                  <a:pt x="29" y="1"/>
                  <a:pt x="29" y="1"/>
                </a:cubicBezTo>
                <a:cubicBezTo>
                  <a:pt x="30" y="0"/>
                  <a:pt x="32" y="0"/>
                  <a:pt x="33" y="1"/>
                </a:cubicBezTo>
                <a:cubicBezTo>
                  <a:pt x="61" y="29"/>
                  <a:pt x="61" y="29"/>
                  <a:pt x="61" y="29"/>
                </a:cubicBezTo>
                <a:cubicBezTo>
                  <a:pt x="62" y="30"/>
                  <a:pt x="63" y="32"/>
                  <a:pt x="63" y="33"/>
                </a:cubicBezTo>
                <a:cubicBezTo>
                  <a:pt x="63" y="74"/>
                  <a:pt x="63" y="74"/>
                  <a:pt x="63" y="74"/>
                </a:cubicBezTo>
                <a:cubicBezTo>
                  <a:pt x="63" y="75"/>
                  <a:pt x="62" y="76"/>
                  <a:pt x="60" y="76"/>
                </a:cubicBezTo>
                <a:cubicBezTo>
                  <a:pt x="42" y="76"/>
                  <a:pt x="42" y="76"/>
                  <a:pt x="42" y="76"/>
                </a:cubicBezTo>
                <a:cubicBezTo>
                  <a:pt x="41" y="76"/>
                  <a:pt x="40" y="75"/>
                  <a:pt x="40" y="74"/>
                </a:cubicBezTo>
                <a:lnTo>
                  <a:pt x="40" y="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5" name="Freeform 23"/>
          <p:cNvSpPr/>
          <p:nvPr/>
        </p:nvSpPr>
        <p:spPr bwMode="auto">
          <a:xfrm>
            <a:off x="1603375" y="2409725"/>
            <a:ext cx="177800" cy="239860"/>
          </a:xfrm>
          <a:custGeom>
            <a:avLst/>
            <a:gdLst>
              <a:gd name="T0" fmla="*/ 55 w 56"/>
              <a:gd name="T1" fmla="*/ 63 h 76"/>
              <a:gd name="T2" fmla="*/ 35 w 56"/>
              <a:gd name="T3" fmla="*/ 51 h 76"/>
              <a:gd name="T4" fmla="*/ 35 w 56"/>
              <a:gd name="T5" fmla="*/ 45 h 76"/>
              <a:gd name="T6" fmla="*/ 43 w 56"/>
              <a:gd name="T7" fmla="*/ 35 h 76"/>
              <a:gd name="T8" fmla="*/ 47 w 56"/>
              <a:gd name="T9" fmla="*/ 31 h 76"/>
              <a:gd name="T10" fmla="*/ 47 w 56"/>
              <a:gd name="T11" fmla="*/ 30 h 76"/>
              <a:gd name="T12" fmla="*/ 46 w 56"/>
              <a:gd name="T13" fmla="*/ 21 h 76"/>
              <a:gd name="T14" fmla="*/ 44 w 56"/>
              <a:gd name="T15" fmla="*/ 20 h 76"/>
              <a:gd name="T16" fmla="*/ 44 w 56"/>
              <a:gd name="T17" fmla="*/ 16 h 76"/>
              <a:gd name="T18" fmla="*/ 28 w 56"/>
              <a:gd name="T19" fmla="*/ 0 h 76"/>
              <a:gd name="T20" fmla="*/ 12 w 56"/>
              <a:gd name="T21" fmla="*/ 16 h 76"/>
              <a:gd name="T22" fmla="*/ 12 w 56"/>
              <a:gd name="T23" fmla="*/ 20 h 76"/>
              <a:gd name="T24" fmla="*/ 10 w 56"/>
              <a:gd name="T25" fmla="*/ 21 h 76"/>
              <a:gd name="T26" fmla="*/ 9 w 56"/>
              <a:gd name="T27" fmla="*/ 30 h 76"/>
              <a:gd name="T28" fmla="*/ 9 w 56"/>
              <a:gd name="T29" fmla="*/ 31 h 76"/>
              <a:gd name="T30" fmla="*/ 13 w 56"/>
              <a:gd name="T31" fmla="*/ 35 h 76"/>
              <a:gd name="T32" fmla="*/ 21 w 56"/>
              <a:gd name="T33" fmla="*/ 45 h 76"/>
              <a:gd name="T34" fmla="*/ 21 w 56"/>
              <a:gd name="T35" fmla="*/ 51 h 76"/>
              <a:gd name="T36" fmla="*/ 1 w 56"/>
              <a:gd name="T37" fmla="*/ 62 h 76"/>
              <a:gd name="T38" fmla="*/ 1 w 56"/>
              <a:gd name="T39" fmla="*/ 70 h 76"/>
              <a:gd name="T40" fmla="*/ 1 w 56"/>
              <a:gd name="T41" fmla="*/ 71 h 76"/>
              <a:gd name="T42" fmla="*/ 2 w 56"/>
              <a:gd name="T43" fmla="*/ 71 h 76"/>
              <a:gd name="T44" fmla="*/ 28 w 56"/>
              <a:gd name="T45" fmla="*/ 76 h 76"/>
              <a:gd name="T46" fmla="*/ 54 w 56"/>
              <a:gd name="T47" fmla="*/ 71 h 76"/>
              <a:gd name="T48" fmla="*/ 55 w 56"/>
              <a:gd name="T49" fmla="*/ 71 h 76"/>
              <a:gd name="T50" fmla="*/ 55 w 56"/>
              <a:gd name="T51" fmla="*/ 70 h 76"/>
              <a:gd name="T52" fmla="*/ 55 w 56"/>
              <a:gd name="T53"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76">
                <a:moveTo>
                  <a:pt x="55" y="63"/>
                </a:moveTo>
                <a:cubicBezTo>
                  <a:pt x="54" y="56"/>
                  <a:pt x="39" y="52"/>
                  <a:pt x="35" y="51"/>
                </a:cubicBezTo>
                <a:cubicBezTo>
                  <a:pt x="35" y="45"/>
                  <a:pt x="35" y="45"/>
                  <a:pt x="35" y="45"/>
                </a:cubicBezTo>
                <a:cubicBezTo>
                  <a:pt x="39" y="43"/>
                  <a:pt x="42" y="39"/>
                  <a:pt x="43" y="35"/>
                </a:cubicBezTo>
                <a:cubicBezTo>
                  <a:pt x="45" y="34"/>
                  <a:pt x="47" y="34"/>
                  <a:pt x="47" y="31"/>
                </a:cubicBezTo>
                <a:cubicBezTo>
                  <a:pt x="47" y="31"/>
                  <a:pt x="47" y="31"/>
                  <a:pt x="47" y="30"/>
                </a:cubicBezTo>
                <a:cubicBezTo>
                  <a:pt x="48" y="26"/>
                  <a:pt x="48" y="22"/>
                  <a:pt x="46" y="21"/>
                </a:cubicBezTo>
                <a:cubicBezTo>
                  <a:pt x="46" y="20"/>
                  <a:pt x="45" y="20"/>
                  <a:pt x="44" y="20"/>
                </a:cubicBezTo>
                <a:cubicBezTo>
                  <a:pt x="44" y="16"/>
                  <a:pt x="44" y="16"/>
                  <a:pt x="44" y="16"/>
                </a:cubicBezTo>
                <a:cubicBezTo>
                  <a:pt x="44" y="7"/>
                  <a:pt x="37" y="0"/>
                  <a:pt x="28" y="0"/>
                </a:cubicBezTo>
                <a:cubicBezTo>
                  <a:pt x="19" y="0"/>
                  <a:pt x="12" y="7"/>
                  <a:pt x="12" y="16"/>
                </a:cubicBezTo>
                <a:cubicBezTo>
                  <a:pt x="12" y="20"/>
                  <a:pt x="12" y="20"/>
                  <a:pt x="12" y="20"/>
                </a:cubicBezTo>
                <a:cubicBezTo>
                  <a:pt x="11" y="20"/>
                  <a:pt x="10" y="20"/>
                  <a:pt x="10" y="21"/>
                </a:cubicBezTo>
                <a:cubicBezTo>
                  <a:pt x="8" y="22"/>
                  <a:pt x="8" y="26"/>
                  <a:pt x="9" y="30"/>
                </a:cubicBezTo>
                <a:cubicBezTo>
                  <a:pt x="9" y="31"/>
                  <a:pt x="9" y="31"/>
                  <a:pt x="9" y="31"/>
                </a:cubicBezTo>
                <a:cubicBezTo>
                  <a:pt x="9" y="34"/>
                  <a:pt x="11" y="34"/>
                  <a:pt x="13" y="35"/>
                </a:cubicBezTo>
                <a:cubicBezTo>
                  <a:pt x="14" y="39"/>
                  <a:pt x="17" y="43"/>
                  <a:pt x="21" y="45"/>
                </a:cubicBezTo>
                <a:cubicBezTo>
                  <a:pt x="21" y="51"/>
                  <a:pt x="21" y="51"/>
                  <a:pt x="21" y="51"/>
                </a:cubicBezTo>
                <a:cubicBezTo>
                  <a:pt x="17" y="52"/>
                  <a:pt x="2" y="56"/>
                  <a:pt x="1" y="62"/>
                </a:cubicBezTo>
                <a:cubicBezTo>
                  <a:pt x="1" y="63"/>
                  <a:pt x="0" y="65"/>
                  <a:pt x="1" y="70"/>
                </a:cubicBezTo>
                <a:cubicBezTo>
                  <a:pt x="1" y="71"/>
                  <a:pt x="1" y="71"/>
                  <a:pt x="1" y="71"/>
                </a:cubicBezTo>
                <a:cubicBezTo>
                  <a:pt x="2" y="71"/>
                  <a:pt x="2" y="71"/>
                  <a:pt x="2" y="71"/>
                </a:cubicBezTo>
                <a:cubicBezTo>
                  <a:pt x="2" y="71"/>
                  <a:pt x="13" y="76"/>
                  <a:pt x="28" y="76"/>
                </a:cubicBezTo>
                <a:cubicBezTo>
                  <a:pt x="43" y="76"/>
                  <a:pt x="54" y="71"/>
                  <a:pt x="54" y="71"/>
                </a:cubicBezTo>
                <a:cubicBezTo>
                  <a:pt x="55" y="71"/>
                  <a:pt x="55" y="71"/>
                  <a:pt x="55" y="71"/>
                </a:cubicBezTo>
                <a:cubicBezTo>
                  <a:pt x="55" y="70"/>
                  <a:pt x="55" y="70"/>
                  <a:pt x="55" y="70"/>
                </a:cubicBezTo>
                <a:cubicBezTo>
                  <a:pt x="56" y="65"/>
                  <a:pt x="55" y="63"/>
                  <a:pt x="55"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6" name="Rectangle 24"/>
          <p:cNvSpPr>
            <a:spLocks noChangeArrowheads="1"/>
          </p:cNvSpPr>
          <p:nvPr/>
        </p:nvSpPr>
        <p:spPr bwMode="auto">
          <a:xfrm>
            <a:off x="3599892" y="850622"/>
            <a:ext cx="1332148" cy="112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a:lnSpc>
                <a:spcPct val="120000"/>
              </a:lnSpc>
            </a:pPr>
            <a:r>
              <a:rPr lang="en-US" altLang="zh-CN" sz="1400" b="1" dirty="0">
                <a:solidFill>
                  <a:schemeClr val="accent1"/>
                </a:solidFill>
                <a:latin typeface="Batang" pitchFamily="18" charset="-127"/>
                <a:ea typeface="Batang" pitchFamily="18" charset="-127"/>
              </a:rPr>
              <a:t>C</a:t>
            </a:r>
            <a:r>
              <a:rPr lang="zh-CN" altLang="zh-CN" sz="1400" b="1" dirty="0">
                <a:solidFill>
                  <a:schemeClr val="accent1"/>
                </a:solidFill>
                <a:latin typeface="Batang" pitchFamily="18" charset="-127"/>
                <a:ea typeface="Batang" pitchFamily="18" charset="-127"/>
              </a:rPr>
              <a:t>ontents</a:t>
            </a:r>
            <a:endParaRPr lang="en-US" altLang="zh-CN" sz="1400" b="1" dirty="0">
              <a:solidFill>
                <a:schemeClr val="accent1"/>
              </a:solidFill>
              <a:latin typeface="Batang" pitchFamily="18" charset="-127"/>
              <a:ea typeface="Batang" pitchFamily="18" charset="-127"/>
            </a:endParaRPr>
          </a:p>
          <a:p>
            <a:pPr algn="ctr">
              <a:lnSpc>
                <a:spcPct val="120000"/>
              </a:lnSpc>
            </a:pPr>
            <a:r>
              <a:rPr lang="zh-CN" altLang="en-US" sz="2800" b="1" dirty="0">
                <a:solidFill>
                  <a:schemeClr val="accent1"/>
                </a:solidFill>
                <a:latin typeface="微软雅黑" pitchFamily="34" charset="-122"/>
                <a:ea typeface="微软雅黑" pitchFamily="34" charset="-122"/>
              </a:rPr>
              <a:t>目  录</a:t>
            </a:r>
            <a:endParaRPr lang="zh-CN" altLang="zh-CN" sz="2800" b="1" dirty="0">
              <a:solidFill>
                <a:schemeClr val="accent1"/>
              </a:solidFill>
              <a:latin typeface="微软雅黑" pitchFamily="34" charset="-122"/>
              <a:ea typeface="微软雅黑" pitchFamily="34" charset="-122"/>
            </a:endParaRPr>
          </a:p>
          <a:p>
            <a:pPr>
              <a:lnSpc>
                <a:spcPct val="120000"/>
              </a:lnSpc>
            </a:pPr>
            <a:endParaRPr lang="zh-CN" altLang="en-US" sz="2000" b="1" dirty="0">
              <a:solidFill>
                <a:schemeClr val="accent1"/>
              </a:solidFill>
            </a:endParaRPr>
          </a:p>
        </p:txBody>
      </p:sp>
      <p:sp>
        <p:nvSpPr>
          <p:cNvPr id="27" name="Rectangle 25"/>
          <p:cNvSpPr>
            <a:spLocks noChangeArrowheads="1"/>
          </p:cNvSpPr>
          <p:nvPr/>
        </p:nvSpPr>
        <p:spPr bwMode="auto">
          <a:xfrm>
            <a:off x="6704015" y="3436640"/>
            <a:ext cx="1252362"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a:lnSpc>
                <a:spcPct val="120000"/>
              </a:lnSpc>
            </a:pPr>
            <a:r>
              <a:rPr lang="zh-CN" altLang="en-US" sz="800" b="1" dirty="0">
                <a:solidFill>
                  <a:schemeClr val="tx1">
                    <a:lumMod val="75000"/>
                    <a:lumOff val="25000"/>
                  </a:schemeClr>
                </a:solidFill>
              </a:rPr>
              <a:t>TOPIC HEADER FOUR</a:t>
            </a:r>
          </a:p>
          <a:p>
            <a:r>
              <a:rPr lang="zh-CN" altLang="en-US" sz="1200" dirty="0">
                <a:solidFill>
                  <a:schemeClr val="tx1">
                    <a:lumMod val="75000"/>
                    <a:lumOff val="25000"/>
                  </a:schemeClr>
                </a:solidFill>
                <a:latin typeface="微软雅黑" pitchFamily="34" charset="-122"/>
                <a:ea typeface="微软雅黑" pitchFamily="34" charset="-122"/>
              </a:rPr>
              <a:t>点击此处添加标题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8" name="Rectangle 26"/>
          <p:cNvSpPr>
            <a:spLocks noChangeArrowheads="1"/>
          </p:cNvSpPr>
          <p:nvPr/>
        </p:nvSpPr>
        <p:spPr bwMode="auto">
          <a:xfrm>
            <a:off x="4788025" y="3436640"/>
            <a:ext cx="1252362"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a:lnSpc>
                <a:spcPct val="120000"/>
              </a:lnSpc>
            </a:pPr>
            <a:r>
              <a:rPr lang="zh-CN" altLang="en-US" sz="800" b="1" dirty="0">
                <a:solidFill>
                  <a:schemeClr val="tx1">
                    <a:lumMod val="75000"/>
                    <a:lumOff val="25000"/>
                  </a:schemeClr>
                </a:solidFill>
              </a:rPr>
              <a:t>TOPIC HEADER THREE</a:t>
            </a:r>
          </a:p>
          <a:p>
            <a:r>
              <a:rPr lang="zh-CN" altLang="en-US" sz="1200" dirty="0">
                <a:solidFill>
                  <a:schemeClr val="tx1">
                    <a:lumMod val="75000"/>
                    <a:lumOff val="25000"/>
                  </a:schemeClr>
                </a:solidFill>
                <a:latin typeface="微软雅黑" pitchFamily="34" charset="-122"/>
                <a:ea typeface="微软雅黑" pitchFamily="34" charset="-122"/>
              </a:rPr>
              <a:t>点击此处添加标题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9" name="Rectangle 27"/>
          <p:cNvSpPr>
            <a:spLocks noChangeArrowheads="1"/>
          </p:cNvSpPr>
          <p:nvPr/>
        </p:nvSpPr>
        <p:spPr bwMode="auto">
          <a:xfrm>
            <a:off x="971675" y="3436640"/>
            <a:ext cx="1252362"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a:lnSpc>
                <a:spcPct val="120000"/>
              </a:lnSpc>
            </a:pPr>
            <a:r>
              <a:rPr lang="zh-CN" altLang="en-US" sz="800" b="1" dirty="0">
                <a:solidFill>
                  <a:schemeClr val="tx1">
                    <a:lumMod val="75000"/>
                    <a:lumOff val="25000"/>
                  </a:schemeClr>
                </a:solidFill>
              </a:rPr>
              <a:t>TOPIC HEADER ONE</a:t>
            </a:r>
          </a:p>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点击此处添加标题</a:t>
            </a:r>
            <a:endParaRPr lang="en-US" altLang="zh-CN" sz="1200" dirty="0">
              <a:solidFill>
                <a:schemeClr val="tx1">
                  <a:lumMod val="75000"/>
                  <a:lumOff val="25000"/>
                </a:schemeClr>
              </a:solidFill>
              <a:latin typeface="微软雅黑" pitchFamily="34" charset="-122"/>
              <a:ea typeface="微软雅黑" pitchFamily="34" charset="-122"/>
            </a:endParaRPr>
          </a:p>
          <a:p>
            <a:pPr>
              <a:lnSpc>
                <a:spcPct val="120000"/>
              </a:lnSpc>
            </a:pPr>
            <a:endParaRPr lang="zh-CN" altLang="en-US" sz="800" dirty="0">
              <a:solidFill>
                <a:schemeClr val="tx1">
                  <a:lumMod val="75000"/>
                  <a:lumOff val="25000"/>
                </a:schemeClr>
              </a:solidFill>
            </a:endParaRPr>
          </a:p>
        </p:txBody>
      </p:sp>
      <p:sp>
        <p:nvSpPr>
          <p:cNvPr id="30" name="Rectangle 28"/>
          <p:cNvSpPr>
            <a:spLocks noChangeArrowheads="1"/>
          </p:cNvSpPr>
          <p:nvPr/>
        </p:nvSpPr>
        <p:spPr bwMode="auto">
          <a:xfrm>
            <a:off x="2887665" y="3436640"/>
            <a:ext cx="1288292"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a:lnSpc>
                <a:spcPct val="120000"/>
              </a:lnSpc>
            </a:pPr>
            <a:r>
              <a:rPr lang="zh-CN" altLang="en-US" sz="800" b="1" dirty="0">
                <a:solidFill>
                  <a:schemeClr val="tx1">
                    <a:lumMod val="75000"/>
                    <a:lumOff val="25000"/>
                  </a:schemeClr>
                </a:solidFill>
              </a:rPr>
              <a:t>TOPIC HEADER TWO</a:t>
            </a:r>
          </a:p>
          <a:p>
            <a:r>
              <a:rPr lang="zh-CN" altLang="en-US" sz="1200" dirty="0">
                <a:solidFill>
                  <a:schemeClr val="tx1">
                    <a:lumMod val="75000"/>
                    <a:lumOff val="25000"/>
                  </a:schemeClr>
                </a:solidFill>
                <a:latin typeface="微软雅黑" pitchFamily="34" charset="-122"/>
                <a:ea typeface="微软雅黑" pitchFamily="34" charset="-122"/>
              </a:rPr>
              <a:t>点击此处添加标题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250"/>
                                        <p:tgtEl>
                                          <p:spTgt spid="7"/>
                                        </p:tgtEl>
                                      </p:cBhvr>
                                    </p:animEffect>
                                  </p:childTnLst>
                                </p:cTn>
                              </p:par>
                              <p:par>
                                <p:cTn id="16" presetID="22" presetClass="entr" presetSubtype="4" fill="hold" grpId="0" nodeType="withEffect">
                                  <p:stCondLst>
                                    <p:cond delay="70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250"/>
                                        <p:tgtEl>
                                          <p:spTgt spid="16"/>
                                        </p:tgtEl>
                                      </p:cBhvr>
                                    </p:animEffect>
                                  </p:childTnLst>
                                </p:cTn>
                              </p:par>
                              <p:par>
                                <p:cTn id="19" presetID="22" presetClass="entr" presetSubtype="1" fill="hold" grpId="0"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250"/>
                                        <p:tgtEl>
                                          <p:spTgt spid="8"/>
                                        </p:tgtEl>
                                      </p:cBhvr>
                                    </p:animEffect>
                                  </p:childTnLst>
                                </p:cTn>
                              </p:par>
                              <p:par>
                                <p:cTn id="22" presetID="53" presetClass="entr" presetSubtype="16" fill="hold" grpId="0" nodeType="withEffect">
                                  <p:stCondLst>
                                    <p:cond delay="9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300" fill="hold"/>
                                        <p:tgtEl>
                                          <p:spTgt spid="25"/>
                                        </p:tgtEl>
                                        <p:attrNameLst>
                                          <p:attrName>ppt_w</p:attrName>
                                        </p:attrNameLst>
                                      </p:cBhvr>
                                      <p:tavLst>
                                        <p:tav tm="0">
                                          <p:val>
                                            <p:fltVal val="0"/>
                                          </p:val>
                                        </p:tav>
                                        <p:tav tm="100000">
                                          <p:val>
                                            <p:strVal val="#ppt_w"/>
                                          </p:val>
                                        </p:tav>
                                      </p:tavLst>
                                    </p:anim>
                                    <p:anim calcmode="lin" valueType="num">
                                      <p:cBhvr>
                                        <p:cTn id="25" dur="300" fill="hold"/>
                                        <p:tgtEl>
                                          <p:spTgt spid="25"/>
                                        </p:tgtEl>
                                        <p:attrNameLst>
                                          <p:attrName>ppt_h</p:attrName>
                                        </p:attrNameLst>
                                      </p:cBhvr>
                                      <p:tavLst>
                                        <p:tav tm="0">
                                          <p:val>
                                            <p:fltVal val="0"/>
                                          </p:val>
                                        </p:tav>
                                        <p:tav tm="100000">
                                          <p:val>
                                            <p:strVal val="#ppt_h"/>
                                          </p:val>
                                        </p:tav>
                                      </p:tavLst>
                                    </p:anim>
                                    <p:animEffect transition="in" filter="fade">
                                      <p:cBhvr>
                                        <p:cTn id="26" dur="300"/>
                                        <p:tgtEl>
                                          <p:spTgt spid="25"/>
                                        </p:tgtEl>
                                      </p:cBhvr>
                                    </p:animEffect>
                                  </p:childTnLst>
                                </p:cTn>
                              </p:par>
                              <p:par>
                                <p:cTn id="27" presetID="6" presetClass="emph" presetSubtype="0" autoRev="1" fill="hold" grpId="1" nodeType="withEffect">
                                  <p:stCondLst>
                                    <p:cond delay="1200"/>
                                  </p:stCondLst>
                                  <p:childTnLst>
                                    <p:animScale>
                                      <p:cBhvr>
                                        <p:cTn id="28" dur="150" fill="hold"/>
                                        <p:tgtEl>
                                          <p:spTgt spid="25"/>
                                        </p:tgtEl>
                                      </p:cBhvr>
                                      <p:by x="110000" y="110000"/>
                                    </p:animScale>
                                  </p:childTnLst>
                                </p:cTn>
                              </p:par>
                              <p:par>
                                <p:cTn id="29" presetID="2" presetClass="entr" presetSubtype="4" fill="hold" grpId="0" nodeType="withEffect">
                                  <p:stCondLst>
                                    <p:cond delay="120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par>
                                <p:cTn id="33" presetID="22" presetClass="entr" presetSubtype="1" fill="hold" grpId="0" nodeType="withEffect">
                                  <p:stCondLst>
                                    <p:cond delay="170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250"/>
                                        <p:tgtEl>
                                          <p:spTgt spid="9"/>
                                        </p:tgtEl>
                                      </p:cBhvr>
                                    </p:animEffect>
                                  </p:childTnLst>
                                </p:cTn>
                              </p:par>
                              <p:par>
                                <p:cTn id="36" presetID="22" presetClass="entr" presetSubtype="4" fill="hold" grpId="0" nodeType="withEffect">
                                  <p:stCondLst>
                                    <p:cond delay="190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250"/>
                                        <p:tgtEl>
                                          <p:spTgt spid="17"/>
                                        </p:tgtEl>
                                      </p:cBhvr>
                                    </p:animEffect>
                                  </p:childTnLst>
                                </p:cTn>
                              </p:par>
                              <p:par>
                                <p:cTn id="39" presetID="22" presetClass="entr" presetSubtype="1" fill="hold" grpId="0" nodeType="withEffect">
                                  <p:stCondLst>
                                    <p:cond delay="210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250"/>
                                        <p:tgtEl>
                                          <p:spTgt spid="10"/>
                                        </p:tgtEl>
                                      </p:cBhvr>
                                    </p:animEffect>
                                  </p:childTnLst>
                                </p:cTn>
                              </p:par>
                              <p:par>
                                <p:cTn id="42" presetID="53" presetClass="entr" presetSubtype="16" fill="hold" grpId="0" nodeType="withEffect">
                                  <p:stCondLst>
                                    <p:cond delay="21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300" fill="hold"/>
                                        <p:tgtEl>
                                          <p:spTgt spid="24"/>
                                        </p:tgtEl>
                                        <p:attrNameLst>
                                          <p:attrName>ppt_w</p:attrName>
                                        </p:attrNameLst>
                                      </p:cBhvr>
                                      <p:tavLst>
                                        <p:tav tm="0">
                                          <p:val>
                                            <p:fltVal val="0"/>
                                          </p:val>
                                        </p:tav>
                                        <p:tav tm="100000">
                                          <p:val>
                                            <p:strVal val="#ppt_w"/>
                                          </p:val>
                                        </p:tav>
                                      </p:tavLst>
                                    </p:anim>
                                    <p:anim calcmode="lin" valueType="num">
                                      <p:cBhvr>
                                        <p:cTn id="45" dur="300" fill="hold"/>
                                        <p:tgtEl>
                                          <p:spTgt spid="24"/>
                                        </p:tgtEl>
                                        <p:attrNameLst>
                                          <p:attrName>ppt_h</p:attrName>
                                        </p:attrNameLst>
                                      </p:cBhvr>
                                      <p:tavLst>
                                        <p:tav tm="0">
                                          <p:val>
                                            <p:fltVal val="0"/>
                                          </p:val>
                                        </p:tav>
                                        <p:tav tm="100000">
                                          <p:val>
                                            <p:strVal val="#ppt_h"/>
                                          </p:val>
                                        </p:tav>
                                      </p:tavLst>
                                    </p:anim>
                                    <p:animEffect transition="in" filter="fade">
                                      <p:cBhvr>
                                        <p:cTn id="46" dur="300"/>
                                        <p:tgtEl>
                                          <p:spTgt spid="24"/>
                                        </p:tgtEl>
                                      </p:cBhvr>
                                    </p:animEffect>
                                  </p:childTnLst>
                                </p:cTn>
                              </p:par>
                              <p:par>
                                <p:cTn id="47" presetID="6" presetClass="emph" presetSubtype="0" autoRev="1" fill="hold" grpId="1" nodeType="withEffect">
                                  <p:stCondLst>
                                    <p:cond delay="2400"/>
                                  </p:stCondLst>
                                  <p:childTnLst>
                                    <p:animScale>
                                      <p:cBhvr>
                                        <p:cTn id="48" dur="150" fill="hold"/>
                                        <p:tgtEl>
                                          <p:spTgt spid="24"/>
                                        </p:tgtEl>
                                      </p:cBhvr>
                                      <p:by x="110000" y="110000"/>
                                    </p:animScale>
                                  </p:childTnLst>
                                </p:cTn>
                              </p:par>
                              <p:par>
                                <p:cTn id="49" presetID="2" presetClass="entr" presetSubtype="4" fill="hold" grpId="0" nodeType="withEffect">
                                  <p:stCondLst>
                                    <p:cond delay="240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ppt_x"/>
                                          </p:val>
                                        </p:tav>
                                        <p:tav tm="100000">
                                          <p:val>
                                            <p:strVal val="#ppt_x"/>
                                          </p:val>
                                        </p:tav>
                                      </p:tavLst>
                                    </p:anim>
                                    <p:anim calcmode="lin" valueType="num">
                                      <p:cBhvr additive="base">
                                        <p:cTn id="52" dur="500" fill="hold"/>
                                        <p:tgtEl>
                                          <p:spTgt spid="30"/>
                                        </p:tgtEl>
                                        <p:attrNameLst>
                                          <p:attrName>ppt_y</p:attrName>
                                        </p:attrNameLst>
                                      </p:cBhvr>
                                      <p:tavLst>
                                        <p:tav tm="0">
                                          <p:val>
                                            <p:strVal val="1+#ppt_h/2"/>
                                          </p:val>
                                        </p:tav>
                                        <p:tav tm="100000">
                                          <p:val>
                                            <p:strVal val="#ppt_y"/>
                                          </p:val>
                                        </p:tav>
                                      </p:tavLst>
                                    </p:anim>
                                  </p:childTnLst>
                                </p:cTn>
                              </p:par>
                              <p:par>
                                <p:cTn id="53" presetID="22" presetClass="entr" presetSubtype="1" fill="hold" grpId="0" nodeType="withEffect">
                                  <p:stCondLst>
                                    <p:cond delay="2900"/>
                                  </p:stCondLst>
                                  <p:childTnLst>
                                    <p:set>
                                      <p:cBhvr>
                                        <p:cTn id="54" dur="1" fill="hold">
                                          <p:stCondLst>
                                            <p:cond delay="0"/>
                                          </p:stCondLst>
                                        </p:cTn>
                                        <p:tgtEl>
                                          <p:spTgt spid="11"/>
                                        </p:tgtEl>
                                        <p:attrNameLst>
                                          <p:attrName>style.visibility</p:attrName>
                                        </p:attrNameLst>
                                      </p:cBhvr>
                                      <p:to>
                                        <p:strVal val="visible"/>
                                      </p:to>
                                    </p:set>
                                    <p:animEffect transition="in" filter="wipe(up)">
                                      <p:cBhvr>
                                        <p:cTn id="55" dur="250"/>
                                        <p:tgtEl>
                                          <p:spTgt spid="11"/>
                                        </p:tgtEl>
                                      </p:cBhvr>
                                    </p:animEffect>
                                  </p:childTnLst>
                                </p:cTn>
                              </p:par>
                              <p:par>
                                <p:cTn id="56" presetID="22" presetClass="entr" presetSubtype="4" fill="hold" grpId="0" nodeType="withEffect">
                                  <p:stCondLst>
                                    <p:cond delay="310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250"/>
                                        <p:tgtEl>
                                          <p:spTgt spid="18"/>
                                        </p:tgtEl>
                                      </p:cBhvr>
                                    </p:animEffect>
                                  </p:childTnLst>
                                </p:cTn>
                              </p:par>
                              <p:par>
                                <p:cTn id="59" presetID="22" presetClass="entr" presetSubtype="1" fill="hold" grpId="0" nodeType="withEffect">
                                  <p:stCondLst>
                                    <p:cond delay="3300"/>
                                  </p:stCondLst>
                                  <p:childTnLst>
                                    <p:set>
                                      <p:cBhvr>
                                        <p:cTn id="60" dur="1" fill="hold">
                                          <p:stCondLst>
                                            <p:cond delay="0"/>
                                          </p:stCondLst>
                                        </p:cTn>
                                        <p:tgtEl>
                                          <p:spTgt spid="12"/>
                                        </p:tgtEl>
                                        <p:attrNameLst>
                                          <p:attrName>style.visibility</p:attrName>
                                        </p:attrNameLst>
                                      </p:cBhvr>
                                      <p:to>
                                        <p:strVal val="visible"/>
                                      </p:to>
                                    </p:set>
                                    <p:animEffect transition="in" filter="wipe(up)">
                                      <p:cBhvr>
                                        <p:cTn id="61" dur="250"/>
                                        <p:tgtEl>
                                          <p:spTgt spid="12"/>
                                        </p:tgtEl>
                                      </p:cBhvr>
                                    </p:animEffect>
                                  </p:childTnLst>
                                </p:cTn>
                              </p:par>
                              <p:par>
                                <p:cTn id="62" presetID="53" presetClass="entr" presetSubtype="16" fill="hold" grpId="0" nodeType="withEffect">
                                  <p:stCondLst>
                                    <p:cond delay="3300"/>
                                  </p:stCondLst>
                                  <p:childTnLst>
                                    <p:set>
                                      <p:cBhvr>
                                        <p:cTn id="63" dur="1" fill="hold">
                                          <p:stCondLst>
                                            <p:cond delay="0"/>
                                          </p:stCondLst>
                                        </p:cTn>
                                        <p:tgtEl>
                                          <p:spTgt spid="23"/>
                                        </p:tgtEl>
                                        <p:attrNameLst>
                                          <p:attrName>style.visibility</p:attrName>
                                        </p:attrNameLst>
                                      </p:cBhvr>
                                      <p:to>
                                        <p:strVal val="visible"/>
                                      </p:to>
                                    </p:set>
                                    <p:anim calcmode="lin" valueType="num">
                                      <p:cBhvr>
                                        <p:cTn id="64" dur="300" fill="hold"/>
                                        <p:tgtEl>
                                          <p:spTgt spid="23"/>
                                        </p:tgtEl>
                                        <p:attrNameLst>
                                          <p:attrName>ppt_w</p:attrName>
                                        </p:attrNameLst>
                                      </p:cBhvr>
                                      <p:tavLst>
                                        <p:tav tm="0">
                                          <p:val>
                                            <p:fltVal val="0"/>
                                          </p:val>
                                        </p:tav>
                                        <p:tav tm="100000">
                                          <p:val>
                                            <p:strVal val="#ppt_w"/>
                                          </p:val>
                                        </p:tav>
                                      </p:tavLst>
                                    </p:anim>
                                    <p:anim calcmode="lin" valueType="num">
                                      <p:cBhvr>
                                        <p:cTn id="65" dur="300" fill="hold"/>
                                        <p:tgtEl>
                                          <p:spTgt spid="23"/>
                                        </p:tgtEl>
                                        <p:attrNameLst>
                                          <p:attrName>ppt_h</p:attrName>
                                        </p:attrNameLst>
                                      </p:cBhvr>
                                      <p:tavLst>
                                        <p:tav tm="0">
                                          <p:val>
                                            <p:fltVal val="0"/>
                                          </p:val>
                                        </p:tav>
                                        <p:tav tm="100000">
                                          <p:val>
                                            <p:strVal val="#ppt_h"/>
                                          </p:val>
                                        </p:tav>
                                      </p:tavLst>
                                    </p:anim>
                                    <p:animEffect transition="in" filter="fade">
                                      <p:cBhvr>
                                        <p:cTn id="66" dur="300"/>
                                        <p:tgtEl>
                                          <p:spTgt spid="23"/>
                                        </p:tgtEl>
                                      </p:cBhvr>
                                    </p:animEffect>
                                  </p:childTnLst>
                                </p:cTn>
                              </p:par>
                              <p:par>
                                <p:cTn id="67" presetID="6" presetClass="emph" presetSubtype="0" autoRev="1" fill="hold" grpId="1" nodeType="withEffect">
                                  <p:stCondLst>
                                    <p:cond delay="3600"/>
                                  </p:stCondLst>
                                  <p:childTnLst>
                                    <p:animScale>
                                      <p:cBhvr>
                                        <p:cTn id="68" dur="150" fill="hold"/>
                                        <p:tgtEl>
                                          <p:spTgt spid="23"/>
                                        </p:tgtEl>
                                      </p:cBhvr>
                                      <p:by x="110000" y="110000"/>
                                    </p:animScale>
                                  </p:childTnLst>
                                </p:cTn>
                              </p:par>
                              <p:par>
                                <p:cTn id="69" presetID="2" presetClass="entr" presetSubtype="4" fill="hold" grpId="0" nodeType="withEffect">
                                  <p:stCondLst>
                                    <p:cond delay="360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1+#ppt_h/2"/>
                                          </p:val>
                                        </p:tav>
                                        <p:tav tm="100000">
                                          <p:val>
                                            <p:strVal val="#ppt_y"/>
                                          </p:val>
                                        </p:tav>
                                      </p:tavLst>
                                    </p:anim>
                                  </p:childTnLst>
                                </p:cTn>
                              </p:par>
                              <p:par>
                                <p:cTn id="73" presetID="22" presetClass="entr" presetSubtype="1" fill="hold" grpId="0" nodeType="withEffect">
                                  <p:stCondLst>
                                    <p:cond delay="4100"/>
                                  </p:stCondLst>
                                  <p:childTnLst>
                                    <p:set>
                                      <p:cBhvr>
                                        <p:cTn id="74" dur="1" fill="hold">
                                          <p:stCondLst>
                                            <p:cond delay="0"/>
                                          </p:stCondLst>
                                        </p:cTn>
                                        <p:tgtEl>
                                          <p:spTgt spid="13"/>
                                        </p:tgtEl>
                                        <p:attrNameLst>
                                          <p:attrName>style.visibility</p:attrName>
                                        </p:attrNameLst>
                                      </p:cBhvr>
                                      <p:to>
                                        <p:strVal val="visible"/>
                                      </p:to>
                                    </p:set>
                                    <p:animEffect transition="in" filter="wipe(up)">
                                      <p:cBhvr>
                                        <p:cTn id="75" dur="250"/>
                                        <p:tgtEl>
                                          <p:spTgt spid="13"/>
                                        </p:tgtEl>
                                      </p:cBhvr>
                                    </p:animEffect>
                                  </p:childTnLst>
                                </p:cTn>
                              </p:par>
                              <p:par>
                                <p:cTn id="76" presetID="22" presetClass="entr" presetSubtype="4" fill="hold" grpId="0" nodeType="withEffect">
                                  <p:stCondLst>
                                    <p:cond delay="4300"/>
                                  </p:stCondLst>
                                  <p:childTnLst>
                                    <p:set>
                                      <p:cBhvr>
                                        <p:cTn id="77" dur="1" fill="hold">
                                          <p:stCondLst>
                                            <p:cond delay="0"/>
                                          </p:stCondLst>
                                        </p:cTn>
                                        <p:tgtEl>
                                          <p:spTgt spid="19"/>
                                        </p:tgtEl>
                                        <p:attrNameLst>
                                          <p:attrName>style.visibility</p:attrName>
                                        </p:attrNameLst>
                                      </p:cBhvr>
                                      <p:to>
                                        <p:strVal val="visible"/>
                                      </p:to>
                                    </p:set>
                                    <p:animEffect transition="in" filter="wipe(down)">
                                      <p:cBhvr>
                                        <p:cTn id="78" dur="250"/>
                                        <p:tgtEl>
                                          <p:spTgt spid="19"/>
                                        </p:tgtEl>
                                      </p:cBhvr>
                                    </p:animEffect>
                                  </p:childTnLst>
                                </p:cTn>
                              </p:par>
                              <p:par>
                                <p:cTn id="79" presetID="22" presetClass="entr" presetSubtype="1" fill="hold" grpId="0" nodeType="withEffect">
                                  <p:stCondLst>
                                    <p:cond delay="4500"/>
                                  </p:stCondLst>
                                  <p:childTnLst>
                                    <p:set>
                                      <p:cBhvr>
                                        <p:cTn id="80" dur="1" fill="hold">
                                          <p:stCondLst>
                                            <p:cond delay="0"/>
                                          </p:stCondLst>
                                        </p:cTn>
                                        <p:tgtEl>
                                          <p:spTgt spid="14"/>
                                        </p:tgtEl>
                                        <p:attrNameLst>
                                          <p:attrName>style.visibility</p:attrName>
                                        </p:attrNameLst>
                                      </p:cBhvr>
                                      <p:to>
                                        <p:strVal val="visible"/>
                                      </p:to>
                                    </p:set>
                                    <p:animEffect transition="in" filter="wipe(up)">
                                      <p:cBhvr>
                                        <p:cTn id="81" dur="250"/>
                                        <p:tgtEl>
                                          <p:spTgt spid="14"/>
                                        </p:tgtEl>
                                      </p:cBhvr>
                                    </p:animEffect>
                                  </p:childTnLst>
                                </p:cTn>
                              </p:par>
                              <p:par>
                                <p:cTn id="82" presetID="53" presetClass="entr" presetSubtype="16" fill="hold" nodeType="withEffect">
                                  <p:stCondLst>
                                    <p:cond delay="4500"/>
                                  </p:stCondLst>
                                  <p:childTnLst>
                                    <p:set>
                                      <p:cBhvr>
                                        <p:cTn id="83" dur="1" fill="hold">
                                          <p:stCondLst>
                                            <p:cond delay="0"/>
                                          </p:stCondLst>
                                        </p:cTn>
                                        <p:tgtEl>
                                          <p:spTgt spid="2"/>
                                        </p:tgtEl>
                                        <p:attrNameLst>
                                          <p:attrName>style.visibility</p:attrName>
                                        </p:attrNameLst>
                                      </p:cBhvr>
                                      <p:to>
                                        <p:strVal val="visible"/>
                                      </p:to>
                                    </p:set>
                                    <p:anim calcmode="lin" valueType="num">
                                      <p:cBhvr>
                                        <p:cTn id="84" dur="300" fill="hold"/>
                                        <p:tgtEl>
                                          <p:spTgt spid="2"/>
                                        </p:tgtEl>
                                        <p:attrNameLst>
                                          <p:attrName>ppt_w</p:attrName>
                                        </p:attrNameLst>
                                      </p:cBhvr>
                                      <p:tavLst>
                                        <p:tav tm="0">
                                          <p:val>
                                            <p:fltVal val="0"/>
                                          </p:val>
                                        </p:tav>
                                        <p:tav tm="100000">
                                          <p:val>
                                            <p:strVal val="#ppt_w"/>
                                          </p:val>
                                        </p:tav>
                                      </p:tavLst>
                                    </p:anim>
                                    <p:anim calcmode="lin" valueType="num">
                                      <p:cBhvr>
                                        <p:cTn id="85" dur="300" fill="hold"/>
                                        <p:tgtEl>
                                          <p:spTgt spid="2"/>
                                        </p:tgtEl>
                                        <p:attrNameLst>
                                          <p:attrName>ppt_h</p:attrName>
                                        </p:attrNameLst>
                                      </p:cBhvr>
                                      <p:tavLst>
                                        <p:tav tm="0">
                                          <p:val>
                                            <p:fltVal val="0"/>
                                          </p:val>
                                        </p:tav>
                                        <p:tav tm="100000">
                                          <p:val>
                                            <p:strVal val="#ppt_h"/>
                                          </p:val>
                                        </p:tav>
                                      </p:tavLst>
                                    </p:anim>
                                    <p:animEffect transition="in" filter="fade">
                                      <p:cBhvr>
                                        <p:cTn id="86" dur="300"/>
                                        <p:tgtEl>
                                          <p:spTgt spid="2"/>
                                        </p:tgtEl>
                                      </p:cBhvr>
                                    </p:animEffect>
                                  </p:childTnLst>
                                </p:cTn>
                              </p:par>
                              <p:par>
                                <p:cTn id="87" presetID="6" presetClass="emph" presetSubtype="0" autoRev="1" fill="hold" nodeType="withEffect">
                                  <p:stCondLst>
                                    <p:cond delay="4800"/>
                                  </p:stCondLst>
                                  <p:childTnLst>
                                    <p:animScale>
                                      <p:cBhvr>
                                        <p:cTn id="88" dur="150" fill="hold"/>
                                        <p:tgtEl>
                                          <p:spTgt spid="2"/>
                                        </p:tgtEl>
                                      </p:cBhvr>
                                      <p:by x="110000" y="110000"/>
                                    </p:animScale>
                                  </p:childTnLst>
                                </p:cTn>
                              </p:par>
                              <p:par>
                                <p:cTn id="89" presetID="2" presetClass="entr" presetSubtype="4" fill="hold" grpId="0" nodeType="withEffect">
                                  <p:stCondLst>
                                    <p:cond delay="480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3" grpId="0" animBg="1"/>
      <p:bldP spid="23" grpId="1" animBg="1"/>
      <p:bldP spid="24" grpId="0" animBg="1"/>
      <p:bldP spid="24" grpId="1" animBg="1"/>
      <p:bldP spid="25" grpId="0" animBg="1"/>
      <p:bldP spid="25" grpId="1" animBg="1"/>
      <p:bldP spid="26" grpId="0"/>
      <p:bldP spid="27" grpId="0"/>
      <p:bldP spid="28" grpId="0"/>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p:cNvSpPr>
          <p:nvPr/>
        </p:nvSpPr>
        <p:spPr bwMode="auto">
          <a:xfrm>
            <a:off x="842373" y="2343854"/>
            <a:ext cx="7572640" cy="55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3200" b="1" dirty="0">
                <a:solidFill>
                  <a:schemeClr val="accent1"/>
                </a:solidFill>
                <a:latin typeface="微软雅黑"/>
                <a:ea typeface="微软雅黑"/>
                <a:cs typeface="Bebas Neue" charset="0"/>
                <a:sym typeface="Bebas Neue" charset="0"/>
              </a:rPr>
              <a:t>单击此处添加标题</a:t>
            </a:r>
            <a:endParaRPr lang="en-US" sz="3200" b="1" dirty="0">
              <a:solidFill>
                <a:schemeClr val="accent1"/>
              </a:solidFill>
              <a:latin typeface="微软雅黑"/>
              <a:ea typeface="微软雅黑"/>
              <a:cs typeface="Bebas Neue" charset="0"/>
              <a:sym typeface="Bebas Neue" charset="0"/>
            </a:endParaRPr>
          </a:p>
        </p:txBody>
      </p:sp>
      <p:sp>
        <p:nvSpPr>
          <p:cNvPr id="8" name="Rectangle 2"/>
          <p:cNvSpPr>
            <a:spLocks/>
          </p:cNvSpPr>
          <p:nvPr/>
        </p:nvSpPr>
        <p:spPr bwMode="auto">
          <a:xfrm>
            <a:off x="1290349" y="2801234"/>
            <a:ext cx="6676690" cy="32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000" dirty="0">
                <a:solidFill>
                  <a:schemeClr val="tx1">
                    <a:lumMod val="50000"/>
                    <a:lumOff val="50000"/>
                  </a:schemeClr>
                </a:solidFill>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微软雅黑"/>
                <a:ea typeface="微软雅黑"/>
                <a:sym typeface="Gill Sans" charset="0"/>
              </a:rPr>
              <a:t>200</a:t>
            </a:r>
            <a:r>
              <a:rPr lang="zh-CN" altLang="en-US" sz="1000" dirty="0">
                <a:solidFill>
                  <a:schemeClr val="tx1">
                    <a:lumMod val="50000"/>
                    <a:lumOff val="50000"/>
                  </a:schemeClr>
                </a:solidFill>
                <a:latin typeface="微软雅黑"/>
                <a:ea typeface="微软雅黑"/>
                <a:sym typeface="Gill Sans" charset="0"/>
              </a:rPr>
              <a:t>字以内，据统计每页幻灯片的最好控制在</a:t>
            </a:r>
            <a:r>
              <a:rPr lang="en-US" altLang="zh-CN" sz="1000" dirty="0">
                <a:solidFill>
                  <a:schemeClr val="tx1">
                    <a:lumMod val="50000"/>
                    <a:lumOff val="50000"/>
                  </a:schemeClr>
                </a:solidFill>
                <a:latin typeface="微软雅黑"/>
                <a:ea typeface="微软雅黑"/>
                <a:sym typeface="Gill Sans" charset="0"/>
              </a:rPr>
              <a:t>5</a:t>
            </a:r>
            <a:r>
              <a:rPr lang="zh-CN" altLang="en-US" sz="1000" dirty="0">
                <a:solidFill>
                  <a:schemeClr val="tx1">
                    <a:lumMod val="50000"/>
                    <a:lumOff val="50000"/>
                  </a:schemeClr>
                </a:solidFill>
                <a:latin typeface="微软雅黑"/>
                <a:ea typeface="微软雅黑"/>
                <a:sym typeface="Gill Sans" charset="0"/>
              </a:rPr>
              <a:t>分钟之内。 此处添加详细文本描述，建议与标题相关并符合整体语言风格</a:t>
            </a:r>
            <a:endParaRPr lang="en-US" sz="1000" dirty="0">
              <a:solidFill>
                <a:schemeClr val="tx1">
                  <a:lumMod val="50000"/>
                  <a:lumOff val="50000"/>
                </a:schemeClr>
              </a:solidFill>
              <a:latin typeface="微软雅黑"/>
              <a:ea typeface="微软雅黑"/>
              <a:cs typeface="Lato Light" charset="0"/>
              <a:sym typeface="Lato Light" charset="0"/>
            </a:endParaRPr>
          </a:p>
        </p:txBody>
      </p:sp>
      <p:sp>
        <p:nvSpPr>
          <p:cNvPr id="12" name="Freeform 6"/>
          <p:cNvSpPr>
            <a:spLocks noEditPoints="1"/>
          </p:cNvSpPr>
          <p:nvPr/>
        </p:nvSpPr>
        <p:spPr bwMode="auto">
          <a:xfrm>
            <a:off x="4399883" y="1323605"/>
            <a:ext cx="457621" cy="725073"/>
          </a:xfrm>
          <a:custGeom>
            <a:avLst/>
            <a:gdLst>
              <a:gd name="T0" fmla="*/ 47 w 94"/>
              <a:gd name="T1" fmla="*/ 0 h 151"/>
              <a:gd name="T2" fmla="*/ 0 w 94"/>
              <a:gd name="T3" fmla="*/ 47 h 151"/>
              <a:gd name="T4" fmla="*/ 47 w 94"/>
              <a:gd name="T5" fmla="*/ 151 h 151"/>
              <a:gd name="T6" fmla="*/ 94 w 94"/>
              <a:gd name="T7" fmla="*/ 47 h 151"/>
              <a:gd name="T8" fmla="*/ 47 w 94"/>
              <a:gd name="T9" fmla="*/ 0 h 151"/>
              <a:gd name="T10" fmla="*/ 47 w 94"/>
              <a:gd name="T11" fmla="*/ 73 h 151"/>
              <a:gd name="T12" fmla="*/ 22 w 94"/>
              <a:gd name="T13" fmla="*/ 48 h 151"/>
              <a:gd name="T14" fmla="*/ 47 w 94"/>
              <a:gd name="T15" fmla="*/ 23 h 151"/>
              <a:gd name="T16" fmla="*/ 72 w 94"/>
              <a:gd name="T17" fmla="*/ 48 h 151"/>
              <a:gd name="T18" fmla="*/ 47 w 94"/>
              <a:gd name="T19" fmla="*/ 7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51">
                <a:moveTo>
                  <a:pt x="47" y="0"/>
                </a:moveTo>
                <a:cubicBezTo>
                  <a:pt x="21" y="0"/>
                  <a:pt x="0" y="21"/>
                  <a:pt x="0" y="47"/>
                </a:cubicBezTo>
                <a:cubicBezTo>
                  <a:pt x="0" y="92"/>
                  <a:pt x="47" y="151"/>
                  <a:pt x="47" y="151"/>
                </a:cubicBezTo>
                <a:cubicBezTo>
                  <a:pt x="47" y="151"/>
                  <a:pt x="94" y="92"/>
                  <a:pt x="94" y="47"/>
                </a:cubicBezTo>
                <a:cubicBezTo>
                  <a:pt x="94" y="21"/>
                  <a:pt x="73" y="0"/>
                  <a:pt x="47" y="0"/>
                </a:cubicBezTo>
                <a:close/>
                <a:moveTo>
                  <a:pt x="47" y="73"/>
                </a:moveTo>
                <a:cubicBezTo>
                  <a:pt x="33" y="73"/>
                  <a:pt x="22" y="62"/>
                  <a:pt x="22" y="48"/>
                </a:cubicBezTo>
                <a:cubicBezTo>
                  <a:pt x="22" y="34"/>
                  <a:pt x="33" y="23"/>
                  <a:pt x="47" y="23"/>
                </a:cubicBezTo>
                <a:cubicBezTo>
                  <a:pt x="61" y="23"/>
                  <a:pt x="72" y="34"/>
                  <a:pt x="72" y="48"/>
                </a:cubicBezTo>
                <a:cubicBezTo>
                  <a:pt x="72" y="62"/>
                  <a:pt x="61" y="73"/>
                  <a:pt x="47" y="73"/>
                </a:cubicBezTo>
                <a:close/>
              </a:path>
            </a:pathLst>
          </a:custGeom>
          <a:solidFill>
            <a:schemeClr val="accent1"/>
          </a:solidFill>
          <a:ln>
            <a:noFill/>
          </a:ln>
        </p:spPr>
        <p:txBody>
          <a:bodyPr vert="horz" wrap="square" lIns="72576" tIns="36288" rIns="72576" bIns="36288" numCol="1" anchor="t" anchorCtr="0" compatLnSpc="1">
            <a:prstTxWarp prst="textNoShape">
              <a:avLst/>
            </a:prstTxWarp>
          </a:bodyPr>
          <a:lstStyle/>
          <a:p>
            <a:pPr defTabSz="934125"/>
            <a:endParaRPr lang="en-US" dirty="0">
              <a:solidFill>
                <a:schemeClr val="tx1">
                  <a:lumMod val="50000"/>
                  <a:lumOff val="50000"/>
                </a:schemeClr>
              </a:solidFill>
            </a:endParaRPr>
          </a:p>
        </p:txBody>
      </p:sp>
    </p:spTree>
    <p:extLst>
      <p:ext uri="{BB962C8B-B14F-4D97-AF65-F5344CB8AC3E}">
        <p14:creationId xmlns:p14="http://schemas.microsoft.com/office/powerpoint/2010/main" val="1812952700"/>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200"/>
                                  </p:stCondLst>
                                  <p:childTnLst>
                                    <p:set>
                                      <p:cBhvr>
                                        <p:cTn id="12" dur="1" fill="hold">
                                          <p:stCondLst>
                                            <p:cond delay="0"/>
                                          </p:stCondLst>
                                        </p:cTn>
                                        <p:tgtEl>
                                          <p:spTgt spid="7"/>
                                        </p:tgtEl>
                                        <p:attrNameLst>
                                          <p:attrName>style.visibility</p:attrName>
                                        </p:attrNameLst>
                                      </p:cBhvr>
                                      <p:to>
                                        <p:strVal val="visible"/>
                                      </p:to>
                                    </p:set>
                                    <p:animEffect transition="in" filter="barn(outVertical)">
                                      <p:cBhvr>
                                        <p:cTn id="13" dur="500"/>
                                        <p:tgtEl>
                                          <p:spTgt spid="7"/>
                                        </p:tgtEl>
                                      </p:cBhvr>
                                    </p:animEffect>
                                  </p:childTnLst>
                                </p:cTn>
                              </p:par>
                              <p:par>
                                <p:cTn id="14" presetID="16" presetClass="entr" presetSubtype="37"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Effect transition="in" filter="barn(out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六边形 5"/>
          <p:cNvSpPr/>
          <p:nvPr/>
        </p:nvSpPr>
        <p:spPr>
          <a:xfrm rot="16200000">
            <a:off x="4439585" y="2255766"/>
            <a:ext cx="1143530" cy="1075598"/>
          </a:xfrm>
          <a:prstGeom prst="hexagon">
            <a:avLst/>
          </a:prstGeom>
          <a:solidFill>
            <a:schemeClr val="accent1"/>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六边形 6"/>
          <p:cNvSpPr/>
          <p:nvPr/>
        </p:nvSpPr>
        <p:spPr>
          <a:xfrm rot="16200000">
            <a:off x="6112422" y="3494671"/>
            <a:ext cx="1143530" cy="1075598"/>
          </a:xfrm>
          <a:prstGeom prst="hexagon">
            <a:avLst/>
          </a:prstGeom>
          <a:solidFill>
            <a:schemeClr val="accent4"/>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六边形 7"/>
          <p:cNvSpPr/>
          <p:nvPr/>
        </p:nvSpPr>
        <p:spPr>
          <a:xfrm rot="16200000">
            <a:off x="5910708" y="950097"/>
            <a:ext cx="1143530" cy="1075598"/>
          </a:xfrm>
          <a:prstGeom prst="hexagon">
            <a:avLst/>
          </a:prstGeom>
          <a:solidFill>
            <a:schemeClr val="accent2"/>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9" name="六边形 8"/>
          <p:cNvSpPr/>
          <p:nvPr/>
        </p:nvSpPr>
        <p:spPr>
          <a:xfrm rot="16200000">
            <a:off x="7443913" y="2244347"/>
            <a:ext cx="1143530" cy="1075598"/>
          </a:xfrm>
          <a:prstGeom prst="hexagon">
            <a:avLst/>
          </a:prstGeom>
          <a:solidFill>
            <a:schemeClr val="accent3"/>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pic>
        <p:nvPicPr>
          <p:cNvPr id="10" name="图片 9"/>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91697" y="2571510"/>
            <a:ext cx="452586" cy="421270"/>
          </a:xfrm>
          <a:prstGeom prst="rect">
            <a:avLst/>
          </a:prstGeom>
        </p:spPr>
      </p:pic>
      <p:pic>
        <p:nvPicPr>
          <p:cNvPr id="11" name="图片 10"/>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6370899" y="3748915"/>
            <a:ext cx="600385" cy="626789"/>
          </a:xfrm>
          <a:prstGeom prst="rect">
            <a:avLst/>
          </a:prstGeom>
        </p:spPr>
      </p:pic>
      <p:pic>
        <p:nvPicPr>
          <p:cNvPr id="12" name="图片 11"/>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6189772" y="1225859"/>
            <a:ext cx="585401" cy="573767"/>
          </a:xfrm>
          <a:prstGeom prst="rect">
            <a:avLst/>
          </a:prstGeom>
        </p:spPr>
      </p:pic>
      <p:pic>
        <p:nvPicPr>
          <p:cNvPr id="13" name="图片 12"/>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7733298" y="2509795"/>
            <a:ext cx="564761" cy="585762"/>
          </a:xfrm>
          <a:prstGeom prst="rect">
            <a:avLst/>
          </a:prstGeom>
        </p:spPr>
      </p:pic>
      <p:sp>
        <p:nvSpPr>
          <p:cNvPr id="14" name="圆角右箭头 13"/>
          <p:cNvSpPr/>
          <p:nvPr/>
        </p:nvSpPr>
        <p:spPr>
          <a:xfrm>
            <a:off x="5017990" y="1319422"/>
            <a:ext cx="757452" cy="733953"/>
          </a:xfrm>
          <a:prstGeom prst="ben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圆角右箭头 14"/>
          <p:cNvSpPr/>
          <p:nvPr/>
        </p:nvSpPr>
        <p:spPr>
          <a:xfrm rot="5400000">
            <a:off x="7394194" y="1331632"/>
            <a:ext cx="757920" cy="733500"/>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16" name="圆角右箭头 15"/>
          <p:cNvSpPr/>
          <p:nvPr/>
        </p:nvSpPr>
        <p:spPr>
          <a:xfrm rot="10800000">
            <a:off x="7406404" y="3518364"/>
            <a:ext cx="757452" cy="733953"/>
          </a:xfrm>
          <a:prstGeom prst="ben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17" name="圆角右箭头 16"/>
          <p:cNvSpPr/>
          <p:nvPr/>
        </p:nvSpPr>
        <p:spPr>
          <a:xfrm rot="16200000">
            <a:off x="5029732" y="3472914"/>
            <a:ext cx="757920" cy="733500"/>
          </a:xfrm>
          <a:prstGeom prst="ben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TextBox 17"/>
          <p:cNvSpPr txBox="1"/>
          <p:nvPr/>
        </p:nvSpPr>
        <p:spPr>
          <a:xfrm>
            <a:off x="6152981" y="2562590"/>
            <a:ext cx="800219" cy="338554"/>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关键词</a:t>
            </a:r>
          </a:p>
        </p:txBody>
      </p:sp>
      <p:sp>
        <p:nvSpPr>
          <p:cNvPr id="19" name="矩形 18"/>
          <p:cNvSpPr/>
          <p:nvPr/>
        </p:nvSpPr>
        <p:spPr>
          <a:xfrm flipH="1">
            <a:off x="625326" y="1698021"/>
            <a:ext cx="3226594" cy="746330"/>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rPr>
              <a:t>这里输入简单的文字概述这里输入简单文字概述简单的文字概述</a:t>
            </a:r>
            <a:r>
              <a:rPr lang="zh-CN" altLang="en-US"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rPr>
              <a:t>这里输入简单的文字概述这里输入简单文字概述简单的文字概述</a:t>
            </a:r>
            <a:r>
              <a:rPr lang="zh-CN" altLang="en-US" sz="900" dirty="0">
                <a:solidFill>
                  <a:schemeClr val="tx1">
                    <a:lumMod val="50000"/>
                    <a:lumOff val="50000"/>
                  </a:schemeClr>
                </a:solidFill>
                <a:latin typeface="微软雅黑" pitchFamily="34" charset="-122"/>
                <a:ea typeface="微软雅黑" pitchFamily="34" charset="-122"/>
              </a:rPr>
              <a:t>。</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0" name="矩形 19"/>
          <p:cNvSpPr/>
          <p:nvPr/>
        </p:nvSpPr>
        <p:spPr>
          <a:xfrm>
            <a:off x="635691" y="1348446"/>
            <a:ext cx="2338167" cy="313584"/>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这里填写小标题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5" name="矩形 24"/>
          <p:cNvSpPr/>
          <p:nvPr/>
        </p:nvSpPr>
        <p:spPr>
          <a:xfrm flipH="1">
            <a:off x="611560" y="3362527"/>
            <a:ext cx="3226594" cy="746330"/>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rPr>
              <a:t>这里输入简单的文字概述这里输入简单文字概述简单的文字概述</a:t>
            </a:r>
            <a:r>
              <a:rPr lang="zh-CN" altLang="en-US"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rPr>
              <a:t>这里输入简单的文字概述这里输入简单文字概述简单的文字概述</a:t>
            </a:r>
            <a:r>
              <a:rPr lang="zh-CN" altLang="en-US" sz="900" dirty="0">
                <a:solidFill>
                  <a:schemeClr val="tx1">
                    <a:lumMod val="50000"/>
                    <a:lumOff val="50000"/>
                  </a:schemeClr>
                </a:solidFill>
                <a:latin typeface="微软雅黑" pitchFamily="34" charset="-122"/>
                <a:ea typeface="微软雅黑" pitchFamily="34" charset="-122"/>
              </a:rPr>
              <a:t>。</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6" name="矩形 25"/>
          <p:cNvSpPr/>
          <p:nvPr/>
        </p:nvSpPr>
        <p:spPr>
          <a:xfrm>
            <a:off x="621926" y="3012952"/>
            <a:ext cx="2338167" cy="313584"/>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这里填写小标题</a:t>
            </a:r>
            <a:endParaRPr lang="en-US" altLang="zh-CN" sz="12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83794437"/>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1)">
                                      <p:cBhvr>
                                        <p:cTn id="10" dur="2000"/>
                                        <p:tgtEl>
                                          <p:spTgt spid="10"/>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par>
                                <p:cTn id="14" presetID="21" presetClass="entr" presetSubtype="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heel(1)">
                                      <p:cBhvr>
                                        <p:cTn id="16" dur="2000"/>
                                        <p:tgtEl>
                                          <p:spTgt spid="12"/>
                                        </p:tgtEl>
                                      </p:cBhvr>
                                    </p:animEffect>
                                  </p:childTnLst>
                                </p:cTn>
                              </p:par>
                              <p:par>
                                <p:cTn id="17" presetID="21" presetClass="entr" presetSubtype="1"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heel(1)">
                                      <p:cBhvr>
                                        <p:cTn id="19" dur="2000"/>
                                        <p:tgtEl>
                                          <p:spTgt spid="13"/>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2000"/>
                                        <p:tgtEl>
                                          <p:spTgt spid="9"/>
                                        </p:tgtEl>
                                      </p:cBhvr>
                                    </p:animEffect>
                                  </p:childTnLst>
                                </p:cTn>
                              </p:par>
                              <p:par>
                                <p:cTn id="23" presetID="21" presetClass="entr" presetSubtype="1"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1)">
                                      <p:cBhvr>
                                        <p:cTn id="28" dur="2000"/>
                                        <p:tgtEl>
                                          <p:spTgt spid="7"/>
                                        </p:tgtEl>
                                      </p:cBhvr>
                                    </p:animEffect>
                                  </p:childTnLst>
                                </p:cTn>
                              </p:par>
                            </p:childTnLst>
                          </p:cTn>
                        </p:par>
                        <p:par>
                          <p:cTn id="29" fill="hold">
                            <p:stCondLst>
                              <p:cond delay="2000"/>
                            </p:stCondLst>
                            <p:childTnLst>
                              <p:par>
                                <p:cTn id="30" presetID="2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up)">
                                      <p:cBhvr>
                                        <p:cTn id="40" dur="500"/>
                                        <p:tgtEl>
                                          <p:spTgt spid="16"/>
                                        </p:tgtEl>
                                      </p:cBhvr>
                                    </p:animEffect>
                                  </p:childTnLst>
                                </p:cTn>
                              </p:par>
                            </p:childTnLst>
                          </p:cTn>
                        </p:par>
                        <p:par>
                          <p:cTn id="41" fill="hold">
                            <p:stCondLst>
                              <p:cond delay="3500"/>
                            </p:stCondLst>
                            <p:childTnLst>
                              <p:par>
                                <p:cTn id="42" presetID="22" presetClass="entr" presetSubtype="4"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down)">
                                      <p:cBhvr>
                                        <p:cTn id="44" dur="500"/>
                                        <p:tgtEl>
                                          <p:spTgt spid="17"/>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animEffect transition="in" filter="fade">
                                      <p:cBhvr>
                                        <p:cTn id="50" dur="500"/>
                                        <p:tgtEl>
                                          <p:spTgt spid="18"/>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350"/>
                                        <p:tgtEl>
                                          <p:spTgt spid="20"/>
                                        </p:tgtEl>
                                      </p:cBhvr>
                                    </p:animEffect>
                                  </p:childTnLst>
                                </p:cTn>
                              </p:par>
                              <p:par>
                                <p:cTn id="55" presetID="26" presetClass="emph" presetSubtype="0" fill="hold" grpId="1" nodeType="withEffect">
                                  <p:stCondLst>
                                    <p:cond delay="0"/>
                                  </p:stCondLst>
                                  <p:childTnLst>
                                    <p:animEffect transition="out" filter="fade">
                                      <p:cBhvr>
                                        <p:cTn id="56" dur="400" tmFilter="0, 0; .2, .5; .8, .5; 1, 0"/>
                                        <p:tgtEl>
                                          <p:spTgt spid="20"/>
                                        </p:tgtEl>
                                      </p:cBhvr>
                                    </p:animEffect>
                                    <p:animScale>
                                      <p:cBhvr>
                                        <p:cTn id="57" dur="200" autoRev="1" fill="hold"/>
                                        <p:tgtEl>
                                          <p:spTgt spid="20"/>
                                        </p:tgtEl>
                                      </p:cBhvr>
                                      <p:by x="105000" y="105000"/>
                                    </p:animScale>
                                  </p:childTnLst>
                                </p:cTn>
                              </p:par>
                            </p:childTnLst>
                          </p:cTn>
                        </p:par>
                        <p:par>
                          <p:cTn id="58" fill="hold">
                            <p:stCondLst>
                              <p:cond delay="4900"/>
                            </p:stCondLst>
                            <p:childTnLst>
                              <p:par>
                                <p:cTn id="59" presetID="10"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par>
                          <p:cTn id="62" fill="hold">
                            <p:stCondLst>
                              <p:cond delay="5400"/>
                            </p:stCondLst>
                            <p:childTnLst>
                              <p:par>
                                <p:cTn id="63" presetID="10"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350"/>
                                        <p:tgtEl>
                                          <p:spTgt spid="26"/>
                                        </p:tgtEl>
                                      </p:cBhvr>
                                    </p:animEffect>
                                  </p:childTnLst>
                                </p:cTn>
                              </p:par>
                              <p:par>
                                <p:cTn id="66" presetID="26" presetClass="emph" presetSubtype="0" fill="hold" grpId="1" nodeType="withEffect">
                                  <p:stCondLst>
                                    <p:cond delay="0"/>
                                  </p:stCondLst>
                                  <p:childTnLst>
                                    <p:animEffect transition="out" filter="fade">
                                      <p:cBhvr>
                                        <p:cTn id="67" dur="400" tmFilter="0, 0; .2, .5; .8, .5; 1, 0"/>
                                        <p:tgtEl>
                                          <p:spTgt spid="26"/>
                                        </p:tgtEl>
                                      </p:cBhvr>
                                    </p:animEffect>
                                    <p:animScale>
                                      <p:cBhvr>
                                        <p:cTn id="68" dur="200" autoRev="1" fill="hold"/>
                                        <p:tgtEl>
                                          <p:spTgt spid="26"/>
                                        </p:tgtEl>
                                      </p:cBhvr>
                                      <p:by x="105000" y="105000"/>
                                    </p:animScale>
                                  </p:childTnLst>
                                </p:cTn>
                              </p:par>
                            </p:childTnLst>
                          </p:cTn>
                        </p:par>
                        <p:par>
                          <p:cTn id="69" fill="hold">
                            <p:stCondLst>
                              <p:cond delay="5800"/>
                            </p:stCondLst>
                            <p:childTnLst>
                              <p:par>
                                <p:cTn id="70" presetID="10" presetClass="entr" presetSubtype="0"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4" grpId="0" animBg="1"/>
      <p:bldP spid="15" grpId="0" animBg="1"/>
      <p:bldP spid="16" grpId="0" animBg="1"/>
      <p:bldP spid="17" grpId="0" animBg="1"/>
      <p:bldP spid="18" grpId="0"/>
      <p:bldP spid="19" grpId="0"/>
      <p:bldP spid="20" grpId="0"/>
      <p:bldP spid="20" grpId="1"/>
      <p:bldP spid="25" grpId="0"/>
      <p:bldP spid="26" grpId="0"/>
      <p:bldP spid="2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57" y="857516"/>
            <a:ext cx="1775345" cy="1798209"/>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grpSp>
        <p:nvGrpSpPr>
          <p:cNvPr id="2" name="组合 22"/>
          <p:cNvGrpSpPr>
            <a:grpSpLocks/>
          </p:cNvGrpSpPr>
          <p:nvPr/>
        </p:nvGrpSpPr>
        <p:grpSpPr bwMode="auto">
          <a:xfrm>
            <a:off x="1228857" y="2763104"/>
            <a:ext cx="3658197" cy="1798209"/>
            <a:chOff x="1621077" y="2591060"/>
            <a:chExt cx="3890323" cy="1886881"/>
          </a:xfrm>
        </p:grpSpPr>
        <p:sp>
          <p:nvSpPr>
            <p:cNvPr id="24" name="Rectangle 3"/>
            <p:cNvSpPr/>
            <p:nvPr/>
          </p:nvSpPr>
          <p:spPr bwMode="auto">
            <a:xfrm>
              <a:off x="1621077" y="2591060"/>
              <a:ext cx="3890323" cy="1886881"/>
            </a:xfrm>
            <a:prstGeom prst="rect">
              <a:avLst/>
            </a:prstGeom>
            <a:solidFill>
              <a:schemeClr val="accent3"/>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457082">
                <a:defRPr/>
              </a:pPr>
              <a:endParaRPr lang="en-US" altLang="zh-CN" sz="1200" dirty="0">
                <a:solidFill>
                  <a:schemeClr val="bg1"/>
                </a:solidFill>
                <a:ea typeface="微软雅黑" pitchFamily="34" charset="-122"/>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a:p>
              <a:pPr fontAlgn="base">
                <a:lnSpc>
                  <a:spcPct val="125000"/>
                </a:lnSpc>
                <a:spcBef>
                  <a:spcPct val="0"/>
                </a:spcBef>
                <a:spcAft>
                  <a:spcPct val="0"/>
                </a:spcAft>
              </a:pPr>
              <a:endParaRPr lang="en-US" altLang="zh-CN" sz="1600" dirty="0">
                <a:solidFill>
                  <a:srgbClr val="7F7F7F"/>
                </a:solidFill>
                <a:latin typeface="微软雅黑"/>
                <a:ea typeface="微软雅黑"/>
                <a:cs typeface="Lato Light" charset="0"/>
                <a:sym typeface="Lato Light"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endParaRPr lang="zh-CN" altLang="en-US"/>
            </a:p>
          </p:txBody>
        </p:sp>
      </p:grpSp>
      <p:sp>
        <p:nvSpPr>
          <p:cNvPr id="26" name="Rectangle 2"/>
          <p:cNvSpPr/>
          <p:nvPr/>
        </p:nvSpPr>
        <p:spPr bwMode="auto">
          <a:xfrm>
            <a:off x="3111707" y="857516"/>
            <a:ext cx="1775346" cy="1798209"/>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pic>
        <p:nvPicPr>
          <p:cNvPr id="27" name="图片 26"/>
          <p:cNvPicPr>
            <a:picLocks noChangeAspect="1"/>
          </p:cNvPicPr>
          <p:nvPr/>
        </p:nvPicPr>
        <p:blipFill>
          <a:blip r:embed="rId3" cstate="print"/>
          <a:stretch>
            <a:fillRect/>
          </a:stretch>
        </p:blipFill>
        <p:spPr bwMode="auto">
          <a:xfrm>
            <a:off x="4996053" y="844352"/>
            <a:ext cx="3428375" cy="370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371927987"/>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2068201"/>
            <a:ext cx="9144000" cy="3076887"/>
          </a:xfrm>
          <a:prstGeom prst="rect">
            <a:avLst/>
          </a:prstGeom>
          <a:blipFill dpi="0" rotWithShape="1">
            <a:blip r:embed="rId3" cstate="print"/>
            <a:srcRect/>
            <a:stretch>
              <a:fillRect r="-337"/>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sp>
        <p:nvSpPr>
          <p:cNvPr id="7173" name="Rectangle 3"/>
          <p:cNvSpPr>
            <a:spLocks noChangeArrowheads="1"/>
          </p:cNvSpPr>
          <p:nvPr/>
        </p:nvSpPr>
        <p:spPr bwMode="auto">
          <a:xfrm>
            <a:off x="0" y="2068201"/>
            <a:ext cx="9144000" cy="3076887"/>
          </a:xfrm>
          <a:prstGeom prst="rect">
            <a:avLst/>
          </a:prstGeom>
          <a:solidFill>
            <a:schemeClr val="accent1">
              <a:alpha val="77000"/>
            </a:schemeClr>
          </a:solidFill>
          <a:ln>
            <a:noFill/>
          </a:ln>
          <a:effectLst/>
          <a:extLst/>
        </p:spPr>
        <p:txBody>
          <a:bodyPr wrap="none" anchor="ctr"/>
          <a:lstStyle/>
          <a:p>
            <a:endParaRPr lang="zh-CN" altLang="en-US"/>
          </a:p>
        </p:txBody>
      </p:sp>
      <p:sp>
        <p:nvSpPr>
          <p:cNvPr id="7178" name="Text Box 8"/>
          <p:cNvSpPr txBox="1">
            <a:spLocks noChangeArrowheads="1"/>
          </p:cNvSpPr>
          <p:nvPr/>
        </p:nvSpPr>
        <p:spPr bwMode="auto">
          <a:xfrm>
            <a:off x="3449639" y="3564550"/>
            <a:ext cx="2225675" cy="858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单击添加标题</a:t>
            </a:r>
          </a:p>
          <a:p>
            <a:pPr algn="ctr" eaLnBrk="1" hangingPunct="1">
              <a:lnSpc>
                <a:spcPct val="120000"/>
              </a:lnSpc>
            </a:pPr>
            <a:endParaRPr lang="zh-CN" altLang="en-US" sz="900" dirty="0">
              <a:solidFill>
                <a:schemeClr val="bg1"/>
              </a:solidFill>
              <a:latin typeface="微软雅黑" pitchFamily="34" charset="-122"/>
              <a:ea typeface="微软雅黑" pitchFamily="34" charset="-122"/>
            </a:endParaRPr>
          </a:p>
          <a:p>
            <a:pPr algn="just">
              <a:spcAft>
                <a:spcPts val="450"/>
              </a:spcAft>
              <a:buClr>
                <a:srgbClr val="00B050"/>
              </a:buClr>
              <a:buSzPct val="80000"/>
              <a:defRPr/>
            </a:pPr>
            <a:r>
              <a:rPr lang="zh-CN" altLang="en-US" sz="900" dirty="0">
                <a:solidFill>
                  <a:schemeClr val="bg1"/>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bg1"/>
              </a:solidFill>
              <a:latin typeface="微软雅黑" pitchFamily="34" charset="-122"/>
              <a:ea typeface="微软雅黑" pitchFamily="34" charset="-122"/>
            </a:endParaRPr>
          </a:p>
        </p:txBody>
      </p:sp>
      <p:sp>
        <p:nvSpPr>
          <p:cNvPr id="7179" name="Text Box 9"/>
          <p:cNvSpPr txBox="1">
            <a:spLocks noChangeArrowheads="1"/>
          </p:cNvSpPr>
          <p:nvPr/>
        </p:nvSpPr>
        <p:spPr bwMode="auto">
          <a:xfrm>
            <a:off x="5935664" y="3564550"/>
            <a:ext cx="2225675" cy="886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单击添加标题</a:t>
            </a:r>
          </a:p>
          <a:p>
            <a:pPr algn="ctr" eaLnBrk="1" hangingPunct="1">
              <a:lnSpc>
                <a:spcPct val="120000"/>
              </a:lnSpc>
            </a:pPr>
            <a:endParaRPr lang="zh-CN" altLang="en-US" sz="1050" b="1" dirty="0">
              <a:solidFill>
                <a:schemeClr val="bg1"/>
              </a:solidFill>
              <a:latin typeface="微软雅黑" pitchFamily="34" charset="-122"/>
              <a:ea typeface="微软雅黑" pitchFamily="34" charset="-122"/>
            </a:endParaRPr>
          </a:p>
          <a:p>
            <a:pPr algn="just">
              <a:spcAft>
                <a:spcPts val="450"/>
              </a:spcAft>
              <a:buClr>
                <a:srgbClr val="00B050"/>
              </a:buClr>
              <a:buSzPct val="80000"/>
              <a:defRPr/>
            </a:pPr>
            <a:r>
              <a:rPr lang="zh-CN" altLang="en-US" sz="900" dirty="0">
                <a:solidFill>
                  <a:schemeClr val="bg1"/>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bg1"/>
              </a:solidFill>
              <a:latin typeface="微软雅黑" pitchFamily="34" charset="-122"/>
              <a:ea typeface="微软雅黑" pitchFamily="34" charset="-122"/>
            </a:endParaRPr>
          </a:p>
        </p:txBody>
      </p:sp>
      <p:grpSp>
        <p:nvGrpSpPr>
          <p:cNvPr id="2" name="组合 1"/>
          <p:cNvGrpSpPr/>
          <p:nvPr/>
        </p:nvGrpSpPr>
        <p:grpSpPr>
          <a:xfrm>
            <a:off x="1562100" y="1609131"/>
            <a:ext cx="914400" cy="914965"/>
            <a:chOff x="1562100" y="1608138"/>
            <a:chExt cx="914400" cy="914400"/>
          </a:xfrm>
        </p:grpSpPr>
        <p:sp>
          <p:nvSpPr>
            <p:cNvPr id="7180" name="Oval 10"/>
            <p:cNvSpPr>
              <a:spLocks noChangeArrowheads="1"/>
            </p:cNvSpPr>
            <p:nvPr/>
          </p:nvSpPr>
          <p:spPr bwMode="auto">
            <a:xfrm>
              <a:off x="1562100" y="1608138"/>
              <a:ext cx="914400" cy="914400"/>
            </a:xfrm>
            <a:prstGeom prst="ellipse">
              <a:avLst/>
            </a:pr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 name="Group 11"/>
            <p:cNvGrpSpPr>
              <a:grpSpLocks/>
            </p:cNvGrpSpPr>
            <p:nvPr/>
          </p:nvGrpSpPr>
          <p:grpSpPr bwMode="auto">
            <a:xfrm>
              <a:off x="1803400" y="1854200"/>
              <a:ext cx="457200" cy="419100"/>
              <a:chOff x="0" y="0"/>
              <a:chExt cx="378" cy="347"/>
            </a:xfrm>
          </p:grpSpPr>
          <p:sp>
            <p:nvSpPr>
              <p:cNvPr id="7212" name="Freeform 12"/>
              <p:cNvSpPr>
                <a:spLocks/>
              </p:cNvSpPr>
              <p:nvPr/>
            </p:nvSpPr>
            <p:spPr bwMode="auto">
              <a:xfrm>
                <a:off x="330" y="0"/>
                <a:ext cx="48" cy="48"/>
              </a:xfrm>
              <a:custGeom>
                <a:avLst/>
                <a:gdLst>
                  <a:gd name="T0" fmla="*/ 40 w 23"/>
                  <a:gd name="T1" fmla="*/ 8 h 23"/>
                  <a:gd name="T2" fmla="*/ 31 w 23"/>
                  <a:gd name="T3" fmla="*/ 4 h 23"/>
                  <a:gd name="T4" fmla="*/ 10 w 23"/>
                  <a:gd name="T5" fmla="*/ 10 h 23"/>
                  <a:gd name="T6" fmla="*/ 0 w 23"/>
                  <a:gd name="T7" fmla="*/ 27 h 23"/>
                  <a:gd name="T8" fmla="*/ 33 w 23"/>
                  <a:gd name="T9" fmla="*/ 48 h 23"/>
                  <a:gd name="T10" fmla="*/ 44 w 23"/>
                  <a:gd name="T11" fmla="*/ 31 h 23"/>
                  <a:gd name="T12" fmla="*/ 40 w 23"/>
                  <a:gd name="T13" fmla="*/ 8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23">
                    <a:moveTo>
                      <a:pt x="19" y="4"/>
                    </a:moveTo>
                    <a:cubicBezTo>
                      <a:pt x="15" y="2"/>
                      <a:pt x="15" y="2"/>
                      <a:pt x="15" y="2"/>
                    </a:cubicBezTo>
                    <a:cubicBezTo>
                      <a:pt x="11" y="0"/>
                      <a:pt x="7" y="1"/>
                      <a:pt x="5" y="5"/>
                    </a:cubicBezTo>
                    <a:cubicBezTo>
                      <a:pt x="0" y="13"/>
                      <a:pt x="0" y="13"/>
                      <a:pt x="0" y="13"/>
                    </a:cubicBezTo>
                    <a:cubicBezTo>
                      <a:pt x="16" y="23"/>
                      <a:pt x="16" y="23"/>
                      <a:pt x="16" y="23"/>
                    </a:cubicBezTo>
                    <a:cubicBezTo>
                      <a:pt x="21" y="15"/>
                      <a:pt x="21" y="15"/>
                      <a:pt x="21" y="15"/>
                    </a:cubicBezTo>
                    <a:cubicBezTo>
                      <a:pt x="23" y="11"/>
                      <a:pt x="22" y="7"/>
                      <a:pt x="19"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3" name="Freeform 13"/>
              <p:cNvSpPr>
                <a:spLocks/>
              </p:cNvSpPr>
              <p:nvPr/>
            </p:nvSpPr>
            <p:spPr bwMode="auto">
              <a:xfrm>
                <a:off x="158" y="123"/>
                <a:ext cx="108" cy="19"/>
              </a:xfrm>
              <a:custGeom>
                <a:avLst/>
                <a:gdLst>
                  <a:gd name="T0" fmla="*/ 108 w 108"/>
                  <a:gd name="T1" fmla="*/ 0 h 19"/>
                  <a:gd name="T2" fmla="*/ 0 w 108"/>
                  <a:gd name="T3" fmla="*/ 0 h 19"/>
                  <a:gd name="T4" fmla="*/ 0 w 108"/>
                  <a:gd name="T5" fmla="*/ 19 h 19"/>
                  <a:gd name="T6" fmla="*/ 97 w 108"/>
                  <a:gd name="T7" fmla="*/ 19 h 19"/>
                  <a:gd name="T8" fmla="*/ 108 w 108"/>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19">
                    <a:moveTo>
                      <a:pt x="108" y="0"/>
                    </a:moveTo>
                    <a:lnTo>
                      <a:pt x="0" y="0"/>
                    </a:lnTo>
                    <a:lnTo>
                      <a:pt x="0" y="19"/>
                    </a:lnTo>
                    <a:lnTo>
                      <a:pt x="97" y="19"/>
                    </a:lnTo>
                    <a:lnTo>
                      <a:pt x="1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4" name="Freeform 14"/>
              <p:cNvSpPr>
                <a:spLocks/>
              </p:cNvSpPr>
              <p:nvPr/>
            </p:nvSpPr>
            <p:spPr bwMode="auto">
              <a:xfrm>
                <a:off x="158" y="162"/>
                <a:ext cx="85" cy="19"/>
              </a:xfrm>
              <a:custGeom>
                <a:avLst/>
                <a:gdLst>
                  <a:gd name="T0" fmla="*/ 0 w 85"/>
                  <a:gd name="T1" fmla="*/ 0 h 19"/>
                  <a:gd name="T2" fmla="*/ 0 w 85"/>
                  <a:gd name="T3" fmla="*/ 19 h 19"/>
                  <a:gd name="T4" fmla="*/ 79 w 85"/>
                  <a:gd name="T5" fmla="*/ 19 h 19"/>
                  <a:gd name="T6" fmla="*/ 85 w 85"/>
                  <a:gd name="T7" fmla="*/ 0 h 19"/>
                  <a:gd name="T8" fmla="*/ 0 w 85"/>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9">
                    <a:moveTo>
                      <a:pt x="0" y="0"/>
                    </a:moveTo>
                    <a:lnTo>
                      <a:pt x="0" y="19"/>
                    </a:lnTo>
                    <a:lnTo>
                      <a:pt x="79" y="19"/>
                    </a:lnTo>
                    <a:lnTo>
                      <a:pt x="8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5" name="Freeform 15"/>
              <p:cNvSpPr>
                <a:spLocks/>
              </p:cNvSpPr>
              <p:nvPr/>
            </p:nvSpPr>
            <p:spPr bwMode="auto">
              <a:xfrm>
                <a:off x="237" y="173"/>
                <a:ext cx="41" cy="50"/>
              </a:xfrm>
              <a:custGeom>
                <a:avLst/>
                <a:gdLst>
                  <a:gd name="T0" fmla="*/ 0 w 41"/>
                  <a:gd name="T1" fmla="*/ 50 h 50"/>
                  <a:gd name="T2" fmla="*/ 41 w 41"/>
                  <a:gd name="T3" fmla="*/ 21 h 50"/>
                  <a:gd name="T4" fmla="*/ 6 w 41"/>
                  <a:gd name="T5" fmla="*/ 0 h 50"/>
                  <a:gd name="T6" fmla="*/ 0 w 41"/>
                  <a:gd name="T7" fmla="*/ 50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 h="50">
                    <a:moveTo>
                      <a:pt x="0" y="50"/>
                    </a:moveTo>
                    <a:lnTo>
                      <a:pt x="41" y="21"/>
                    </a:lnTo>
                    <a:lnTo>
                      <a:pt x="6" y="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6" name="Freeform 16"/>
              <p:cNvSpPr>
                <a:spLocks/>
              </p:cNvSpPr>
              <p:nvPr/>
            </p:nvSpPr>
            <p:spPr bwMode="auto">
              <a:xfrm>
                <a:off x="245" y="206"/>
                <a:ext cx="42" cy="19"/>
              </a:xfrm>
              <a:custGeom>
                <a:avLst/>
                <a:gdLst>
                  <a:gd name="T0" fmla="*/ 42 w 42"/>
                  <a:gd name="T1" fmla="*/ 0 h 19"/>
                  <a:gd name="T2" fmla="*/ 25 w 42"/>
                  <a:gd name="T3" fmla="*/ 0 h 19"/>
                  <a:gd name="T4" fmla="*/ 0 w 42"/>
                  <a:gd name="T5" fmla="*/ 19 h 19"/>
                  <a:gd name="T6" fmla="*/ 42 w 42"/>
                  <a:gd name="T7" fmla="*/ 19 h 19"/>
                  <a:gd name="T8" fmla="*/ 42 w 42"/>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19">
                    <a:moveTo>
                      <a:pt x="42" y="0"/>
                    </a:moveTo>
                    <a:lnTo>
                      <a:pt x="25" y="0"/>
                    </a:lnTo>
                    <a:lnTo>
                      <a:pt x="0" y="19"/>
                    </a:lnTo>
                    <a:lnTo>
                      <a:pt x="42" y="19"/>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7" name="Freeform 17"/>
              <p:cNvSpPr>
                <a:spLocks noEditPoints="1"/>
              </p:cNvSpPr>
              <p:nvPr/>
            </p:nvSpPr>
            <p:spPr bwMode="auto">
              <a:xfrm>
                <a:off x="245" y="31"/>
                <a:ext cx="116" cy="161"/>
              </a:xfrm>
              <a:custGeom>
                <a:avLst/>
                <a:gdLst>
                  <a:gd name="T0" fmla="*/ 0 w 56"/>
                  <a:gd name="T1" fmla="*/ 140 h 77"/>
                  <a:gd name="T2" fmla="*/ 33 w 56"/>
                  <a:gd name="T3" fmla="*/ 161 h 77"/>
                  <a:gd name="T4" fmla="*/ 116 w 56"/>
                  <a:gd name="T5" fmla="*/ 21 h 77"/>
                  <a:gd name="T6" fmla="*/ 83 w 56"/>
                  <a:gd name="T7" fmla="*/ 0 h 77"/>
                  <a:gd name="T8" fmla="*/ 0 w 56"/>
                  <a:gd name="T9" fmla="*/ 140 h 77"/>
                  <a:gd name="T10" fmla="*/ 110 w 56"/>
                  <a:gd name="T11" fmla="*/ 21 h 77"/>
                  <a:gd name="T12" fmla="*/ 54 w 56"/>
                  <a:gd name="T13" fmla="*/ 115 h 77"/>
                  <a:gd name="T14" fmla="*/ 48 w 56"/>
                  <a:gd name="T15" fmla="*/ 117 h 77"/>
                  <a:gd name="T16" fmla="*/ 48 w 56"/>
                  <a:gd name="T17" fmla="*/ 109 h 77"/>
                  <a:gd name="T18" fmla="*/ 102 w 56"/>
                  <a:gd name="T19" fmla="*/ 17 h 77"/>
                  <a:gd name="T20" fmla="*/ 110 w 56"/>
                  <a:gd name="T21" fmla="*/ 21 h 77"/>
                  <a:gd name="T22" fmla="*/ 93 w 56"/>
                  <a:gd name="T23" fmla="*/ 10 h 77"/>
                  <a:gd name="T24" fmla="*/ 39 w 56"/>
                  <a:gd name="T25" fmla="*/ 105 h 77"/>
                  <a:gd name="T26" fmla="*/ 31 w 56"/>
                  <a:gd name="T27" fmla="*/ 109 h 77"/>
                  <a:gd name="T28" fmla="*/ 31 w 56"/>
                  <a:gd name="T29" fmla="*/ 100 h 77"/>
                  <a:gd name="T30" fmla="*/ 87 w 56"/>
                  <a:gd name="T31" fmla="*/ 6 h 77"/>
                  <a:gd name="T32" fmla="*/ 93 w 56"/>
                  <a:gd name="T33" fmla="*/ 10 h 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6" h="77">
                    <a:moveTo>
                      <a:pt x="0" y="67"/>
                    </a:moveTo>
                    <a:cubicBezTo>
                      <a:pt x="16" y="77"/>
                      <a:pt x="16" y="77"/>
                      <a:pt x="16" y="77"/>
                    </a:cubicBezTo>
                    <a:cubicBezTo>
                      <a:pt x="56" y="10"/>
                      <a:pt x="56" y="10"/>
                      <a:pt x="56" y="10"/>
                    </a:cubicBezTo>
                    <a:cubicBezTo>
                      <a:pt x="40" y="0"/>
                      <a:pt x="40" y="0"/>
                      <a:pt x="40" y="0"/>
                    </a:cubicBezTo>
                    <a:lnTo>
                      <a:pt x="0" y="67"/>
                    </a:lnTo>
                    <a:close/>
                    <a:moveTo>
                      <a:pt x="53" y="10"/>
                    </a:moveTo>
                    <a:cubicBezTo>
                      <a:pt x="26" y="55"/>
                      <a:pt x="26" y="55"/>
                      <a:pt x="26" y="55"/>
                    </a:cubicBezTo>
                    <a:cubicBezTo>
                      <a:pt x="25" y="56"/>
                      <a:pt x="24" y="57"/>
                      <a:pt x="23" y="56"/>
                    </a:cubicBezTo>
                    <a:cubicBezTo>
                      <a:pt x="22" y="55"/>
                      <a:pt x="22" y="54"/>
                      <a:pt x="23" y="52"/>
                    </a:cubicBezTo>
                    <a:cubicBezTo>
                      <a:pt x="49" y="8"/>
                      <a:pt x="49" y="8"/>
                      <a:pt x="49" y="8"/>
                    </a:cubicBezTo>
                    <a:lnTo>
                      <a:pt x="53" y="10"/>
                    </a:lnTo>
                    <a:close/>
                    <a:moveTo>
                      <a:pt x="45" y="5"/>
                    </a:moveTo>
                    <a:cubicBezTo>
                      <a:pt x="19" y="50"/>
                      <a:pt x="19" y="50"/>
                      <a:pt x="19" y="50"/>
                    </a:cubicBezTo>
                    <a:cubicBezTo>
                      <a:pt x="18" y="52"/>
                      <a:pt x="16" y="52"/>
                      <a:pt x="15" y="52"/>
                    </a:cubicBezTo>
                    <a:cubicBezTo>
                      <a:pt x="14" y="51"/>
                      <a:pt x="14" y="49"/>
                      <a:pt x="15" y="48"/>
                    </a:cubicBezTo>
                    <a:cubicBezTo>
                      <a:pt x="42" y="3"/>
                      <a:pt x="42" y="3"/>
                      <a:pt x="42" y="3"/>
                    </a:cubicBezTo>
                    <a:lnTo>
                      <a:pt x="4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8" name="Freeform 18"/>
              <p:cNvSpPr>
                <a:spLocks/>
              </p:cNvSpPr>
              <p:nvPr/>
            </p:nvSpPr>
            <p:spPr bwMode="auto">
              <a:xfrm>
                <a:off x="112" y="81"/>
                <a:ext cx="179" cy="115"/>
              </a:xfrm>
              <a:custGeom>
                <a:avLst/>
                <a:gdLst>
                  <a:gd name="T0" fmla="*/ 23 w 179"/>
                  <a:gd name="T1" fmla="*/ 23 h 115"/>
                  <a:gd name="T2" fmla="*/ 166 w 179"/>
                  <a:gd name="T3" fmla="*/ 23 h 115"/>
                  <a:gd name="T4" fmla="*/ 179 w 179"/>
                  <a:gd name="T5" fmla="*/ 0 h 115"/>
                  <a:gd name="T6" fmla="*/ 0 w 179"/>
                  <a:gd name="T7" fmla="*/ 0 h 115"/>
                  <a:gd name="T8" fmla="*/ 0 w 179"/>
                  <a:gd name="T9" fmla="*/ 115 h 115"/>
                  <a:gd name="T10" fmla="*/ 23 w 179"/>
                  <a:gd name="T11" fmla="*/ 115 h 115"/>
                  <a:gd name="T12" fmla="*/ 23 w 179"/>
                  <a:gd name="T13" fmla="*/ 2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115">
                    <a:moveTo>
                      <a:pt x="23" y="23"/>
                    </a:moveTo>
                    <a:lnTo>
                      <a:pt x="166" y="23"/>
                    </a:lnTo>
                    <a:lnTo>
                      <a:pt x="179" y="0"/>
                    </a:lnTo>
                    <a:lnTo>
                      <a:pt x="0" y="0"/>
                    </a:lnTo>
                    <a:lnTo>
                      <a:pt x="0" y="115"/>
                    </a:lnTo>
                    <a:lnTo>
                      <a:pt x="23" y="115"/>
                    </a:lnTo>
                    <a:lnTo>
                      <a:pt x="23"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9" name="Freeform 19"/>
              <p:cNvSpPr>
                <a:spLocks/>
              </p:cNvSpPr>
              <p:nvPr/>
            </p:nvSpPr>
            <p:spPr bwMode="auto">
              <a:xfrm>
                <a:off x="226" y="115"/>
                <a:ext cx="104" cy="191"/>
              </a:xfrm>
              <a:custGeom>
                <a:avLst/>
                <a:gdLst>
                  <a:gd name="T0" fmla="*/ 81 w 50"/>
                  <a:gd name="T1" fmla="*/ 168 h 92"/>
                  <a:gd name="T2" fmla="*/ 0 w 50"/>
                  <a:gd name="T3" fmla="*/ 168 h 92"/>
                  <a:gd name="T4" fmla="*/ 0 w 50"/>
                  <a:gd name="T5" fmla="*/ 191 h 92"/>
                  <a:gd name="T6" fmla="*/ 100 w 50"/>
                  <a:gd name="T7" fmla="*/ 191 h 92"/>
                  <a:gd name="T8" fmla="*/ 100 w 50"/>
                  <a:gd name="T9" fmla="*/ 189 h 92"/>
                  <a:gd name="T10" fmla="*/ 104 w 50"/>
                  <a:gd name="T11" fmla="*/ 189 h 92"/>
                  <a:gd name="T12" fmla="*/ 104 w 50"/>
                  <a:gd name="T13" fmla="*/ 0 h 92"/>
                  <a:gd name="T14" fmla="*/ 81 w 50"/>
                  <a:gd name="T15" fmla="*/ 39 h 92"/>
                  <a:gd name="T16" fmla="*/ 81 w 50"/>
                  <a:gd name="T17" fmla="*/ 168 h 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 h="92">
                    <a:moveTo>
                      <a:pt x="39" y="81"/>
                    </a:moveTo>
                    <a:cubicBezTo>
                      <a:pt x="0" y="81"/>
                      <a:pt x="0" y="81"/>
                      <a:pt x="0" y="81"/>
                    </a:cubicBezTo>
                    <a:cubicBezTo>
                      <a:pt x="0" y="92"/>
                      <a:pt x="0" y="92"/>
                      <a:pt x="0" y="92"/>
                    </a:cubicBezTo>
                    <a:cubicBezTo>
                      <a:pt x="48" y="92"/>
                      <a:pt x="48" y="92"/>
                      <a:pt x="48" y="92"/>
                    </a:cubicBezTo>
                    <a:cubicBezTo>
                      <a:pt x="48" y="92"/>
                      <a:pt x="48" y="92"/>
                      <a:pt x="48" y="91"/>
                    </a:cubicBezTo>
                    <a:cubicBezTo>
                      <a:pt x="50" y="91"/>
                      <a:pt x="50" y="91"/>
                      <a:pt x="50" y="91"/>
                    </a:cubicBezTo>
                    <a:cubicBezTo>
                      <a:pt x="50" y="0"/>
                      <a:pt x="50" y="0"/>
                      <a:pt x="50" y="0"/>
                    </a:cubicBezTo>
                    <a:cubicBezTo>
                      <a:pt x="39" y="19"/>
                      <a:pt x="39" y="19"/>
                      <a:pt x="39" y="19"/>
                    </a:cubicBezTo>
                    <a:lnTo>
                      <a:pt x="39"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20" name="Rectangle 20"/>
              <p:cNvSpPr>
                <a:spLocks noChangeArrowheads="1"/>
              </p:cNvSpPr>
              <p:nvPr/>
            </p:nvSpPr>
            <p:spPr bwMode="auto">
              <a:xfrm>
                <a:off x="226" y="246"/>
                <a:ext cx="61" cy="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21" name="Freeform 21"/>
              <p:cNvSpPr>
                <a:spLocks/>
              </p:cNvSpPr>
              <p:nvPr/>
            </p:nvSpPr>
            <p:spPr bwMode="auto">
              <a:xfrm>
                <a:off x="0" y="202"/>
                <a:ext cx="220" cy="27"/>
              </a:xfrm>
              <a:custGeom>
                <a:avLst/>
                <a:gdLst>
                  <a:gd name="T0" fmla="*/ 210 w 106"/>
                  <a:gd name="T1" fmla="*/ 0 h 13"/>
                  <a:gd name="T2" fmla="*/ 12 w 106"/>
                  <a:gd name="T3" fmla="*/ 0 h 13"/>
                  <a:gd name="T4" fmla="*/ 0 w 106"/>
                  <a:gd name="T5" fmla="*/ 10 h 13"/>
                  <a:gd name="T6" fmla="*/ 0 w 106"/>
                  <a:gd name="T7" fmla="*/ 27 h 13"/>
                  <a:gd name="T8" fmla="*/ 220 w 106"/>
                  <a:gd name="T9" fmla="*/ 27 h 13"/>
                  <a:gd name="T10" fmla="*/ 220 w 106"/>
                  <a:gd name="T11" fmla="*/ 10 h 13"/>
                  <a:gd name="T12" fmla="*/ 210 w 106"/>
                  <a:gd name="T13" fmla="*/ 0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6" h="13">
                    <a:moveTo>
                      <a:pt x="101" y="0"/>
                    </a:moveTo>
                    <a:cubicBezTo>
                      <a:pt x="6" y="0"/>
                      <a:pt x="6" y="0"/>
                      <a:pt x="6" y="0"/>
                    </a:cubicBezTo>
                    <a:cubicBezTo>
                      <a:pt x="3" y="0"/>
                      <a:pt x="0" y="2"/>
                      <a:pt x="0" y="5"/>
                    </a:cubicBezTo>
                    <a:cubicBezTo>
                      <a:pt x="0" y="13"/>
                      <a:pt x="0" y="13"/>
                      <a:pt x="0" y="13"/>
                    </a:cubicBezTo>
                    <a:cubicBezTo>
                      <a:pt x="106" y="13"/>
                      <a:pt x="106" y="13"/>
                      <a:pt x="106" y="13"/>
                    </a:cubicBezTo>
                    <a:cubicBezTo>
                      <a:pt x="106" y="5"/>
                      <a:pt x="106" y="5"/>
                      <a:pt x="106" y="5"/>
                    </a:cubicBezTo>
                    <a:cubicBezTo>
                      <a:pt x="106" y="2"/>
                      <a:pt x="104" y="0"/>
                      <a:pt x="10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22" name="Freeform 22"/>
              <p:cNvSpPr>
                <a:spLocks/>
              </p:cNvSpPr>
              <p:nvPr/>
            </p:nvSpPr>
            <p:spPr bwMode="auto">
              <a:xfrm>
                <a:off x="224" y="206"/>
                <a:ext cx="11" cy="19"/>
              </a:xfrm>
              <a:custGeom>
                <a:avLst/>
                <a:gdLst>
                  <a:gd name="T0" fmla="*/ 2 w 5"/>
                  <a:gd name="T1" fmla="*/ 19 h 9"/>
                  <a:gd name="T2" fmla="*/ 7 w 5"/>
                  <a:gd name="T3" fmla="*/ 19 h 9"/>
                  <a:gd name="T4" fmla="*/ 11 w 5"/>
                  <a:gd name="T5" fmla="*/ 0 h 9"/>
                  <a:gd name="T6" fmla="*/ 0 w 5"/>
                  <a:gd name="T7" fmla="*/ 0 h 9"/>
                  <a:gd name="T8" fmla="*/ 2 w 5"/>
                  <a:gd name="T9" fmla="*/ 6 h 9"/>
                  <a:gd name="T10" fmla="*/ 2 w 5"/>
                  <a:gd name="T11" fmla="*/ 19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9">
                    <a:moveTo>
                      <a:pt x="1" y="9"/>
                    </a:moveTo>
                    <a:cubicBezTo>
                      <a:pt x="3" y="9"/>
                      <a:pt x="3" y="9"/>
                      <a:pt x="3" y="9"/>
                    </a:cubicBezTo>
                    <a:cubicBezTo>
                      <a:pt x="5" y="0"/>
                      <a:pt x="5" y="0"/>
                      <a:pt x="5" y="0"/>
                    </a:cubicBezTo>
                    <a:cubicBezTo>
                      <a:pt x="0" y="0"/>
                      <a:pt x="0" y="0"/>
                      <a:pt x="0" y="0"/>
                    </a:cubicBezTo>
                    <a:cubicBezTo>
                      <a:pt x="1" y="1"/>
                      <a:pt x="1" y="2"/>
                      <a:pt x="1" y="3"/>
                    </a:cubicBezTo>
                    <a:lnTo>
                      <a:pt x="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23" name="Freeform 23"/>
              <p:cNvSpPr>
                <a:spLocks noEditPoints="1"/>
              </p:cNvSpPr>
              <p:nvPr/>
            </p:nvSpPr>
            <p:spPr bwMode="auto">
              <a:xfrm>
                <a:off x="0" y="241"/>
                <a:ext cx="220" cy="106"/>
              </a:xfrm>
              <a:custGeom>
                <a:avLst/>
                <a:gdLst>
                  <a:gd name="T0" fmla="*/ 0 w 106"/>
                  <a:gd name="T1" fmla="*/ 96 h 51"/>
                  <a:gd name="T2" fmla="*/ 12 w 106"/>
                  <a:gd name="T3" fmla="*/ 106 h 51"/>
                  <a:gd name="T4" fmla="*/ 210 w 106"/>
                  <a:gd name="T5" fmla="*/ 106 h 51"/>
                  <a:gd name="T6" fmla="*/ 220 w 106"/>
                  <a:gd name="T7" fmla="*/ 96 h 51"/>
                  <a:gd name="T8" fmla="*/ 220 w 106"/>
                  <a:gd name="T9" fmla="*/ 0 h 51"/>
                  <a:gd name="T10" fmla="*/ 0 w 106"/>
                  <a:gd name="T11" fmla="*/ 0 h 51"/>
                  <a:gd name="T12" fmla="*/ 0 w 106"/>
                  <a:gd name="T13" fmla="*/ 96 h 51"/>
                  <a:gd name="T14" fmla="*/ 131 w 106"/>
                  <a:gd name="T15" fmla="*/ 29 h 51"/>
                  <a:gd name="T16" fmla="*/ 205 w 106"/>
                  <a:gd name="T17" fmla="*/ 29 h 51"/>
                  <a:gd name="T18" fmla="*/ 205 w 106"/>
                  <a:gd name="T19" fmla="*/ 75 h 51"/>
                  <a:gd name="T20" fmla="*/ 131 w 106"/>
                  <a:gd name="T21" fmla="*/ 75 h 51"/>
                  <a:gd name="T22" fmla="*/ 131 w 106"/>
                  <a:gd name="T23" fmla="*/ 29 h 51"/>
                  <a:gd name="T24" fmla="*/ 17 w 106"/>
                  <a:gd name="T25" fmla="*/ 29 h 51"/>
                  <a:gd name="T26" fmla="*/ 104 w 106"/>
                  <a:gd name="T27" fmla="*/ 29 h 51"/>
                  <a:gd name="T28" fmla="*/ 104 w 106"/>
                  <a:gd name="T29" fmla="*/ 44 h 51"/>
                  <a:gd name="T30" fmla="*/ 17 w 106"/>
                  <a:gd name="T31" fmla="*/ 44 h 51"/>
                  <a:gd name="T32" fmla="*/ 17 w 106"/>
                  <a:gd name="T33" fmla="*/ 29 h 51"/>
                  <a:gd name="T34" fmla="*/ 17 w 106"/>
                  <a:gd name="T35" fmla="*/ 62 h 51"/>
                  <a:gd name="T36" fmla="*/ 104 w 106"/>
                  <a:gd name="T37" fmla="*/ 62 h 51"/>
                  <a:gd name="T38" fmla="*/ 104 w 106"/>
                  <a:gd name="T39" fmla="*/ 75 h 51"/>
                  <a:gd name="T40" fmla="*/ 17 w 106"/>
                  <a:gd name="T41" fmla="*/ 75 h 51"/>
                  <a:gd name="T42" fmla="*/ 17 w 106"/>
                  <a:gd name="T43" fmla="*/ 62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6" h="51">
                    <a:moveTo>
                      <a:pt x="0" y="46"/>
                    </a:moveTo>
                    <a:cubicBezTo>
                      <a:pt x="0" y="49"/>
                      <a:pt x="3" y="51"/>
                      <a:pt x="6" y="51"/>
                    </a:cubicBezTo>
                    <a:cubicBezTo>
                      <a:pt x="101" y="51"/>
                      <a:pt x="101" y="51"/>
                      <a:pt x="101" y="51"/>
                    </a:cubicBezTo>
                    <a:cubicBezTo>
                      <a:pt x="104" y="51"/>
                      <a:pt x="106" y="49"/>
                      <a:pt x="106" y="46"/>
                    </a:cubicBezTo>
                    <a:cubicBezTo>
                      <a:pt x="106" y="0"/>
                      <a:pt x="106" y="0"/>
                      <a:pt x="106" y="0"/>
                    </a:cubicBezTo>
                    <a:cubicBezTo>
                      <a:pt x="0" y="0"/>
                      <a:pt x="0" y="0"/>
                      <a:pt x="0" y="0"/>
                    </a:cubicBezTo>
                    <a:lnTo>
                      <a:pt x="0" y="46"/>
                    </a:lnTo>
                    <a:close/>
                    <a:moveTo>
                      <a:pt x="63" y="14"/>
                    </a:moveTo>
                    <a:cubicBezTo>
                      <a:pt x="99" y="14"/>
                      <a:pt x="99" y="14"/>
                      <a:pt x="99" y="14"/>
                    </a:cubicBezTo>
                    <a:cubicBezTo>
                      <a:pt x="99" y="36"/>
                      <a:pt x="99" y="36"/>
                      <a:pt x="99" y="36"/>
                    </a:cubicBezTo>
                    <a:cubicBezTo>
                      <a:pt x="63" y="36"/>
                      <a:pt x="63" y="36"/>
                      <a:pt x="63" y="36"/>
                    </a:cubicBezTo>
                    <a:lnTo>
                      <a:pt x="63" y="14"/>
                    </a:lnTo>
                    <a:close/>
                    <a:moveTo>
                      <a:pt x="8" y="14"/>
                    </a:moveTo>
                    <a:cubicBezTo>
                      <a:pt x="50" y="14"/>
                      <a:pt x="50" y="14"/>
                      <a:pt x="50" y="14"/>
                    </a:cubicBezTo>
                    <a:cubicBezTo>
                      <a:pt x="50" y="21"/>
                      <a:pt x="50" y="21"/>
                      <a:pt x="50" y="21"/>
                    </a:cubicBezTo>
                    <a:cubicBezTo>
                      <a:pt x="8" y="21"/>
                      <a:pt x="8" y="21"/>
                      <a:pt x="8" y="21"/>
                    </a:cubicBezTo>
                    <a:lnTo>
                      <a:pt x="8" y="14"/>
                    </a:lnTo>
                    <a:close/>
                    <a:moveTo>
                      <a:pt x="8" y="30"/>
                    </a:moveTo>
                    <a:cubicBezTo>
                      <a:pt x="50" y="30"/>
                      <a:pt x="50" y="30"/>
                      <a:pt x="50" y="30"/>
                    </a:cubicBezTo>
                    <a:cubicBezTo>
                      <a:pt x="50" y="36"/>
                      <a:pt x="50" y="36"/>
                      <a:pt x="50" y="36"/>
                    </a:cubicBezTo>
                    <a:cubicBezTo>
                      <a:pt x="8" y="36"/>
                      <a:pt x="8" y="36"/>
                      <a:pt x="8" y="36"/>
                    </a:cubicBezTo>
                    <a:lnTo>
                      <a:pt x="8"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 name="Group 24"/>
          <p:cNvGrpSpPr>
            <a:grpSpLocks/>
          </p:cNvGrpSpPr>
          <p:nvPr/>
        </p:nvGrpSpPr>
        <p:grpSpPr bwMode="auto">
          <a:xfrm>
            <a:off x="1670050" y="1555123"/>
            <a:ext cx="222250" cy="222387"/>
            <a:chOff x="0" y="0"/>
            <a:chExt cx="140" cy="140"/>
          </a:xfrm>
        </p:grpSpPr>
        <p:sp>
          <p:nvSpPr>
            <p:cNvPr id="7210" name="Oval 25"/>
            <p:cNvSpPr>
              <a:spLocks noChangeArrowheads="1"/>
            </p:cNvSpPr>
            <p:nvPr/>
          </p:nvSpPr>
          <p:spPr bwMode="auto">
            <a:xfrm>
              <a:off x="0" y="0"/>
              <a:ext cx="140" cy="140"/>
            </a:xfrm>
            <a:prstGeom prst="ellipse">
              <a:avLst/>
            </a:prstGeom>
            <a:solidFill>
              <a:schemeClr val="accent2"/>
            </a:solidFill>
            <a:ln w="12700">
              <a:solidFill>
                <a:schemeClr val="bg1"/>
              </a:solidFill>
              <a:round/>
              <a:headEnd/>
              <a:tailEnd/>
            </a:ln>
          </p:spPr>
          <p:txBody>
            <a:bodyPr/>
            <a:lstStyle/>
            <a:p>
              <a:endParaRPr lang="zh-CN" altLang="en-US"/>
            </a:p>
          </p:txBody>
        </p:sp>
        <p:sp>
          <p:nvSpPr>
            <p:cNvPr id="7211" name="Rectangle 26"/>
            <p:cNvSpPr>
              <a:spLocks noChangeArrowheads="1"/>
            </p:cNvSpPr>
            <p:nvPr/>
          </p:nvSpPr>
          <p:spPr bwMode="auto">
            <a:xfrm>
              <a:off x="43" y="19"/>
              <a:ext cx="5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100" dirty="0">
                  <a:solidFill>
                    <a:srgbClr val="FFFFFF"/>
                  </a:solidFill>
                  <a:latin typeface="微软雅黑" pitchFamily="34" charset="-122"/>
                  <a:ea typeface="微软雅黑" pitchFamily="34" charset="-122"/>
                </a:rPr>
                <a:t>1</a:t>
              </a:r>
              <a:endParaRPr lang="zh-CN" altLang="zh-CN" dirty="0"/>
            </a:p>
          </p:txBody>
        </p:sp>
      </p:grpSp>
      <p:sp>
        <p:nvSpPr>
          <p:cNvPr id="7183" name="Text Box 27"/>
          <p:cNvSpPr txBox="1">
            <a:spLocks noChangeArrowheads="1"/>
          </p:cNvSpPr>
          <p:nvPr/>
        </p:nvSpPr>
        <p:spPr bwMode="auto">
          <a:xfrm>
            <a:off x="906464" y="3564550"/>
            <a:ext cx="222567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单击添加标题</a:t>
            </a:r>
          </a:p>
          <a:p>
            <a:pPr algn="ctr" eaLnBrk="1" hangingPunct="1">
              <a:lnSpc>
                <a:spcPct val="120000"/>
              </a:lnSpc>
            </a:pPr>
            <a:endParaRPr lang="zh-CN" altLang="en-US" sz="1050" b="1" dirty="0">
              <a:solidFill>
                <a:schemeClr val="bg1"/>
              </a:solidFill>
              <a:latin typeface="微软雅黑" pitchFamily="34" charset="-122"/>
              <a:ea typeface="微软雅黑" pitchFamily="34" charset="-122"/>
            </a:endParaRPr>
          </a:p>
          <a:p>
            <a:pPr algn="just">
              <a:spcAft>
                <a:spcPts val="450"/>
              </a:spcAft>
              <a:buClr>
                <a:srgbClr val="00B050"/>
              </a:buClr>
              <a:buSzPct val="80000"/>
              <a:defRPr/>
            </a:pPr>
            <a:r>
              <a:rPr lang="zh-CN" altLang="en-US" sz="900" dirty="0">
                <a:solidFill>
                  <a:schemeClr val="bg1"/>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bg1"/>
              </a:solidFill>
              <a:latin typeface="微软雅黑" pitchFamily="34" charset="-122"/>
              <a:ea typeface="微软雅黑" pitchFamily="34" charset="-122"/>
            </a:endParaRPr>
          </a:p>
        </p:txBody>
      </p:sp>
      <p:sp>
        <p:nvSpPr>
          <p:cNvPr id="7184" name="Line 28"/>
          <p:cNvSpPr>
            <a:spLocks noChangeShapeType="1"/>
          </p:cNvSpPr>
          <p:nvPr/>
        </p:nvSpPr>
        <p:spPr bwMode="auto">
          <a:xfrm>
            <a:off x="2025650" y="2802080"/>
            <a:ext cx="0" cy="633804"/>
          </a:xfrm>
          <a:prstGeom prst="line">
            <a:avLst/>
          </a:prstGeom>
          <a:noFill/>
          <a:ln w="6350">
            <a:solidFill>
              <a:srgbClr val="FFFFFF"/>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85" name="Line 29"/>
          <p:cNvSpPr>
            <a:spLocks noChangeShapeType="1"/>
          </p:cNvSpPr>
          <p:nvPr/>
        </p:nvSpPr>
        <p:spPr bwMode="auto">
          <a:xfrm>
            <a:off x="4564063" y="2802080"/>
            <a:ext cx="0" cy="633804"/>
          </a:xfrm>
          <a:prstGeom prst="line">
            <a:avLst/>
          </a:prstGeom>
          <a:noFill/>
          <a:ln w="6350">
            <a:solidFill>
              <a:srgbClr val="FFFFFF"/>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86" name="Line 30"/>
          <p:cNvSpPr>
            <a:spLocks noChangeShapeType="1"/>
          </p:cNvSpPr>
          <p:nvPr/>
        </p:nvSpPr>
        <p:spPr bwMode="auto">
          <a:xfrm>
            <a:off x="7048500" y="2802080"/>
            <a:ext cx="0" cy="633804"/>
          </a:xfrm>
          <a:prstGeom prst="line">
            <a:avLst/>
          </a:prstGeom>
          <a:noFill/>
          <a:ln w="6350">
            <a:solidFill>
              <a:srgbClr val="FFFFFF"/>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5" name="组合 2"/>
          <p:cNvGrpSpPr/>
          <p:nvPr/>
        </p:nvGrpSpPr>
        <p:grpSpPr>
          <a:xfrm>
            <a:off x="4114800" y="1609131"/>
            <a:ext cx="914400" cy="914965"/>
            <a:chOff x="4114800" y="1608138"/>
            <a:chExt cx="914400" cy="914400"/>
          </a:xfrm>
        </p:grpSpPr>
        <p:sp>
          <p:nvSpPr>
            <p:cNvPr id="7187" name="Oval 31"/>
            <p:cNvSpPr>
              <a:spLocks noChangeArrowheads="1"/>
            </p:cNvSpPr>
            <p:nvPr/>
          </p:nvSpPr>
          <p:spPr bwMode="auto">
            <a:xfrm>
              <a:off x="4114800" y="1608138"/>
              <a:ext cx="914400" cy="9144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 name="Group 32"/>
            <p:cNvGrpSpPr>
              <a:grpSpLocks/>
            </p:cNvGrpSpPr>
            <p:nvPr/>
          </p:nvGrpSpPr>
          <p:grpSpPr bwMode="auto">
            <a:xfrm>
              <a:off x="4351338" y="1895475"/>
              <a:ext cx="438150" cy="342900"/>
              <a:chOff x="0" y="0"/>
              <a:chExt cx="359" cy="282"/>
            </a:xfrm>
          </p:grpSpPr>
          <p:sp>
            <p:nvSpPr>
              <p:cNvPr id="7203" name="Freeform 33"/>
              <p:cNvSpPr>
                <a:spLocks noEditPoints="1"/>
              </p:cNvSpPr>
              <p:nvPr/>
            </p:nvSpPr>
            <p:spPr bwMode="auto">
              <a:xfrm>
                <a:off x="0" y="232"/>
                <a:ext cx="343" cy="50"/>
              </a:xfrm>
              <a:custGeom>
                <a:avLst/>
                <a:gdLst>
                  <a:gd name="T0" fmla="*/ 337 w 343"/>
                  <a:gd name="T1" fmla="*/ 0 h 50"/>
                  <a:gd name="T2" fmla="*/ 6 w 343"/>
                  <a:gd name="T3" fmla="*/ 0 h 50"/>
                  <a:gd name="T4" fmla="*/ 0 w 343"/>
                  <a:gd name="T5" fmla="*/ 23 h 50"/>
                  <a:gd name="T6" fmla="*/ 0 w 343"/>
                  <a:gd name="T7" fmla="*/ 23 h 50"/>
                  <a:gd name="T8" fmla="*/ 0 w 343"/>
                  <a:gd name="T9" fmla="*/ 50 h 50"/>
                  <a:gd name="T10" fmla="*/ 343 w 343"/>
                  <a:gd name="T11" fmla="*/ 50 h 50"/>
                  <a:gd name="T12" fmla="*/ 343 w 343"/>
                  <a:gd name="T13" fmla="*/ 23 h 50"/>
                  <a:gd name="T14" fmla="*/ 343 w 343"/>
                  <a:gd name="T15" fmla="*/ 23 h 50"/>
                  <a:gd name="T16" fmla="*/ 337 w 343"/>
                  <a:gd name="T17" fmla="*/ 0 h 50"/>
                  <a:gd name="T18" fmla="*/ 226 w 343"/>
                  <a:gd name="T19" fmla="*/ 40 h 50"/>
                  <a:gd name="T20" fmla="*/ 116 w 343"/>
                  <a:gd name="T21" fmla="*/ 40 h 50"/>
                  <a:gd name="T22" fmla="*/ 116 w 343"/>
                  <a:gd name="T23" fmla="*/ 27 h 50"/>
                  <a:gd name="T24" fmla="*/ 226 w 343"/>
                  <a:gd name="T25" fmla="*/ 27 h 50"/>
                  <a:gd name="T26" fmla="*/ 226 w 343"/>
                  <a:gd name="T27" fmla="*/ 40 h 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3" h="50">
                    <a:moveTo>
                      <a:pt x="337" y="0"/>
                    </a:moveTo>
                    <a:lnTo>
                      <a:pt x="6" y="0"/>
                    </a:lnTo>
                    <a:lnTo>
                      <a:pt x="0" y="23"/>
                    </a:lnTo>
                    <a:lnTo>
                      <a:pt x="0" y="50"/>
                    </a:lnTo>
                    <a:lnTo>
                      <a:pt x="343" y="50"/>
                    </a:lnTo>
                    <a:lnTo>
                      <a:pt x="343" y="23"/>
                    </a:lnTo>
                    <a:lnTo>
                      <a:pt x="337" y="0"/>
                    </a:lnTo>
                    <a:close/>
                    <a:moveTo>
                      <a:pt x="226" y="40"/>
                    </a:moveTo>
                    <a:lnTo>
                      <a:pt x="116" y="40"/>
                    </a:lnTo>
                    <a:lnTo>
                      <a:pt x="116" y="27"/>
                    </a:lnTo>
                    <a:lnTo>
                      <a:pt x="226" y="27"/>
                    </a:lnTo>
                    <a:lnTo>
                      <a:pt x="226"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4" name="Freeform 34"/>
              <p:cNvSpPr>
                <a:spLocks/>
              </p:cNvSpPr>
              <p:nvPr/>
            </p:nvSpPr>
            <p:spPr bwMode="auto">
              <a:xfrm>
                <a:off x="25" y="0"/>
                <a:ext cx="291" cy="226"/>
              </a:xfrm>
              <a:custGeom>
                <a:avLst/>
                <a:gdLst>
                  <a:gd name="T0" fmla="*/ 291 w 140"/>
                  <a:gd name="T1" fmla="*/ 104 h 109"/>
                  <a:gd name="T2" fmla="*/ 266 w 140"/>
                  <a:gd name="T3" fmla="*/ 129 h 109"/>
                  <a:gd name="T4" fmla="*/ 266 w 140"/>
                  <a:gd name="T5" fmla="*/ 201 h 109"/>
                  <a:gd name="T6" fmla="*/ 25 w 140"/>
                  <a:gd name="T7" fmla="*/ 201 h 109"/>
                  <a:gd name="T8" fmla="*/ 25 w 140"/>
                  <a:gd name="T9" fmla="*/ 25 h 109"/>
                  <a:gd name="T10" fmla="*/ 266 w 140"/>
                  <a:gd name="T11" fmla="*/ 25 h 109"/>
                  <a:gd name="T12" fmla="*/ 266 w 140"/>
                  <a:gd name="T13" fmla="*/ 95 h 109"/>
                  <a:gd name="T14" fmla="*/ 287 w 140"/>
                  <a:gd name="T15" fmla="*/ 75 h 109"/>
                  <a:gd name="T16" fmla="*/ 285 w 140"/>
                  <a:gd name="T17" fmla="*/ 60 h 109"/>
                  <a:gd name="T18" fmla="*/ 291 w 140"/>
                  <a:gd name="T19" fmla="*/ 41 h 109"/>
                  <a:gd name="T20" fmla="*/ 291 w 140"/>
                  <a:gd name="T21" fmla="*/ 0 h 109"/>
                  <a:gd name="T22" fmla="*/ 0 w 140"/>
                  <a:gd name="T23" fmla="*/ 0 h 109"/>
                  <a:gd name="T24" fmla="*/ 0 w 140"/>
                  <a:gd name="T25" fmla="*/ 226 h 109"/>
                  <a:gd name="T26" fmla="*/ 291 w 140"/>
                  <a:gd name="T27" fmla="*/ 226 h 109"/>
                  <a:gd name="T28" fmla="*/ 291 w 140"/>
                  <a:gd name="T29" fmla="*/ 104 h 1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40" h="109">
                    <a:moveTo>
                      <a:pt x="140" y="50"/>
                    </a:moveTo>
                    <a:cubicBezTo>
                      <a:pt x="128" y="62"/>
                      <a:pt x="128" y="62"/>
                      <a:pt x="128" y="62"/>
                    </a:cubicBezTo>
                    <a:cubicBezTo>
                      <a:pt x="128" y="97"/>
                      <a:pt x="128" y="97"/>
                      <a:pt x="128" y="97"/>
                    </a:cubicBezTo>
                    <a:cubicBezTo>
                      <a:pt x="12" y="97"/>
                      <a:pt x="12" y="97"/>
                      <a:pt x="12" y="97"/>
                    </a:cubicBezTo>
                    <a:cubicBezTo>
                      <a:pt x="12" y="12"/>
                      <a:pt x="12" y="12"/>
                      <a:pt x="12" y="12"/>
                    </a:cubicBezTo>
                    <a:cubicBezTo>
                      <a:pt x="128" y="12"/>
                      <a:pt x="128" y="12"/>
                      <a:pt x="128" y="12"/>
                    </a:cubicBezTo>
                    <a:cubicBezTo>
                      <a:pt x="128" y="46"/>
                      <a:pt x="128" y="46"/>
                      <a:pt x="128" y="46"/>
                    </a:cubicBezTo>
                    <a:cubicBezTo>
                      <a:pt x="138" y="36"/>
                      <a:pt x="138" y="36"/>
                      <a:pt x="138" y="36"/>
                    </a:cubicBezTo>
                    <a:cubicBezTo>
                      <a:pt x="137" y="34"/>
                      <a:pt x="137" y="31"/>
                      <a:pt x="137" y="29"/>
                    </a:cubicBezTo>
                    <a:cubicBezTo>
                      <a:pt x="137" y="26"/>
                      <a:pt x="138" y="23"/>
                      <a:pt x="140" y="20"/>
                    </a:cubicBezTo>
                    <a:cubicBezTo>
                      <a:pt x="140" y="0"/>
                      <a:pt x="140" y="0"/>
                      <a:pt x="140" y="0"/>
                    </a:cubicBezTo>
                    <a:cubicBezTo>
                      <a:pt x="0" y="0"/>
                      <a:pt x="0" y="0"/>
                      <a:pt x="0" y="0"/>
                    </a:cubicBezTo>
                    <a:cubicBezTo>
                      <a:pt x="0" y="109"/>
                      <a:pt x="0" y="109"/>
                      <a:pt x="0" y="109"/>
                    </a:cubicBezTo>
                    <a:cubicBezTo>
                      <a:pt x="140" y="109"/>
                      <a:pt x="140" y="109"/>
                      <a:pt x="140" y="109"/>
                    </a:cubicBezTo>
                    <a:lnTo>
                      <a:pt x="14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5" name="Freeform 35"/>
              <p:cNvSpPr>
                <a:spLocks/>
              </p:cNvSpPr>
              <p:nvPr/>
            </p:nvSpPr>
            <p:spPr bwMode="auto">
              <a:xfrm>
                <a:off x="72" y="37"/>
                <a:ext cx="287" cy="145"/>
              </a:xfrm>
              <a:custGeom>
                <a:avLst/>
                <a:gdLst>
                  <a:gd name="T0" fmla="*/ 264 w 138"/>
                  <a:gd name="T1" fmla="*/ 0 h 70"/>
                  <a:gd name="T2" fmla="*/ 243 w 138"/>
                  <a:gd name="T3" fmla="*/ 23 h 70"/>
                  <a:gd name="T4" fmla="*/ 250 w 138"/>
                  <a:gd name="T5" fmla="*/ 37 h 70"/>
                  <a:gd name="T6" fmla="*/ 189 w 138"/>
                  <a:gd name="T7" fmla="*/ 97 h 70"/>
                  <a:gd name="T8" fmla="*/ 181 w 138"/>
                  <a:gd name="T9" fmla="*/ 95 h 70"/>
                  <a:gd name="T10" fmla="*/ 168 w 138"/>
                  <a:gd name="T11" fmla="*/ 99 h 70"/>
                  <a:gd name="T12" fmla="*/ 125 w 138"/>
                  <a:gd name="T13" fmla="*/ 48 h 70"/>
                  <a:gd name="T14" fmla="*/ 129 w 138"/>
                  <a:gd name="T15" fmla="*/ 35 h 70"/>
                  <a:gd name="T16" fmla="*/ 106 w 138"/>
                  <a:gd name="T17" fmla="*/ 15 h 70"/>
                  <a:gd name="T18" fmla="*/ 85 w 138"/>
                  <a:gd name="T19" fmla="*/ 35 h 70"/>
                  <a:gd name="T20" fmla="*/ 87 w 138"/>
                  <a:gd name="T21" fmla="*/ 48 h 70"/>
                  <a:gd name="T22" fmla="*/ 31 w 138"/>
                  <a:gd name="T23" fmla="*/ 104 h 70"/>
                  <a:gd name="T24" fmla="*/ 21 w 138"/>
                  <a:gd name="T25" fmla="*/ 102 h 70"/>
                  <a:gd name="T26" fmla="*/ 0 w 138"/>
                  <a:gd name="T27" fmla="*/ 122 h 70"/>
                  <a:gd name="T28" fmla="*/ 21 w 138"/>
                  <a:gd name="T29" fmla="*/ 145 h 70"/>
                  <a:gd name="T30" fmla="*/ 44 w 138"/>
                  <a:gd name="T31" fmla="*/ 122 h 70"/>
                  <a:gd name="T32" fmla="*/ 40 w 138"/>
                  <a:gd name="T33" fmla="*/ 110 h 70"/>
                  <a:gd name="T34" fmla="*/ 96 w 138"/>
                  <a:gd name="T35" fmla="*/ 54 h 70"/>
                  <a:gd name="T36" fmla="*/ 106 w 138"/>
                  <a:gd name="T37" fmla="*/ 58 h 70"/>
                  <a:gd name="T38" fmla="*/ 116 w 138"/>
                  <a:gd name="T39" fmla="*/ 54 h 70"/>
                  <a:gd name="T40" fmla="*/ 162 w 138"/>
                  <a:gd name="T41" fmla="*/ 106 h 70"/>
                  <a:gd name="T42" fmla="*/ 160 w 138"/>
                  <a:gd name="T43" fmla="*/ 116 h 70"/>
                  <a:gd name="T44" fmla="*/ 181 w 138"/>
                  <a:gd name="T45" fmla="*/ 139 h 70"/>
                  <a:gd name="T46" fmla="*/ 204 w 138"/>
                  <a:gd name="T47" fmla="*/ 116 h 70"/>
                  <a:gd name="T48" fmla="*/ 198 w 138"/>
                  <a:gd name="T49" fmla="*/ 102 h 70"/>
                  <a:gd name="T50" fmla="*/ 258 w 138"/>
                  <a:gd name="T51" fmla="*/ 44 h 70"/>
                  <a:gd name="T52" fmla="*/ 264 w 138"/>
                  <a:gd name="T53" fmla="*/ 44 h 70"/>
                  <a:gd name="T54" fmla="*/ 287 w 138"/>
                  <a:gd name="T55" fmla="*/ 23 h 70"/>
                  <a:gd name="T56" fmla="*/ 264 w 138"/>
                  <a:gd name="T57" fmla="*/ 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38" h="70">
                    <a:moveTo>
                      <a:pt x="127" y="0"/>
                    </a:moveTo>
                    <a:cubicBezTo>
                      <a:pt x="121" y="0"/>
                      <a:pt x="117" y="5"/>
                      <a:pt x="117" y="11"/>
                    </a:cubicBezTo>
                    <a:cubicBezTo>
                      <a:pt x="117" y="14"/>
                      <a:pt x="118" y="16"/>
                      <a:pt x="120" y="18"/>
                    </a:cubicBezTo>
                    <a:cubicBezTo>
                      <a:pt x="91" y="47"/>
                      <a:pt x="91" y="47"/>
                      <a:pt x="91" y="47"/>
                    </a:cubicBezTo>
                    <a:cubicBezTo>
                      <a:pt x="90" y="46"/>
                      <a:pt x="88" y="46"/>
                      <a:pt x="87" y="46"/>
                    </a:cubicBezTo>
                    <a:cubicBezTo>
                      <a:pt x="85" y="46"/>
                      <a:pt x="83" y="47"/>
                      <a:pt x="81" y="48"/>
                    </a:cubicBezTo>
                    <a:cubicBezTo>
                      <a:pt x="60" y="23"/>
                      <a:pt x="60" y="23"/>
                      <a:pt x="60" y="23"/>
                    </a:cubicBezTo>
                    <a:cubicBezTo>
                      <a:pt x="61" y="22"/>
                      <a:pt x="62" y="20"/>
                      <a:pt x="62" y="17"/>
                    </a:cubicBezTo>
                    <a:cubicBezTo>
                      <a:pt x="62" y="12"/>
                      <a:pt x="57" y="7"/>
                      <a:pt x="51" y="7"/>
                    </a:cubicBezTo>
                    <a:cubicBezTo>
                      <a:pt x="45" y="7"/>
                      <a:pt x="41" y="12"/>
                      <a:pt x="41" y="17"/>
                    </a:cubicBezTo>
                    <a:cubicBezTo>
                      <a:pt x="41" y="20"/>
                      <a:pt x="41" y="21"/>
                      <a:pt x="42" y="23"/>
                    </a:cubicBezTo>
                    <a:cubicBezTo>
                      <a:pt x="15" y="50"/>
                      <a:pt x="15" y="50"/>
                      <a:pt x="15" y="50"/>
                    </a:cubicBezTo>
                    <a:cubicBezTo>
                      <a:pt x="14" y="49"/>
                      <a:pt x="12" y="49"/>
                      <a:pt x="10" y="49"/>
                    </a:cubicBezTo>
                    <a:cubicBezTo>
                      <a:pt x="5" y="49"/>
                      <a:pt x="0" y="53"/>
                      <a:pt x="0" y="59"/>
                    </a:cubicBezTo>
                    <a:cubicBezTo>
                      <a:pt x="0" y="65"/>
                      <a:pt x="5" y="70"/>
                      <a:pt x="10" y="70"/>
                    </a:cubicBezTo>
                    <a:cubicBezTo>
                      <a:pt x="16" y="70"/>
                      <a:pt x="21" y="65"/>
                      <a:pt x="21" y="59"/>
                    </a:cubicBezTo>
                    <a:cubicBezTo>
                      <a:pt x="21" y="57"/>
                      <a:pt x="20" y="55"/>
                      <a:pt x="19" y="53"/>
                    </a:cubicBezTo>
                    <a:cubicBezTo>
                      <a:pt x="46" y="26"/>
                      <a:pt x="46" y="26"/>
                      <a:pt x="46" y="26"/>
                    </a:cubicBezTo>
                    <a:cubicBezTo>
                      <a:pt x="47" y="27"/>
                      <a:pt x="49" y="28"/>
                      <a:pt x="51" y="28"/>
                    </a:cubicBezTo>
                    <a:cubicBezTo>
                      <a:pt x="53" y="28"/>
                      <a:pt x="55" y="27"/>
                      <a:pt x="56" y="26"/>
                    </a:cubicBezTo>
                    <a:cubicBezTo>
                      <a:pt x="78" y="51"/>
                      <a:pt x="78" y="51"/>
                      <a:pt x="78" y="51"/>
                    </a:cubicBezTo>
                    <a:cubicBezTo>
                      <a:pt x="77" y="53"/>
                      <a:pt x="77" y="54"/>
                      <a:pt x="77" y="56"/>
                    </a:cubicBezTo>
                    <a:cubicBezTo>
                      <a:pt x="77" y="62"/>
                      <a:pt x="81" y="67"/>
                      <a:pt x="87" y="67"/>
                    </a:cubicBezTo>
                    <a:cubicBezTo>
                      <a:pt x="93" y="67"/>
                      <a:pt x="98" y="62"/>
                      <a:pt x="98" y="56"/>
                    </a:cubicBezTo>
                    <a:cubicBezTo>
                      <a:pt x="98" y="54"/>
                      <a:pt x="97" y="51"/>
                      <a:pt x="95" y="49"/>
                    </a:cubicBezTo>
                    <a:cubicBezTo>
                      <a:pt x="124" y="21"/>
                      <a:pt x="124" y="21"/>
                      <a:pt x="124" y="21"/>
                    </a:cubicBezTo>
                    <a:cubicBezTo>
                      <a:pt x="125" y="21"/>
                      <a:pt x="126" y="21"/>
                      <a:pt x="127" y="21"/>
                    </a:cubicBezTo>
                    <a:cubicBezTo>
                      <a:pt x="133" y="21"/>
                      <a:pt x="138" y="17"/>
                      <a:pt x="138" y="11"/>
                    </a:cubicBezTo>
                    <a:cubicBezTo>
                      <a:pt x="138" y="5"/>
                      <a:pt x="133" y="0"/>
                      <a:pt x="1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6" name="Freeform 36"/>
              <p:cNvSpPr>
                <a:spLocks/>
              </p:cNvSpPr>
              <p:nvPr/>
            </p:nvSpPr>
            <p:spPr bwMode="auto">
              <a:xfrm>
                <a:off x="66" y="97"/>
                <a:ext cx="13" cy="31"/>
              </a:xfrm>
              <a:custGeom>
                <a:avLst/>
                <a:gdLst>
                  <a:gd name="T0" fmla="*/ 13 w 13"/>
                  <a:gd name="T1" fmla="*/ 31 h 31"/>
                  <a:gd name="T2" fmla="*/ 13 w 13"/>
                  <a:gd name="T3" fmla="*/ 0 h 31"/>
                  <a:gd name="T4" fmla="*/ 6 w 13"/>
                  <a:gd name="T5" fmla="*/ 0 h 31"/>
                  <a:gd name="T6" fmla="*/ 0 w 13"/>
                  <a:gd name="T7" fmla="*/ 4 h 31"/>
                  <a:gd name="T8" fmla="*/ 0 w 13"/>
                  <a:gd name="T9" fmla="*/ 11 h 31"/>
                  <a:gd name="T10" fmla="*/ 6 w 13"/>
                  <a:gd name="T11" fmla="*/ 6 h 31"/>
                  <a:gd name="T12" fmla="*/ 6 w 13"/>
                  <a:gd name="T13" fmla="*/ 6 h 31"/>
                  <a:gd name="T14" fmla="*/ 6 w 13"/>
                  <a:gd name="T15" fmla="*/ 31 h 31"/>
                  <a:gd name="T16" fmla="*/ 13 w 13"/>
                  <a:gd name="T17" fmla="*/ 31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31">
                    <a:moveTo>
                      <a:pt x="13" y="31"/>
                    </a:moveTo>
                    <a:lnTo>
                      <a:pt x="13" y="0"/>
                    </a:lnTo>
                    <a:lnTo>
                      <a:pt x="6" y="0"/>
                    </a:lnTo>
                    <a:lnTo>
                      <a:pt x="0" y="4"/>
                    </a:lnTo>
                    <a:lnTo>
                      <a:pt x="0" y="11"/>
                    </a:lnTo>
                    <a:lnTo>
                      <a:pt x="6" y="6"/>
                    </a:lnTo>
                    <a:lnTo>
                      <a:pt x="6" y="31"/>
                    </a:lnTo>
                    <a:lnTo>
                      <a:pt x="13"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7" name="Freeform 37"/>
              <p:cNvSpPr>
                <a:spLocks/>
              </p:cNvSpPr>
              <p:nvPr/>
            </p:nvSpPr>
            <p:spPr bwMode="auto">
              <a:xfrm>
                <a:off x="214" y="45"/>
                <a:ext cx="23" cy="31"/>
              </a:xfrm>
              <a:custGeom>
                <a:avLst/>
                <a:gdLst>
                  <a:gd name="T0" fmla="*/ 4 w 11"/>
                  <a:gd name="T1" fmla="*/ 23 h 15"/>
                  <a:gd name="T2" fmla="*/ 0 w 11"/>
                  <a:gd name="T3" fmla="*/ 27 h 15"/>
                  <a:gd name="T4" fmla="*/ 0 w 11"/>
                  <a:gd name="T5" fmla="*/ 31 h 15"/>
                  <a:gd name="T6" fmla="*/ 23 w 11"/>
                  <a:gd name="T7" fmla="*/ 31 h 15"/>
                  <a:gd name="T8" fmla="*/ 23 w 11"/>
                  <a:gd name="T9" fmla="*/ 25 h 15"/>
                  <a:gd name="T10" fmla="*/ 10 w 11"/>
                  <a:gd name="T11" fmla="*/ 25 h 15"/>
                  <a:gd name="T12" fmla="*/ 10 w 11"/>
                  <a:gd name="T13" fmla="*/ 25 h 15"/>
                  <a:gd name="T14" fmla="*/ 13 w 11"/>
                  <a:gd name="T15" fmla="*/ 23 h 15"/>
                  <a:gd name="T16" fmla="*/ 21 w 11"/>
                  <a:gd name="T17" fmla="*/ 10 h 15"/>
                  <a:gd name="T18" fmla="*/ 10 w 11"/>
                  <a:gd name="T19" fmla="*/ 0 h 15"/>
                  <a:gd name="T20" fmla="*/ 0 w 11"/>
                  <a:gd name="T21" fmla="*/ 4 h 15"/>
                  <a:gd name="T22" fmla="*/ 2 w 11"/>
                  <a:gd name="T23" fmla="*/ 8 h 15"/>
                  <a:gd name="T24" fmla="*/ 8 w 11"/>
                  <a:gd name="T25" fmla="*/ 6 h 15"/>
                  <a:gd name="T26" fmla="*/ 15 w 11"/>
                  <a:gd name="T27" fmla="*/ 10 h 15"/>
                  <a:gd name="T28" fmla="*/ 4 w 11"/>
                  <a:gd name="T29" fmla="*/ 23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 h="15">
                    <a:moveTo>
                      <a:pt x="2" y="11"/>
                    </a:moveTo>
                    <a:cubicBezTo>
                      <a:pt x="0" y="13"/>
                      <a:pt x="0" y="13"/>
                      <a:pt x="0" y="13"/>
                    </a:cubicBezTo>
                    <a:cubicBezTo>
                      <a:pt x="0" y="15"/>
                      <a:pt x="0" y="15"/>
                      <a:pt x="0" y="15"/>
                    </a:cubicBezTo>
                    <a:cubicBezTo>
                      <a:pt x="11" y="15"/>
                      <a:pt x="11" y="15"/>
                      <a:pt x="11" y="15"/>
                    </a:cubicBezTo>
                    <a:cubicBezTo>
                      <a:pt x="11" y="12"/>
                      <a:pt x="11" y="12"/>
                      <a:pt x="11" y="12"/>
                    </a:cubicBezTo>
                    <a:cubicBezTo>
                      <a:pt x="5" y="12"/>
                      <a:pt x="5" y="12"/>
                      <a:pt x="5" y="12"/>
                    </a:cubicBezTo>
                    <a:cubicBezTo>
                      <a:pt x="5" y="12"/>
                      <a:pt x="5" y="12"/>
                      <a:pt x="5" y="12"/>
                    </a:cubicBezTo>
                    <a:cubicBezTo>
                      <a:pt x="6" y="11"/>
                      <a:pt x="6" y="11"/>
                      <a:pt x="6" y="11"/>
                    </a:cubicBezTo>
                    <a:cubicBezTo>
                      <a:pt x="8" y="9"/>
                      <a:pt x="10" y="7"/>
                      <a:pt x="10" y="5"/>
                    </a:cubicBezTo>
                    <a:cubicBezTo>
                      <a:pt x="10" y="2"/>
                      <a:pt x="8" y="0"/>
                      <a:pt x="5" y="0"/>
                    </a:cubicBezTo>
                    <a:cubicBezTo>
                      <a:pt x="3" y="0"/>
                      <a:pt x="2" y="1"/>
                      <a:pt x="0" y="2"/>
                    </a:cubicBezTo>
                    <a:cubicBezTo>
                      <a:pt x="1" y="4"/>
                      <a:pt x="1" y="4"/>
                      <a:pt x="1" y="4"/>
                    </a:cubicBezTo>
                    <a:cubicBezTo>
                      <a:pt x="2" y="4"/>
                      <a:pt x="3" y="3"/>
                      <a:pt x="4" y="3"/>
                    </a:cubicBezTo>
                    <a:cubicBezTo>
                      <a:pt x="6" y="3"/>
                      <a:pt x="7" y="4"/>
                      <a:pt x="7" y="5"/>
                    </a:cubicBezTo>
                    <a:cubicBezTo>
                      <a:pt x="7" y="7"/>
                      <a:pt x="5" y="8"/>
                      <a:pt x="2"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8" name="Freeform 38"/>
              <p:cNvSpPr>
                <a:spLocks/>
              </p:cNvSpPr>
              <p:nvPr/>
            </p:nvSpPr>
            <p:spPr bwMode="auto">
              <a:xfrm>
                <a:off x="203" y="166"/>
                <a:ext cx="21" cy="31"/>
              </a:xfrm>
              <a:custGeom>
                <a:avLst/>
                <a:gdLst>
                  <a:gd name="T0" fmla="*/ 8 w 10"/>
                  <a:gd name="T1" fmla="*/ 25 h 15"/>
                  <a:gd name="T2" fmla="*/ 2 w 10"/>
                  <a:gd name="T3" fmla="*/ 25 h 15"/>
                  <a:gd name="T4" fmla="*/ 0 w 10"/>
                  <a:gd name="T5" fmla="*/ 29 h 15"/>
                  <a:gd name="T6" fmla="*/ 8 w 10"/>
                  <a:gd name="T7" fmla="*/ 31 h 15"/>
                  <a:gd name="T8" fmla="*/ 21 w 10"/>
                  <a:gd name="T9" fmla="*/ 23 h 15"/>
                  <a:gd name="T10" fmla="*/ 15 w 10"/>
                  <a:gd name="T11" fmla="*/ 14 h 15"/>
                  <a:gd name="T12" fmla="*/ 15 w 10"/>
                  <a:gd name="T13" fmla="*/ 14 h 15"/>
                  <a:gd name="T14" fmla="*/ 21 w 10"/>
                  <a:gd name="T15" fmla="*/ 8 h 15"/>
                  <a:gd name="T16" fmla="*/ 11 w 10"/>
                  <a:gd name="T17" fmla="*/ 0 h 15"/>
                  <a:gd name="T18" fmla="*/ 2 w 10"/>
                  <a:gd name="T19" fmla="*/ 2 h 15"/>
                  <a:gd name="T20" fmla="*/ 2 w 10"/>
                  <a:gd name="T21" fmla="*/ 8 h 15"/>
                  <a:gd name="T22" fmla="*/ 8 w 10"/>
                  <a:gd name="T23" fmla="*/ 6 h 15"/>
                  <a:gd name="T24" fmla="*/ 13 w 10"/>
                  <a:gd name="T25" fmla="*/ 8 h 15"/>
                  <a:gd name="T26" fmla="*/ 8 w 10"/>
                  <a:gd name="T27" fmla="*/ 12 h 15"/>
                  <a:gd name="T28" fmla="*/ 6 w 10"/>
                  <a:gd name="T29" fmla="*/ 12 h 15"/>
                  <a:gd name="T30" fmla="*/ 6 w 10"/>
                  <a:gd name="T31" fmla="*/ 17 h 15"/>
                  <a:gd name="T32" fmla="*/ 8 w 10"/>
                  <a:gd name="T33" fmla="*/ 17 h 15"/>
                  <a:gd name="T34" fmla="*/ 15 w 10"/>
                  <a:gd name="T35" fmla="*/ 23 h 15"/>
                  <a:gd name="T36" fmla="*/ 8 w 10"/>
                  <a:gd name="T37" fmla="*/ 25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 h="15">
                    <a:moveTo>
                      <a:pt x="4" y="12"/>
                    </a:moveTo>
                    <a:cubicBezTo>
                      <a:pt x="3" y="12"/>
                      <a:pt x="1" y="12"/>
                      <a:pt x="1" y="12"/>
                    </a:cubicBezTo>
                    <a:cubicBezTo>
                      <a:pt x="0" y="14"/>
                      <a:pt x="0" y="14"/>
                      <a:pt x="0" y="14"/>
                    </a:cubicBezTo>
                    <a:cubicBezTo>
                      <a:pt x="1" y="15"/>
                      <a:pt x="3" y="15"/>
                      <a:pt x="4" y="15"/>
                    </a:cubicBezTo>
                    <a:cubicBezTo>
                      <a:pt x="8" y="15"/>
                      <a:pt x="10" y="13"/>
                      <a:pt x="10" y="11"/>
                    </a:cubicBezTo>
                    <a:cubicBezTo>
                      <a:pt x="10" y="9"/>
                      <a:pt x="9" y="8"/>
                      <a:pt x="7" y="7"/>
                    </a:cubicBezTo>
                    <a:cubicBezTo>
                      <a:pt x="7" y="7"/>
                      <a:pt x="7" y="7"/>
                      <a:pt x="7" y="7"/>
                    </a:cubicBezTo>
                    <a:cubicBezTo>
                      <a:pt x="9" y="7"/>
                      <a:pt x="10" y="5"/>
                      <a:pt x="10" y="4"/>
                    </a:cubicBezTo>
                    <a:cubicBezTo>
                      <a:pt x="10" y="2"/>
                      <a:pt x="8" y="0"/>
                      <a:pt x="5" y="0"/>
                    </a:cubicBezTo>
                    <a:cubicBezTo>
                      <a:pt x="3" y="0"/>
                      <a:pt x="2" y="1"/>
                      <a:pt x="1" y="1"/>
                    </a:cubicBezTo>
                    <a:cubicBezTo>
                      <a:pt x="1" y="4"/>
                      <a:pt x="1" y="4"/>
                      <a:pt x="1" y="4"/>
                    </a:cubicBezTo>
                    <a:cubicBezTo>
                      <a:pt x="2" y="3"/>
                      <a:pt x="3" y="3"/>
                      <a:pt x="4" y="3"/>
                    </a:cubicBezTo>
                    <a:cubicBezTo>
                      <a:pt x="6" y="3"/>
                      <a:pt x="6" y="4"/>
                      <a:pt x="6" y="4"/>
                    </a:cubicBezTo>
                    <a:cubicBezTo>
                      <a:pt x="6" y="6"/>
                      <a:pt x="5" y="6"/>
                      <a:pt x="4" y="6"/>
                    </a:cubicBezTo>
                    <a:cubicBezTo>
                      <a:pt x="3" y="6"/>
                      <a:pt x="3" y="6"/>
                      <a:pt x="3" y="6"/>
                    </a:cubicBezTo>
                    <a:cubicBezTo>
                      <a:pt x="3" y="8"/>
                      <a:pt x="3" y="8"/>
                      <a:pt x="3" y="8"/>
                    </a:cubicBezTo>
                    <a:cubicBezTo>
                      <a:pt x="4" y="8"/>
                      <a:pt x="4" y="8"/>
                      <a:pt x="4" y="8"/>
                    </a:cubicBezTo>
                    <a:cubicBezTo>
                      <a:pt x="5" y="8"/>
                      <a:pt x="7" y="9"/>
                      <a:pt x="7" y="11"/>
                    </a:cubicBezTo>
                    <a:cubicBezTo>
                      <a:pt x="7" y="12"/>
                      <a:pt x="6" y="12"/>
                      <a:pt x="4"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9" name="Freeform 39"/>
              <p:cNvSpPr>
                <a:spLocks noEditPoints="1"/>
              </p:cNvSpPr>
              <p:nvPr/>
            </p:nvSpPr>
            <p:spPr bwMode="auto">
              <a:xfrm>
                <a:off x="330" y="0"/>
                <a:ext cx="23" cy="29"/>
              </a:xfrm>
              <a:custGeom>
                <a:avLst/>
                <a:gdLst>
                  <a:gd name="T0" fmla="*/ 15 w 11"/>
                  <a:gd name="T1" fmla="*/ 29 h 14"/>
                  <a:gd name="T2" fmla="*/ 21 w 11"/>
                  <a:gd name="T3" fmla="*/ 29 h 14"/>
                  <a:gd name="T4" fmla="*/ 21 w 11"/>
                  <a:gd name="T5" fmla="*/ 23 h 14"/>
                  <a:gd name="T6" fmla="*/ 23 w 11"/>
                  <a:gd name="T7" fmla="*/ 23 h 14"/>
                  <a:gd name="T8" fmla="*/ 23 w 11"/>
                  <a:gd name="T9" fmla="*/ 17 h 14"/>
                  <a:gd name="T10" fmla="*/ 21 w 11"/>
                  <a:gd name="T11" fmla="*/ 17 h 14"/>
                  <a:gd name="T12" fmla="*/ 21 w 11"/>
                  <a:gd name="T13" fmla="*/ 0 h 14"/>
                  <a:gd name="T14" fmla="*/ 13 w 11"/>
                  <a:gd name="T15" fmla="*/ 0 h 14"/>
                  <a:gd name="T16" fmla="*/ 0 w 11"/>
                  <a:gd name="T17" fmla="*/ 19 h 14"/>
                  <a:gd name="T18" fmla="*/ 0 w 11"/>
                  <a:gd name="T19" fmla="*/ 23 h 14"/>
                  <a:gd name="T20" fmla="*/ 15 w 11"/>
                  <a:gd name="T21" fmla="*/ 23 h 14"/>
                  <a:gd name="T22" fmla="*/ 15 w 11"/>
                  <a:gd name="T23" fmla="*/ 29 h 14"/>
                  <a:gd name="T24" fmla="*/ 6 w 11"/>
                  <a:gd name="T25" fmla="*/ 17 h 14"/>
                  <a:gd name="T26" fmla="*/ 6 w 11"/>
                  <a:gd name="T27" fmla="*/ 17 h 14"/>
                  <a:gd name="T28" fmla="*/ 10 w 11"/>
                  <a:gd name="T29" fmla="*/ 10 h 14"/>
                  <a:gd name="T30" fmla="*/ 15 w 11"/>
                  <a:gd name="T31" fmla="*/ 4 h 14"/>
                  <a:gd name="T32" fmla="*/ 15 w 11"/>
                  <a:gd name="T33" fmla="*/ 4 h 14"/>
                  <a:gd name="T34" fmla="*/ 15 w 11"/>
                  <a:gd name="T35" fmla="*/ 10 h 14"/>
                  <a:gd name="T36" fmla="*/ 15 w 11"/>
                  <a:gd name="T37" fmla="*/ 17 h 14"/>
                  <a:gd name="T38" fmla="*/ 6 w 11"/>
                  <a:gd name="T39" fmla="*/ 17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1" h="14">
                    <a:moveTo>
                      <a:pt x="7" y="14"/>
                    </a:moveTo>
                    <a:cubicBezTo>
                      <a:pt x="10" y="14"/>
                      <a:pt x="10" y="14"/>
                      <a:pt x="10" y="14"/>
                    </a:cubicBezTo>
                    <a:cubicBezTo>
                      <a:pt x="10" y="11"/>
                      <a:pt x="10" y="11"/>
                      <a:pt x="10" y="11"/>
                    </a:cubicBezTo>
                    <a:cubicBezTo>
                      <a:pt x="11" y="11"/>
                      <a:pt x="11" y="11"/>
                      <a:pt x="11" y="11"/>
                    </a:cubicBezTo>
                    <a:cubicBezTo>
                      <a:pt x="11" y="8"/>
                      <a:pt x="11" y="8"/>
                      <a:pt x="11" y="8"/>
                    </a:cubicBezTo>
                    <a:cubicBezTo>
                      <a:pt x="10" y="8"/>
                      <a:pt x="10" y="8"/>
                      <a:pt x="10" y="8"/>
                    </a:cubicBezTo>
                    <a:cubicBezTo>
                      <a:pt x="10" y="0"/>
                      <a:pt x="10" y="0"/>
                      <a:pt x="10" y="0"/>
                    </a:cubicBezTo>
                    <a:cubicBezTo>
                      <a:pt x="6" y="0"/>
                      <a:pt x="6" y="0"/>
                      <a:pt x="6" y="0"/>
                    </a:cubicBezTo>
                    <a:cubicBezTo>
                      <a:pt x="0" y="9"/>
                      <a:pt x="0" y="9"/>
                      <a:pt x="0" y="9"/>
                    </a:cubicBezTo>
                    <a:cubicBezTo>
                      <a:pt x="0" y="11"/>
                      <a:pt x="0" y="11"/>
                      <a:pt x="0" y="11"/>
                    </a:cubicBezTo>
                    <a:cubicBezTo>
                      <a:pt x="7" y="11"/>
                      <a:pt x="7" y="11"/>
                      <a:pt x="7" y="11"/>
                    </a:cubicBezTo>
                    <a:lnTo>
                      <a:pt x="7" y="14"/>
                    </a:lnTo>
                    <a:close/>
                    <a:moveTo>
                      <a:pt x="3" y="8"/>
                    </a:moveTo>
                    <a:cubicBezTo>
                      <a:pt x="3" y="8"/>
                      <a:pt x="3" y="8"/>
                      <a:pt x="3" y="8"/>
                    </a:cubicBezTo>
                    <a:cubicBezTo>
                      <a:pt x="5" y="5"/>
                      <a:pt x="5" y="5"/>
                      <a:pt x="5" y="5"/>
                    </a:cubicBezTo>
                    <a:cubicBezTo>
                      <a:pt x="6" y="4"/>
                      <a:pt x="6" y="3"/>
                      <a:pt x="7" y="2"/>
                    </a:cubicBezTo>
                    <a:cubicBezTo>
                      <a:pt x="7" y="2"/>
                      <a:pt x="7" y="2"/>
                      <a:pt x="7" y="2"/>
                    </a:cubicBezTo>
                    <a:cubicBezTo>
                      <a:pt x="7" y="3"/>
                      <a:pt x="7" y="4"/>
                      <a:pt x="7" y="5"/>
                    </a:cubicBezTo>
                    <a:cubicBezTo>
                      <a:pt x="7" y="8"/>
                      <a:pt x="7" y="8"/>
                      <a:pt x="7" y="8"/>
                    </a:cubicBezTo>
                    <a:lnTo>
                      <a:pt x="3"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7" name="Group 40"/>
          <p:cNvGrpSpPr>
            <a:grpSpLocks/>
          </p:cNvGrpSpPr>
          <p:nvPr/>
        </p:nvGrpSpPr>
        <p:grpSpPr bwMode="auto">
          <a:xfrm>
            <a:off x="4208463" y="1555123"/>
            <a:ext cx="220662" cy="222387"/>
            <a:chOff x="0" y="0"/>
            <a:chExt cx="139" cy="140"/>
          </a:xfrm>
        </p:grpSpPr>
        <p:sp>
          <p:nvSpPr>
            <p:cNvPr id="7201" name="Oval 41"/>
            <p:cNvSpPr>
              <a:spLocks noChangeArrowheads="1"/>
            </p:cNvSpPr>
            <p:nvPr/>
          </p:nvSpPr>
          <p:spPr bwMode="auto">
            <a:xfrm>
              <a:off x="0" y="0"/>
              <a:ext cx="139" cy="140"/>
            </a:xfrm>
            <a:prstGeom prst="ellipse">
              <a:avLst/>
            </a:prstGeom>
            <a:solidFill>
              <a:schemeClr val="accent1"/>
            </a:solidFill>
            <a:ln w="12700">
              <a:solidFill>
                <a:schemeClr val="bg1"/>
              </a:solidFill>
              <a:round/>
              <a:headEnd/>
              <a:tailEnd/>
            </a:ln>
          </p:spPr>
          <p:txBody>
            <a:bodyPr/>
            <a:lstStyle/>
            <a:p>
              <a:endParaRPr lang="zh-CN" altLang="en-US"/>
            </a:p>
          </p:txBody>
        </p:sp>
        <p:sp>
          <p:nvSpPr>
            <p:cNvPr id="7202" name="Rectangle 42"/>
            <p:cNvSpPr>
              <a:spLocks noChangeArrowheads="1"/>
            </p:cNvSpPr>
            <p:nvPr/>
          </p:nvSpPr>
          <p:spPr bwMode="auto">
            <a:xfrm>
              <a:off x="42" y="19"/>
              <a:ext cx="5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100" dirty="0">
                  <a:solidFill>
                    <a:srgbClr val="FFFFFF"/>
                  </a:solidFill>
                  <a:latin typeface="微软雅黑" pitchFamily="34" charset="-122"/>
                  <a:ea typeface="微软雅黑" pitchFamily="34" charset="-122"/>
                </a:rPr>
                <a:t>2</a:t>
              </a:r>
              <a:endParaRPr lang="zh-CN" altLang="zh-CN" dirty="0"/>
            </a:p>
          </p:txBody>
        </p:sp>
      </p:grpSp>
      <p:grpSp>
        <p:nvGrpSpPr>
          <p:cNvPr id="8" name="组合 3"/>
          <p:cNvGrpSpPr/>
          <p:nvPr/>
        </p:nvGrpSpPr>
        <p:grpSpPr>
          <a:xfrm>
            <a:off x="6591300" y="1609131"/>
            <a:ext cx="914400" cy="914965"/>
            <a:chOff x="6591300" y="1608138"/>
            <a:chExt cx="914400" cy="914400"/>
          </a:xfrm>
        </p:grpSpPr>
        <p:sp>
          <p:nvSpPr>
            <p:cNvPr id="7190" name="Oval 43"/>
            <p:cNvSpPr>
              <a:spLocks noChangeArrowheads="1"/>
            </p:cNvSpPr>
            <p:nvPr/>
          </p:nvSpPr>
          <p:spPr bwMode="auto">
            <a:xfrm>
              <a:off x="6591300" y="1608138"/>
              <a:ext cx="914400" cy="914400"/>
            </a:xfrm>
            <a:prstGeom prst="ellipse">
              <a:avLst/>
            </a:prstGeom>
            <a:solidFill>
              <a:schemeClr val="accent3"/>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9" name="Group 44"/>
            <p:cNvGrpSpPr>
              <a:grpSpLocks/>
            </p:cNvGrpSpPr>
            <p:nvPr/>
          </p:nvGrpSpPr>
          <p:grpSpPr bwMode="auto">
            <a:xfrm>
              <a:off x="6807200" y="1908175"/>
              <a:ext cx="574675" cy="317500"/>
              <a:chOff x="0" y="0"/>
              <a:chExt cx="474" cy="262"/>
            </a:xfrm>
          </p:grpSpPr>
          <p:sp>
            <p:nvSpPr>
              <p:cNvPr id="7195" name="Freeform 45"/>
              <p:cNvSpPr>
                <a:spLocks noEditPoints="1"/>
              </p:cNvSpPr>
              <p:nvPr/>
            </p:nvSpPr>
            <p:spPr bwMode="auto">
              <a:xfrm>
                <a:off x="0" y="214"/>
                <a:ext cx="318" cy="48"/>
              </a:xfrm>
              <a:custGeom>
                <a:avLst/>
                <a:gdLst>
                  <a:gd name="T0" fmla="*/ 312 w 318"/>
                  <a:gd name="T1" fmla="*/ 0 h 48"/>
                  <a:gd name="T2" fmla="*/ 6 w 318"/>
                  <a:gd name="T3" fmla="*/ 0 h 48"/>
                  <a:gd name="T4" fmla="*/ 0 w 318"/>
                  <a:gd name="T5" fmla="*/ 23 h 48"/>
                  <a:gd name="T6" fmla="*/ 0 w 318"/>
                  <a:gd name="T7" fmla="*/ 23 h 48"/>
                  <a:gd name="T8" fmla="*/ 0 w 318"/>
                  <a:gd name="T9" fmla="*/ 48 h 48"/>
                  <a:gd name="T10" fmla="*/ 318 w 318"/>
                  <a:gd name="T11" fmla="*/ 48 h 48"/>
                  <a:gd name="T12" fmla="*/ 318 w 318"/>
                  <a:gd name="T13" fmla="*/ 23 h 48"/>
                  <a:gd name="T14" fmla="*/ 318 w 318"/>
                  <a:gd name="T15" fmla="*/ 23 h 48"/>
                  <a:gd name="T16" fmla="*/ 312 w 318"/>
                  <a:gd name="T17" fmla="*/ 0 h 48"/>
                  <a:gd name="T18" fmla="*/ 210 w 318"/>
                  <a:gd name="T19" fmla="*/ 37 h 48"/>
                  <a:gd name="T20" fmla="*/ 108 w 318"/>
                  <a:gd name="T21" fmla="*/ 37 h 48"/>
                  <a:gd name="T22" fmla="*/ 108 w 318"/>
                  <a:gd name="T23" fmla="*/ 25 h 48"/>
                  <a:gd name="T24" fmla="*/ 210 w 318"/>
                  <a:gd name="T25" fmla="*/ 25 h 48"/>
                  <a:gd name="T26" fmla="*/ 210 w 318"/>
                  <a:gd name="T27" fmla="*/ 37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18" h="48">
                    <a:moveTo>
                      <a:pt x="312" y="0"/>
                    </a:moveTo>
                    <a:lnTo>
                      <a:pt x="6" y="0"/>
                    </a:lnTo>
                    <a:lnTo>
                      <a:pt x="0" y="23"/>
                    </a:lnTo>
                    <a:lnTo>
                      <a:pt x="0" y="48"/>
                    </a:lnTo>
                    <a:lnTo>
                      <a:pt x="318" y="48"/>
                    </a:lnTo>
                    <a:lnTo>
                      <a:pt x="318" y="23"/>
                    </a:lnTo>
                    <a:lnTo>
                      <a:pt x="312" y="0"/>
                    </a:lnTo>
                    <a:close/>
                    <a:moveTo>
                      <a:pt x="210" y="37"/>
                    </a:moveTo>
                    <a:lnTo>
                      <a:pt x="108" y="37"/>
                    </a:lnTo>
                    <a:lnTo>
                      <a:pt x="108" y="25"/>
                    </a:lnTo>
                    <a:lnTo>
                      <a:pt x="210" y="25"/>
                    </a:lnTo>
                    <a:lnTo>
                      <a:pt x="210"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6" name="Rectangle 46"/>
              <p:cNvSpPr>
                <a:spLocks noChangeArrowheads="1"/>
              </p:cNvSpPr>
              <p:nvPr/>
            </p:nvSpPr>
            <p:spPr bwMode="auto">
              <a:xfrm>
                <a:off x="64" y="56"/>
                <a:ext cx="123" cy="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97" name="Rectangle 47"/>
              <p:cNvSpPr>
                <a:spLocks noChangeArrowheads="1"/>
              </p:cNvSpPr>
              <p:nvPr/>
            </p:nvSpPr>
            <p:spPr bwMode="auto">
              <a:xfrm>
                <a:off x="64" y="100"/>
                <a:ext cx="123"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98" name="Rectangle 48"/>
              <p:cNvSpPr>
                <a:spLocks noChangeArrowheads="1"/>
              </p:cNvSpPr>
              <p:nvPr/>
            </p:nvSpPr>
            <p:spPr bwMode="auto">
              <a:xfrm>
                <a:off x="64" y="143"/>
                <a:ext cx="123" cy="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99" name="Freeform 49"/>
              <p:cNvSpPr>
                <a:spLocks/>
              </p:cNvSpPr>
              <p:nvPr/>
            </p:nvSpPr>
            <p:spPr bwMode="auto">
              <a:xfrm>
                <a:off x="23" y="0"/>
                <a:ext cx="270" cy="210"/>
              </a:xfrm>
              <a:custGeom>
                <a:avLst/>
                <a:gdLst>
                  <a:gd name="T0" fmla="*/ 270 w 130"/>
                  <a:gd name="T1" fmla="*/ 204 h 101"/>
                  <a:gd name="T2" fmla="*/ 218 w 130"/>
                  <a:gd name="T3" fmla="*/ 187 h 101"/>
                  <a:gd name="T4" fmla="*/ 23 w 130"/>
                  <a:gd name="T5" fmla="*/ 187 h 101"/>
                  <a:gd name="T6" fmla="*/ 23 w 130"/>
                  <a:gd name="T7" fmla="*/ 23 h 101"/>
                  <a:gd name="T8" fmla="*/ 228 w 130"/>
                  <a:gd name="T9" fmla="*/ 23 h 101"/>
                  <a:gd name="T10" fmla="*/ 268 w 130"/>
                  <a:gd name="T11" fmla="*/ 15 h 101"/>
                  <a:gd name="T12" fmla="*/ 270 w 130"/>
                  <a:gd name="T13" fmla="*/ 15 h 101"/>
                  <a:gd name="T14" fmla="*/ 270 w 130"/>
                  <a:gd name="T15" fmla="*/ 0 h 101"/>
                  <a:gd name="T16" fmla="*/ 0 w 130"/>
                  <a:gd name="T17" fmla="*/ 0 h 101"/>
                  <a:gd name="T18" fmla="*/ 0 w 130"/>
                  <a:gd name="T19" fmla="*/ 210 h 101"/>
                  <a:gd name="T20" fmla="*/ 270 w 130"/>
                  <a:gd name="T21" fmla="*/ 210 h 101"/>
                  <a:gd name="T22" fmla="*/ 270 w 130"/>
                  <a:gd name="T23" fmla="*/ 204 h 1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0" h="101">
                    <a:moveTo>
                      <a:pt x="130" y="98"/>
                    </a:moveTo>
                    <a:cubicBezTo>
                      <a:pt x="121" y="98"/>
                      <a:pt x="112" y="95"/>
                      <a:pt x="105" y="90"/>
                    </a:cubicBezTo>
                    <a:cubicBezTo>
                      <a:pt x="11" y="90"/>
                      <a:pt x="11" y="90"/>
                      <a:pt x="11" y="90"/>
                    </a:cubicBezTo>
                    <a:cubicBezTo>
                      <a:pt x="11" y="11"/>
                      <a:pt x="11" y="11"/>
                      <a:pt x="11" y="11"/>
                    </a:cubicBezTo>
                    <a:cubicBezTo>
                      <a:pt x="110" y="11"/>
                      <a:pt x="110" y="11"/>
                      <a:pt x="110" y="11"/>
                    </a:cubicBezTo>
                    <a:cubicBezTo>
                      <a:pt x="116" y="8"/>
                      <a:pt x="122" y="7"/>
                      <a:pt x="129" y="7"/>
                    </a:cubicBezTo>
                    <a:cubicBezTo>
                      <a:pt x="129" y="7"/>
                      <a:pt x="129" y="7"/>
                      <a:pt x="130" y="7"/>
                    </a:cubicBezTo>
                    <a:cubicBezTo>
                      <a:pt x="130" y="0"/>
                      <a:pt x="130" y="0"/>
                      <a:pt x="130" y="0"/>
                    </a:cubicBezTo>
                    <a:cubicBezTo>
                      <a:pt x="0" y="0"/>
                      <a:pt x="0" y="0"/>
                      <a:pt x="0" y="0"/>
                    </a:cubicBezTo>
                    <a:cubicBezTo>
                      <a:pt x="0" y="101"/>
                      <a:pt x="0" y="101"/>
                      <a:pt x="0" y="101"/>
                    </a:cubicBezTo>
                    <a:cubicBezTo>
                      <a:pt x="130" y="101"/>
                      <a:pt x="130" y="101"/>
                      <a:pt x="130" y="101"/>
                    </a:cubicBezTo>
                    <a:lnTo>
                      <a:pt x="130"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0" name="Freeform 50"/>
              <p:cNvSpPr>
                <a:spLocks noEditPoints="1"/>
              </p:cNvSpPr>
              <p:nvPr/>
            </p:nvSpPr>
            <p:spPr bwMode="auto">
              <a:xfrm>
                <a:off x="193" y="8"/>
                <a:ext cx="281" cy="239"/>
              </a:xfrm>
              <a:custGeom>
                <a:avLst/>
                <a:gdLst>
                  <a:gd name="T0" fmla="*/ 269 w 135"/>
                  <a:gd name="T1" fmla="*/ 191 h 115"/>
                  <a:gd name="T2" fmla="*/ 187 w 135"/>
                  <a:gd name="T3" fmla="*/ 133 h 115"/>
                  <a:gd name="T4" fmla="*/ 183 w 135"/>
                  <a:gd name="T5" fmla="*/ 129 h 115"/>
                  <a:gd name="T6" fmla="*/ 177 w 135"/>
                  <a:gd name="T7" fmla="*/ 62 h 115"/>
                  <a:gd name="T8" fmla="*/ 60 w 135"/>
                  <a:gd name="T9" fmla="*/ 21 h 115"/>
                  <a:gd name="T10" fmla="*/ 23 w 135"/>
                  <a:gd name="T11" fmla="*/ 139 h 115"/>
                  <a:gd name="T12" fmla="*/ 139 w 135"/>
                  <a:gd name="T13" fmla="*/ 181 h 115"/>
                  <a:gd name="T14" fmla="*/ 154 w 135"/>
                  <a:gd name="T15" fmla="*/ 170 h 115"/>
                  <a:gd name="T16" fmla="*/ 158 w 135"/>
                  <a:gd name="T17" fmla="*/ 175 h 115"/>
                  <a:gd name="T18" fmla="*/ 237 w 135"/>
                  <a:gd name="T19" fmla="*/ 233 h 115"/>
                  <a:gd name="T20" fmla="*/ 269 w 135"/>
                  <a:gd name="T21" fmla="*/ 229 h 115"/>
                  <a:gd name="T22" fmla="*/ 273 w 135"/>
                  <a:gd name="T23" fmla="*/ 222 h 115"/>
                  <a:gd name="T24" fmla="*/ 269 w 135"/>
                  <a:gd name="T25" fmla="*/ 191 h 115"/>
                  <a:gd name="T26" fmla="*/ 127 w 135"/>
                  <a:gd name="T27" fmla="*/ 156 h 115"/>
                  <a:gd name="T28" fmla="*/ 48 w 135"/>
                  <a:gd name="T29" fmla="*/ 127 h 115"/>
                  <a:gd name="T30" fmla="*/ 73 w 135"/>
                  <a:gd name="T31" fmla="*/ 46 h 115"/>
                  <a:gd name="T32" fmla="*/ 152 w 135"/>
                  <a:gd name="T33" fmla="*/ 75 h 115"/>
                  <a:gd name="T34" fmla="*/ 127 w 135"/>
                  <a:gd name="T35" fmla="*/ 156 h 1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5" h="115">
                    <a:moveTo>
                      <a:pt x="129" y="92"/>
                    </a:moveTo>
                    <a:cubicBezTo>
                      <a:pt x="90" y="64"/>
                      <a:pt x="90" y="64"/>
                      <a:pt x="90" y="64"/>
                    </a:cubicBezTo>
                    <a:cubicBezTo>
                      <a:pt x="89" y="63"/>
                      <a:pt x="89" y="63"/>
                      <a:pt x="88" y="62"/>
                    </a:cubicBezTo>
                    <a:cubicBezTo>
                      <a:pt x="91" y="52"/>
                      <a:pt x="90" y="40"/>
                      <a:pt x="85" y="30"/>
                    </a:cubicBezTo>
                    <a:cubicBezTo>
                      <a:pt x="75" y="9"/>
                      <a:pt x="49" y="0"/>
                      <a:pt x="29" y="10"/>
                    </a:cubicBezTo>
                    <a:cubicBezTo>
                      <a:pt x="9" y="20"/>
                      <a:pt x="0" y="46"/>
                      <a:pt x="11" y="67"/>
                    </a:cubicBezTo>
                    <a:cubicBezTo>
                      <a:pt x="21" y="88"/>
                      <a:pt x="47" y="97"/>
                      <a:pt x="67" y="87"/>
                    </a:cubicBezTo>
                    <a:cubicBezTo>
                      <a:pt x="69" y="85"/>
                      <a:pt x="72" y="84"/>
                      <a:pt x="74" y="82"/>
                    </a:cubicBezTo>
                    <a:cubicBezTo>
                      <a:pt x="74" y="83"/>
                      <a:pt x="75" y="84"/>
                      <a:pt x="76" y="84"/>
                    </a:cubicBezTo>
                    <a:cubicBezTo>
                      <a:pt x="114" y="112"/>
                      <a:pt x="114" y="112"/>
                      <a:pt x="114" y="112"/>
                    </a:cubicBezTo>
                    <a:cubicBezTo>
                      <a:pt x="119" y="115"/>
                      <a:pt x="126" y="114"/>
                      <a:pt x="129" y="110"/>
                    </a:cubicBezTo>
                    <a:cubicBezTo>
                      <a:pt x="131" y="107"/>
                      <a:pt x="131" y="107"/>
                      <a:pt x="131" y="107"/>
                    </a:cubicBezTo>
                    <a:cubicBezTo>
                      <a:pt x="135" y="102"/>
                      <a:pt x="134" y="95"/>
                      <a:pt x="129" y="92"/>
                    </a:cubicBezTo>
                    <a:close/>
                    <a:moveTo>
                      <a:pt x="61" y="75"/>
                    </a:moveTo>
                    <a:cubicBezTo>
                      <a:pt x="47" y="82"/>
                      <a:pt x="30" y="75"/>
                      <a:pt x="23" y="61"/>
                    </a:cubicBezTo>
                    <a:cubicBezTo>
                      <a:pt x="16" y="46"/>
                      <a:pt x="21" y="29"/>
                      <a:pt x="35" y="22"/>
                    </a:cubicBezTo>
                    <a:cubicBezTo>
                      <a:pt x="49" y="15"/>
                      <a:pt x="66" y="21"/>
                      <a:pt x="73" y="36"/>
                    </a:cubicBezTo>
                    <a:cubicBezTo>
                      <a:pt x="80" y="50"/>
                      <a:pt x="75" y="68"/>
                      <a:pt x="61"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10" name="Group 51"/>
          <p:cNvGrpSpPr>
            <a:grpSpLocks/>
          </p:cNvGrpSpPr>
          <p:nvPr/>
        </p:nvGrpSpPr>
        <p:grpSpPr bwMode="auto">
          <a:xfrm>
            <a:off x="6669088" y="1555123"/>
            <a:ext cx="220662" cy="222387"/>
            <a:chOff x="0" y="0"/>
            <a:chExt cx="139" cy="140"/>
          </a:xfrm>
        </p:grpSpPr>
        <p:sp>
          <p:nvSpPr>
            <p:cNvPr id="7193" name="Oval 52"/>
            <p:cNvSpPr>
              <a:spLocks noChangeArrowheads="1"/>
            </p:cNvSpPr>
            <p:nvPr/>
          </p:nvSpPr>
          <p:spPr bwMode="auto">
            <a:xfrm>
              <a:off x="0" y="0"/>
              <a:ext cx="139" cy="140"/>
            </a:xfrm>
            <a:prstGeom prst="ellipse">
              <a:avLst/>
            </a:prstGeom>
            <a:solidFill>
              <a:schemeClr val="accent4"/>
            </a:solidFill>
            <a:ln w="12700">
              <a:solidFill>
                <a:schemeClr val="bg1"/>
              </a:solidFill>
              <a:round/>
              <a:headEnd/>
              <a:tailEnd/>
            </a:ln>
          </p:spPr>
          <p:txBody>
            <a:bodyPr/>
            <a:lstStyle/>
            <a:p>
              <a:endParaRPr lang="zh-CN" altLang="en-US"/>
            </a:p>
          </p:txBody>
        </p:sp>
        <p:sp>
          <p:nvSpPr>
            <p:cNvPr id="7194" name="Rectangle 53"/>
            <p:cNvSpPr>
              <a:spLocks noChangeArrowheads="1"/>
            </p:cNvSpPr>
            <p:nvPr/>
          </p:nvSpPr>
          <p:spPr bwMode="auto">
            <a:xfrm>
              <a:off x="42" y="19"/>
              <a:ext cx="5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100" dirty="0">
                  <a:solidFill>
                    <a:srgbClr val="FFFFFF"/>
                  </a:solidFill>
                  <a:latin typeface="微软雅黑" pitchFamily="34" charset="-122"/>
                  <a:ea typeface="微软雅黑" pitchFamily="34" charset="-122"/>
                </a:rPr>
                <a:t>3</a:t>
              </a:r>
              <a:endParaRPr lang="zh-CN" altLang="zh-CN" dirty="0"/>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outVertical)">
                                      <p:cBhvr>
                                        <p:cTn id="7" dur="500"/>
                                        <p:tgtEl>
                                          <p:spTgt spid="7170"/>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7173"/>
                                        </p:tgtEl>
                                        <p:attrNameLst>
                                          <p:attrName>style.visibility</p:attrName>
                                        </p:attrNameLst>
                                      </p:cBhvr>
                                      <p:to>
                                        <p:strVal val="visible"/>
                                      </p:to>
                                    </p:set>
                                    <p:animEffect transition="in" filter="barn(outVertical)">
                                      <p:cBhvr>
                                        <p:cTn id="10" dur="500"/>
                                        <p:tgtEl>
                                          <p:spTgt spid="7173"/>
                                        </p:tgtEl>
                                      </p:cBhvr>
                                    </p:animEffect>
                                  </p:childTnLst>
                                </p:cTn>
                              </p:par>
                            </p:childTnLst>
                          </p:cTn>
                        </p:par>
                        <p:par>
                          <p:cTn id="11" fill="hold">
                            <p:stCondLst>
                              <p:cond delay="500"/>
                            </p:stCondLst>
                            <p:childTnLst>
                              <p:par>
                                <p:cTn id="12" presetID="21" presetClass="entr" presetSubtype="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par>
                          <p:cTn id="15" fill="hold">
                            <p:stCondLst>
                              <p:cond delay="2500"/>
                            </p:stCondLst>
                            <p:childTnLst>
                              <p:par>
                                <p:cTn id="16" presetID="15"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3500"/>
                            </p:stCondLst>
                            <p:childTnLst>
                              <p:par>
                                <p:cTn id="23" presetID="22" presetClass="entr" presetSubtype="1" fill="hold" grpId="0" nodeType="afterEffect">
                                  <p:stCondLst>
                                    <p:cond delay="0"/>
                                  </p:stCondLst>
                                  <p:childTnLst>
                                    <p:set>
                                      <p:cBhvr>
                                        <p:cTn id="24" dur="1" fill="hold">
                                          <p:stCondLst>
                                            <p:cond delay="0"/>
                                          </p:stCondLst>
                                        </p:cTn>
                                        <p:tgtEl>
                                          <p:spTgt spid="7184"/>
                                        </p:tgtEl>
                                        <p:attrNameLst>
                                          <p:attrName>style.visibility</p:attrName>
                                        </p:attrNameLst>
                                      </p:cBhvr>
                                      <p:to>
                                        <p:strVal val="visible"/>
                                      </p:to>
                                    </p:set>
                                    <p:animEffect transition="in" filter="wipe(up)">
                                      <p:cBhvr>
                                        <p:cTn id="25" dur="500"/>
                                        <p:tgtEl>
                                          <p:spTgt spid="7184"/>
                                        </p:tgtEl>
                                      </p:cBhvr>
                                    </p:animEffect>
                                  </p:childTnLst>
                                </p:cTn>
                              </p:par>
                            </p:childTnLst>
                          </p:cTn>
                        </p:par>
                        <p:par>
                          <p:cTn id="26" fill="hold">
                            <p:stCondLst>
                              <p:cond delay="4000"/>
                            </p:stCondLst>
                            <p:childTnLst>
                              <p:par>
                                <p:cTn id="27" presetID="14" presetClass="entr" presetSubtype="10" fill="hold" grpId="0" nodeType="afterEffect">
                                  <p:stCondLst>
                                    <p:cond delay="0"/>
                                  </p:stCondLst>
                                  <p:childTnLst>
                                    <p:set>
                                      <p:cBhvr>
                                        <p:cTn id="28" dur="1" fill="hold">
                                          <p:stCondLst>
                                            <p:cond delay="0"/>
                                          </p:stCondLst>
                                        </p:cTn>
                                        <p:tgtEl>
                                          <p:spTgt spid="7183"/>
                                        </p:tgtEl>
                                        <p:attrNameLst>
                                          <p:attrName>style.visibility</p:attrName>
                                        </p:attrNameLst>
                                      </p:cBhvr>
                                      <p:to>
                                        <p:strVal val="visible"/>
                                      </p:to>
                                    </p:set>
                                    <p:animEffect transition="in" filter="randombar(horizontal)">
                                      <p:cBhvr>
                                        <p:cTn id="29" dur="500"/>
                                        <p:tgtEl>
                                          <p:spTgt spid="7183"/>
                                        </p:tgtEl>
                                      </p:cBhvr>
                                    </p:animEffect>
                                  </p:childTnLst>
                                </p:cTn>
                              </p:par>
                            </p:childTnLst>
                          </p:cTn>
                        </p:par>
                        <p:par>
                          <p:cTn id="30" fill="hold">
                            <p:stCondLst>
                              <p:cond delay="4500"/>
                            </p:stCondLst>
                            <p:childTnLst>
                              <p:par>
                                <p:cTn id="31" presetID="21" presetClass="entr" presetSubtype="1"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1)">
                                      <p:cBhvr>
                                        <p:cTn id="33" dur="2000"/>
                                        <p:tgtEl>
                                          <p:spTgt spid="5"/>
                                        </p:tgtEl>
                                      </p:cBhvr>
                                    </p:animEffect>
                                  </p:childTnLst>
                                </p:cTn>
                              </p:par>
                            </p:childTnLst>
                          </p:cTn>
                        </p:par>
                        <p:par>
                          <p:cTn id="34" fill="hold">
                            <p:stCondLst>
                              <p:cond delay="6500"/>
                            </p:stCondLst>
                            <p:childTnLst>
                              <p:par>
                                <p:cTn id="35" presetID="15"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7500"/>
                            </p:stCondLst>
                            <p:childTnLst>
                              <p:par>
                                <p:cTn id="42" presetID="22" presetClass="entr" presetSubtype="1" fill="hold" grpId="0" nodeType="afterEffect">
                                  <p:stCondLst>
                                    <p:cond delay="0"/>
                                  </p:stCondLst>
                                  <p:childTnLst>
                                    <p:set>
                                      <p:cBhvr>
                                        <p:cTn id="43" dur="1" fill="hold">
                                          <p:stCondLst>
                                            <p:cond delay="0"/>
                                          </p:stCondLst>
                                        </p:cTn>
                                        <p:tgtEl>
                                          <p:spTgt spid="7185"/>
                                        </p:tgtEl>
                                        <p:attrNameLst>
                                          <p:attrName>style.visibility</p:attrName>
                                        </p:attrNameLst>
                                      </p:cBhvr>
                                      <p:to>
                                        <p:strVal val="visible"/>
                                      </p:to>
                                    </p:set>
                                    <p:animEffect transition="in" filter="wipe(up)">
                                      <p:cBhvr>
                                        <p:cTn id="44" dur="500"/>
                                        <p:tgtEl>
                                          <p:spTgt spid="7185"/>
                                        </p:tgtEl>
                                      </p:cBhvr>
                                    </p:animEffect>
                                  </p:childTnLst>
                                </p:cTn>
                              </p:par>
                            </p:childTnLst>
                          </p:cTn>
                        </p:par>
                        <p:par>
                          <p:cTn id="45" fill="hold">
                            <p:stCondLst>
                              <p:cond delay="8000"/>
                            </p:stCondLst>
                            <p:childTnLst>
                              <p:par>
                                <p:cTn id="46" presetID="14" presetClass="entr" presetSubtype="10" fill="hold" grpId="0" nodeType="afterEffect">
                                  <p:stCondLst>
                                    <p:cond delay="0"/>
                                  </p:stCondLst>
                                  <p:childTnLst>
                                    <p:set>
                                      <p:cBhvr>
                                        <p:cTn id="47" dur="1" fill="hold">
                                          <p:stCondLst>
                                            <p:cond delay="0"/>
                                          </p:stCondLst>
                                        </p:cTn>
                                        <p:tgtEl>
                                          <p:spTgt spid="7178"/>
                                        </p:tgtEl>
                                        <p:attrNameLst>
                                          <p:attrName>style.visibility</p:attrName>
                                        </p:attrNameLst>
                                      </p:cBhvr>
                                      <p:to>
                                        <p:strVal val="visible"/>
                                      </p:to>
                                    </p:set>
                                    <p:animEffect transition="in" filter="randombar(horizontal)">
                                      <p:cBhvr>
                                        <p:cTn id="48" dur="500"/>
                                        <p:tgtEl>
                                          <p:spTgt spid="7178"/>
                                        </p:tgtEl>
                                      </p:cBhvr>
                                    </p:animEffect>
                                  </p:childTnLst>
                                </p:cTn>
                              </p:par>
                            </p:childTnLst>
                          </p:cTn>
                        </p:par>
                        <p:par>
                          <p:cTn id="49" fill="hold">
                            <p:stCondLst>
                              <p:cond delay="8500"/>
                            </p:stCondLst>
                            <p:childTnLst>
                              <p:par>
                                <p:cTn id="50" presetID="21" presetClass="entr" presetSubtype="1"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heel(1)">
                                      <p:cBhvr>
                                        <p:cTn id="52" dur="2000"/>
                                        <p:tgtEl>
                                          <p:spTgt spid="8"/>
                                        </p:tgtEl>
                                      </p:cBhvr>
                                    </p:animEffect>
                                  </p:childTnLst>
                                </p:cTn>
                              </p:par>
                            </p:childTnLst>
                          </p:cTn>
                        </p:par>
                        <p:par>
                          <p:cTn id="53" fill="hold">
                            <p:stCondLst>
                              <p:cond delay="10500"/>
                            </p:stCondLst>
                            <p:childTnLst>
                              <p:par>
                                <p:cTn id="54" presetID="15"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1000" fill="hold"/>
                                        <p:tgtEl>
                                          <p:spTgt spid="10"/>
                                        </p:tgtEl>
                                        <p:attrNameLst>
                                          <p:attrName>ppt_w</p:attrName>
                                        </p:attrNameLst>
                                      </p:cBhvr>
                                      <p:tavLst>
                                        <p:tav tm="0">
                                          <p:val>
                                            <p:fltVal val="0"/>
                                          </p:val>
                                        </p:tav>
                                        <p:tav tm="100000">
                                          <p:val>
                                            <p:strVal val="#ppt_w"/>
                                          </p:val>
                                        </p:tav>
                                      </p:tavLst>
                                    </p:anim>
                                    <p:anim calcmode="lin" valueType="num">
                                      <p:cBhvr>
                                        <p:cTn id="57" dur="1000" fill="hold"/>
                                        <p:tgtEl>
                                          <p:spTgt spid="10"/>
                                        </p:tgtEl>
                                        <p:attrNameLst>
                                          <p:attrName>ppt_h</p:attrName>
                                        </p:attrNameLst>
                                      </p:cBhvr>
                                      <p:tavLst>
                                        <p:tav tm="0">
                                          <p:val>
                                            <p:fltVal val="0"/>
                                          </p:val>
                                        </p:tav>
                                        <p:tav tm="100000">
                                          <p:val>
                                            <p:strVal val="#ppt_h"/>
                                          </p:val>
                                        </p:tav>
                                      </p:tavLst>
                                    </p:anim>
                                    <p:anim calcmode="lin" valueType="num">
                                      <p:cBhvr>
                                        <p:cTn id="58"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60" fill="hold">
                            <p:stCondLst>
                              <p:cond delay="11500"/>
                            </p:stCondLst>
                            <p:childTnLst>
                              <p:par>
                                <p:cTn id="61" presetID="16" presetClass="entr" presetSubtype="37" fill="hold" grpId="0" nodeType="afterEffect">
                                  <p:stCondLst>
                                    <p:cond delay="0"/>
                                  </p:stCondLst>
                                  <p:childTnLst>
                                    <p:set>
                                      <p:cBhvr>
                                        <p:cTn id="62" dur="1" fill="hold">
                                          <p:stCondLst>
                                            <p:cond delay="0"/>
                                          </p:stCondLst>
                                        </p:cTn>
                                        <p:tgtEl>
                                          <p:spTgt spid="7186"/>
                                        </p:tgtEl>
                                        <p:attrNameLst>
                                          <p:attrName>style.visibility</p:attrName>
                                        </p:attrNameLst>
                                      </p:cBhvr>
                                      <p:to>
                                        <p:strVal val="visible"/>
                                      </p:to>
                                    </p:set>
                                    <p:animEffect transition="in" filter="barn(outVertical)">
                                      <p:cBhvr>
                                        <p:cTn id="63" dur="500"/>
                                        <p:tgtEl>
                                          <p:spTgt spid="7186"/>
                                        </p:tgtEl>
                                      </p:cBhvr>
                                    </p:animEffect>
                                  </p:childTnLst>
                                </p:cTn>
                              </p:par>
                            </p:childTnLst>
                          </p:cTn>
                        </p:par>
                        <p:par>
                          <p:cTn id="64" fill="hold">
                            <p:stCondLst>
                              <p:cond delay="12000"/>
                            </p:stCondLst>
                            <p:childTnLst>
                              <p:par>
                                <p:cTn id="65" presetID="14" presetClass="entr" presetSubtype="10" fill="hold" grpId="0" nodeType="afterEffect">
                                  <p:stCondLst>
                                    <p:cond delay="0"/>
                                  </p:stCondLst>
                                  <p:childTnLst>
                                    <p:set>
                                      <p:cBhvr>
                                        <p:cTn id="66" dur="1" fill="hold">
                                          <p:stCondLst>
                                            <p:cond delay="0"/>
                                          </p:stCondLst>
                                        </p:cTn>
                                        <p:tgtEl>
                                          <p:spTgt spid="7179"/>
                                        </p:tgtEl>
                                        <p:attrNameLst>
                                          <p:attrName>style.visibility</p:attrName>
                                        </p:attrNameLst>
                                      </p:cBhvr>
                                      <p:to>
                                        <p:strVal val="visible"/>
                                      </p:to>
                                    </p:set>
                                    <p:animEffect transition="in" filter="randombar(horizontal)">
                                      <p:cBhvr>
                                        <p:cTn id="67" dur="500"/>
                                        <p:tgtEl>
                                          <p:spTgt spid="7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3" grpId="0" animBg="1"/>
      <p:bldP spid="7178" grpId="0"/>
      <p:bldP spid="7179" grpId="0"/>
      <p:bldP spid="7183" grpId="0"/>
      <p:bldP spid="7184" grpId="0" animBg="1"/>
      <p:bldP spid="7185" grpId="0" animBg="1"/>
      <p:bldP spid="718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6"/>
          <p:cNvSpPr>
            <a:spLocks noChangeArrowheads="1"/>
          </p:cNvSpPr>
          <p:nvPr/>
        </p:nvSpPr>
        <p:spPr bwMode="auto">
          <a:xfrm>
            <a:off x="0" y="1429633"/>
            <a:ext cx="3352800" cy="2881503"/>
          </a:xfrm>
          <a:prstGeom prst="rect">
            <a:avLst/>
          </a:prstGeom>
          <a:blipFill dpi="0" rotWithShape="1">
            <a:blip r:embed="rId3" cstate="print"/>
            <a:srcRect/>
            <a:stretch>
              <a:fillRect r="-42409"/>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sp>
        <p:nvSpPr>
          <p:cNvPr id="11273" name="Rectangle 7"/>
          <p:cNvSpPr>
            <a:spLocks noChangeArrowheads="1"/>
          </p:cNvSpPr>
          <p:nvPr/>
        </p:nvSpPr>
        <p:spPr bwMode="auto">
          <a:xfrm>
            <a:off x="4741863" y="2670236"/>
            <a:ext cx="3687762" cy="6989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74" name="Rectangle 8"/>
          <p:cNvSpPr>
            <a:spLocks noChangeArrowheads="1"/>
          </p:cNvSpPr>
          <p:nvPr/>
        </p:nvSpPr>
        <p:spPr bwMode="auto">
          <a:xfrm>
            <a:off x="4741863" y="2670236"/>
            <a:ext cx="1841500" cy="69893"/>
          </a:xfrm>
          <a:prstGeom prst="rect">
            <a:avLst/>
          </a:prstGeom>
          <a:solidFill>
            <a:schemeClr val="accent1"/>
          </a:solidFill>
          <a:ln>
            <a:noFill/>
          </a:ln>
          <a:extLst/>
        </p:spPr>
        <p:txBody>
          <a:bodyPr/>
          <a:lstStyle/>
          <a:p>
            <a:endParaRPr lang="zh-CN" altLang="en-US"/>
          </a:p>
        </p:txBody>
      </p:sp>
      <p:sp>
        <p:nvSpPr>
          <p:cNvPr id="11275" name="Oval 9"/>
          <p:cNvSpPr>
            <a:spLocks noChangeArrowheads="1"/>
          </p:cNvSpPr>
          <p:nvPr/>
        </p:nvSpPr>
        <p:spPr bwMode="auto">
          <a:xfrm>
            <a:off x="6515100" y="2638467"/>
            <a:ext cx="139700" cy="136609"/>
          </a:xfrm>
          <a:prstGeom prst="ellipse">
            <a:avLst/>
          </a:prstGeom>
          <a:solidFill>
            <a:schemeClr val="accent1"/>
          </a:solidFill>
          <a:ln>
            <a:noFill/>
          </a:ln>
          <a:extLst/>
        </p:spPr>
        <p:txBody>
          <a:bodyPr/>
          <a:lstStyle/>
          <a:p>
            <a:endParaRPr lang="zh-CN" altLang="en-US"/>
          </a:p>
        </p:txBody>
      </p:sp>
      <p:sp>
        <p:nvSpPr>
          <p:cNvPr id="11276" name="Rectangle 10"/>
          <p:cNvSpPr>
            <a:spLocks noChangeArrowheads="1"/>
          </p:cNvSpPr>
          <p:nvPr/>
        </p:nvSpPr>
        <p:spPr bwMode="auto">
          <a:xfrm>
            <a:off x="8555039" y="2641644"/>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dirty="0">
                <a:latin typeface="微软雅黑" pitchFamily="34" charset="-122"/>
                <a:ea typeface="微软雅黑" pitchFamily="34" charset="-122"/>
              </a:rPr>
              <a:t>50%</a:t>
            </a:r>
            <a:endParaRPr lang="zh-CN" altLang="zh-CN" sz="1000" dirty="0"/>
          </a:p>
        </p:txBody>
      </p:sp>
      <p:sp>
        <p:nvSpPr>
          <p:cNvPr id="11277" name="Rectangle 11"/>
          <p:cNvSpPr>
            <a:spLocks noChangeArrowheads="1"/>
          </p:cNvSpPr>
          <p:nvPr/>
        </p:nvSpPr>
        <p:spPr bwMode="auto">
          <a:xfrm>
            <a:off x="3775521" y="2641644"/>
            <a:ext cx="92333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278" name="Rectangle 12"/>
          <p:cNvSpPr>
            <a:spLocks noChangeArrowheads="1"/>
          </p:cNvSpPr>
          <p:nvPr/>
        </p:nvSpPr>
        <p:spPr bwMode="auto">
          <a:xfrm>
            <a:off x="4741863" y="3130895"/>
            <a:ext cx="3687762" cy="683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79" name="Rectangle 13"/>
          <p:cNvSpPr>
            <a:spLocks noChangeArrowheads="1"/>
          </p:cNvSpPr>
          <p:nvPr/>
        </p:nvSpPr>
        <p:spPr bwMode="auto">
          <a:xfrm>
            <a:off x="4741864" y="3130895"/>
            <a:ext cx="2763837" cy="68304"/>
          </a:xfrm>
          <a:prstGeom prst="rect">
            <a:avLst/>
          </a:prstGeom>
          <a:solidFill>
            <a:schemeClr val="accent2"/>
          </a:solidFill>
          <a:ln>
            <a:noFill/>
          </a:ln>
          <a:extLst/>
        </p:spPr>
        <p:txBody>
          <a:bodyPr/>
          <a:lstStyle/>
          <a:p>
            <a:endParaRPr lang="zh-CN" altLang="en-US"/>
          </a:p>
        </p:txBody>
      </p:sp>
      <p:sp>
        <p:nvSpPr>
          <p:cNvPr id="11280" name="Oval 14"/>
          <p:cNvSpPr>
            <a:spLocks noChangeArrowheads="1"/>
          </p:cNvSpPr>
          <p:nvPr/>
        </p:nvSpPr>
        <p:spPr bwMode="auto">
          <a:xfrm>
            <a:off x="7435851" y="3094360"/>
            <a:ext cx="138113" cy="141375"/>
          </a:xfrm>
          <a:prstGeom prst="ellipse">
            <a:avLst/>
          </a:prstGeom>
          <a:solidFill>
            <a:schemeClr val="accent2"/>
          </a:solidFill>
          <a:ln>
            <a:noFill/>
          </a:ln>
          <a:extLst/>
        </p:spPr>
        <p:txBody>
          <a:bodyPr/>
          <a:lstStyle/>
          <a:p>
            <a:endParaRPr lang="zh-CN" altLang="en-US"/>
          </a:p>
        </p:txBody>
      </p:sp>
      <p:sp>
        <p:nvSpPr>
          <p:cNvPr id="11281" name="Rectangle 15"/>
          <p:cNvSpPr>
            <a:spLocks noChangeArrowheads="1"/>
          </p:cNvSpPr>
          <p:nvPr/>
        </p:nvSpPr>
        <p:spPr bwMode="auto">
          <a:xfrm>
            <a:off x="8555039" y="3099126"/>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a:latin typeface="微软雅黑" pitchFamily="34" charset="-122"/>
                <a:ea typeface="微软雅黑" pitchFamily="34" charset="-122"/>
              </a:rPr>
              <a:t>75%</a:t>
            </a:r>
            <a:endParaRPr lang="zh-CN" altLang="zh-CN" sz="1000"/>
          </a:p>
        </p:txBody>
      </p:sp>
      <p:sp>
        <p:nvSpPr>
          <p:cNvPr id="11282" name="Rectangle 16"/>
          <p:cNvSpPr>
            <a:spLocks noChangeArrowheads="1"/>
          </p:cNvSpPr>
          <p:nvPr/>
        </p:nvSpPr>
        <p:spPr bwMode="auto">
          <a:xfrm>
            <a:off x="3775521" y="3099126"/>
            <a:ext cx="923330" cy="2215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283" name="Rectangle 17"/>
          <p:cNvSpPr>
            <a:spLocks noChangeArrowheads="1"/>
          </p:cNvSpPr>
          <p:nvPr/>
        </p:nvSpPr>
        <p:spPr bwMode="auto">
          <a:xfrm>
            <a:off x="4741863" y="3586789"/>
            <a:ext cx="3687762" cy="6830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4" name="Rectangle 18"/>
          <p:cNvSpPr>
            <a:spLocks noChangeArrowheads="1"/>
          </p:cNvSpPr>
          <p:nvPr/>
        </p:nvSpPr>
        <p:spPr bwMode="auto">
          <a:xfrm>
            <a:off x="4741864" y="3586789"/>
            <a:ext cx="2166937" cy="68305"/>
          </a:xfrm>
          <a:prstGeom prst="rect">
            <a:avLst/>
          </a:prstGeom>
          <a:solidFill>
            <a:schemeClr val="accent3"/>
          </a:solidFill>
          <a:ln>
            <a:noFill/>
          </a:ln>
          <a:extLst/>
        </p:spPr>
        <p:txBody>
          <a:bodyPr/>
          <a:lstStyle/>
          <a:p>
            <a:endParaRPr lang="zh-CN" altLang="en-US"/>
          </a:p>
        </p:txBody>
      </p:sp>
      <p:sp>
        <p:nvSpPr>
          <p:cNvPr id="11285" name="Oval 19"/>
          <p:cNvSpPr>
            <a:spLocks noChangeArrowheads="1"/>
          </p:cNvSpPr>
          <p:nvPr/>
        </p:nvSpPr>
        <p:spPr bwMode="auto">
          <a:xfrm>
            <a:off x="6840539" y="3551842"/>
            <a:ext cx="136525" cy="139786"/>
          </a:xfrm>
          <a:prstGeom prst="ellipse">
            <a:avLst/>
          </a:prstGeom>
          <a:solidFill>
            <a:schemeClr val="accent3"/>
          </a:solidFill>
          <a:ln>
            <a:noFill/>
          </a:ln>
          <a:extLst/>
        </p:spPr>
        <p:txBody>
          <a:bodyPr/>
          <a:lstStyle/>
          <a:p>
            <a:endParaRPr lang="zh-CN" altLang="en-US"/>
          </a:p>
        </p:txBody>
      </p:sp>
      <p:sp>
        <p:nvSpPr>
          <p:cNvPr id="11286" name="Rectangle 20"/>
          <p:cNvSpPr>
            <a:spLocks noChangeArrowheads="1"/>
          </p:cNvSpPr>
          <p:nvPr/>
        </p:nvSpPr>
        <p:spPr bwMode="auto">
          <a:xfrm>
            <a:off x="8555039" y="3556608"/>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a:latin typeface="微软雅黑" pitchFamily="34" charset="-122"/>
                <a:ea typeface="微软雅黑" pitchFamily="34" charset="-122"/>
              </a:rPr>
              <a:t>60%</a:t>
            </a:r>
            <a:endParaRPr lang="zh-CN" altLang="zh-CN" sz="1000"/>
          </a:p>
        </p:txBody>
      </p:sp>
      <p:sp>
        <p:nvSpPr>
          <p:cNvPr id="11287" name="Rectangle 21"/>
          <p:cNvSpPr>
            <a:spLocks noChangeArrowheads="1"/>
          </p:cNvSpPr>
          <p:nvPr/>
        </p:nvSpPr>
        <p:spPr bwMode="auto">
          <a:xfrm>
            <a:off x="3775521" y="3556608"/>
            <a:ext cx="923330" cy="2215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288" name="Rectangle 22"/>
          <p:cNvSpPr>
            <a:spLocks noChangeArrowheads="1"/>
          </p:cNvSpPr>
          <p:nvPr/>
        </p:nvSpPr>
        <p:spPr bwMode="auto">
          <a:xfrm>
            <a:off x="4741863" y="4044271"/>
            <a:ext cx="3687762" cy="6830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9" name="Rectangle 23"/>
          <p:cNvSpPr>
            <a:spLocks noChangeArrowheads="1"/>
          </p:cNvSpPr>
          <p:nvPr/>
        </p:nvSpPr>
        <p:spPr bwMode="auto">
          <a:xfrm>
            <a:off x="4741863" y="4044271"/>
            <a:ext cx="3008312" cy="68305"/>
          </a:xfrm>
          <a:prstGeom prst="rect">
            <a:avLst/>
          </a:prstGeom>
          <a:solidFill>
            <a:schemeClr val="accent4"/>
          </a:solidFill>
          <a:ln>
            <a:noFill/>
          </a:ln>
          <a:extLst/>
        </p:spPr>
        <p:txBody>
          <a:bodyPr/>
          <a:lstStyle/>
          <a:p>
            <a:endParaRPr lang="zh-CN" altLang="en-US"/>
          </a:p>
        </p:txBody>
      </p:sp>
      <p:sp>
        <p:nvSpPr>
          <p:cNvPr id="11290" name="Oval 24"/>
          <p:cNvSpPr>
            <a:spLocks noChangeArrowheads="1"/>
          </p:cNvSpPr>
          <p:nvPr/>
        </p:nvSpPr>
        <p:spPr bwMode="auto">
          <a:xfrm>
            <a:off x="7680326" y="4010913"/>
            <a:ext cx="138113" cy="138197"/>
          </a:xfrm>
          <a:prstGeom prst="ellipse">
            <a:avLst/>
          </a:prstGeom>
          <a:solidFill>
            <a:schemeClr val="accent4"/>
          </a:solidFill>
          <a:ln>
            <a:noFill/>
          </a:ln>
          <a:extLst/>
        </p:spPr>
        <p:txBody>
          <a:bodyPr/>
          <a:lstStyle/>
          <a:p>
            <a:endParaRPr lang="zh-CN" altLang="en-US"/>
          </a:p>
        </p:txBody>
      </p:sp>
      <p:sp>
        <p:nvSpPr>
          <p:cNvPr id="11291" name="Rectangle 25"/>
          <p:cNvSpPr>
            <a:spLocks noChangeArrowheads="1"/>
          </p:cNvSpPr>
          <p:nvPr/>
        </p:nvSpPr>
        <p:spPr bwMode="auto">
          <a:xfrm>
            <a:off x="8555039" y="4014091"/>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a:latin typeface="微软雅黑" pitchFamily="34" charset="-122"/>
                <a:ea typeface="微软雅黑" pitchFamily="34" charset="-122"/>
              </a:rPr>
              <a:t>83%</a:t>
            </a:r>
            <a:endParaRPr lang="zh-CN" altLang="zh-CN" sz="1000"/>
          </a:p>
        </p:txBody>
      </p:sp>
      <p:sp>
        <p:nvSpPr>
          <p:cNvPr id="11292" name="Rectangle 26"/>
          <p:cNvSpPr>
            <a:spLocks noChangeArrowheads="1"/>
          </p:cNvSpPr>
          <p:nvPr/>
        </p:nvSpPr>
        <p:spPr bwMode="auto">
          <a:xfrm>
            <a:off x="3698577" y="4014091"/>
            <a:ext cx="1077218" cy="2366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293" name="Text Box 27"/>
          <p:cNvSpPr txBox="1">
            <a:spLocks noChangeArrowheads="1"/>
          </p:cNvSpPr>
          <p:nvPr/>
        </p:nvSpPr>
        <p:spPr bwMode="auto">
          <a:xfrm>
            <a:off x="3733801" y="1575773"/>
            <a:ext cx="5040313" cy="1051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itchFamily="34" charset="-122"/>
              <a:ea typeface="微软雅黑"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1294" name="Rectangle 28"/>
          <p:cNvSpPr>
            <a:spLocks noChangeArrowheads="1"/>
          </p:cNvSpPr>
          <p:nvPr/>
        </p:nvSpPr>
        <p:spPr bwMode="auto">
          <a:xfrm>
            <a:off x="0" y="1429633"/>
            <a:ext cx="304800" cy="2881503"/>
          </a:xfrm>
          <a:prstGeom prst="rect">
            <a:avLst/>
          </a:prstGeom>
          <a:solidFill>
            <a:srgbClr val="1848C0">
              <a:alpha val="89803"/>
            </a:srgbClr>
          </a:solidFill>
          <a:ln>
            <a:noFill/>
          </a:ln>
          <a:effectLst/>
          <a:extLst/>
        </p:spPr>
        <p:txBody>
          <a:bodyPr wrap="none" anchor="ctr"/>
          <a:lstStyle/>
          <a:p>
            <a:endParaRPr lang="zh-CN" altLang="en-US"/>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94"/>
                                        </p:tgtEl>
                                        <p:attrNameLst>
                                          <p:attrName>style.visibility</p:attrName>
                                        </p:attrNameLst>
                                      </p:cBhvr>
                                      <p:to>
                                        <p:strVal val="visible"/>
                                      </p:to>
                                    </p:set>
                                    <p:anim calcmode="lin" valueType="num">
                                      <p:cBhvr additive="base">
                                        <p:cTn id="7" dur="500" fill="hold"/>
                                        <p:tgtEl>
                                          <p:spTgt spid="11294"/>
                                        </p:tgtEl>
                                        <p:attrNameLst>
                                          <p:attrName>ppt_x</p:attrName>
                                        </p:attrNameLst>
                                      </p:cBhvr>
                                      <p:tavLst>
                                        <p:tav tm="0">
                                          <p:val>
                                            <p:strVal val="0-#ppt_w/2"/>
                                          </p:val>
                                        </p:tav>
                                        <p:tav tm="100000">
                                          <p:val>
                                            <p:strVal val="#ppt_x"/>
                                          </p:val>
                                        </p:tav>
                                      </p:tavLst>
                                    </p:anim>
                                    <p:anim calcmode="lin" valueType="num">
                                      <p:cBhvr additive="base">
                                        <p:cTn id="8" dur="500" fill="hold"/>
                                        <p:tgtEl>
                                          <p:spTgt spid="1129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270"/>
                                        </p:tgtEl>
                                        <p:attrNameLst>
                                          <p:attrName>style.visibility</p:attrName>
                                        </p:attrNameLst>
                                      </p:cBhvr>
                                      <p:to>
                                        <p:strVal val="visible"/>
                                      </p:to>
                                    </p:set>
                                    <p:anim calcmode="lin" valueType="num">
                                      <p:cBhvr additive="base">
                                        <p:cTn id="12" dur="500" fill="hold"/>
                                        <p:tgtEl>
                                          <p:spTgt spid="11270"/>
                                        </p:tgtEl>
                                        <p:attrNameLst>
                                          <p:attrName>ppt_x</p:attrName>
                                        </p:attrNameLst>
                                      </p:cBhvr>
                                      <p:tavLst>
                                        <p:tav tm="0">
                                          <p:val>
                                            <p:strVal val="0-#ppt_w/2"/>
                                          </p:val>
                                        </p:tav>
                                        <p:tav tm="100000">
                                          <p:val>
                                            <p:strVal val="#ppt_x"/>
                                          </p:val>
                                        </p:tav>
                                      </p:tavLst>
                                    </p:anim>
                                    <p:anim calcmode="lin" valueType="num">
                                      <p:cBhvr additive="base">
                                        <p:cTn id="13" dur="500" fill="hold"/>
                                        <p:tgtEl>
                                          <p:spTgt spid="1127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1293"/>
                                        </p:tgtEl>
                                        <p:attrNameLst>
                                          <p:attrName>style.visibility</p:attrName>
                                        </p:attrNameLst>
                                      </p:cBhvr>
                                      <p:to>
                                        <p:strVal val="visible"/>
                                      </p:to>
                                    </p:set>
                                    <p:animEffect transition="in" filter="fade">
                                      <p:cBhvr>
                                        <p:cTn id="17" dur="1000"/>
                                        <p:tgtEl>
                                          <p:spTgt spid="11293"/>
                                        </p:tgtEl>
                                      </p:cBhvr>
                                    </p:animEffect>
                                    <p:anim calcmode="lin" valueType="num">
                                      <p:cBhvr>
                                        <p:cTn id="18" dur="1000" fill="hold"/>
                                        <p:tgtEl>
                                          <p:spTgt spid="11293"/>
                                        </p:tgtEl>
                                        <p:attrNameLst>
                                          <p:attrName>ppt_x</p:attrName>
                                        </p:attrNameLst>
                                      </p:cBhvr>
                                      <p:tavLst>
                                        <p:tav tm="0">
                                          <p:val>
                                            <p:strVal val="#ppt_x"/>
                                          </p:val>
                                        </p:tav>
                                        <p:tav tm="100000">
                                          <p:val>
                                            <p:strVal val="#ppt_x"/>
                                          </p:val>
                                        </p:tav>
                                      </p:tavLst>
                                    </p:anim>
                                    <p:anim calcmode="lin" valueType="num">
                                      <p:cBhvr>
                                        <p:cTn id="19" dur="1000" fill="hold"/>
                                        <p:tgtEl>
                                          <p:spTgt spid="1129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1273"/>
                                        </p:tgtEl>
                                        <p:attrNameLst>
                                          <p:attrName>style.visibility</p:attrName>
                                        </p:attrNameLst>
                                      </p:cBhvr>
                                      <p:to>
                                        <p:strVal val="visible"/>
                                      </p:to>
                                    </p:set>
                                    <p:animEffect transition="in" filter="wipe(down)">
                                      <p:cBhvr>
                                        <p:cTn id="23" dur="500"/>
                                        <p:tgtEl>
                                          <p:spTgt spid="11273"/>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1277"/>
                                        </p:tgtEl>
                                        <p:attrNameLst>
                                          <p:attrName>style.visibility</p:attrName>
                                        </p:attrNameLst>
                                      </p:cBhvr>
                                      <p:to>
                                        <p:strVal val="visible"/>
                                      </p:to>
                                    </p:set>
                                    <p:animEffect transition="in" filter="wipe(down)">
                                      <p:cBhvr>
                                        <p:cTn id="26" dur="500"/>
                                        <p:tgtEl>
                                          <p:spTgt spid="1127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1287"/>
                                        </p:tgtEl>
                                        <p:attrNameLst>
                                          <p:attrName>style.visibility</p:attrName>
                                        </p:attrNameLst>
                                      </p:cBhvr>
                                      <p:to>
                                        <p:strVal val="visible"/>
                                      </p:to>
                                    </p:set>
                                    <p:animEffect transition="in" filter="wipe(down)">
                                      <p:cBhvr>
                                        <p:cTn id="29" dur="500"/>
                                        <p:tgtEl>
                                          <p:spTgt spid="1128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1292"/>
                                        </p:tgtEl>
                                        <p:attrNameLst>
                                          <p:attrName>style.visibility</p:attrName>
                                        </p:attrNameLst>
                                      </p:cBhvr>
                                      <p:to>
                                        <p:strVal val="visible"/>
                                      </p:to>
                                    </p:set>
                                    <p:animEffect transition="in" filter="wipe(down)">
                                      <p:cBhvr>
                                        <p:cTn id="32" dur="500"/>
                                        <p:tgtEl>
                                          <p:spTgt spid="11292"/>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11274"/>
                                        </p:tgtEl>
                                        <p:attrNameLst>
                                          <p:attrName>style.visibility</p:attrName>
                                        </p:attrNameLst>
                                      </p:cBhvr>
                                      <p:to>
                                        <p:strVal val="visible"/>
                                      </p:to>
                                    </p:set>
                                    <p:animEffect transition="in" filter="wipe(down)">
                                      <p:cBhvr>
                                        <p:cTn id="36" dur="500"/>
                                        <p:tgtEl>
                                          <p:spTgt spid="11274"/>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1275"/>
                                        </p:tgtEl>
                                        <p:attrNameLst>
                                          <p:attrName>style.visibility</p:attrName>
                                        </p:attrNameLst>
                                      </p:cBhvr>
                                      <p:to>
                                        <p:strVal val="visible"/>
                                      </p:to>
                                    </p:set>
                                    <p:animEffect transition="in" filter="wipe(down)">
                                      <p:cBhvr>
                                        <p:cTn id="39" dur="500"/>
                                        <p:tgtEl>
                                          <p:spTgt spid="11275"/>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1276"/>
                                        </p:tgtEl>
                                        <p:attrNameLst>
                                          <p:attrName>style.visibility</p:attrName>
                                        </p:attrNameLst>
                                      </p:cBhvr>
                                      <p:to>
                                        <p:strVal val="visible"/>
                                      </p:to>
                                    </p:set>
                                    <p:animEffect transition="in" filter="wipe(down)">
                                      <p:cBhvr>
                                        <p:cTn id="42" dur="500"/>
                                        <p:tgtEl>
                                          <p:spTgt spid="1127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1278"/>
                                        </p:tgtEl>
                                        <p:attrNameLst>
                                          <p:attrName>style.visibility</p:attrName>
                                        </p:attrNameLst>
                                      </p:cBhvr>
                                      <p:to>
                                        <p:strVal val="visible"/>
                                      </p:to>
                                    </p:set>
                                    <p:animEffect transition="in" filter="wipe(down)">
                                      <p:cBhvr>
                                        <p:cTn id="45" dur="500"/>
                                        <p:tgtEl>
                                          <p:spTgt spid="11278"/>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1279"/>
                                        </p:tgtEl>
                                        <p:attrNameLst>
                                          <p:attrName>style.visibility</p:attrName>
                                        </p:attrNameLst>
                                      </p:cBhvr>
                                      <p:to>
                                        <p:strVal val="visible"/>
                                      </p:to>
                                    </p:set>
                                    <p:animEffect transition="in" filter="wipe(down)">
                                      <p:cBhvr>
                                        <p:cTn id="48" dur="500"/>
                                        <p:tgtEl>
                                          <p:spTgt spid="1127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1280"/>
                                        </p:tgtEl>
                                        <p:attrNameLst>
                                          <p:attrName>style.visibility</p:attrName>
                                        </p:attrNameLst>
                                      </p:cBhvr>
                                      <p:to>
                                        <p:strVal val="visible"/>
                                      </p:to>
                                    </p:set>
                                    <p:animEffect transition="in" filter="wipe(down)">
                                      <p:cBhvr>
                                        <p:cTn id="51" dur="500"/>
                                        <p:tgtEl>
                                          <p:spTgt spid="1128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1281"/>
                                        </p:tgtEl>
                                        <p:attrNameLst>
                                          <p:attrName>style.visibility</p:attrName>
                                        </p:attrNameLst>
                                      </p:cBhvr>
                                      <p:to>
                                        <p:strVal val="visible"/>
                                      </p:to>
                                    </p:set>
                                    <p:animEffect transition="in" filter="wipe(down)">
                                      <p:cBhvr>
                                        <p:cTn id="54" dur="500"/>
                                        <p:tgtEl>
                                          <p:spTgt spid="11281"/>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1282"/>
                                        </p:tgtEl>
                                        <p:attrNameLst>
                                          <p:attrName>style.visibility</p:attrName>
                                        </p:attrNameLst>
                                      </p:cBhvr>
                                      <p:to>
                                        <p:strVal val="visible"/>
                                      </p:to>
                                    </p:set>
                                    <p:animEffect transition="in" filter="wipe(down)">
                                      <p:cBhvr>
                                        <p:cTn id="57" dur="500"/>
                                        <p:tgtEl>
                                          <p:spTgt spid="11282"/>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1283"/>
                                        </p:tgtEl>
                                        <p:attrNameLst>
                                          <p:attrName>style.visibility</p:attrName>
                                        </p:attrNameLst>
                                      </p:cBhvr>
                                      <p:to>
                                        <p:strVal val="visible"/>
                                      </p:to>
                                    </p:set>
                                    <p:animEffect transition="in" filter="wipe(down)">
                                      <p:cBhvr>
                                        <p:cTn id="60" dur="500"/>
                                        <p:tgtEl>
                                          <p:spTgt spid="11283"/>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1284"/>
                                        </p:tgtEl>
                                        <p:attrNameLst>
                                          <p:attrName>style.visibility</p:attrName>
                                        </p:attrNameLst>
                                      </p:cBhvr>
                                      <p:to>
                                        <p:strVal val="visible"/>
                                      </p:to>
                                    </p:set>
                                    <p:animEffect transition="in" filter="wipe(down)">
                                      <p:cBhvr>
                                        <p:cTn id="63" dur="500"/>
                                        <p:tgtEl>
                                          <p:spTgt spid="11284"/>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1285"/>
                                        </p:tgtEl>
                                        <p:attrNameLst>
                                          <p:attrName>style.visibility</p:attrName>
                                        </p:attrNameLst>
                                      </p:cBhvr>
                                      <p:to>
                                        <p:strVal val="visible"/>
                                      </p:to>
                                    </p:set>
                                    <p:animEffect transition="in" filter="wipe(down)">
                                      <p:cBhvr>
                                        <p:cTn id="66" dur="500"/>
                                        <p:tgtEl>
                                          <p:spTgt spid="11285"/>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286"/>
                                        </p:tgtEl>
                                        <p:attrNameLst>
                                          <p:attrName>style.visibility</p:attrName>
                                        </p:attrNameLst>
                                      </p:cBhvr>
                                      <p:to>
                                        <p:strVal val="visible"/>
                                      </p:to>
                                    </p:set>
                                    <p:animEffect transition="in" filter="wipe(down)">
                                      <p:cBhvr>
                                        <p:cTn id="69" dur="500"/>
                                        <p:tgtEl>
                                          <p:spTgt spid="11286"/>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1288"/>
                                        </p:tgtEl>
                                        <p:attrNameLst>
                                          <p:attrName>style.visibility</p:attrName>
                                        </p:attrNameLst>
                                      </p:cBhvr>
                                      <p:to>
                                        <p:strVal val="visible"/>
                                      </p:to>
                                    </p:set>
                                    <p:animEffect transition="in" filter="wipe(down)">
                                      <p:cBhvr>
                                        <p:cTn id="72" dur="500"/>
                                        <p:tgtEl>
                                          <p:spTgt spid="11288"/>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1289"/>
                                        </p:tgtEl>
                                        <p:attrNameLst>
                                          <p:attrName>style.visibility</p:attrName>
                                        </p:attrNameLst>
                                      </p:cBhvr>
                                      <p:to>
                                        <p:strVal val="visible"/>
                                      </p:to>
                                    </p:set>
                                    <p:animEffect transition="in" filter="wipe(down)">
                                      <p:cBhvr>
                                        <p:cTn id="75" dur="500"/>
                                        <p:tgtEl>
                                          <p:spTgt spid="11289"/>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11290"/>
                                        </p:tgtEl>
                                        <p:attrNameLst>
                                          <p:attrName>style.visibility</p:attrName>
                                        </p:attrNameLst>
                                      </p:cBhvr>
                                      <p:to>
                                        <p:strVal val="visible"/>
                                      </p:to>
                                    </p:set>
                                    <p:animEffect transition="in" filter="wipe(down)">
                                      <p:cBhvr>
                                        <p:cTn id="78" dur="500"/>
                                        <p:tgtEl>
                                          <p:spTgt spid="11290"/>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11291"/>
                                        </p:tgtEl>
                                        <p:attrNameLst>
                                          <p:attrName>style.visibility</p:attrName>
                                        </p:attrNameLst>
                                      </p:cBhvr>
                                      <p:to>
                                        <p:strVal val="visible"/>
                                      </p:to>
                                    </p:set>
                                    <p:animEffect transition="in" filter="wipe(down)">
                                      <p:cBhvr>
                                        <p:cTn id="81" dur="500"/>
                                        <p:tgtEl>
                                          <p:spTgt spid="11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animBg="1"/>
      <p:bldP spid="11273" grpId="0" animBg="1"/>
      <p:bldP spid="11274" grpId="0" animBg="1"/>
      <p:bldP spid="11275" grpId="0" animBg="1"/>
      <p:bldP spid="11276" grpId="0"/>
      <p:bldP spid="11277" grpId="0"/>
      <p:bldP spid="11278" grpId="0" animBg="1"/>
      <p:bldP spid="11279" grpId="0" animBg="1"/>
      <p:bldP spid="11280" grpId="0" animBg="1"/>
      <p:bldP spid="11281" grpId="0"/>
      <p:bldP spid="11282" grpId="0"/>
      <p:bldP spid="11283" grpId="0" animBg="1"/>
      <p:bldP spid="11284" grpId="0" animBg="1"/>
      <p:bldP spid="11285" grpId="0" animBg="1"/>
      <p:bldP spid="11286" grpId="0"/>
      <p:bldP spid="11287" grpId="0"/>
      <p:bldP spid="11288" grpId="0" animBg="1"/>
      <p:bldP spid="11289" grpId="0" animBg="1"/>
      <p:bldP spid="11290" grpId="0" animBg="1"/>
      <p:bldP spid="11291" grpId="0"/>
      <p:bldP spid="11292" grpId="0"/>
      <p:bldP spid="11293" grpId="0"/>
      <p:bldP spid="112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ChangeArrowheads="1"/>
          </p:cNvSpPr>
          <p:nvPr/>
        </p:nvSpPr>
        <p:spPr bwMode="auto">
          <a:xfrm>
            <a:off x="1151620" y="1353385"/>
            <a:ext cx="2255825" cy="1583715"/>
          </a:xfrm>
          <a:prstGeom prst="rect">
            <a:avLst/>
          </a:prstGeom>
          <a:blipFill dpi="0" rotWithShape="1">
            <a:blip r:embed="rId3" cstate="print"/>
            <a:srcRect/>
            <a:stretch>
              <a:fillRect r="-50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297" name="Rectangle 7"/>
          <p:cNvSpPr>
            <a:spLocks noChangeArrowheads="1"/>
          </p:cNvSpPr>
          <p:nvPr/>
        </p:nvSpPr>
        <p:spPr bwMode="auto">
          <a:xfrm>
            <a:off x="3443958" y="1353385"/>
            <a:ext cx="1582737" cy="1583715"/>
          </a:xfrm>
          <a:prstGeom prst="rect">
            <a:avLst/>
          </a:prstGeom>
          <a:solidFill>
            <a:schemeClr val="accent2"/>
          </a:solidFill>
          <a:ln>
            <a:noFill/>
          </a:ln>
          <a:extLst/>
        </p:spPr>
        <p:txBody>
          <a:bodyPr/>
          <a:lstStyle/>
          <a:p>
            <a:endParaRPr lang="zh-CN" altLang="en-US"/>
          </a:p>
        </p:txBody>
      </p:sp>
      <p:sp>
        <p:nvSpPr>
          <p:cNvPr id="12296" name="Rectangle 8"/>
          <p:cNvSpPr>
            <a:spLocks noChangeArrowheads="1"/>
          </p:cNvSpPr>
          <p:nvPr/>
        </p:nvSpPr>
        <p:spPr bwMode="auto">
          <a:xfrm>
            <a:off x="5061620" y="1353385"/>
            <a:ext cx="2282688" cy="1583715"/>
          </a:xfrm>
          <a:prstGeom prst="rect">
            <a:avLst/>
          </a:prstGeom>
          <a:blipFill dpi="0" rotWithShape="1">
            <a:blip r:embed="rId4" cstate="print"/>
            <a:srcRect/>
            <a:stretch>
              <a:fillRect b="-43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302" name="Rectangle 10"/>
          <p:cNvSpPr>
            <a:spLocks noChangeArrowheads="1"/>
          </p:cNvSpPr>
          <p:nvPr/>
        </p:nvSpPr>
        <p:spPr bwMode="auto">
          <a:xfrm>
            <a:off x="1151620" y="2968871"/>
            <a:ext cx="2255825" cy="1583714"/>
          </a:xfrm>
          <a:prstGeom prst="rect">
            <a:avLst/>
          </a:prstGeom>
          <a:solidFill>
            <a:schemeClr val="accent1"/>
          </a:solidFill>
          <a:ln>
            <a:noFill/>
          </a:ln>
          <a:extLst/>
        </p:spPr>
        <p:txBody>
          <a:bodyPr/>
          <a:lstStyle/>
          <a:p>
            <a:endParaRPr lang="zh-CN" altLang="en-US"/>
          </a:p>
        </p:txBody>
      </p:sp>
      <p:sp>
        <p:nvSpPr>
          <p:cNvPr id="12299" name="Rectangle 11"/>
          <p:cNvSpPr>
            <a:spLocks noChangeArrowheads="1"/>
          </p:cNvSpPr>
          <p:nvPr/>
        </p:nvSpPr>
        <p:spPr bwMode="auto">
          <a:xfrm>
            <a:off x="3443958" y="2968871"/>
            <a:ext cx="1582737" cy="1583714"/>
          </a:xfrm>
          <a:prstGeom prst="rect">
            <a:avLst/>
          </a:prstGeom>
          <a:blipFill dpi="0" rotWithShape="1">
            <a:blip r:embed="rId5" cstate="print"/>
            <a:srcRect/>
            <a:stretch>
              <a:fillRect r="-16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306" name="Rectangle 12"/>
          <p:cNvSpPr>
            <a:spLocks noChangeArrowheads="1"/>
          </p:cNvSpPr>
          <p:nvPr/>
        </p:nvSpPr>
        <p:spPr bwMode="auto">
          <a:xfrm>
            <a:off x="5061620" y="2968871"/>
            <a:ext cx="2282688" cy="1583714"/>
          </a:xfrm>
          <a:prstGeom prst="rect">
            <a:avLst/>
          </a:prstGeom>
          <a:solidFill>
            <a:schemeClr val="accent3"/>
          </a:solidFill>
          <a:ln>
            <a:noFill/>
          </a:ln>
          <a:extLst/>
        </p:spPr>
        <p:txBody>
          <a:bodyPr/>
          <a:lstStyle/>
          <a:p>
            <a:endParaRPr lang="zh-CN" altLang="en-US"/>
          </a:p>
        </p:txBody>
      </p:sp>
      <p:sp>
        <p:nvSpPr>
          <p:cNvPr id="12310" name="Freeform 14"/>
          <p:cNvSpPr>
            <a:spLocks noEditPoints="1"/>
          </p:cNvSpPr>
          <p:nvPr/>
        </p:nvSpPr>
        <p:spPr bwMode="auto">
          <a:xfrm>
            <a:off x="3977357" y="1625016"/>
            <a:ext cx="517525" cy="517845"/>
          </a:xfrm>
          <a:custGeom>
            <a:avLst/>
            <a:gdLst>
              <a:gd name="T0" fmla="*/ 258763 w 326"/>
              <a:gd name="T1" fmla="*/ 323850 h 326"/>
              <a:gd name="T2" fmla="*/ 130175 w 326"/>
              <a:gd name="T3" fmla="*/ 195263 h 326"/>
              <a:gd name="T4" fmla="*/ 193675 w 326"/>
              <a:gd name="T5" fmla="*/ 195263 h 326"/>
              <a:gd name="T6" fmla="*/ 193675 w 326"/>
              <a:gd name="T7" fmla="*/ 0 h 326"/>
              <a:gd name="T8" fmla="*/ 323850 w 326"/>
              <a:gd name="T9" fmla="*/ 0 h 326"/>
              <a:gd name="T10" fmla="*/ 323850 w 326"/>
              <a:gd name="T11" fmla="*/ 195263 h 326"/>
              <a:gd name="T12" fmla="*/ 388938 w 326"/>
              <a:gd name="T13" fmla="*/ 195263 h 326"/>
              <a:gd name="T14" fmla="*/ 258763 w 326"/>
              <a:gd name="T15" fmla="*/ 323850 h 326"/>
              <a:gd name="T16" fmla="*/ 436563 w 326"/>
              <a:gd name="T17" fmla="*/ 161925 h 326"/>
              <a:gd name="T18" fmla="*/ 398463 w 326"/>
              <a:gd name="T19" fmla="*/ 161925 h 326"/>
              <a:gd name="T20" fmla="*/ 479425 w 326"/>
              <a:gd name="T21" fmla="*/ 323850 h 326"/>
              <a:gd name="T22" fmla="*/ 388938 w 326"/>
              <a:gd name="T23" fmla="*/ 323850 h 326"/>
              <a:gd name="T24" fmla="*/ 323850 w 326"/>
              <a:gd name="T25" fmla="*/ 420688 h 326"/>
              <a:gd name="T26" fmla="*/ 193675 w 326"/>
              <a:gd name="T27" fmla="*/ 420688 h 326"/>
              <a:gd name="T28" fmla="*/ 130175 w 326"/>
              <a:gd name="T29" fmla="*/ 323850 h 326"/>
              <a:gd name="T30" fmla="*/ 34925 w 326"/>
              <a:gd name="T31" fmla="*/ 323850 h 326"/>
              <a:gd name="T32" fmla="*/ 115888 w 326"/>
              <a:gd name="T33" fmla="*/ 161925 h 326"/>
              <a:gd name="T34" fmla="*/ 80963 w 326"/>
              <a:gd name="T35" fmla="*/ 161925 h 326"/>
              <a:gd name="T36" fmla="*/ 0 w 326"/>
              <a:gd name="T37" fmla="*/ 323850 h 326"/>
              <a:gd name="T38" fmla="*/ 0 w 326"/>
              <a:gd name="T39" fmla="*/ 517525 h 326"/>
              <a:gd name="T40" fmla="*/ 517525 w 326"/>
              <a:gd name="T41" fmla="*/ 517525 h 326"/>
              <a:gd name="T42" fmla="*/ 517525 w 326"/>
              <a:gd name="T43" fmla="*/ 323850 h 326"/>
              <a:gd name="T44" fmla="*/ 436563 w 326"/>
              <a:gd name="T45" fmla="*/ 161925 h 3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26" h="326">
                <a:moveTo>
                  <a:pt x="163" y="204"/>
                </a:moveTo>
                <a:lnTo>
                  <a:pt x="82" y="123"/>
                </a:lnTo>
                <a:lnTo>
                  <a:pt x="122" y="123"/>
                </a:lnTo>
                <a:lnTo>
                  <a:pt x="122" y="0"/>
                </a:lnTo>
                <a:lnTo>
                  <a:pt x="204" y="0"/>
                </a:lnTo>
                <a:lnTo>
                  <a:pt x="204" y="123"/>
                </a:lnTo>
                <a:lnTo>
                  <a:pt x="245" y="123"/>
                </a:lnTo>
                <a:lnTo>
                  <a:pt x="163" y="204"/>
                </a:lnTo>
                <a:close/>
                <a:moveTo>
                  <a:pt x="275" y="102"/>
                </a:moveTo>
                <a:lnTo>
                  <a:pt x="251" y="102"/>
                </a:lnTo>
                <a:lnTo>
                  <a:pt x="302" y="204"/>
                </a:lnTo>
                <a:lnTo>
                  <a:pt x="245" y="204"/>
                </a:lnTo>
                <a:lnTo>
                  <a:pt x="204" y="265"/>
                </a:lnTo>
                <a:lnTo>
                  <a:pt x="122" y="265"/>
                </a:lnTo>
                <a:lnTo>
                  <a:pt x="82" y="204"/>
                </a:lnTo>
                <a:lnTo>
                  <a:pt x="22" y="204"/>
                </a:lnTo>
                <a:lnTo>
                  <a:pt x="73" y="102"/>
                </a:lnTo>
                <a:lnTo>
                  <a:pt x="51" y="102"/>
                </a:lnTo>
                <a:lnTo>
                  <a:pt x="0" y="204"/>
                </a:lnTo>
                <a:lnTo>
                  <a:pt x="0" y="326"/>
                </a:lnTo>
                <a:lnTo>
                  <a:pt x="326" y="326"/>
                </a:lnTo>
                <a:lnTo>
                  <a:pt x="326" y="204"/>
                </a:lnTo>
                <a:lnTo>
                  <a:pt x="275" y="1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1" name="Rectangle 15"/>
          <p:cNvSpPr>
            <a:spLocks noChangeArrowheads="1"/>
          </p:cNvSpPr>
          <p:nvPr/>
        </p:nvSpPr>
        <p:spPr bwMode="auto">
          <a:xfrm>
            <a:off x="5758533" y="3605850"/>
            <a:ext cx="161925" cy="317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2" name="Freeform 16"/>
          <p:cNvSpPr>
            <a:spLocks/>
          </p:cNvSpPr>
          <p:nvPr/>
        </p:nvSpPr>
        <p:spPr bwMode="auto">
          <a:xfrm>
            <a:off x="5693444" y="3216673"/>
            <a:ext cx="323850" cy="96897"/>
          </a:xfrm>
          <a:custGeom>
            <a:avLst/>
            <a:gdLst>
              <a:gd name="T0" fmla="*/ 32385 w 120"/>
              <a:gd name="T1" fmla="*/ 32279 h 36"/>
              <a:gd name="T2" fmla="*/ 291465 w 120"/>
              <a:gd name="T3" fmla="*/ 32279 h 36"/>
              <a:gd name="T4" fmla="*/ 291465 w 120"/>
              <a:gd name="T5" fmla="*/ 96837 h 36"/>
              <a:gd name="T6" fmla="*/ 323850 w 120"/>
              <a:gd name="T7" fmla="*/ 96837 h 36"/>
              <a:gd name="T8" fmla="*/ 323850 w 120"/>
              <a:gd name="T9" fmla="*/ 32279 h 36"/>
              <a:gd name="T10" fmla="*/ 291465 w 120"/>
              <a:gd name="T11" fmla="*/ 0 h 36"/>
              <a:gd name="T12" fmla="*/ 32385 w 120"/>
              <a:gd name="T13" fmla="*/ 0 h 36"/>
              <a:gd name="T14" fmla="*/ 0 w 120"/>
              <a:gd name="T15" fmla="*/ 32279 h 36"/>
              <a:gd name="T16" fmla="*/ 0 w 120"/>
              <a:gd name="T17" fmla="*/ 96837 h 36"/>
              <a:gd name="T18" fmla="*/ 32385 w 120"/>
              <a:gd name="T19" fmla="*/ 96837 h 36"/>
              <a:gd name="T20" fmla="*/ 32385 w 120"/>
              <a:gd name="T21" fmla="*/ 32279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0" h="36">
                <a:moveTo>
                  <a:pt x="12" y="12"/>
                </a:moveTo>
                <a:cubicBezTo>
                  <a:pt x="108" y="12"/>
                  <a:pt x="108" y="12"/>
                  <a:pt x="108" y="12"/>
                </a:cubicBezTo>
                <a:cubicBezTo>
                  <a:pt x="108" y="36"/>
                  <a:pt x="108" y="36"/>
                  <a:pt x="108" y="36"/>
                </a:cubicBezTo>
                <a:cubicBezTo>
                  <a:pt x="120" y="36"/>
                  <a:pt x="120" y="36"/>
                  <a:pt x="120" y="36"/>
                </a:cubicBezTo>
                <a:cubicBezTo>
                  <a:pt x="120" y="12"/>
                  <a:pt x="120" y="12"/>
                  <a:pt x="120" y="12"/>
                </a:cubicBezTo>
                <a:cubicBezTo>
                  <a:pt x="120" y="5"/>
                  <a:pt x="114" y="0"/>
                  <a:pt x="108" y="0"/>
                </a:cubicBezTo>
                <a:cubicBezTo>
                  <a:pt x="12" y="0"/>
                  <a:pt x="12" y="0"/>
                  <a:pt x="12" y="0"/>
                </a:cubicBezTo>
                <a:cubicBezTo>
                  <a:pt x="5" y="0"/>
                  <a:pt x="0" y="5"/>
                  <a:pt x="0" y="12"/>
                </a:cubicBezTo>
                <a:cubicBezTo>
                  <a:pt x="0" y="36"/>
                  <a:pt x="0" y="36"/>
                  <a:pt x="0" y="36"/>
                </a:cubicBezTo>
                <a:cubicBezTo>
                  <a:pt x="12" y="36"/>
                  <a:pt x="12" y="36"/>
                  <a:pt x="12" y="36"/>
                </a:cubicBezTo>
                <a:lnTo>
                  <a:pt x="1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3" name="Rectangle 17"/>
          <p:cNvSpPr>
            <a:spLocks noChangeArrowheads="1"/>
          </p:cNvSpPr>
          <p:nvPr/>
        </p:nvSpPr>
        <p:spPr bwMode="auto">
          <a:xfrm>
            <a:off x="5758533" y="3540723"/>
            <a:ext cx="193675" cy="317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4" name="Freeform 18"/>
          <p:cNvSpPr>
            <a:spLocks noEditPoints="1"/>
          </p:cNvSpPr>
          <p:nvPr/>
        </p:nvSpPr>
        <p:spPr bwMode="auto">
          <a:xfrm>
            <a:off x="5596608" y="3346928"/>
            <a:ext cx="517525" cy="387589"/>
          </a:xfrm>
          <a:custGeom>
            <a:avLst/>
            <a:gdLst>
              <a:gd name="T0" fmla="*/ 485180 w 192"/>
              <a:gd name="T1" fmla="*/ 0 h 144"/>
              <a:gd name="T2" fmla="*/ 32345 w 192"/>
              <a:gd name="T3" fmla="*/ 0 h 144"/>
              <a:gd name="T4" fmla="*/ 0 w 192"/>
              <a:gd name="T5" fmla="*/ 32279 h 144"/>
              <a:gd name="T6" fmla="*/ 0 w 192"/>
              <a:gd name="T7" fmla="*/ 225954 h 144"/>
              <a:gd name="T8" fmla="*/ 32345 w 192"/>
              <a:gd name="T9" fmla="*/ 258233 h 144"/>
              <a:gd name="T10" fmla="*/ 97036 w 192"/>
              <a:gd name="T11" fmla="*/ 258233 h 144"/>
              <a:gd name="T12" fmla="*/ 97036 w 192"/>
              <a:gd name="T13" fmla="*/ 355071 h 144"/>
              <a:gd name="T14" fmla="*/ 129381 w 192"/>
              <a:gd name="T15" fmla="*/ 387350 h 144"/>
              <a:gd name="T16" fmla="*/ 388144 w 192"/>
              <a:gd name="T17" fmla="*/ 387350 h 144"/>
              <a:gd name="T18" fmla="*/ 420489 w 192"/>
              <a:gd name="T19" fmla="*/ 355071 h 144"/>
              <a:gd name="T20" fmla="*/ 420489 w 192"/>
              <a:gd name="T21" fmla="*/ 258233 h 144"/>
              <a:gd name="T22" fmla="*/ 485180 w 192"/>
              <a:gd name="T23" fmla="*/ 258233 h 144"/>
              <a:gd name="T24" fmla="*/ 517525 w 192"/>
              <a:gd name="T25" fmla="*/ 225954 h 144"/>
              <a:gd name="T26" fmla="*/ 517525 w 192"/>
              <a:gd name="T27" fmla="*/ 32279 h 144"/>
              <a:gd name="T28" fmla="*/ 485180 w 192"/>
              <a:gd name="T29" fmla="*/ 0 h 144"/>
              <a:gd name="T30" fmla="*/ 388144 w 192"/>
              <a:gd name="T31" fmla="*/ 355071 h 144"/>
              <a:gd name="T32" fmla="*/ 129381 w 192"/>
              <a:gd name="T33" fmla="*/ 355071 h 144"/>
              <a:gd name="T34" fmla="*/ 129381 w 192"/>
              <a:gd name="T35" fmla="*/ 161396 h 144"/>
              <a:gd name="T36" fmla="*/ 388144 w 192"/>
              <a:gd name="T37" fmla="*/ 161396 h 144"/>
              <a:gd name="T38" fmla="*/ 388144 w 192"/>
              <a:gd name="T39" fmla="*/ 355071 h 144"/>
              <a:gd name="T40" fmla="*/ 452834 w 192"/>
              <a:gd name="T41" fmla="*/ 96838 h 144"/>
              <a:gd name="T42" fmla="*/ 420489 w 192"/>
              <a:gd name="T43" fmla="*/ 64558 h 144"/>
              <a:gd name="T44" fmla="*/ 452834 w 192"/>
              <a:gd name="T45" fmla="*/ 32279 h 144"/>
              <a:gd name="T46" fmla="*/ 485180 w 192"/>
              <a:gd name="T47" fmla="*/ 64558 h 144"/>
              <a:gd name="T48" fmla="*/ 452834 w 192"/>
              <a:gd name="T49" fmla="*/ 96838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2" h="144">
                <a:moveTo>
                  <a:pt x="180" y="0"/>
                </a:moveTo>
                <a:cubicBezTo>
                  <a:pt x="12" y="0"/>
                  <a:pt x="12" y="0"/>
                  <a:pt x="12" y="0"/>
                </a:cubicBezTo>
                <a:cubicBezTo>
                  <a:pt x="5" y="0"/>
                  <a:pt x="0" y="5"/>
                  <a:pt x="0" y="12"/>
                </a:cubicBezTo>
                <a:cubicBezTo>
                  <a:pt x="0" y="84"/>
                  <a:pt x="0" y="84"/>
                  <a:pt x="0" y="84"/>
                </a:cubicBezTo>
                <a:cubicBezTo>
                  <a:pt x="0" y="90"/>
                  <a:pt x="5" y="96"/>
                  <a:pt x="12" y="96"/>
                </a:cubicBezTo>
                <a:cubicBezTo>
                  <a:pt x="36" y="96"/>
                  <a:pt x="36" y="96"/>
                  <a:pt x="36" y="96"/>
                </a:cubicBezTo>
                <a:cubicBezTo>
                  <a:pt x="36" y="132"/>
                  <a:pt x="36" y="132"/>
                  <a:pt x="36" y="132"/>
                </a:cubicBezTo>
                <a:cubicBezTo>
                  <a:pt x="36" y="138"/>
                  <a:pt x="41" y="144"/>
                  <a:pt x="48" y="144"/>
                </a:cubicBezTo>
                <a:cubicBezTo>
                  <a:pt x="144" y="144"/>
                  <a:pt x="144" y="144"/>
                  <a:pt x="144" y="144"/>
                </a:cubicBezTo>
                <a:cubicBezTo>
                  <a:pt x="150" y="144"/>
                  <a:pt x="156" y="138"/>
                  <a:pt x="156" y="132"/>
                </a:cubicBezTo>
                <a:cubicBezTo>
                  <a:pt x="156" y="96"/>
                  <a:pt x="156" y="96"/>
                  <a:pt x="156" y="96"/>
                </a:cubicBezTo>
                <a:cubicBezTo>
                  <a:pt x="180" y="96"/>
                  <a:pt x="180" y="96"/>
                  <a:pt x="180" y="96"/>
                </a:cubicBezTo>
                <a:cubicBezTo>
                  <a:pt x="186" y="96"/>
                  <a:pt x="192" y="90"/>
                  <a:pt x="192" y="84"/>
                </a:cubicBezTo>
                <a:cubicBezTo>
                  <a:pt x="192" y="12"/>
                  <a:pt x="192" y="12"/>
                  <a:pt x="192" y="12"/>
                </a:cubicBezTo>
                <a:cubicBezTo>
                  <a:pt x="192" y="5"/>
                  <a:pt x="186" y="0"/>
                  <a:pt x="180" y="0"/>
                </a:cubicBezTo>
                <a:close/>
                <a:moveTo>
                  <a:pt x="144" y="132"/>
                </a:moveTo>
                <a:cubicBezTo>
                  <a:pt x="48" y="132"/>
                  <a:pt x="48" y="132"/>
                  <a:pt x="48" y="132"/>
                </a:cubicBezTo>
                <a:cubicBezTo>
                  <a:pt x="48" y="60"/>
                  <a:pt x="48" y="60"/>
                  <a:pt x="48" y="60"/>
                </a:cubicBezTo>
                <a:cubicBezTo>
                  <a:pt x="144" y="60"/>
                  <a:pt x="144" y="60"/>
                  <a:pt x="144" y="60"/>
                </a:cubicBezTo>
                <a:lnTo>
                  <a:pt x="144" y="132"/>
                </a:lnTo>
                <a:close/>
                <a:moveTo>
                  <a:pt x="168" y="36"/>
                </a:moveTo>
                <a:cubicBezTo>
                  <a:pt x="161" y="36"/>
                  <a:pt x="156" y="30"/>
                  <a:pt x="156" y="24"/>
                </a:cubicBezTo>
                <a:cubicBezTo>
                  <a:pt x="156" y="17"/>
                  <a:pt x="161" y="12"/>
                  <a:pt x="168" y="12"/>
                </a:cubicBezTo>
                <a:cubicBezTo>
                  <a:pt x="174" y="12"/>
                  <a:pt x="180" y="17"/>
                  <a:pt x="180" y="24"/>
                </a:cubicBezTo>
                <a:cubicBezTo>
                  <a:pt x="180" y="30"/>
                  <a:pt x="174" y="36"/>
                  <a:pt x="168"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5" name="Rectangle 19"/>
          <p:cNvSpPr>
            <a:spLocks noChangeArrowheads="1"/>
          </p:cNvSpPr>
          <p:nvPr/>
        </p:nvSpPr>
        <p:spPr bwMode="auto">
          <a:xfrm>
            <a:off x="3424908" y="2289001"/>
            <a:ext cx="162083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Aft>
                <a:spcPts val="450"/>
              </a:spcAft>
              <a:buClr>
                <a:srgbClr val="00B050"/>
              </a:buClr>
              <a:buSzPct val="80000"/>
              <a:defRPr/>
            </a:pPr>
            <a:r>
              <a:rPr lang="zh-CN" altLang="en-US" sz="900" dirty="0">
                <a:solidFill>
                  <a:schemeClr val="bg1"/>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bg1"/>
              </a:solidFill>
              <a:latin typeface="微软雅黑" pitchFamily="34" charset="-122"/>
              <a:ea typeface="微软雅黑" pitchFamily="34" charset="-122"/>
            </a:endParaRPr>
          </a:p>
        </p:txBody>
      </p:sp>
      <p:sp>
        <p:nvSpPr>
          <p:cNvPr id="12316" name="Rectangle 20"/>
          <p:cNvSpPr>
            <a:spLocks noChangeArrowheads="1"/>
          </p:cNvSpPr>
          <p:nvPr/>
        </p:nvSpPr>
        <p:spPr bwMode="auto">
          <a:xfrm>
            <a:off x="5039394" y="3887012"/>
            <a:ext cx="162083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Aft>
                <a:spcPts val="450"/>
              </a:spcAft>
              <a:buClr>
                <a:srgbClr val="00B050"/>
              </a:buClr>
              <a:buSzPct val="80000"/>
              <a:defRPr/>
            </a:pPr>
            <a:r>
              <a:rPr lang="zh-CN" altLang="en-US" sz="900" dirty="0">
                <a:solidFill>
                  <a:schemeClr val="bg1"/>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bg1"/>
              </a:solidFill>
              <a:latin typeface="微软雅黑" pitchFamily="34" charset="-122"/>
              <a:ea typeface="微软雅黑" pitchFamily="34" charset="-122"/>
            </a:endParaRPr>
          </a:p>
        </p:txBody>
      </p:sp>
      <p:sp>
        <p:nvSpPr>
          <p:cNvPr id="12317" name="Rectangle 21"/>
          <p:cNvSpPr>
            <a:spLocks noChangeArrowheads="1"/>
          </p:cNvSpPr>
          <p:nvPr/>
        </p:nvSpPr>
        <p:spPr bwMode="auto">
          <a:xfrm>
            <a:off x="2153319" y="3370755"/>
            <a:ext cx="954088" cy="519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800" b="1">
                <a:solidFill>
                  <a:schemeClr val="bg1"/>
                </a:solidFill>
                <a:latin typeface="微软雅黑" pitchFamily="34" charset="-122"/>
                <a:ea typeface="微软雅黑" pitchFamily="34" charset="-122"/>
              </a:rPr>
              <a:t>30%</a:t>
            </a:r>
          </a:p>
        </p:txBody>
      </p:sp>
      <p:sp>
        <p:nvSpPr>
          <p:cNvPr id="12318" name="Line 22"/>
          <p:cNvSpPr>
            <a:spLocks noChangeShapeType="1"/>
          </p:cNvSpPr>
          <p:nvPr/>
        </p:nvSpPr>
        <p:spPr bwMode="auto">
          <a:xfrm>
            <a:off x="2092994" y="3874304"/>
            <a:ext cx="1081088"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19" name="Rectangle 23"/>
          <p:cNvSpPr>
            <a:spLocks noChangeArrowheads="1"/>
          </p:cNvSpPr>
          <p:nvPr/>
        </p:nvSpPr>
        <p:spPr bwMode="auto">
          <a:xfrm>
            <a:off x="2167112" y="3971201"/>
            <a:ext cx="92333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4"/>
                                        </p:tgtEl>
                                        <p:attrNameLst>
                                          <p:attrName>style.visibility</p:attrName>
                                        </p:attrNameLst>
                                      </p:cBhvr>
                                      <p:to>
                                        <p:strVal val="visible"/>
                                      </p:to>
                                    </p:set>
                                    <p:anim calcmode="lin" valueType="num">
                                      <p:cBhvr additive="base">
                                        <p:cTn id="7" dur="500" fill="hold"/>
                                        <p:tgtEl>
                                          <p:spTgt spid="12294"/>
                                        </p:tgtEl>
                                        <p:attrNameLst>
                                          <p:attrName>ppt_x</p:attrName>
                                        </p:attrNameLst>
                                      </p:cBhvr>
                                      <p:tavLst>
                                        <p:tav tm="0">
                                          <p:val>
                                            <p:strVal val="0-#ppt_w/2"/>
                                          </p:val>
                                        </p:tav>
                                        <p:tav tm="100000">
                                          <p:val>
                                            <p:strVal val="#ppt_x"/>
                                          </p:val>
                                        </p:tav>
                                      </p:tavLst>
                                    </p:anim>
                                    <p:anim calcmode="lin" valueType="num">
                                      <p:cBhvr additive="base">
                                        <p:cTn id="8" dur="500" fill="hold"/>
                                        <p:tgtEl>
                                          <p:spTgt spid="1229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2302"/>
                                        </p:tgtEl>
                                        <p:attrNameLst>
                                          <p:attrName>style.visibility</p:attrName>
                                        </p:attrNameLst>
                                      </p:cBhvr>
                                      <p:to>
                                        <p:strVal val="visible"/>
                                      </p:to>
                                    </p:set>
                                    <p:animEffect transition="in" filter="wipe(up)">
                                      <p:cBhvr>
                                        <p:cTn id="12" dur="500"/>
                                        <p:tgtEl>
                                          <p:spTgt spid="12302"/>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2317"/>
                                        </p:tgtEl>
                                        <p:attrNameLst>
                                          <p:attrName>style.visibility</p:attrName>
                                        </p:attrNameLst>
                                      </p:cBhvr>
                                      <p:to>
                                        <p:strVal val="visible"/>
                                      </p:to>
                                    </p:set>
                                    <p:animEffect transition="in" filter="fade">
                                      <p:cBhvr>
                                        <p:cTn id="16" dur="1000"/>
                                        <p:tgtEl>
                                          <p:spTgt spid="12317"/>
                                        </p:tgtEl>
                                      </p:cBhvr>
                                    </p:animEffect>
                                    <p:anim calcmode="lin" valueType="num">
                                      <p:cBhvr>
                                        <p:cTn id="17" dur="1000" fill="hold"/>
                                        <p:tgtEl>
                                          <p:spTgt spid="12317"/>
                                        </p:tgtEl>
                                        <p:attrNameLst>
                                          <p:attrName>ppt_x</p:attrName>
                                        </p:attrNameLst>
                                      </p:cBhvr>
                                      <p:tavLst>
                                        <p:tav tm="0">
                                          <p:val>
                                            <p:strVal val="#ppt_x"/>
                                          </p:val>
                                        </p:tav>
                                        <p:tav tm="100000">
                                          <p:val>
                                            <p:strVal val="#ppt_x"/>
                                          </p:val>
                                        </p:tav>
                                      </p:tavLst>
                                    </p:anim>
                                    <p:anim calcmode="lin" valueType="num">
                                      <p:cBhvr>
                                        <p:cTn id="18" dur="1000" fill="hold"/>
                                        <p:tgtEl>
                                          <p:spTgt spid="1231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2318"/>
                                        </p:tgtEl>
                                        <p:attrNameLst>
                                          <p:attrName>style.visibility</p:attrName>
                                        </p:attrNameLst>
                                      </p:cBhvr>
                                      <p:to>
                                        <p:strVal val="visible"/>
                                      </p:to>
                                    </p:set>
                                    <p:animEffect transition="in" filter="fade">
                                      <p:cBhvr>
                                        <p:cTn id="21" dur="1000"/>
                                        <p:tgtEl>
                                          <p:spTgt spid="12318"/>
                                        </p:tgtEl>
                                      </p:cBhvr>
                                    </p:animEffect>
                                    <p:anim calcmode="lin" valueType="num">
                                      <p:cBhvr>
                                        <p:cTn id="22" dur="1000" fill="hold"/>
                                        <p:tgtEl>
                                          <p:spTgt spid="12318"/>
                                        </p:tgtEl>
                                        <p:attrNameLst>
                                          <p:attrName>ppt_x</p:attrName>
                                        </p:attrNameLst>
                                      </p:cBhvr>
                                      <p:tavLst>
                                        <p:tav tm="0">
                                          <p:val>
                                            <p:strVal val="#ppt_x"/>
                                          </p:val>
                                        </p:tav>
                                        <p:tav tm="100000">
                                          <p:val>
                                            <p:strVal val="#ppt_x"/>
                                          </p:val>
                                        </p:tav>
                                      </p:tavLst>
                                    </p:anim>
                                    <p:anim calcmode="lin" valueType="num">
                                      <p:cBhvr>
                                        <p:cTn id="23" dur="1000" fill="hold"/>
                                        <p:tgtEl>
                                          <p:spTgt spid="1231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2319"/>
                                        </p:tgtEl>
                                        <p:attrNameLst>
                                          <p:attrName>style.visibility</p:attrName>
                                        </p:attrNameLst>
                                      </p:cBhvr>
                                      <p:to>
                                        <p:strVal val="visible"/>
                                      </p:to>
                                    </p:set>
                                    <p:animEffect transition="in" filter="fade">
                                      <p:cBhvr>
                                        <p:cTn id="26" dur="1000"/>
                                        <p:tgtEl>
                                          <p:spTgt spid="12319"/>
                                        </p:tgtEl>
                                      </p:cBhvr>
                                    </p:animEffect>
                                    <p:anim calcmode="lin" valueType="num">
                                      <p:cBhvr>
                                        <p:cTn id="27" dur="1000" fill="hold"/>
                                        <p:tgtEl>
                                          <p:spTgt spid="12319"/>
                                        </p:tgtEl>
                                        <p:attrNameLst>
                                          <p:attrName>ppt_x</p:attrName>
                                        </p:attrNameLst>
                                      </p:cBhvr>
                                      <p:tavLst>
                                        <p:tav tm="0">
                                          <p:val>
                                            <p:strVal val="#ppt_x"/>
                                          </p:val>
                                        </p:tav>
                                        <p:tav tm="100000">
                                          <p:val>
                                            <p:strVal val="#ppt_x"/>
                                          </p:val>
                                        </p:tav>
                                      </p:tavLst>
                                    </p:anim>
                                    <p:anim calcmode="lin" valueType="num">
                                      <p:cBhvr>
                                        <p:cTn id="28" dur="1000" fill="hold"/>
                                        <p:tgtEl>
                                          <p:spTgt spid="12319"/>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12299"/>
                                        </p:tgtEl>
                                        <p:attrNameLst>
                                          <p:attrName>style.visibility</p:attrName>
                                        </p:attrNameLst>
                                      </p:cBhvr>
                                      <p:to>
                                        <p:strVal val="visible"/>
                                      </p:to>
                                    </p:set>
                                    <p:anim calcmode="lin" valueType="num">
                                      <p:cBhvr additive="base">
                                        <p:cTn id="32" dur="500" fill="hold"/>
                                        <p:tgtEl>
                                          <p:spTgt spid="12299"/>
                                        </p:tgtEl>
                                        <p:attrNameLst>
                                          <p:attrName>ppt_x</p:attrName>
                                        </p:attrNameLst>
                                      </p:cBhvr>
                                      <p:tavLst>
                                        <p:tav tm="0">
                                          <p:val>
                                            <p:strVal val="#ppt_x"/>
                                          </p:val>
                                        </p:tav>
                                        <p:tav tm="100000">
                                          <p:val>
                                            <p:strVal val="#ppt_x"/>
                                          </p:val>
                                        </p:tav>
                                      </p:tavLst>
                                    </p:anim>
                                    <p:anim calcmode="lin" valueType="num">
                                      <p:cBhvr additive="base">
                                        <p:cTn id="33" dur="500" fill="hold"/>
                                        <p:tgtEl>
                                          <p:spTgt spid="12299"/>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12297"/>
                                        </p:tgtEl>
                                        <p:attrNameLst>
                                          <p:attrName>style.visibility</p:attrName>
                                        </p:attrNameLst>
                                      </p:cBhvr>
                                      <p:to>
                                        <p:strVal val="visible"/>
                                      </p:to>
                                    </p:set>
                                    <p:animEffect transition="in" filter="wipe(down)">
                                      <p:cBhvr>
                                        <p:cTn id="37" dur="500"/>
                                        <p:tgtEl>
                                          <p:spTgt spid="12297"/>
                                        </p:tgtEl>
                                      </p:cBhvr>
                                    </p:animEffect>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2310"/>
                                        </p:tgtEl>
                                        <p:attrNameLst>
                                          <p:attrName>style.visibility</p:attrName>
                                        </p:attrNameLst>
                                      </p:cBhvr>
                                      <p:to>
                                        <p:strVal val="visible"/>
                                      </p:to>
                                    </p:set>
                                    <p:animEffect transition="in" filter="fade">
                                      <p:cBhvr>
                                        <p:cTn id="41" dur="1000"/>
                                        <p:tgtEl>
                                          <p:spTgt spid="12310"/>
                                        </p:tgtEl>
                                      </p:cBhvr>
                                    </p:animEffect>
                                    <p:anim calcmode="lin" valueType="num">
                                      <p:cBhvr>
                                        <p:cTn id="42" dur="1000" fill="hold"/>
                                        <p:tgtEl>
                                          <p:spTgt spid="12310"/>
                                        </p:tgtEl>
                                        <p:attrNameLst>
                                          <p:attrName>ppt_x</p:attrName>
                                        </p:attrNameLst>
                                      </p:cBhvr>
                                      <p:tavLst>
                                        <p:tav tm="0">
                                          <p:val>
                                            <p:strVal val="#ppt_x"/>
                                          </p:val>
                                        </p:tav>
                                        <p:tav tm="100000">
                                          <p:val>
                                            <p:strVal val="#ppt_x"/>
                                          </p:val>
                                        </p:tav>
                                      </p:tavLst>
                                    </p:anim>
                                    <p:anim calcmode="lin" valueType="num">
                                      <p:cBhvr>
                                        <p:cTn id="43" dur="1000" fill="hold"/>
                                        <p:tgtEl>
                                          <p:spTgt spid="1231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2315"/>
                                        </p:tgtEl>
                                        <p:attrNameLst>
                                          <p:attrName>style.visibility</p:attrName>
                                        </p:attrNameLst>
                                      </p:cBhvr>
                                      <p:to>
                                        <p:strVal val="visible"/>
                                      </p:to>
                                    </p:set>
                                    <p:animEffect transition="in" filter="fade">
                                      <p:cBhvr>
                                        <p:cTn id="46" dur="1000"/>
                                        <p:tgtEl>
                                          <p:spTgt spid="12315"/>
                                        </p:tgtEl>
                                      </p:cBhvr>
                                    </p:animEffect>
                                    <p:anim calcmode="lin" valueType="num">
                                      <p:cBhvr>
                                        <p:cTn id="47" dur="1000" fill="hold"/>
                                        <p:tgtEl>
                                          <p:spTgt spid="12315"/>
                                        </p:tgtEl>
                                        <p:attrNameLst>
                                          <p:attrName>ppt_x</p:attrName>
                                        </p:attrNameLst>
                                      </p:cBhvr>
                                      <p:tavLst>
                                        <p:tav tm="0">
                                          <p:val>
                                            <p:strVal val="#ppt_x"/>
                                          </p:val>
                                        </p:tav>
                                        <p:tav tm="100000">
                                          <p:val>
                                            <p:strVal val="#ppt_x"/>
                                          </p:val>
                                        </p:tav>
                                      </p:tavLst>
                                    </p:anim>
                                    <p:anim calcmode="lin" valueType="num">
                                      <p:cBhvr>
                                        <p:cTn id="48" dur="1000" fill="hold"/>
                                        <p:tgtEl>
                                          <p:spTgt spid="12315"/>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 presetClass="entr" presetSubtype="8" fill="hold" grpId="0" nodeType="afterEffect">
                                  <p:stCondLst>
                                    <p:cond delay="0"/>
                                  </p:stCondLst>
                                  <p:childTnLst>
                                    <p:set>
                                      <p:cBhvr>
                                        <p:cTn id="51" dur="1" fill="hold">
                                          <p:stCondLst>
                                            <p:cond delay="0"/>
                                          </p:stCondLst>
                                        </p:cTn>
                                        <p:tgtEl>
                                          <p:spTgt spid="12296"/>
                                        </p:tgtEl>
                                        <p:attrNameLst>
                                          <p:attrName>style.visibility</p:attrName>
                                        </p:attrNameLst>
                                      </p:cBhvr>
                                      <p:to>
                                        <p:strVal val="visible"/>
                                      </p:to>
                                    </p:set>
                                    <p:anim calcmode="lin" valueType="num">
                                      <p:cBhvr additive="base">
                                        <p:cTn id="52" dur="500" fill="hold"/>
                                        <p:tgtEl>
                                          <p:spTgt spid="12296"/>
                                        </p:tgtEl>
                                        <p:attrNameLst>
                                          <p:attrName>ppt_x</p:attrName>
                                        </p:attrNameLst>
                                      </p:cBhvr>
                                      <p:tavLst>
                                        <p:tav tm="0">
                                          <p:val>
                                            <p:strVal val="0-#ppt_w/2"/>
                                          </p:val>
                                        </p:tav>
                                        <p:tav tm="100000">
                                          <p:val>
                                            <p:strVal val="#ppt_x"/>
                                          </p:val>
                                        </p:tav>
                                      </p:tavLst>
                                    </p:anim>
                                    <p:anim calcmode="lin" valueType="num">
                                      <p:cBhvr additive="base">
                                        <p:cTn id="53" dur="500" fill="hold"/>
                                        <p:tgtEl>
                                          <p:spTgt spid="12296"/>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12306"/>
                                        </p:tgtEl>
                                        <p:attrNameLst>
                                          <p:attrName>style.visibility</p:attrName>
                                        </p:attrNameLst>
                                      </p:cBhvr>
                                      <p:to>
                                        <p:strVal val="visible"/>
                                      </p:to>
                                    </p:set>
                                    <p:animEffect transition="in" filter="wipe(up)">
                                      <p:cBhvr>
                                        <p:cTn id="57" dur="500"/>
                                        <p:tgtEl>
                                          <p:spTgt spid="12306"/>
                                        </p:tgtEl>
                                      </p:cBhvr>
                                    </p:animEffect>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2311"/>
                                        </p:tgtEl>
                                        <p:attrNameLst>
                                          <p:attrName>style.visibility</p:attrName>
                                        </p:attrNameLst>
                                      </p:cBhvr>
                                      <p:to>
                                        <p:strVal val="visible"/>
                                      </p:to>
                                    </p:set>
                                    <p:animEffect transition="in" filter="fade">
                                      <p:cBhvr>
                                        <p:cTn id="61" dur="1000"/>
                                        <p:tgtEl>
                                          <p:spTgt spid="12311"/>
                                        </p:tgtEl>
                                      </p:cBhvr>
                                    </p:animEffect>
                                    <p:anim calcmode="lin" valueType="num">
                                      <p:cBhvr>
                                        <p:cTn id="62" dur="1000" fill="hold"/>
                                        <p:tgtEl>
                                          <p:spTgt spid="12311"/>
                                        </p:tgtEl>
                                        <p:attrNameLst>
                                          <p:attrName>ppt_x</p:attrName>
                                        </p:attrNameLst>
                                      </p:cBhvr>
                                      <p:tavLst>
                                        <p:tav tm="0">
                                          <p:val>
                                            <p:strVal val="#ppt_x"/>
                                          </p:val>
                                        </p:tav>
                                        <p:tav tm="100000">
                                          <p:val>
                                            <p:strVal val="#ppt_x"/>
                                          </p:val>
                                        </p:tav>
                                      </p:tavLst>
                                    </p:anim>
                                    <p:anim calcmode="lin" valueType="num">
                                      <p:cBhvr>
                                        <p:cTn id="63" dur="1000" fill="hold"/>
                                        <p:tgtEl>
                                          <p:spTgt spid="1231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2312"/>
                                        </p:tgtEl>
                                        <p:attrNameLst>
                                          <p:attrName>style.visibility</p:attrName>
                                        </p:attrNameLst>
                                      </p:cBhvr>
                                      <p:to>
                                        <p:strVal val="visible"/>
                                      </p:to>
                                    </p:set>
                                    <p:animEffect transition="in" filter="fade">
                                      <p:cBhvr>
                                        <p:cTn id="66" dur="1000"/>
                                        <p:tgtEl>
                                          <p:spTgt spid="12312"/>
                                        </p:tgtEl>
                                      </p:cBhvr>
                                    </p:animEffect>
                                    <p:anim calcmode="lin" valueType="num">
                                      <p:cBhvr>
                                        <p:cTn id="67" dur="1000" fill="hold"/>
                                        <p:tgtEl>
                                          <p:spTgt spid="12312"/>
                                        </p:tgtEl>
                                        <p:attrNameLst>
                                          <p:attrName>ppt_x</p:attrName>
                                        </p:attrNameLst>
                                      </p:cBhvr>
                                      <p:tavLst>
                                        <p:tav tm="0">
                                          <p:val>
                                            <p:strVal val="#ppt_x"/>
                                          </p:val>
                                        </p:tav>
                                        <p:tav tm="100000">
                                          <p:val>
                                            <p:strVal val="#ppt_x"/>
                                          </p:val>
                                        </p:tav>
                                      </p:tavLst>
                                    </p:anim>
                                    <p:anim calcmode="lin" valueType="num">
                                      <p:cBhvr>
                                        <p:cTn id="68" dur="1000" fill="hold"/>
                                        <p:tgtEl>
                                          <p:spTgt spid="1231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2313"/>
                                        </p:tgtEl>
                                        <p:attrNameLst>
                                          <p:attrName>style.visibility</p:attrName>
                                        </p:attrNameLst>
                                      </p:cBhvr>
                                      <p:to>
                                        <p:strVal val="visible"/>
                                      </p:to>
                                    </p:set>
                                    <p:animEffect transition="in" filter="fade">
                                      <p:cBhvr>
                                        <p:cTn id="71" dur="1000"/>
                                        <p:tgtEl>
                                          <p:spTgt spid="12313"/>
                                        </p:tgtEl>
                                      </p:cBhvr>
                                    </p:animEffect>
                                    <p:anim calcmode="lin" valueType="num">
                                      <p:cBhvr>
                                        <p:cTn id="72" dur="1000" fill="hold"/>
                                        <p:tgtEl>
                                          <p:spTgt spid="12313"/>
                                        </p:tgtEl>
                                        <p:attrNameLst>
                                          <p:attrName>ppt_x</p:attrName>
                                        </p:attrNameLst>
                                      </p:cBhvr>
                                      <p:tavLst>
                                        <p:tav tm="0">
                                          <p:val>
                                            <p:strVal val="#ppt_x"/>
                                          </p:val>
                                        </p:tav>
                                        <p:tav tm="100000">
                                          <p:val>
                                            <p:strVal val="#ppt_x"/>
                                          </p:val>
                                        </p:tav>
                                      </p:tavLst>
                                    </p:anim>
                                    <p:anim calcmode="lin" valueType="num">
                                      <p:cBhvr>
                                        <p:cTn id="73" dur="1000" fill="hold"/>
                                        <p:tgtEl>
                                          <p:spTgt spid="1231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2314"/>
                                        </p:tgtEl>
                                        <p:attrNameLst>
                                          <p:attrName>style.visibility</p:attrName>
                                        </p:attrNameLst>
                                      </p:cBhvr>
                                      <p:to>
                                        <p:strVal val="visible"/>
                                      </p:to>
                                    </p:set>
                                    <p:animEffect transition="in" filter="fade">
                                      <p:cBhvr>
                                        <p:cTn id="76" dur="1000"/>
                                        <p:tgtEl>
                                          <p:spTgt spid="12314"/>
                                        </p:tgtEl>
                                      </p:cBhvr>
                                    </p:animEffect>
                                    <p:anim calcmode="lin" valueType="num">
                                      <p:cBhvr>
                                        <p:cTn id="77" dur="1000" fill="hold"/>
                                        <p:tgtEl>
                                          <p:spTgt spid="12314"/>
                                        </p:tgtEl>
                                        <p:attrNameLst>
                                          <p:attrName>ppt_x</p:attrName>
                                        </p:attrNameLst>
                                      </p:cBhvr>
                                      <p:tavLst>
                                        <p:tav tm="0">
                                          <p:val>
                                            <p:strVal val="#ppt_x"/>
                                          </p:val>
                                        </p:tav>
                                        <p:tav tm="100000">
                                          <p:val>
                                            <p:strVal val="#ppt_x"/>
                                          </p:val>
                                        </p:tav>
                                      </p:tavLst>
                                    </p:anim>
                                    <p:anim calcmode="lin" valueType="num">
                                      <p:cBhvr>
                                        <p:cTn id="78" dur="1000" fill="hold"/>
                                        <p:tgtEl>
                                          <p:spTgt spid="1231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316"/>
                                        </p:tgtEl>
                                        <p:attrNameLst>
                                          <p:attrName>style.visibility</p:attrName>
                                        </p:attrNameLst>
                                      </p:cBhvr>
                                      <p:to>
                                        <p:strVal val="visible"/>
                                      </p:to>
                                    </p:set>
                                    <p:animEffect transition="in" filter="fade">
                                      <p:cBhvr>
                                        <p:cTn id="81" dur="1000"/>
                                        <p:tgtEl>
                                          <p:spTgt spid="12316"/>
                                        </p:tgtEl>
                                      </p:cBhvr>
                                    </p:animEffect>
                                    <p:anim calcmode="lin" valueType="num">
                                      <p:cBhvr>
                                        <p:cTn id="82" dur="1000" fill="hold"/>
                                        <p:tgtEl>
                                          <p:spTgt spid="12316"/>
                                        </p:tgtEl>
                                        <p:attrNameLst>
                                          <p:attrName>ppt_x</p:attrName>
                                        </p:attrNameLst>
                                      </p:cBhvr>
                                      <p:tavLst>
                                        <p:tav tm="0">
                                          <p:val>
                                            <p:strVal val="#ppt_x"/>
                                          </p:val>
                                        </p:tav>
                                        <p:tav tm="100000">
                                          <p:val>
                                            <p:strVal val="#ppt_x"/>
                                          </p:val>
                                        </p:tav>
                                      </p:tavLst>
                                    </p:anim>
                                    <p:anim calcmode="lin" valueType="num">
                                      <p:cBhvr>
                                        <p:cTn id="83" dur="1000" fill="hold"/>
                                        <p:tgtEl>
                                          <p:spTgt spid="123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animBg="1"/>
      <p:bldP spid="12297" grpId="0" animBg="1"/>
      <p:bldP spid="12296" grpId="0" animBg="1"/>
      <p:bldP spid="12302" grpId="0" animBg="1"/>
      <p:bldP spid="12299" grpId="0" animBg="1"/>
      <p:bldP spid="12306" grpId="0" animBg="1"/>
      <p:bldP spid="12310" grpId="0" animBg="1"/>
      <p:bldP spid="12311" grpId="0" animBg="1"/>
      <p:bldP spid="12312" grpId="0" animBg="1"/>
      <p:bldP spid="12313" grpId="0" animBg="1"/>
      <p:bldP spid="12314" grpId="0" animBg="1"/>
      <p:bldP spid="12315" grpId="0"/>
      <p:bldP spid="12316" grpId="0"/>
      <p:bldP spid="12317" grpId="0"/>
      <p:bldP spid="12318" grpId="0" animBg="1"/>
      <p:bldP spid="123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p:cNvSpPr>
          <p:nvPr/>
        </p:nvSpPr>
        <p:spPr bwMode="auto">
          <a:xfrm>
            <a:off x="842373" y="2343854"/>
            <a:ext cx="7572640" cy="55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3200" b="1" dirty="0">
                <a:solidFill>
                  <a:schemeClr val="accent1"/>
                </a:solidFill>
                <a:latin typeface="微软雅黑"/>
                <a:ea typeface="微软雅黑"/>
                <a:cs typeface="Bebas Neue" charset="0"/>
                <a:sym typeface="Bebas Neue" charset="0"/>
              </a:rPr>
              <a:t>单击此处添加标题</a:t>
            </a:r>
            <a:endParaRPr lang="en-US" sz="3200" b="1" dirty="0">
              <a:solidFill>
                <a:schemeClr val="accent1"/>
              </a:solidFill>
              <a:latin typeface="微软雅黑"/>
              <a:ea typeface="微软雅黑"/>
              <a:cs typeface="Bebas Neue" charset="0"/>
              <a:sym typeface="Bebas Neue" charset="0"/>
            </a:endParaRPr>
          </a:p>
        </p:txBody>
      </p:sp>
      <p:sp>
        <p:nvSpPr>
          <p:cNvPr id="8" name="Rectangle 2"/>
          <p:cNvSpPr>
            <a:spLocks/>
          </p:cNvSpPr>
          <p:nvPr/>
        </p:nvSpPr>
        <p:spPr bwMode="auto">
          <a:xfrm>
            <a:off x="1290349" y="2801234"/>
            <a:ext cx="6676690" cy="32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000" dirty="0">
                <a:solidFill>
                  <a:schemeClr val="tx1">
                    <a:lumMod val="50000"/>
                    <a:lumOff val="50000"/>
                  </a:schemeClr>
                </a:solidFill>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微软雅黑"/>
                <a:ea typeface="微软雅黑"/>
                <a:sym typeface="Gill Sans" charset="0"/>
              </a:rPr>
              <a:t>200</a:t>
            </a:r>
            <a:r>
              <a:rPr lang="zh-CN" altLang="en-US" sz="1000" dirty="0">
                <a:solidFill>
                  <a:schemeClr val="tx1">
                    <a:lumMod val="50000"/>
                    <a:lumOff val="50000"/>
                  </a:schemeClr>
                </a:solidFill>
                <a:latin typeface="微软雅黑"/>
                <a:ea typeface="微软雅黑"/>
                <a:sym typeface="Gill Sans" charset="0"/>
              </a:rPr>
              <a:t>字以内，据统计每页幻灯片的最好控制在</a:t>
            </a:r>
            <a:r>
              <a:rPr lang="en-US" altLang="zh-CN" sz="1000" dirty="0">
                <a:solidFill>
                  <a:schemeClr val="tx1">
                    <a:lumMod val="50000"/>
                    <a:lumOff val="50000"/>
                  </a:schemeClr>
                </a:solidFill>
                <a:latin typeface="微软雅黑"/>
                <a:ea typeface="微软雅黑"/>
                <a:sym typeface="Gill Sans" charset="0"/>
              </a:rPr>
              <a:t>5</a:t>
            </a:r>
            <a:r>
              <a:rPr lang="zh-CN" altLang="en-US" sz="1000" dirty="0">
                <a:solidFill>
                  <a:schemeClr val="tx1">
                    <a:lumMod val="50000"/>
                    <a:lumOff val="50000"/>
                  </a:schemeClr>
                </a:solidFill>
                <a:latin typeface="微软雅黑"/>
                <a:ea typeface="微软雅黑"/>
                <a:sym typeface="Gill Sans" charset="0"/>
              </a:rPr>
              <a:t>分钟之内。 此处添加详细文本描述，建议与标题相关并符合整体语言风格</a:t>
            </a:r>
            <a:endParaRPr lang="en-US" sz="1000" dirty="0">
              <a:solidFill>
                <a:schemeClr val="tx1">
                  <a:lumMod val="50000"/>
                  <a:lumOff val="50000"/>
                </a:schemeClr>
              </a:solidFill>
              <a:latin typeface="微软雅黑"/>
              <a:ea typeface="微软雅黑"/>
              <a:cs typeface="Lato Light" charset="0"/>
              <a:sym typeface="Lato Light" charset="0"/>
            </a:endParaRPr>
          </a:p>
        </p:txBody>
      </p:sp>
      <p:sp>
        <p:nvSpPr>
          <p:cNvPr id="12" name="Freeform 6"/>
          <p:cNvSpPr>
            <a:spLocks noEditPoints="1"/>
          </p:cNvSpPr>
          <p:nvPr/>
        </p:nvSpPr>
        <p:spPr bwMode="auto">
          <a:xfrm>
            <a:off x="4399883" y="1323605"/>
            <a:ext cx="457621" cy="725073"/>
          </a:xfrm>
          <a:custGeom>
            <a:avLst/>
            <a:gdLst>
              <a:gd name="T0" fmla="*/ 47 w 94"/>
              <a:gd name="T1" fmla="*/ 0 h 151"/>
              <a:gd name="T2" fmla="*/ 0 w 94"/>
              <a:gd name="T3" fmla="*/ 47 h 151"/>
              <a:gd name="T4" fmla="*/ 47 w 94"/>
              <a:gd name="T5" fmla="*/ 151 h 151"/>
              <a:gd name="T6" fmla="*/ 94 w 94"/>
              <a:gd name="T7" fmla="*/ 47 h 151"/>
              <a:gd name="T8" fmla="*/ 47 w 94"/>
              <a:gd name="T9" fmla="*/ 0 h 151"/>
              <a:gd name="T10" fmla="*/ 47 w 94"/>
              <a:gd name="T11" fmla="*/ 73 h 151"/>
              <a:gd name="T12" fmla="*/ 22 w 94"/>
              <a:gd name="T13" fmla="*/ 48 h 151"/>
              <a:gd name="T14" fmla="*/ 47 w 94"/>
              <a:gd name="T15" fmla="*/ 23 h 151"/>
              <a:gd name="T16" fmla="*/ 72 w 94"/>
              <a:gd name="T17" fmla="*/ 48 h 151"/>
              <a:gd name="T18" fmla="*/ 47 w 94"/>
              <a:gd name="T19" fmla="*/ 7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51">
                <a:moveTo>
                  <a:pt x="47" y="0"/>
                </a:moveTo>
                <a:cubicBezTo>
                  <a:pt x="21" y="0"/>
                  <a:pt x="0" y="21"/>
                  <a:pt x="0" y="47"/>
                </a:cubicBezTo>
                <a:cubicBezTo>
                  <a:pt x="0" y="92"/>
                  <a:pt x="47" y="151"/>
                  <a:pt x="47" y="151"/>
                </a:cubicBezTo>
                <a:cubicBezTo>
                  <a:pt x="47" y="151"/>
                  <a:pt x="94" y="92"/>
                  <a:pt x="94" y="47"/>
                </a:cubicBezTo>
                <a:cubicBezTo>
                  <a:pt x="94" y="21"/>
                  <a:pt x="73" y="0"/>
                  <a:pt x="47" y="0"/>
                </a:cubicBezTo>
                <a:close/>
                <a:moveTo>
                  <a:pt x="47" y="73"/>
                </a:moveTo>
                <a:cubicBezTo>
                  <a:pt x="33" y="73"/>
                  <a:pt x="22" y="62"/>
                  <a:pt x="22" y="48"/>
                </a:cubicBezTo>
                <a:cubicBezTo>
                  <a:pt x="22" y="34"/>
                  <a:pt x="33" y="23"/>
                  <a:pt x="47" y="23"/>
                </a:cubicBezTo>
                <a:cubicBezTo>
                  <a:pt x="61" y="23"/>
                  <a:pt x="72" y="34"/>
                  <a:pt x="72" y="48"/>
                </a:cubicBezTo>
                <a:cubicBezTo>
                  <a:pt x="72" y="62"/>
                  <a:pt x="61" y="73"/>
                  <a:pt x="47" y="73"/>
                </a:cubicBezTo>
                <a:close/>
              </a:path>
            </a:pathLst>
          </a:custGeom>
          <a:solidFill>
            <a:schemeClr val="accent1"/>
          </a:solidFill>
          <a:ln>
            <a:noFill/>
          </a:ln>
        </p:spPr>
        <p:txBody>
          <a:bodyPr vert="horz" wrap="square" lIns="72576" tIns="36288" rIns="72576" bIns="36288" numCol="1" anchor="t" anchorCtr="0" compatLnSpc="1">
            <a:prstTxWarp prst="textNoShape">
              <a:avLst/>
            </a:prstTxWarp>
          </a:bodyPr>
          <a:lstStyle/>
          <a:p>
            <a:pPr defTabSz="934125"/>
            <a:endParaRPr lang="en-US" dirty="0">
              <a:solidFill>
                <a:schemeClr val="tx1">
                  <a:lumMod val="50000"/>
                  <a:lumOff val="50000"/>
                </a:schemeClr>
              </a:solidFill>
            </a:endParaRPr>
          </a:p>
        </p:txBody>
      </p:sp>
    </p:spTree>
    <p:extLst>
      <p:ext uri="{BB962C8B-B14F-4D97-AF65-F5344CB8AC3E}">
        <p14:creationId xmlns:p14="http://schemas.microsoft.com/office/powerpoint/2010/main" val="1812952700"/>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200"/>
                                  </p:stCondLst>
                                  <p:childTnLst>
                                    <p:set>
                                      <p:cBhvr>
                                        <p:cTn id="12" dur="1" fill="hold">
                                          <p:stCondLst>
                                            <p:cond delay="0"/>
                                          </p:stCondLst>
                                        </p:cTn>
                                        <p:tgtEl>
                                          <p:spTgt spid="7"/>
                                        </p:tgtEl>
                                        <p:attrNameLst>
                                          <p:attrName>style.visibility</p:attrName>
                                        </p:attrNameLst>
                                      </p:cBhvr>
                                      <p:to>
                                        <p:strVal val="visible"/>
                                      </p:to>
                                    </p:set>
                                    <p:animEffect transition="in" filter="barn(outVertical)">
                                      <p:cBhvr>
                                        <p:cTn id="13" dur="500"/>
                                        <p:tgtEl>
                                          <p:spTgt spid="7"/>
                                        </p:tgtEl>
                                      </p:cBhvr>
                                    </p:animEffect>
                                  </p:childTnLst>
                                </p:cTn>
                              </p:par>
                              <p:par>
                                <p:cTn id="14" presetID="16" presetClass="entr" presetSubtype="37"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Effect transition="in" filter="barn(out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Lst>
  </p:timing>
  <p:extLst mod="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泪滴形 5"/>
          <p:cNvSpPr/>
          <p:nvPr/>
        </p:nvSpPr>
        <p:spPr>
          <a:xfrm rot="8035252">
            <a:off x="641414" y="1293310"/>
            <a:ext cx="2665941" cy="266429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泪滴形 6"/>
          <p:cNvSpPr/>
          <p:nvPr/>
        </p:nvSpPr>
        <p:spPr>
          <a:xfrm rot="8035252">
            <a:off x="2912451" y="2361716"/>
            <a:ext cx="1780526" cy="1779427"/>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544691" y="1348446"/>
            <a:ext cx="864096" cy="8646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endParaRPr>
          </a:p>
        </p:txBody>
      </p:sp>
      <p:sp>
        <p:nvSpPr>
          <p:cNvPr id="9" name="椭圆 8"/>
          <p:cNvSpPr/>
          <p:nvPr/>
        </p:nvSpPr>
        <p:spPr>
          <a:xfrm>
            <a:off x="4043985" y="2370104"/>
            <a:ext cx="672032" cy="6724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endParaRPr>
          </a:p>
        </p:txBody>
      </p:sp>
      <p:sp>
        <p:nvSpPr>
          <p:cNvPr id="10" name="TextBox 9"/>
          <p:cNvSpPr txBox="1"/>
          <p:nvPr/>
        </p:nvSpPr>
        <p:spPr>
          <a:xfrm>
            <a:off x="2660788" y="1564604"/>
            <a:ext cx="627095" cy="400357"/>
          </a:xfrm>
          <a:prstGeom prst="rect">
            <a:avLst/>
          </a:prstGeom>
          <a:noFill/>
        </p:spPr>
        <p:txBody>
          <a:bodyPr wrap="none" rtlCol="0">
            <a:spAutoFit/>
          </a:bodyPr>
          <a:lstStyle/>
          <a:p>
            <a:r>
              <a:rPr lang="en-US" altLang="zh-CN" sz="2000" dirty="0">
                <a:solidFill>
                  <a:schemeClr val="bg1"/>
                </a:solidFill>
              </a:rPr>
              <a:t>80%</a:t>
            </a:r>
            <a:endParaRPr lang="zh-CN" altLang="en-US" sz="2000" dirty="0">
              <a:solidFill>
                <a:schemeClr val="bg1"/>
              </a:solidFill>
            </a:endParaRPr>
          </a:p>
        </p:txBody>
      </p:sp>
      <p:sp>
        <p:nvSpPr>
          <p:cNvPr id="11" name="TextBox 10"/>
          <p:cNvSpPr txBox="1"/>
          <p:nvPr/>
        </p:nvSpPr>
        <p:spPr>
          <a:xfrm>
            <a:off x="4084113" y="2506149"/>
            <a:ext cx="583814" cy="369560"/>
          </a:xfrm>
          <a:prstGeom prst="rect">
            <a:avLst/>
          </a:prstGeom>
          <a:noFill/>
        </p:spPr>
        <p:txBody>
          <a:bodyPr wrap="none" rtlCol="0">
            <a:spAutoFit/>
          </a:bodyPr>
          <a:lstStyle/>
          <a:p>
            <a:r>
              <a:rPr lang="en-US" altLang="zh-CN" dirty="0">
                <a:solidFill>
                  <a:schemeClr val="bg1"/>
                </a:solidFill>
              </a:rPr>
              <a:t>35%</a:t>
            </a:r>
            <a:endParaRPr lang="zh-CN" altLang="en-US" dirty="0">
              <a:solidFill>
                <a:schemeClr val="bg1"/>
              </a:solidFill>
            </a:endParaRPr>
          </a:p>
        </p:txBody>
      </p:sp>
      <p:sp>
        <p:nvSpPr>
          <p:cNvPr id="12" name="矩形 11"/>
          <p:cNvSpPr/>
          <p:nvPr/>
        </p:nvSpPr>
        <p:spPr>
          <a:xfrm flipH="1">
            <a:off x="1032524" y="2358588"/>
            <a:ext cx="1719593" cy="746330"/>
          </a:xfrm>
          <a:prstGeom prst="rect">
            <a:avLst/>
          </a:prstGeom>
          <a:effectLst/>
        </p:spPr>
        <p:txBody>
          <a:bodyPr wrap="square" lIns="121893" tIns="60946" rIns="121893" bIns="60946">
            <a:spAutoFit/>
          </a:bodyPr>
          <a:lstStyle/>
          <a:p>
            <a:pPr>
              <a:lnSpc>
                <a:spcPct val="150000"/>
              </a:lnSpc>
            </a:pPr>
            <a:r>
              <a:rPr lang="zh-CN" altLang="en-US" sz="900" dirty="0">
                <a:solidFill>
                  <a:schemeClr val="bg1"/>
                </a:solidFill>
                <a:latin typeface="微软雅黑" pitchFamily="34" charset="-122"/>
                <a:ea typeface="微软雅黑" pitchFamily="34" charset="-122"/>
              </a:rPr>
              <a:t>这里输入简单的文字概述这里输入简单文字概述简单的文字概</a:t>
            </a:r>
            <a:endParaRPr lang="en-US" altLang="zh-CN" sz="900" dirty="0">
              <a:solidFill>
                <a:schemeClr val="bg1"/>
              </a:solidFill>
              <a:latin typeface="微软雅黑" pitchFamily="34" charset="-122"/>
              <a:ea typeface="微软雅黑" pitchFamily="34" charset="-122"/>
            </a:endParaRPr>
          </a:p>
        </p:txBody>
      </p:sp>
      <p:sp>
        <p:nvSpPr>
          <p:cNvPr id="13" name="矩形 12"/>
          <p:cNvSpPr/>
          <p:nvPr/>
        </p:nvSpPr>
        <p:spPr>
          <a:xfrm>
            <a:off x="1104531" y="2041606"/>
            <a:ext cx="1440161" cy="32849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bg1"/>
                </a:solidFill>
                <a:latin typeface="微软雅黑" pitchFamily="34" charset="-122"/>
                <a:ea typeface="微软雅黑" pitchFamily="34" charset="-122"/>
              </a:rPr>
              <a:t>这里填写小标题</a:t>
            </a:r>
            <a:endParaRPr lang="en-US" altLang="zh-CN" sz="1200" dirty="0">
              <a:solidFill>
                <a:schemeClr val="bg1"/>
              </a:solidFill>
              <a:latin typeface="微软雅黑" pitchFamily="34" charset="-122"/>
              <a:ea typeface="微软雅黑" pitchFamily="34" charset="-122"/>
            </a:endParaRPr>
          </a:p>
        </p:txBody>
      </p:sp>
      <p:sp>
        <p:nvSpPr>
          <p:cNvPr id="14" name="矩形 13"/>
          <p:cNvSpPr/>
          <p:nvPr/>
        </p:nvSpPr>
        <p:spPr>
          <a:xfrm flipH="1">
            <a:off x="3059832" y="3156450"/>
            <a:ext cx="1719593" cy="538581"/>
          </a:xfrm>
          <a:prstGeom prst="rect">
            <a:avLst/>
          </a:prstGeom>
          <a:effectLst/>
        </p:spPr>
        <p:txBody>
          <a:bodyPr wrap="square" lIns="121893" tIns="60946" rIns="121893" bIns="60946">
            <a:spAutoFit/>
          </a:bodyPr>
          <a:lstStyle/>
          <a:p>
            <a:pPr>
              <a:lnSpc>
                <a:spcPct val="150000"/>
              </a:lnSpc>
            </a:pPr>
            <a:r>
              <a:rPr lang="zh-CN" altLang="en-US" sz="900" dirty="0">
                <a:solidFill>
                  <a:schemeClr val="bg1"/>
                </a:solidFill>
                <a:latin typeface="微软雅黑" pitchFamily="34" charset="-122"/>
                <a:ea typeface="微软雅黑" pitchFamily="34" charset="-122"/>
              </a:rPr>
              <a:t>这里输入简单的文字</a:t>
            </a:r>
            <a:endParaRPr lang="en-US" altLang="zh-CN" sz="900" dirty="0">
              <a:solidFill>
                <a:schemeClr val="bg1"/>
              </a:solidFill>
              <a:latin typeface="微软雅黑" pitchFamily="34" charset="-122"/>
              <a:ea typeface="微软雅黑" pitchFamily="34" charset="-122"/>
            </a:endParaRPr>
          </a:p>
          <a:p>
            <a:pPr>
              <a:lnSpc>
                <a:spcPct val="150000"/>
              </a:lnSpc>
            </a:pPr>
            <a:r>
              <a:rPr lang="zh-CN" altLang="en-US" sz="900" dirty="0">
                <a:solidFill>
                  <a:schemeClr val="bg1"/>
                </a:solidFill>
                <a:latin typeface="微软雅黑" pitchFamily="34" charset="-122"/>
                <a:ea typeface="微软雅黑" pitchFamily="34" charset="-122"/>
              </a:rPr>
              <a:t>概述这里输入简单文</a:t>
            </a:r>
            <a:endParaRPr lang="en-US" altLang="zh-CN" sz="900" dirty="0">
              <a:solidFill>
                <a:schemeClr val="bg1"/>
              </a:solidFill>
              <a:latin typeface="微软雅黑" pitchFamily="34" charset="-122"/>
              <a:ea typeface="微软雅黑" pitchFamily="34" charset="-122"/>
            </a:endParaRPr>
          </a:p>
        </p:txBody>
      </p:sp>
      <p:sp>
        <p:nvSpPr>
          <p:cNvPr id="15" name="矩形 14"/>
          <p:cNvSpPr/>
          <p:nvPr/>
        </p:nvSpPr>
        <p:spPr>
          <a:xfrm>
            <a:off x="3167843" y="2839469"/>
            <a:ext cx="1440161" cy="32849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bg1"/>
                </a:solidFill>
                <a:latin typeface="微软雅黑" pitchFamily="34" charset="-122"/>
                <a:ea typeface="微软雅黑" pitchFamily="34" charset="-122"/>
              </a:rPr>
              <a:t>填写小标题</a:t>
            </a:r>
            <a:endParaRPr lang="en-US" altLang="zh-CN" sz="1200" dirty="0">
              <a:solidFill>
                <a:schemeClr val="bg1"/>
              </a:solidFill>
              <a:latin typeface="微软雅黑" pitchFamily="34" charset="-122"/>
              <a:ea typeface="微软雅黑" pitchFamily="34" charset="-122"/>
            </a:endParaRPr>
          </a:p>
        </p:txBody>
      </p:sp>
      <p:sp>
        <p:nvSpPr>
          <p:cNvPr id="16" name="矩形 15"/>
          <p:cNvSpPr/>
          <p:nvPr/>
        </p:nvSpPr>
        <p:spPr>
          <a:xfrm flipH="1">
            <a:off x="4043984" y="1320119"/>
            <a:ext cx="4776488" cy="538581"/>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7" name="矩形 16"/>
          <p:cNvSpPr/>
          <p:nvPr/>
        </p:nvSpPr>
        <p:spPr>
          <a:xfrm flipH="1">
            <a:off x="5652121" y="2602110"/>
            <a:ext cx="2832272" cy="954079"/>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63173764"/>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par>
                          <p:cTn id="37" fill="hold">
                            <p:stCondLst>
                              <p:cond delay="2000"/>
                            </p:stCondLst>
                            <p:childTnLst>
                              <p:par>
                                <p:cTn id="38" presetID="52"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Scale>
                                      <p:cBhvr>
                                        <p:cTn id="4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8"/>
                                        </p:tgtEl>
                                        <p:attrNameLst>
                                          <p:attrName>ppt_x</p:attrName>
                                          <p:attrName>ppt_y</p:attrName>
                                        </p:attrNameLst>
                                      </p:cBhvr>
                                    </p:animMotion>
                                    <p:animEffect transition="in" filter="fade">
                                      <p:cBhvr>
                                        <p:cTn id="42" dur="1000"/>
                                        <p:tgtEl>
                                          <p:spTgt spid="8"/>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Scale>
                                      <p:cBhvr>
                                        <p:cTn id="4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0"/>
                                        </p:tgtEl>
                                        <p:attrNameLst>
                                          <p:attrName>ppt_x</p:attrName>
                                          <p:attrName>ppt_y</p:attrName>
                                        </p:attrNameLst>
                                      </p:cBhvr>
                                    </p:animMotion>
                                    <p:animEffect transition="in" filter="fade">
                                      <p:cBhvr>
                                        <p:cTn id="47" dur="1000"/>
                                        <p:tgtEl>
                                          <p:spTgt spid="10"/>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350"/>
                                        <p:tgtEl>
                                          <p:spTgt spid="13"/>
                                        </p:tgtEl>
                                      </p:cBhvr>
                                    </p:animEffect>
                                  </p:childTnLst>
                                </p:cTn>
                              </p:par>
                              <p:par>
                                <p:cTn id="52" presetID="26" presetClass="emph" presetSubtype="0" fill="hold" grpId="1" nodeType="withEffect">
                                  <p:stCondLst>
                                    <p:cond delay="0"/>
                                  </p:stCondLst>
                                  <p:childTnLst>
                                    <p:animEffect transition="out" filter="fade">
                                      <p:cBhvr>
                                        <p:cTn id="53" dur="400" tmFilter="0, 0; .2, .5; .8, .5; 1, 0"/>
                                        <p:tgtEl>
                                          <p:spTgt spid="13"/>
                                        </p:tgtEl>
                                      </p:cBhvr>
                                    </p:animEffect>
                                    <p:animScale>
                                      <p:cBhvr>
                                        <p:cTn id="54" dur="200" autoRev="1" fill="hold"/>
                                        <p:tgtEl>
                                          <p:spTgt spid="13"/>
                                        </p:tgtEl>
                                      </p:cBhvr>
                                      <p:by x="105000" y="105000"/>
                                    </p:animScale>
                                  </p:childTnLst>
                                </p:cTn>
                              </p:par>
                            </p:childTnLst>
                          </p:cTn>
                        </p:par>
                        <p:par>
                          <p:cTn id="55" fill="hold">
                            <p:stCondLst>
                              <p:cond delay="3400"/>
                            </p:stCondLst>
                            <p:childTnLst>
                              <p:par>
                                <p:cTn id="56" presetID="10"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childTnLst>
                          </p:cTn>
                        </p:par>
                        <p:par>
                          <p:cTn id="59" fill="hold">
                            <p:stCondLst>
                              <p:cond delay="3900"/>
                            </p:stCondLst>
                            <p:childTnLst>
                              <p:par>
                                <p:cTn id="60" presetID="10"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par>
                          <p:cTn id="63" fill="hold">
                            <p:stCondLst>
                              <p:cond delay="4400"/>
                            </p:stCondLst>
                            <p:childTnLst>
                              <p:par>
                                <p:cTn id="64" presetID="52"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Scale>
                                      <p:cBhvr>
                                        <p:cTn id="6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9"/>
                                        </p:tgtEl>
                                        <p:attrNameLst>
                                          <p:attrName>ppt_x</p:attrName>
                                          <p:attrName>ppt_y</p:attrName>
                                        </p:attrNameLst>
                                      </p:cBhvr>
                                    </p:animMotion>
                                    <p:animEffect transition="in" filter="fade">
                                      <p:cBhvr>
                                        <p:cTn id="68" dur="1000"/>
                                        <p:tgtEl>
                                          <p:spTgt spid="9"/>
                                        </p:tgtEl>
                                      </p:cBhvr>
                                    </p:animEffect>
                                  </p:childTnLst>
                                </p:cTn>
                              </p:par>
                              <p:par>
                                <p:cTn id="69" presetID="52" presetClass="entr" presetSubtype="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Scale>
                                      <p:cBhvr>
                                        <p:cTn id="7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11"/>
                                        </p:tgtEl>
                                        <p:attrNameLst>
                                          <p:attrName>ppt_x</p:attrName>
                                          <p:attrName>ppt_y</p:attrName>
                                        </p:attrNameLst>
                                      </p:cBhvr>
                                    </p:animMotion>
                                    <p:animEffect transition="in" filter="fade">
                                      <p:cBhvr>
                                        <p:cTn id="73" dur="1000"/>
                                        <p:tgtEl>
                                          <p:spTgt spid="11"/>
                                        </p:tgtEl>
                                      </p:cBhvr>
                                    </p:animEffect>
                                  </p:childTnLst>
                                </p:cTn>
                              </p:par>
                            </p:childTnLst>
                          </p:cTn>
                        </p:par>
                        <p:par>
                          <p:cTn id="74" fill="hold">
                            <p:stCondLst>
                              <p:cond delay="5400"/>
                            </p:stCondLst>
                            <p:childTnLst>
                              <p:par>
                                <p:cTn id="75" presetID="10" presetClass="entr" presetSubtype="0"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350"/>
                                        <p:tgtEl>
                                          <p:spTgt spid="15"/>
                                        </p:tgtEl>
                                      </p:cBhvr>
                                    </p:animEffect>
                                  </p:childTnLst>
                                </p:cTn>
                              </p:par>
                              <p:par>
                                <p:cTn id="78" presetID="26" presetClass="emph" presetSubtype="0" fill="hold" grpId="1" nodeType="withEffect">
                                  <p:stCondLst>
                                    <p:cond delay="0"/>
                                  </p:stCondLst>
                                  <p:childTnLst>
                                    <p:animEffect transition="out" filter="fade">
                                      <p:cBhvr>
                                        <p:cTn id="79" dur="400" tmFilter="0, 0; .2, .5; .8, .5; 1, 0"/>
                                        <p:tgtEl>
                                          <p:spTgt spid="15"/>
                                        </p:tgtEl>
                                      </p:cBhvr>
                                    </p:animEffect>
                                    <p:animScale>
                                      <p:cBhvr>
                                        <p:cTn id="80" dur="200" autoRev="1" fill="hold"/>
                                        <p:tgtEl>
                                          <p:spTgt spid="15"/>
                                        </p:tgtEl>
                                      </p:cBhvr>
                                      <p:by x="105000" y="105000"/>
                                    </p:animScale>
                                  </p:childTnLst>
                                </p:cTn>
                              </p:par>
                            </p:childTnLst>
                          </p:cTn>
                        </p:par>
                        <p:par>
                          <p:cTn id="81" fill="hold">
                            <p:stCondLst>
                              <p:cond delay="5800"/>
                            </p:stCondLst>
                            <p:childTnLst>
                              <p:par>
                                <p:cTn id="82" presetID="10"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childTnLst>
                                </p:cTn>
                              </p:par>
                            </p:childTnLst>
                          </p:cTn>
                        </p:par>
                        <p:par>
                          <p:cTn id="85" fill="hold">
                            <p:stCondLst>
                              <p:cond delay="6300"/>
                            </p:stCondLst>
                            <p:childTnLst>
                              <p:par>
                                <p:cTn id="86" presetID="10" presetClass="entr" presetSubtype="0"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3" grpId="1"/>
      <p:bldP spid="14" grpId="0"/>
      <p:bldP spid="15" grpId="0"/>
      <p:bldP spid="15" grpId="1"/>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弧形 5"/>
          <p:cNvSpPr/>
          <p:nvPr/>
        </p:nvSpPr>
        <p:spPr>
          <a:xfrm rot="4727359">
            <a:off x="6419055" y="2146379"/>
            <a:ext cx="2076143" cy="2074863"/>
          </a:xfrm>
          <a:prstGeom prst="arc">
            <a:avLst>
              <a:gd name="adj1" fmla="val 6817764"/>
              <a:gd name="adj2" fmla="val 0"/>
            </a:avLst>
          </a:prstGeom>
          <a:ln w="57150">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7" name="弧形 6"/>
          <p:cNvSpPr/>
          <p:nvPr/>
        </p:nvSpPr>
        <p:spPr>
          <a:xfrm rot="14755400">
            <a:off x="4355305" y="1984354"/>
            <a:ext cx="2076143" cy="2074863"/>
          </a:xfrm>
          <a:prstGeom prst="arc">
            <a:avLst>
              <a:gd name="adj1" fmla="val 6817764"/>
              <a:gd name="adj2" fmla="val 0"/>
            </a:avLst>
          </a:prstGeom>
          <a:ln w="57150">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8" name="矩形 7"/>
          <p:cNvSpPr>
            <a:spLocks noChangeArrowheads="1"/>
          </p:cNvSpPr>
          <p:nvPr/>
        </p:nvSpPr>
        <p:spPr bwMode="auto">
          <a:xfrm>
            <a:off x="4595658" y="2593691"/>
            <a:ext cx="1641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ndParaRPr>
          </a:p>
        </p:txBody>
      </p:sp>
      <p:sp>
        <p:nvSpPr>
          <p:cNvPr id="9" name="矩形 8"/>
          <p:cNvSpPr>
            <a:spLocks noChangeArrowheads="1"/>
          </p:cNvSpPr>
          <p:nvPr/>
        </p:nvSpPr>
        <p:spPr bwMode="auto">
          <a:xfrm>
            <a:off x="4595657" y="2344299"/>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p>
        </p:txBody>
      </p:sp>
      <p:sp>
        <p:nvSpPr>
          <p:cNvPr id="10" name="矩形 9"/>
          <p:cNvSpPr>
            <a:spLocks noChangeArrowheads="1"/>
          </p:cNvSpPr>
          <p:nvPr/>
        </p:nvSpPr>
        <p:spPr bwMode="auto">
          <a:xfrm>
            <a:off x="6554632" y="2681057"/>
            <a:ext cx="16430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ndParaRPr>
          </a:p>
        </p:txBody>
      </p:sp>
      <p:sp>
        <p:nvSpPr>
          <p:cNvPr id="11" name="矩形 10"/>
          <p:cNvSpPr>
            <a:spLocks noChangeArrowheads="1"/>
          </p:cNvSpPr>
          <p:nvPr/>
        </p:nvSpPr>
        <p:spPr bwMode="auto">
          <a:xfrm>
            <a:off x="6386357" y="2430076"/>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p>
        </p:txBody>
      </p:sp>
      <p:grpSp>
        <p:nvGrpSpPr>
          <p:cNvPr id="2" name="组合 11"/>
          <p:cNvGrpSpPr/>
          <p:nvPr/>
        </p:nvGrpSpPr>
        <p:grpSpPr>
          <a:xfrm>
            <a:off x="4936969" y="1359441"/>
            <a:ext cx="914400" cy="914965"/>
            <a:chOff x="5008976" y="1286594"/>
            <a:chExt cx="914400" cy="914400"/>
          </a:xfrm>
        </p:grpSpPr>
        <p:sp>
          <p:nvSpPr>
            <p:cNvPr id="13" name="椭圆 12"/>
            <p:cNvSpPr/>
            <p:nvPr/>
          </p:nvSpPr>
          <p:spPr>
            <a:xfrm>
              <a:off x="5008976" y="1286594"/>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4" name="KSO_Shape"/>
            <p:cNvSpPr/>
            <p:nvPr/>
          </p:nvSpPr>
          <p:spPr>
            <a:xfrm>
              <a:off x="5213764" y="1554882"/>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grpSp>
        <p:nvGrpSpPr>
          <p:cNvPr id="3" name="组合 14"/>
          <p:cNvGrpSpPr/>
          <p:nvPr/>
        </p:nvGrpSpPr>
        <p:grpSpPr>
          <a:xfrm>
            <a:off x="6694332" y="3804112"/>
            <a:ext cx="914400" cy="914965"/>
            <a:chOff x="6766339" y="3729757"/>
            <a:chExt cx="914400" cy="914400"/>
          </a:xfrm>
        </p:grpSpPr>
        <p:sp>
          <p:nvSpPr>
            <p:cNvPr id="16" name="椭圆 15"/>
            <p:cNvSpPr/>
            <p:nvPr/>
          </p:nvSpPr>
          <p:spPr>
            <a:xfrm>
              <a:off x="6766339" y="3729757"/>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7" name="Freeform 9"/>
            <p:cNvSpPr>
              <a:spLocks noEditPoints="1"/>
            </p:cNvSpPr>
            <p:nvPr/>
          </p:nvSpPr>
          <p:spPr bwMode="auto">
            <a:xfrm>
              <a:off x="7029864" y="3993282"/>
              <a:ext cx="385762" cy="385762"/>
            </a:xfrm>
            <a:custGeom>
              <a:avLst/>
              <a:gdLst>
                <a:gd name="T0" fmla="*/ 2147483647 w 2073"/>
                <a:gd name="T1" fmla="*/ 2147483647 h 2073"/>
                <a:gd name="T2" fmla="*/ 2147483647 w 2073"/>
                <a:gd name="T3" fmla="*/ 2147483647 h 2073"/>
                <a:gd name="T4" fmla="*/ 2147483647 w 2073"/>
                <a:gd name="T5" fmla="*/ 1230957982 h 2073"/>
                <a:gd name="T6" fmla="*/ 2147483647 w 2073"/>
                <a:gd name="T7" fmla="*/ 644480831 h 2073"/>
                <a:gd name="T8" fmla="*/ 2147483647 w 2073"/>
                <a:gd name="T9" fmla="*/ 644480831 h 2073"/>
                <a:gd name="T10" fmla="*/ 2147483647 w 2073"/>
                <a:gd name="T11" fmla="*/ 1810994228 h 2073"/>
                <a:gd name="T12" fmla="*/ 2147483647 w 2073"/>
                <a:gd name="T13" fmla="*/ 2147483647 h 2073"/>
                <a:gd name="T14" fmla="*/ 2147483647 w 2073"/>
                <a:gd name="T15" fmla="*/ 2147483647 h 2073"/>
                <a:gd name="T16" fmla="*/ 2147483647 w 2073"/>
                <a:gd name="T17" fmla="*/ 2147483647 h 2073"/>
                <a:gd name="T18" fmla="*/ 2147483647 w 2073"/>
                <a:gd name="T19" fmla="*/ 2147483647 h 2073"/>
                <a:gd name="T20" fmla="*/ 2147483647 w 2073"/>
                <a:gd name="T21" fmla="*/ 2147483647 h 2073"/>
                <a:gd name="T22" fmla="*/ 2147483647 w 2073"/>
                <a:gd name="T23" fmla="*/ 2147483647 h 2073"/>
                <a:gd name="T24" fmla="*/ 2147483647 w 2073"/>
                <a:gd name="T25" fmla="*/ 2147483647 h 2073"/>
                <a:gd name="T26" fmla="*/ 1630542283 w 2073"/>
                <a:gd name="T27" fmla="*/ 2147483647 h 2073"/>
                <a:gd name="T28" fmla="*/ 1630542283 w 2073"/>
                <a:gd name="T29" fmla="*/ 2147483647 h 2073"/>
                <a:gd name="T30" fmla="*/ 2147483647 w 2073"/>
                <a:gd name="T31" fmla="*/ 2147483647 h 2073"/>
                <a:gd name="T32" fmla="*/ 2147483647 w 2073"/>
                <a:gd name="T33" fmla="*/ 2147483647 h 2073"/>
                <a:gd name="T34" fmla="*/ 2147483647 w 2073"/>
                <a:gd name="T35" fmla="*/ 1810994228 h 2073"/>
                <a:gd name="T36" fmla="*/ 1630542283 w 2073"/>
                <a:gd name="T37" fmla="*/ 2147483647 h 2073"/>
                <a:gd name="T38" fmla="*/ 2147483647 w 2073"/>
                <a:gd name="T39" fmla="*/ 2147483647 h 2073"/>
                <a:gd name="T40" fmla="*/ 2147483647 w 2073"/>
                <a:gd name="T41" fmla="*/ 2147483647 h 2073"/>
                <a:gd name="T42" fmla="*/ 2147483647 w 2073"/>
                <a:gd name="T43" fmla="*/ 2147483647 h 2073"/>
                <a:gd name="T44" fmla="*/ 2147483647 w 2073"/>
                <a:gd name="T45" fmla="*/ 2147483647 h 2073"/>
                <a:gd name="T46" fmla="*/ 2147483647 w 2073"/>
                <a:gd name="T47" fmla="*/ 2147483647 h 2073"/>
                <a:gd name="T48" fmla="*/ 2147483647 w 2073"/>
                <a:gd name="T49" fmla="*/ 2147483647 h 2073"/>
                <a:gd name="T50" fmla="*/ 2147483647 w 2073"/>
                <a:gd name="T51" fmla="*/ 2147483647 h 2073"/>
                <a:gd name="T52" fmla="*/ 2147483647 w 2073"/>
                <a:gd name="T53" fmla="*/ 2147483647 h 2073"/>
                <a:gd name="T54" fmla="*/ 2147483647 w 2073"/>
                <a:gd name="T55" fmla="*/ 2147483647 h 2073"/>
                <a:gd name="T56" fmla="*/ 2147483647 w 2073"/>
                <a:gd name="T57" fmla="*/ 2147483647 h 2073"/>
                <a:gd name="T58" fmla="*/ 1733633037 w 2073"/>
                <a:gd name="T59" fmla="*/ 2147483647 h 2073"/>
                <a:gd name="T60" fmla="*/ 1752990548 w 2073"/>
                <a:gd name="T61" fmla="*/ 2147483647 h 2073"/>
                <a:gd name="T62" fmla="*/ 1050506222 w 2073"/>
                <a:gd name="T63" fmla="*/ 2147483647 h 2073"/>
                <a:gd name="T64" fmla="*/ 1005384536 w 2073"/>
                <a:gd name="T65" fmla="*/ 2147483647 h 2073"/>
                <a:gd name="T66" fmla="*/ 0 w 2073"/>
                <a:gd name="T67" fmla="*/ 2147483647 h 2073"/>
                <a:gd name="T68" fmla="*/ 2147483647 w 2073"/>
                <a:gd name="T69" fmla="*/ 2147483647 h 2073"/>
                <a:gd name="T70" fmla="*/ 2147483647 w 2073"/>
                <a:gd name="T71" fmla="*/ 2147483647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95000"/>
                    <a:lumOff val="5000"/>
                  </a:schemeClr>
                </a:solidFill>
              </a:endParaRPr>
            </a:p>
          </p:txBody>
        </p:sp>
      </p:grpSp>
      <p:sp>
        <p:nvSpPr>
          <p:cNvPr id="18" name="矩形 17"/>
          <p:cNvSpPr>
            <a:spLocks noChangeArrowheads="1"/>
          </p:cNvSpPr>
          <p:nvPr/>
        </p:nvSpPr>
        <p:spPr bwMode="auto">
          <a:xfrm>
            <a:off x="914203" y="1475118"/>
            <a:ext cx="3081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ndParaRPr>
          </a:p>
        </p:txBody>
      </p:sp>
      <p:sp>
        <p:nvSpPr>
          <p:cNvPr id="19" name="矩形 18"/>
          <p:cNvSpPr>
            <a:spLocks noChangeArrowheads="1"/>
          </p:cNvSpPr>
          <p:nvPr/>
        </p:nvSpPr>
        <p:spPr bwMode="auto">
          <a:xfrm>
            <a:off x="926902" y="1178181"/>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p>
        </p:txBody>
      </p:sp>
      <p:sp>
        <p:nvSpPr>
          <p:cNvPr id="20" name="矩形 19"/>
          <p:cNvSpPr>
            <a:spLocks noChangeArrowheads="1"/>
          </p:cNvSpPr>
          <p:nvPr/>
        </p:nvSpPr>
        <p:spPr bwMode="auto">
          <a:xfrm>
            <a:off x="914203" y="3421115"/>
            <a:ext cx="3225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rPr>
              <a:t>请在此处输入您的文本或者复制您的文本粘贴到此处，请在此处输入您的文本或者复制您的文本粘贴到此处。</a:t>
            </a:r>
            <a:endParaRPr lang="zh-CN" altLang="en-US" sz="900" dirty="0">
              <a:solidFill>
                <a:schemeClr val="tx1">
                  <a:lumMod val="95000"/>
                  <a:lumOff val="5000"/>
                </a:schemeClr>
              </a:solidFill>
            </a:endParaRPr>
          </a:p>
        </p:txBody>
      </p:sp>
      <p:sp>
        <p:nvSpPr>
          <p:cNvPr id="25" name="矩形 24"/>
          <p:cNvSpPr>
            <a:spLocks noChangeArrowheads="1"/>
          </p:cNvSpPr>
          <p:nvPr/>
        </p:nvSpPr>
        <p:spPr bwMode="auto">
          <a:xfrm>
            <a:off x="926902" y="3147896"/>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p>
        </p:txBody>
      </p:sp>
      <p:sp>
        <p:nvSpPr>
          <p:cNvPr id="26" name="椭圆 25"/>
          <p:cNvSpPr/>
          <p:nvPr/>
        </p:nvSpPr>
        <p:spPr>
          <a:xfrm>
            <a:off x="539553" y="1230600"/>
            <a:ext cx="398463" cy="398709"/>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27" name="椭圆 26"/>
          <p:cNvSpPr/>
          <p:nvPr/>
        </p:nvSpPr>
        <p:spPr>
          <a:xfrm>
            <a:off x="539553" y="3224143"/>
            <a:ext cx="398463" cy="400297"/>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Tree>
    <p:extLst>
      <p:ext uri="{BB962C8B-B14F-4D97-AF65-F5344CB8AC3E}">
        <p14:creationId xmlns:p14="http://schemas.microsoft.com/office/powerpoint/2010/main" val="3224940768"/>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53" presetClass="entr" presetSubtype="16"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1000"/>
                            </p:stCondLst>
                            <p:childTnLst>
                              <p:par>
                                <p:cTn id="23" presetID="14" presetClass="entr" presetSubtype="1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randombar(horizontal)">
                                      <p:cBhvr>
                                        <p:cTn id="34" dur="500"/>
                                        <p:tgtEl>
                                          <p:spTgt spid="10"/>
                                        </p:tgtEl>
                                      </p:cBhvr>
                                    </p:animEffect>
                                  </p:childTnLst>
                                </p:cTn>
                              </p:par>
                            </p:childTnLst>
                          </p:cTn>
                        </p:par>
                        <p:par>
                          <p:cTn id="35" fill="hold">
                            <p:stCondLst>
                              <p:cond delay="1500"/>
                            </p:stCondLst>
                            <p:childTnLst>
                              <p:par>
                                <p:cTn id="36" presetID="2" presetClass="entr" presetSubtype="8"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0-#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500"/>
                                        <p:tgtEl>
                                          <p:spTgt spid="18"/>
                                        </p:tgtEl>
                                      </p:cBhvr>
                                    </p:animEffect>
                                  </p:childTnLst>
                                </p:cTn>
                              </p:par>
                            </p:childTnLst>
                          </p:cTn>
                        </p:par>
                        <p:par>
                          <p:cTn id="50" fill="hold">
                            <p:stCondLst>
                              <p:cond delay="3500"/>
                            </p:stCondLst>
                            <p:childTnLst>
                              <p:par>
                                <p:cTn id="51" presetID="2" presetClass="entr" presetSubtype="8"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0-#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42"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anim calcmode="lin" valueType="num">
                                      <p:cBhvr>
                                        <p:cTn id="59" dur="1000" fill="hold"/>
                                        <p:tgtEl>
                                          <p:spTgt spid="25"/>
                                        </p:tgtEl>
                                        <p:attrNameLst>
                                          <p:attrName>ppt_x</p:attrName>
                                        </p:attrNameLst>
                                      </p:cBhvr>
                                      <p:tavLst>
                                        <p:tav tm="0">
                                          <p:val>
                                            <p:strVal val="#ppt_x"/>
                                          </p:val>
                                        </p:tav>
                                        <p:tav tm="100000">
                                          <p:val>
                                            <p:strVal val="#ppt_x"/>
                                          </p:val>
                                        </p:tav>
                                      </p:tavLst>
                                    </p:anim>
                                    <p:anim calcmode="lin" valueType="num">
                                      <p:cBhvr>
                                        <p:cTn id="60" dur="1000" fill="hold"/>
                                        <p:tgtEl>
                                          <p:spTgt spid="25"/>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22" presetClass="entr" presetSubtype="1"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up)">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8" grpId="0"/>
      <p:bldP spid="19" grpId="0"/>
      <p:bldP spid="20" grpId="0"/>
      <p:bldP spid="25" grpId="0"/>
      <p:bldP spid="26"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830537" y="952239"/>
            <a:ext cx="7519915" cy="2964183"/>
            <a:chOff x="-40839" y="0"/>
            <a:chExt cx="10548866" cy="4156475"/>
          </a:xfrm>
        </p:grpSpPr>
        <p:grpSp>
          <p:nvGrpSpPr>
            <p:cNvPr id="3" name="Group 4"/>
            <p:cNvGrpSpPr>
              <a:grpSpLocks/>
            </p:cNvGrpSpPr>
            <p:nvPr/>
          </p:nvGrpSpPr>
          <p:grpSpPr bwMode="auto">
            <a:xfrm>
              <a:off x="576369" y="0"/>
              <a:ext cx="9931658" cy="4146122"/>
              <a:chOff x="0" y="0"/>
              <a:chExt cx="3190685" cy="1332000"/>
            </a:xfrm>
          </p:grpSpPr>
          <p:cxnSp>
            <p:nvCxnSpPr>
              <p:cNvPr id="15" name="直接连接符 3"/>
              <p:cNvCxnSpPr>
                <a:cxnSpLocks noChangeShapeType="1"/>
              </p:cNvCxnSpPr>
              <p:nvPr/>
            </p:nvCxnSpPr>
            <p:spPr bwMode="auto">
              <a:xfrm>
                <a:off x="0" y="107813"/>
                <a:ext cx="3190685" cy="0"/>
              </a:xfrm>
              <a:prstGeom prst="line">
                <a:avLst/>
              </a:prstGeom>
              <a:noFill/>
              <a:ln w="6350" cmpd="sng">
                <a:solidFill>
                  <a:srgbClr val="D9D9D9"/>
                </a:solidFill>
                <a:round/>
                <a:headEnd/>
                <a:tailEnd/>
              </a:ln>
              <a:extLst>
                <a:ext uri="{909E8E84-426E-40DD-AFC4-6F175D3DCCD1}">
                  <a14:hiddenFill xmlns:a14="http://schemas.microsoft.com/office/drawing/2010/main">
                    <a:noFill/>
                  </a14:hiddenFill>
                </a:ext>
              </a:extLst>
            </p:spPr>
          </p:cxnSp>
          <p:cxnSp>
            <p:nvCxnSpPr>
              <p:cNvPr id="16" name="直接连接符 4"/>
              <p:cNvCxnSpPr>
                <a:cxnSpLocks noChangeShapeType="1"/>
              </p:cNvCxnSpPr>
              <p:nvPr/>
            </p:nvCxnSpPr>
            <p:spPr bwMode="auto">
              <a:xfrm>
                <a:off x="0" y="413860"/>
                <a:ext cx="3190685" cy="0"/>
              </a:xfrm>
              <a:prstGeom prst="line">
                <a:avLst/>
              </a:prstGeom>
              <a:noFill/>
              <a:ln w="6350" cmpd="sng">
                <a:solidFill>
                  <a:srgbClr val="D9D9D9"/>
                </a:solidFill>
                <a:round/>
                <a:headEnd/>
                <a:tailEnd/>
              </a:ln>
              <a:extLst>
                <a:ext uri="{909E8E84-426E-40DD-AFC4-6F175D3DCCD1}">
                  <a14:hiddenFill xmlns:a14="http://schemas.microsoft.com/office/drawing/2010/main">
                    <a:noFill/>
                  </a14:hiddenFill>
                </a:ext>
              </a:extLst>
            </p:spPr>
          </p:cxnSp>
          <p:cxnSp>
            <p:nvCxnSpPr>
              <p:cNvPr id="17" name="直接连接符 5"/>
              <p:cNvCxnSpPr>
                <a:cxnSpLocks noChangeShapeType="1"/>
              </p:cNvCxnSpPr>
              <p:nvPr/>
            </p:nvCxnSpPr>
            <p:spPr bwMode="auto">
              <a:xfrm>
                <a:off x="0" y="719907"/>
                <a:ext cx="3190685" cy="0"/>
              </a:xfrm>
              <a:prstGeom prst="line">
                <a:avLst/>
              </a:prstGeom>
              <a:noFill/>
              <a:ln w="6350" cmpd="sng">
                <a:solidFill>
                  <a:srgbClr val="D9D9D9"/>
                </a:solidFill>
                <a:round/>
                <a:headEnd/>
                <a:tailEnd/>
              </a:ln>
              <a:extLst>
                <a:ext uri="{909E8E84-426E-40DD-AFC4-6F175D3DCCD1}">
                  <a14:hiddenFill xmlns:a14="http://schemas.microsoft.com/office/drawing/2010/main">
                    <a:noFill/>
                  </a14:hiddenFill>
                </a:ext>
              </a:extLst>
            </p:spPr>
          </p:cxnSp>
          <p:cxnSp>
            <p:nvCxnSpPr>
              <p:cNvPr id="18" name="直接连接符 6"/>
              <p:cNvCxnSpPr>
                <a:cxnSpLocks noChangeShapeType="1"/>
              </p:cNvCxnSpPr>
              <p:nvPr/>
            </p:nvCxnSpPr>
            <p:spPr bwMode="auto">
              <a:xfrm>
                <a:off x="0" y="1025954"/>
                <a:ext cx="3190685" cy="0"/>
              </a:xfrm>
              <a:prstGeom prst="line">
                <a:avLst/>
              </a:prstGeom>
              <a:noFill/>
              <a:ln w="6350" cmpd="sng">
                <a:solidFill>
                  <a:srgbClr val="D9D9D9"/>
                </a:solidFill>
                <a:round/>
                <a:headEnd/>
                <a:tailEnd/>
              </a:ln>
              <a:extLst>
                <a:ext uri="{909E8E84-426E-40DD-AFC4-6F175D3DCCD1}">
                  <a14:hiddenFill xmlns:a14="http://schemas.microsoft.com/office/drawing/2010/main">
                    <a:noFill/>
                  </a14:hiddenFill>
                </a:ext>
              </a:extLst>
            </p:spPr>
          </p:cxnSp>
          <p:cxnSp>
            <p:nvCxnSpPr>
              <p:cNvPr id="19" name="直接连接符 7"/>
              <p:cNvCxnSpPr>
                <a:cxnSpLocks noChangeShapeType="1"/>
              </p:cNvCxnSpPr>
              <p:nvPr/>
            </p:nvCxnSpPr>
            <p:spPr bwMode="auto">
              <a:xfrm>
                <a:off x="0" y="1332000"/>
                <a:ext cx="3190685" cy="0"/>
              </a:xfrm>
              <a:prstGeom prst="line">
                <a:avLst/>
              </a:prstGeom>
              <a:noFill/>
              <a:ln w="6350" cmpd="sng">
                <a:solidFill>
                  <a:srgbClr val="D9D9D9"/>
                </a:solidFill>
                <a:round/>
                <a:headEnd/>
                <a:tailEnd/>
              </a:ln>
              <a:extLst>
                <a:ext uri="{909E8E84-426E-40DD-AFC4-6F175D3DCCD1}">
                  <a14:hiddenFill xmlns:a14="http://schemas.microsoft.com/office/drawing/2010/main">
                    <a:noFill/>
                  </a14:hiddenFill>
                </a:ext>
              </a:extLst>
            </p:spPr>
          </p:cxnSp>
          <p:cxnSp>
            <p:nvCxnSpPr>
              <p:cNvPr id="20" name="直接连接符 8"/>
              <p:cNvCxnSpPr>
                <a:cxnSpLocks noChangeShapeType="1"/>
              </p:cNvCxnSpPr>
              <p:nvPr/>
            </p:nvCxnSpPr>
            <p:spPr bwMode="auto">
              <a:xfrm>
                <a:off x="0" y="0"/>
                <a:ext cx="0" cy="1332000"/>
              </a:xfrm>
              <a:prstGeom prst="line">
                <a:avLst/>
              </a:prstGeom>
              <a:noFill/>
              <a:ln w="6350" cmpd="sng">
                <a:solidFill>
                  <a:srgbClr val="D9D9D9"/>
                </a:solidFill>
                <a:round/>
                <a:headEnd/>
                <a:tailEnd/>
              </a:ln>
              <a:extLst>
                <a:ext uri="{909E8E84-426E-40DD-AFC4-6F175D3DCCD1}">
                  <a14:hiddenFill xmlns:a14="http://schemas.microsoft.com/office/drawing/2010/main">
                    <a:noFill/>
                  </a14:hiddenFill>
                </a:ext>
              </a:extLst>
            </p:spPr>
          </p:cxnSp>
        </p:grpSp>
        <p:sp>
          <p:nvSpPr>
            <p:cNvPr id="10" name="矩形 9"/>
            <p:cNvSpPr>
              <a:spLocks noChangeArrowheads="1"/>
            </p:cNvSpPr>
            <p:nvPr/>
          </p:nvSpPr>
          <p:spPr bwMode="auto">
            <a:xfrm>
              <a:off x="-40839" y="97410"/>
              <a:ext cx="609841"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r"/>
              <a:r>
                <a:rPr lang="en-US" altLang="zh-CN" sz="1200" dirty="0">
                  <a:solidFill>
                    <a:schemeClr val="tx1">
                      <a:lumMod val="65000"/>
                      <a:lumOff val="35000"/>
                    </a:schemeClr>
                  </a:solidFill>
                  <a:latin typeface="Impact" pitchFamily="34" charset="0"/>
                </a:rPr>
                <a:t> 100</a:t>
              </a:r>
              <a:endParaRPr lang="zh-CN" altLang="en-US" sz="1200" dirty="0">
                <a:solidFill>
                  <a:schemeClr val="tx1">
                    <a:lumMod val="65000"/>
                    <a:lumOff val="35000"/>
                  </a:schemeClr>
                </a:solidFill>
                <a:latin typeface="Impact" pitchFamily="34" charset="0"/>
              </a:endParaRPr>
            </a:p>
          </p:txBody>
        </p:sp>
        <p:sp>
          <p:nvSpPr>
            <p:cNvPr id="11" name="矩形 10"/>
            <p:cNvSpPr>
              <a:spLocks noChangeArrowheads="1"/>
            </p:cNvSpPr>
            <p:nvPr/>
          </p:nvSpPr>
          <p:spPr bwMode="auto">
            <a:xfrm>
              <a:off x="157043" y="3768058"/>
              <a:ext cx="411958"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r"/>
              <a:r>
                <a:rPr lang="en-US" altLang="zh-CN" sz="1200" dirty="0">
                  <a:solidFill>
                    <a:schemeClr val="tx1">
                      <a:lumMod val="65000"/>
                      <a:lumOff val="35000"/>
                    </a:schemeClr>
                  </a:solidFill>
                  <a:latin typeface="Impact" pitchFamily="34" charset="0"/>
                </a:rPr>
                <a:t> 0</a:t>
              </a:r>
              <a:endParaRPr lang="zh-CN" altLang="en-US" sz="1200" dirty="0">
                <a:solidFill>
                  <a:schemeClr val="tx1">
                    <a:lumMod val="65000"/>
                    <a:lumOff val="35000"/>
                  </a:schemeClr>
                </a:solidFill>
                <a:latin typeface="Impact" pitchFamily="34" charset="0"/>
              </a:endParaRPr>
            </a:p>
          </p:txBody>
        </p:sp>
        <p:sp>
          <p:nvSpPr>
            <p:cNvPr id="12" name="矩形 11"/>
            <p:cNvSpPr>
              <a:spLocks noChangeArrowheads="1"/>
            </p:cNvSpPr>
            <p:nvPr/>
          </p:nvSpPr>
          <p:spPr bwMode="auto">
            <a:xfrm>
              <a:off x="40113" y="1989035"/>
              <a:ext cx="528889"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r"/>
              <a:r>
                <a:rPr lang="en-US" altLang="zh-CN" sz="1200" dirty="0">
                  <a:solidFill>
                    <a:schemeClr val="tx1">
                      <a:lumMod val="65000"/>
                      <a:lumOff val="35000"/>
                    </a:schemeClr>
                  </a:solidFill>
                  <a:latin typeface="Impact" pitchFamily="34" charset="0"/>
                </a:rPr>
                <a:t> 50</a:t>
              </a:r>
              <a:endParaRPr lang="zh-CN" altLang="en-US" sz="1200" dirty="0">
                <a:solidFill>
                  <a:schemeClr val="tx1">
                    <a:lumMod val="65000"/>
                    <a:lumOff val="35000"/>
                  </a:schemeClr>
                </a:solidFill>
                <a:latin typeface="Impact" pitchFamily="34" charset="0"/>
              </a:endParaRPr>
            </a:p>
          </p:txBody>
        </p:sp>
        <p:sp>
          <p:nvSpPr>
            <p:cNvPr id="13" name="矩形 27"/>
            <p:cNvSpPr>
              <a:spLocks noChangeArrowheads="1"/>
            </p:cNvSpPr>
            <p:nvPr/>
          </p:nvSpPr>
          <p:spPr bwMode="auto">
            <a:xfrm>
              <a:off x="69347" y="1052209"/>
              <a:ext cx="499656"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r"/>
              <a:r>
                <a:rPr lang="en-US" altLang="zh-CN" sz="1200" dirty="0">
                  <a:solidFill>
                    <a:schemeClr val="tx1">
                      <a:lumMod val="65000"/>
                      <a:lumOff val="35000"/>
                    </a:schemeClr>
                  </a:solidFill>
                  <a:latin typeface="Impact" pitchFamily="34" charset="0"/>
                </a:rPr>
                <a:t> 75</a:t>
              </a:r>
              <a:endParaRPr lang="zh-CN" altLang="en-US" sz="1200" dirty="0">
                <a:solidFill>
                  <a:schemeClr val="tx1">
                    <a:lumMod val="65000"/>
                    <a:lumOff val="35000"/>
                  </a:schemeClr>
                </a:solidFill>
                <a:latin typeface="Impact" pitchFamily="34" charset="0"/>
              </a:endParaRPr>
            </a:p>
          </p:txBody>
        </p:sp>
        <p:sp>
          <p:nvSpPr>
            <p:cNvPr id="14" name="矩形 28"/>
            <p:cNvSpPr>
              <a:spLocks noChangeArrowheads="1"/>
            </p:cNvSpPr>
            <p:nvPr/>
          </p:nvSpPr>
          <p:spPr bwMode="auto">
            <a:xfrm>
              <a:off x="46859" y="2943834"/>
              <a:ext cx="522143"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r"/>
              <a:r>
                <a:rPr lang="en-US" altLang="zh-CN" sz="1200" dirty="0">
                  <a:solidFill>
                    <a:schemeClr val="tx1">
                      <a:lumMod val="65000"/>
                      <a:lumOff val="35000"/>
                    </a:schemeClr>
                  </a:solidFill>
                  <a:latin typeface="Impact" pitchFamily="34" charset="0"/>
                </a:rPr>
                <a:t> 25</a:t>
              </a:r>
              <a:endParaRPr lang="zh-CN" altLang="en-US" sz="1200" dirty="0">
                <a:solidFill>
                  <a:schemeClr val="tx1">
                    <a:lumMod val="65000"/>
                    <a:lumOff val="35000"/>
                  </a:schemeClr>
                </a:solidFill>
                <a:latin typeface="Impact" pitchFamily="34" charset="0"/>
              </a:endParaRPr>
            </a:p>
          </p:txBody>
        </p:sp>
      </p:grpSp>
      <p:grpSp>
        <p:nvGrpSpPr>
          <p:cNvPr id="4" name="Group 16"/>
          <p:cNvGrpSpPr>
            <a:grpSpLocks/>
          </p:cNvGrpSpPr>
          <p:nvPr/>
        </p:nvGrpSpPr>
        <p:grpSpPr bwMode="auto">
          <a:xfrm>
            <a:off x="1898511" y="1550205"/>
            <a:ext cx="374598" cy="2380283"/>
            <a:chOff x="0" y="0"/>
            <a:chExt cx="524436" cy="3337933"/>
          </a:xfrm>
        </p:grpSpPr>
        <p:sp>
          <p:nvSpPr>
            <p:cNvPr id="22" name="立方体 43"/>
            <p:cNvSpPr>
              <a:spLocks noChangeArrowheads="1"/>
            </p:cNvSpPr>
            <p:nvPr/>
          </p:nvSpPr>
          <p:spPr bwMode="auto">
            <a:xfrm>
              <a:off x="0" y="1868612"/>
              <a:ext cx="524436" cy="1469321"/>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23" name="立方体 21"/>
            <p:cNvSpPr>
              <a:spLocks noChangeArrowheads="1"/>
            </p:cNvSpPr>
            <p:nvPr/>
          </p:nvSpPr>
          <p:spPr bwMode="auto">
            <a:xfrm>
              <a:off x="0" y="599347"/>
              <a:ext cx="524436" cy="1469321"/>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24" name="立方体 23"/>
            <p:cNvSpPr>
              <a:spLocks noChangeArrowheads="1"/>
            </p:cNvSpPr>
            <p:nvPr/>
          </p:nvSpPr>
          <p:spPr bwMode="auto">
            <a:xfrm>
              <a:off x="0" y="0"/>
              <a:ext cx="524436" cy="1109233"/>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grpSp>
      <p:grpSp>
        <p:nvGrpSpPr>
          <p:cNvPr id="5" name="Group 20"/>
          <p:cNvGrpSpPr>
            <a:grpSpLocks/>
          </p:cNvGrpSpPr>
          <p:nvPr/>
        </p:nvGrpSpPr>
        <p:grpSpPr bwMode="auto">
          <a:xfrm>
            <a:off x="3009947" y="2789582"/>
            <a:ext cx="373466" cy="1172024"/>
            <a:chOff x="0" y="0"/>
            <a:chExt cx="524436" cy="1643068"/>
          </a:xfrm>
        </p:grpSpPr>
        <p:sp>
          <p:nvSpPr>
            <p:cNvPr id="26" name="立方体 25"/>
            <p:cNvSpPr>
              <a:spLocks noChangeArrowheads="1"/>
            </p:cNvSpPr>
            <p:nvPr/>
          </p:nvSpPr>
          <p:spPr bwMode="auto">
            <a:xfrm>
              <a:off x="0" y="1051352"/>
              <a:ext cx="524436" cy="59171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27" name="立方体 26"/>
            <p:cNvSpPr>
              <a:spLocks noChangeArrowheads="1"/>
            </p:cNvSpPr>
            <p:nvPr/>
          </p:nvSpPr>
          <p:spPr bwMode="auto">
            <a:xfrm>
              <a:off x="0" y="585478"/>
              <a:ext cx="524436" cy="640331"/>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28" name="立方体 29"/>
            <p:cNvSpPr>
              <a:spLocks noChangeArrowheads="1"/>
            </p:cNvSpPr>
            <p:nvPr/>
          </p:nvSpPr>
          <p:spPr bwMode="auto">
            <a:xfrm>
              <a:off x="0" y="0"/>
              <a:ext cx="524436" cy="778958"/>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grpSp>
      <p:grpSp>
        <p:nvGrpSpPr>
          <p:cNvPr id="6" name="Group 24"/>
          <p:cNvGrpSpPr>
            <a:grpSpLocks/>
          </p:cNvGrpSpPr>
          <p:nvPr/>
        </p:nvGrpSpPr>
        <p:grpSpPr bwMode="auto">
          <a:xfrm>
            <a:off x="7455807" y="1391072"/>
            <a:ext cx="373466" cy="2535422"/>
            <a:chOff x="0" y="0"/>
            <a:chExt cx="524436" cy="3555137"/>
          </a:xfrm>
        </p:grpSpPr>
        <p:sp>
          <p:nvSpPr>
            <p:cNvPr id="30" name="立方体 36"/>
            <p:cNvSpPr>
              <a:spLocks noChangeArrowheads="1"/>
            </p:cNvSpPr>
            <p:nvPr/>
          </p:nvSpPr>
          <p:spPr bwMode="auto">
            <a:xfrm>
              <a:off x="0" y="2085816"/>
              <a:ext cx="524436" cy="1469321"/>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31" name="立方体 37"/>
            <p:cNvSpPr>
              <a:spLocks noChangeArrowheads="1"/>
            </p:cNvSpPr>
            <p:nvPr/>
          </p:nvSpPr>
          <p:spPr bwMode="auto">
            <a:xfrm>
              <a:off x="0" y="1133182"/>
              <a:ext cx="524436" cy="1152690"/>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32" name="立方体 38"/>
            <p:cNvSpPr>
              <a:spLocks noChangeArrowheads="1"/>
            </p:cNvSpPr>
            <p:nvPr/>
          </p:nvSpPr>
          <p:spPr bwMode="auto">
            <a:xfrm>
              <a:off x="0" y="0"/>
              <a:ext cx="524436" cy="1326438"/>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grpSp>
      <p:grpSp>
        <p:nvGrpSpPr>
          <p:cNvPr id="7" name="Group 28"/>
          <p:cNvGrpSpPr>
            <a:grpSpLocks/>
          </p:cNvGrpSpPr>
          <p:nvPr/>
        </p:nvGrpSpPr>
        <p:grpSpPr bwMode="auto">
          <a:xfrm>
            <a:off x="4121412" y="2683881"/>
            <a:ext cx="373466" cy="1275071"/>
            <a:chOff x="0" y="0"/>
            <a:chExt cx="524436" cy="1787675"/>
          </a:xfrm>
        </p:grpSpPr>
        <p:sp>
          <p:nvSpPr>
            <p:cNvPr id="34" name="立方体 40"/>
            <p:cNvSpPr>
              <a:spLocks noChangeArrowheads="1"/>
            </p:cNvSpPr>
            <p:nvPr/>
          </p:nvSpPr>
          <p:spPr bwMode="auto">
            <a:xfrm>
              <a:off x="0" y="1176190"/>
              <a:ext cx="524436" cy="611485"/>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35" name="立方体 41"/>
            <p:cNvSpPr>
              <a:spLocks noChangeArrowheads="1"/>
            </p:cNvSpPr>
            <p:nvPr/>
          </p:nvSpPr>
          <p:spPr bwMode="auto">
            <a:xfrm>
              <a:off x="0" y="640741"/>
              <a:ext cx="524436" cy="678070"/>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36" name="立方体 42"/>
            <p:cNvSpPr>
              <a:spLocks noChangeArrowheads="1"/>
            </p:cNvSpPr>
            <p:nvPr/>
          </p:nvSpPr>
          <p:spPr bwMode="auto">
            <a:xfrm>
              <a:off x="0" y="0"/>
              <a:ext cx="524436" cy="830039"/>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grpSp>
      <p:grpSp>
        <p:nvGrpSpPr>
          <p:cNvPr id="8" name="Group 32"/>
          <p:cNvGrpSpPr>
            <a:grpSpLocks/>
          </p:cNvGrpSpPr>
          <p:nvPr/>
        </p:nvGrpSpPr>
        <p:grpSpPr bwMode="auto">
          <a:xfrm>
            <a:off x="5232877" y="2477125"/>
            <a:ext cx="373466" cy="1476636"/>
            <a:chOff x="0" y="0"/>
            <a:chExt cx="524436" cy="2069935"/>
          </a:xfrm>
        </p:grpSpPr>
        <p:sp>
          <p:nvSpPr>
            <p:cNvPr id="38" name="立方体 50"/>
            <p:cNvSpPr>
              <a:spLocks noChangeArrowheads="1"/>
            </p:cNvSpPr>
            <p:nvPr/>
          </p:nvSpPr>
          <p:spPr bwMode="auto">
            <a:xfrm>
              <a:off x="0" y="1075229"/>
              <a:ext cx="524436" cy="99470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39" name="立方体 51"/>
            <p:cNvSpPr>
              <a:spLocks noChangeArrowheads="1"/>
            </p:cNvSpPr>
            <p:nvPr/>
          </p:nvSpPr>
          <p:spPr bwMode="auto">
            <a:xfrm>
              <a:off x="0" y="651430"/>
              <a:ext cx="524436" cy="554396"/>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40" name="立方体 52"/>
            <p:cNvSpPr>
              <a:spLocks noChangeArrowheads="1"/>
            </p:cNvSpPr>
            <p:nvPr/>
          </p:nvSpPr>
          <p:spPr bwMode="auto">
            <a:xfrm>
              <a:off x="0" y="0"/>
              <a:ext cx="524436" cy="800669"/>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grpSp>
      <p:grpSp>
        <p:nvGrpSpPr>
          <p:cNvPr id="9" name="Group 36"/>
          <p:cNvGrpSpPr>
            <a:grpSpLocks/>
          </p:cNvGrpSpPr>
          <p:nvPr/>
        </p:nvGrpSpPr>
        <p:grpSpPr bwMode="auto">
          <a:xfrm>
            <a:off x="6344342" y="2194867"/>
            <a:ext cx="373466" cy="1751808"/>
            <a:chOff x="0" y="0"/>
            <a:chExt cx="524436" cy="2456252"/>
          </a:xfrm>
        </p:grpSpPr>
        <p:sp>
          <p:nvSpPr>
            <p:cNvPr id="42" name="立方体 54"/>
            <p:cNvSpPr>
              <a:spLocks noChangeArrowheads="1"/>
            </p:cNvSpPr>
            <p:nvPr/>
          </p:nvSpPr>
          <p:spPr bwMode="auto">
            <a:xfrm>
              <a:off x="0" y="1461546"/>
              <a:ext cx="524436" cy="99470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43" name="立方体 55"/>
            <p:cNvSpPr>
              <a:spLocks noChangeArrowheads="1"/>
            </p:cNvSpPr>
            <p:nvPr/>
          </p:nvSpPr>
          <p:spPr bwMode="auto">
            <a:xfrm>
              <a:off x="0" y="654417"/>
              <a:ext cx="524436" cy="937726"/>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sp>
          <p:nvSpPr>
            <p:cNvPr id="44" name="立方体 56"/>
            <p:cNvSpPr>
              <a:spLocks noChangeArrowheads="1"/>
            </p:cNvSpPr>
            <p:nvPr/>
          </p:nvSpPr>
          <p:spPr bwMode="auto">
            <a:xfrm>
              <a:off x="0" y="0"/>
              <a:ext cx="524436" cy="815117"/>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ea typeface="微软雅黑" pitchFamily="34" charset="-122"/>
                </a:defRPr>
              </a:lvl1pPr>
              <a:lvl2pPr marL="742950" indent="-285750">
                <a:defRPr>
                  <a:solidFill>
                    <a:schemeClr val="tx1"/>
                  </a:solidFill>
                  <a:latin typeface="Verdana" pitchFamily="34" charset="0"/>
                  <a:ea typeface="微软雅黑" pitchFamily="34" charset="-122"/>
                </a:defRPr>
              </a:lvl2pPr>
              <a:lvl3pPr marL="1143000" indent="-228600">
                <a:defRPr>
                  <a:solidFill>
                    <a:schemeClr val="tx1"/>
                  </a:solidFill>
                  <a:latin typeface="Verdana" pitchFamily="34" charset="0"/>
                  <a:ea typeface="微软雅黑" pitchFamily="34" charset="-122"/>
                </a:defRPr>
              </a:lvl3pPr>
              <a:lvl4pPr marL="1600200" indent="-228600">
                <a:defRPr>
                  <a:solidFill>
                    <a:schemeClr val="tx1"/>
                  </a:solidFill>
                  <a:latin typeface="Verdana" pitchFamily="34" charset="0"/>
                  <a:ea typeface="微软雅黑" pitchFamily="34" charset="-122"/>
                </a:defRPr>
              </a:lvl4pPr>
              <a:lvl5pPr marL="2057400" indent="-228600">
                <a:defRPr>
                  <a:solidFill>
                    <a:schemeClr val="tx1"/>
                  </a:solidFill>
                  <a:latin typeface="Verdana" pitchFamily="34" charset="0"/>
                  <a:ea typeface="微软雅黑" pitchFamily="34" charset="-122"/>
                </a:defRPr>
              </a:lvl5pPr>
              <a:lvl6pPr marL="25146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6pPr>
              <a:lvl7pPr marL="29718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7pPr>
              <a:lvl8pPr marL="34290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8pPr>
              <a:lvl9pPr marL="3886200" indent="-228600" fontAlgn="base">
                <a:spcBef>
                  <a:spcPct val="0"/>
                </a:spcBef>
                <a:spcAft>
                  <a:spcPct val="0"/>
                </a:spcAft>
                <a:buFont typeface="Arial" pitchFamily="34" charset="0"/>
                <a:defRPr>
                  <a:solidFill>
                    <a:schemeClr val="tx1"/>
                  </a:solidFill>
                  <a:latin typeface="Verdana" pitchFamily="34" charset="0"/>
                  <a:ea typeface="微软雅黑" pitchFamily="34" charset="-122"/>
                </a:defRPr>
              </a:lvl9pPr>
            </a:lstStyle>
            <a:p>
              <a:pPr algn="ctr"/>
              <a:endParaRPr lang="zh-CN" altLang="en-US">
                <a:solidFill>
                  <a:srgbClr val="FFFFFF"/>
                </a:solidFill>
              </a:endParaRPr>
            </a:p>
          </p:txBody>
        </p:sp>
      </p:grpSp>
      <p:sp>
        <p:nvSpPr>
          <p:cNvPr id="45" name="矩形 44"/>
          <p:cNvSpPr/>
          <p:nvPr/>
        </p:nvSpPr>
        <p:spPr>
          <a:xfrm>
            <a:off x="1819128" y="4384107"/>
            <a:ext cx="375677" cy="389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p>
        </p:txBody>
      </p:sp>
      <p:sp>
        <p:nvSpPr>
          <p:cNvPr id="46" name="TextBox 45"/>
          <p:cNvSpPr txBox="1"/>
          <p:nvPr/>
        </p:nvSpPr>
        <p:spPr>
          <a:xfrm>
            <a:off x="2409608"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1" name="矩形 50"/>
          <p:cNvSpPr/>
          <p:nvPr/>
        </p:nvSpPr>
        <p:spPr>
          <a:xfrm>
            <a:off x="3732442" y="4384107"/>
            <a:ext cx="375677" cy="3895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p>
        </p:txBody>
      </p:sp>
      <p:sp>
        <p:nvSpPr>
          <p:cNvPr id="52" name="TextBox 51"/>
          <p:cNvSpPr txBox="1"/>
          <p:nvPr/>
        </p:nvSpPr>
        <p:spPr>
          <a:xfrm>
            <a:off x="4322922"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3" name="矩形 52"/>
          <p:cNvSpPr/>
          <p:nvPr/>
        </p:nvSpPr>
        <p:spPr>
          <a:xfrm>
            <a:off x="5696157" y="4384107"/>
            <a:ext cx="375677" cy="389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p>
        </p:txBody>
      </p:sp>
      <p:sp>
        <p:nvSpPr>
          <p:cNvPr id="54" name="TextBox 53"/>
          <p:cNvSpPr txBox="1"/>
          <p:nvPr/>
        </p:nvSpPr>
        <p:spPr>
          <a:xfrm>
            <a:off x="6286638"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5" name="TextBox 54"/>
          <p:cNvSpPr txBox="1"/>
          <p:nvPr/>
        </p:nvSpPr>
        <p:spPr>
          <a:xfrm>
            <a:off x="2254084"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加入文字说明和意义</a:t>
            </a:r>
          </a:p>
        </p:txBody>
      </p:sp>
      <p:sp>
        <p:nvSpPr>
          <p:cNvPr id="56" name="TextBox 55"/>
          <p:cNvSpPr txBox="1"/>
          <p:nvPr/>
        </p:nvSpPr>
        <p:spPr>
          <a:xfrm>
            <a:off x="4167398"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加入文字说明和意义</a:t>
            </a:r>
          </a:p>
        </p:txBody>
      </p:sp>
      <p:sp>
        <p:nvSpPr>
          <p:cNvPr id="57" name="TextBox 56"/>
          <p:cNvSpPr txBox="1"/>
          <p:nvPr/>
        </p:nvSpPr>
        <p:spPr>
          <a:xfrm>
            <a:off x="6131113"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加入文字说明和意义</a:t>
            </a:r>
          </a:p>
        </p:txBody>
      </p:sp>
      <p:sp>
        <p:nvSpPr>
          <p:cNvPr id="58" name="TextBox 57"/>
          <p:cNvSpPr txBox="1"/>
          <p:nvPr/>
        </p:nvSpPr>
        <p:spPr>
          <a:xfrm>
            <a:off x="1766014" y="3975251"/>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
        <p:nvSpPr>
          <p:cNvPr id="59" name="TextBox 58"/>
          <p:cNvSpPr txBox="1"/>
          <p:nvPr/>
        </p:nvSpPr>
        <p:spPr>
          <a:xfrm>
            <a:off x="2928685"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
        <p:nvSpPr>
          <p:cNvPr id="60" name="TextBox 59"/>
          <p:cNvSpPr txBox="1"/>
          <p:nvPr/>
        </p:nvSpPr>
        <p:spPr>
          <a:xfrm>
            <a:off x="4040149"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
        <p:nvSpPr>
          <p:cNvPr id="61" name="TextBox 60"/>
          <p:cNvSpPr txBox="1"/>
          <p:nvPr/>
        </p:nvSpPr>
        <p:spPr>
          <a:xfrm>
            <a:off x="5151614"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
        <p:nvSpPr>
          <p:cNvPr id="62" name="TextBox 61"/>
          <p:cNvSpPr txBox="1"/>
          <p:nvPr/>
        </p:nvSpPr>
        <p:spPr>
          <a:xfrm>
            <a:off x="6304620" y="3979198"/>
            <a:ext cx="625758"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
        <p:nvSpPr>
          <p:cNvPr id="63" name="TextBox 62"/>
          <p:cNvSpPr txBox="1"/>
          <p:nvPr/>
        </p:nvSpPr>
        <p:spPr>
          <a:xfrm>
            <a:off x="7329660" y="3979198"/>
            <a:ext cx="625758"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Tree>
    <p:extLst>
      <p:ext uri="{BB962C8B-B14F-4D97-AF65-F5344CB8AC3E}">
        <p14:creationId xmlns:p14="http://schemas.microsoft.com/office/powerpoint/2010/main" val="1943222445"/>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4" fill="hold" nodeType="withEffect">
                                  <p:stCondLst>
                                    <p:cond delay="200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nodeType="withEffect">
                                  <p:stCondLst>
                                    <p:cond delay="225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nodeType="withEffect">
                                  <p:stCondLst>
                                    <p:cond delay="250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par>
                                <p:cTn id="19" presetID="22" presetClass="entr" presetSubtype="4" fill="hold" nodeType="withEffect">
                                  <p:stCondLst>
                                    <p:cond delay="275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par>
                                <p:cTn id="22" presetID="22" presetClass="entr" presetSubtype="4" fill="hold" nodeType="withEffect">
                                  <p:stCondLst>
                                    <p:cond delay="300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par>
                                <p:cTn id="25" presetID="22" presetClass="entr" presetSubtype="4" fill="hold" nodeType="withEffect">
                                  <p:stCondLst>
                                    <p:cond delay="325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par>
                                <p:cTn id="28" presetID="2" presetClass="entr" presetSubtype="4" fill="hold" grpId="0" nodeType="withEffect">
                                  <p:stCondLst>
                                    <p:cond delay="325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500" fill="hold"/>
                                        <p:tgtEl>
                                          <p:spTgt spid="58"/>
                                        </p:tgtEl>
                                        <p:attrNameLst>
                                          <p:attrName>ppt_x</p:attrName>
                                        </p:attrNameLst>
                                      </p:cBhvr>
                                      <p:tavLst>
                                        <p:tav tm="0">
                                          <p:val>
                                            <p:strVal val="#ppt_x"/>
                                          </p:val>
                                        </p:tav>
                                        <p:tav tm="100000">
                                          <p:val>
                                            <p:strVal val="#ppt_x"/>
                                          </p:val>
                                        </p:tav>
                                      </p:tavLst>
                                    </p:anim>
                                    <p:anim calcmode="lin" valueType="num">
                                      <p:cBhvr additive="base">
                                        <p:cTn id="31" dur="500" fill="hold"/>
                                        <p:tgtEl>
                                          <p:spTgt spid="5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325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3250"/>
                                  </p:stCondLst>
                                  <p:childTnLst>
                                    <p:set>
                                      <p:cBhvr>
                                        <p:cTn id="37" dur="1" fill="hold">
                                          <p:stCondLst>
                                            <p:cond delay="0"/>
                                          </p:stCondLst>
                                        </p:cTn>
                                        <p:tgtEl>
                                          <p:spTgt spid="60"/>
                                        </p:tgtEl>
                                        <p:attrNameLst>
                                          <p:attrName>style.visibility</p:attrName>
                                        </p:attrNameLst>
                                      </p:cBhvr>
                                      <p:to>
                                        <p:strVal val="visible"/>
                                      </p:to>
                                    </p:set>
                                    <p:anim calcmode="lin" valueType="num">
                                      <p:cBhvr additive="base">
                                        <p:cTn id="38" dur="500" fill="hold"/>
                                        <p:tgtEl>
                                          <p:spTgt spid="60"/>
                                        </p:tgtEl>
                                        <p:attrNameLst>
                                          <p:attrName>ppt_x</p:attrName>
                                        </p:attrNameLst>
                                      </p:cBhvr>
                                      <p:tavLst>
                                        <p:tav tm="0">
                                          <p:val>
                                            <p:strVal val="#ppt_x"/>
                                          </p:val>
                                        </p:tav>
                                        <p:tav tm="100000">
                                          <p:val>
                                            <p:strVal val="#ppt_x"/>
                                          </p:val>
                                        </p:tav>
                                      </p:tavLst>
                                    </p:anim>
                                    <p:anim calcmode="lin" valueType="num">
                                      <p:cBhvr additive="base">
                                        <p:cTn id="39" dur="500" fill="hold"/>
                                        <p:tgtEl>
                                          <p:spTgt spid="6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325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ppt_x"/>
                                          </p:val>
                                        </p:tav>
                                        <p:tav tm="100000">
                                          <p:val>
                                            <p:strVal val="#ppt_x"/>
                                          </p:val>
                                        </p:tav>
                                      </p:tavLst>
                                    </p:anim>
                                    <p:anim calcmode="lin" valueType="num">
                                      <p:cBhvr additive="base">
                                        <p:cTn id="43" dur="500" fill="hold"/>
                                        <p:tgtEl>
                                          <p:spTgt spid="6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3250"/>
                                  </p:stCondLst>
                                  <p:childTnLst>
                                    <p:set>
                                      <p:cBhvr>
                                        <p:cTn id="45" dur="1" fill="hold">
                                          <p:stCondLst>
                                            <p:cond delay="0"/>
                                          </p:stCondLst>
                                        </p:cTn>
                                        <p:tgtEl>
                                          <p:spTgt spid="62"/>
                                        </p:tgtEl>
                                        <p:attrNameLst>
                                          <p:attrName>style.visibility</p:attrName>
                                        </p:attrNameLst>
                                      </p:cBhvr>
                                      <p:to>
                                        <p:strVal val="visible"/>
                                      </p:to>
                                    </p:set>
                                    <p:anim calcmode="lin" valueType="num">
                                      <p:cBhvr additive="base">
                                        <p:cTn id="46" dur="500" fill="hold"/>
                                        <p:tgtEl>
                                          <p:spTgt spid="62"/>
                                        </p:tgtEl>
                                        <p:attrNameLst>
                                          <p:attrName>ppt_x</p:attrName>
                                        </p:attrNameLst>
                                      </p:cBhvr>
                                      <p:tavLst>
                                        <p:tav tm="0">
                                          <p:val>
                                            <p:strVal val="#ppt_x"/>
                                          </p:val>
                                        </p:tav>
                                        <p:tav tm="100000">
                                          <p:val>
                                            <p:strVal val="#ppt_x"/>
                                          </p:val>
                                        </p:tav>
                                      </p:tavLst>
                                    </p:anim>
                                    <p:anim calcmode="lin" valueType="num">
                                      <p:cBhvr additive="base">
                                        <p:cTn id="47" dur="500" fill="hold"/>
                                        <p:tgtEl>
                                          <p:spTgt spid="6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3250"/>
                                  </p:stCondLst>
                                  <p:childTnLst>
                                    <p:set>
                                      <p:cBhvr>
                                        <p:cTn id="49" dur="1" fill="hold">
                                          <p:stCondLst>
                                            <p:cond delay="0"/>
                                          </p:stCondLst>
                                        </p:cTn>
                                        <p:tgtEl>
                                          <p:spTgt spid="63"/>
                                        </p:tgtEl>
                                        <p:attrNameLst>
                                          <p:attrName>style.visibility</p:attrName>
                                        </p:attrNameLst>
                                      </p:cBhvr>
                                      <p:to>
                                        <p:strVal val="visible"/>
                                      </p:to>
                                    </p:set>
                                    <p:anim calcmode="lin" valueType="num">
                                      <p:cBhvr additive="base">
                                        <p:cTn id="50" dur="500" fill="hold"/>
                                        <p:tgtEl>
                                          <p:spTgt spid="63"/>
                                        </p:tgtEl>
                                        <p:attrNameLst>
                                          <p:attrName>ppt_x</p:attrName>
                                        </p:attrNameLst>
                                      </p:cBhvr>
                                      <p:tavLst>
                                        <p:tav tm="0">
                                          <p:val>
                                            <p:strVal val="#ppt_x"/>
                                          </p:val>
                                        </p:tav>
                                        <p:tav tm="100000">
                                          <p:val>
                                            <p:strVal val="#ppt_x"/>
                                          </p:val>
                                        </p:tav>
                                      </p:tavLst>
                                    </p:anim>
                                    <p:anim calcmode="lin" valueType="num">
                                      <p:cBhvr additive="base">
                                        <p:cTn id="51"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additive="base">
                                        <p:cTn id="56" dur="1250" fill="hold"/>
                                        <p:tgtEl>
                                          <p:spTgt spid="45"/>
                                        </p:tgtEl>
                                        <p:attrNameLst>
                                          <p:attrName>ppt_x</p:attrName>
                                        </p:attrNameLst>
                                      </p:cBhvr>
                                      <p:tavLst>
                                        <p:tav tm="0">
                                          <p:val>
                                            <p:strVal val="0-#ppt_w/2"/>
                                          </p:val>
                                        </p:tav>
                                        <p:tav tm="100000">
                                          <p:val>
                                            <p:strVal val="#ppt_x"/>
                                          </p:val>
                                        </p:tav>
                                      </p:tavLst>
                                    </p:anim>
                                    <p:anim calcmode="lin" valueType="num">
                                      <p:cBhvr additive="base">
                                        <p:cTn id="57" dur="1250" fill="hold"/>
                                        <p:tgtEl>
                                          <p:spTgt spid="4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additive="base">
                                        <p:cTn id="60" dur="1250" fill="hold"/>
                                        <p:tgtEl>
                                          <p:spTgt spid="46"/>
                                        </p:tgtEl>
                                        <p:attrNameLst>
                                          <p:attrName>ppt_x</p:attrName>
                                        </p:attrNameLst>
                                      </p:cBhvr>
                                      <p:tavLst>
                                        <p:tav tm="0">
                                          <p:val>
                                            <p:strVal val="0-#ppt_w/2"/>
                                          </p:val>
                                        </p:tav>
                                        <p:tav tm="100000">
                                          <p:val>
                                            <p:strVal val="#ppt_x"/>
                                          </p:val>
                                        </p:tav>
                                      </p:tavLst>
                                    </p:anim>
                                    <p:anim calcmode="lin" valueType="num">
                                      <p:cBhvr additive="base">
                                        <p:cTn id="61" dur="1250" fill="hold"/>
                                        <p:tgtEl>
                                          <p:spTgt spid="46"/>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additive="base">
                                        <p:cTn id="64" dur="1250" fill="hold"/>
                                        <p:tgtEl>
                                          <p:spTgt spid="51"/>
                                        </p:tgtEl>
                                        <p:attrNameLst>
                                          <p:attrName>ppt_x</p:attrName>
                                        </p:attrNameLst>
                                      </p:cBhvr>
                                      <p:tavLst>
                                        <p:tav tm="0">
                                          <p:val>
                                            <p:strVal val="0-#ppt_w/2"/>
                                          </p:val>
                                        </p:tav>
                                        <p:tav tm="100000">
                                          <p:val>
                                            <p:strVal val="#ppt_x"/>
                                          </p:val>
                                        </p:tav>
                                      </p:tavLst>
                                    </p:anim>
                                    <p:anim calcmode="lin" valueType="num">
                                      <p:cBhvr additive="base">
                                        <p:cTn id="65" dur="1250" fill="hold"/>
                                        <p:tgtEl>
                                          <p:spTgt spid="51"/>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1250" fill="hold"/>
                                        <p:tgtEl>
                                          <p:spTgt spid="52"/>
                                        </p:tgtEl>
                                        <p:attrNameLst>
                                          <p:attrName>ppt_x</p:attrName>
                                        </p:attrNameLst>
                                      </p:cBhvr>
                                      <p:tavLst>
                                        <p:tav tm="0">
                                          <p:val>
                                            <p:strVal val="0-#ppt_w/2"/>
                                          </p:val>
                                        </p:tav>
                                        <p:tav tm="100000">
                                          <p:val>
                                            <p:strVal val="#ppt_x"/>
                                          </p:val>
                                        </p:tav>
                                      </p:tavLst>
                                    </p:anim>
                                    <p:anim calcmode="lin" valueType="num">
                                      <p:cBhvr additive="base">
                                        <p:cTn id="69" dur="125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 calcmode="lin" valueType="num">
                                      <p:cBhvr additive="base">
                                        <p:cTn id="72" dur="1250" fill="hold"/>
                                        <p:tgtEl>
                                          <p:spTgt spid="53"/>
                                        </p:tgtEl>
                                        <p:attrNameLst>
                                          <p:attrName>ppt_x</p:attrName>
                                        </p:attrNameLst>
                                      </p:cBhvr>
                                      <p:tavLst>
                                        <p:tav tm="0">
                                          <p:val>
                                            <p:strVal val="0-#ppt_w/2"/>
                                          </p:val>
                                        </p:tav>
                                        <p:tav tm="100000">
                                          <p:val>
                                            <p:strVal val="#ppt_x"/>
                                          </p:val>
                                        </p:tav>
                                      </p:tavLst>
                                    </p:anim>
                                    <p:anim calcmode="lin" valueType="num">
                                      <p:cBhvr additive="base">
                                        <p:cTn id="73" dur="1250" fill="hold"/>
                                        <p:tgtEl>
                                          <p:spTgt spid="53"/>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 calcmode="lin" valueType="num">
                                      <p:cBhvr additive="base">
                                        <p:cTn id="76" dur="1250" fill="hold"/>
                                        <p:tgtEl>
                                          <p:spTgt spid="54"/>
                                        </p:tgtEl>
                                        <p:attrNameLst>
                                          <p:attrName>ppt_x</p:attrName>
                                        </p:attrNameLst>
                                      </p:cBhvr>
                                      <p:tavLst>
                                        <p:tav tm="0">
                                          <p:val>
                                            <p:strVal val="0-#ppt_w/2"/>
                                          </p:val>
                                        </p:tav>
                                        <p:tav tm="100000">
                                          <p:val>
                                            <p:strVal val="#ppt_x"/>
                                          </p:val>
                                        </p:tav>
                                      </p:tavLst>
                                    </p:anim>
                                    <p:anim calcmode="lin" valueType="num">
                                      <p:cBhvr additive="base">
                                        <p:cTn id="77" dur="1250" fill="hold"/>
                                        <p:tgtEl>
                                          <p:spTgt spid="54"/>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additive="base">
                                        <p:cTn id="80" dur="1250" fill="hold"/>
                                        <p:tgtEl>
                                          <p:spTgt spid="55"/>
                                        </p:tgtEl>
                                        <p:attrNameLst>
                                          <p:attrName>ppt_x</p:attrName>
                                        </p:attrNameLst>
                                      </p:cBhvr>
                                      <p:tavLst>
                                        <p:tav tm="0">
                                          <p:val>
                                            <p:strVal val="0-#ppt_w/2"/>
                                          </p:val>
                                        </p:tav>
                                        <p:tav tm="100000">
                                          <p:val>
                                            <p:strVal val="#ppt_x"/>
                                          </p:val>
                                        </p:tav>
                                      </p:tavLst>
                                    </p:anim>
                                    <p:anim calcmode="lin" valueType="num">
                                      <p:cBhvr additive="base">
                                        <p:cTn id="81" dur="1250" fill="hold"/>
                                        <p:tgtEl>
                                          <p:spTgt spid="55"/>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1250" fill="hold"/>
                                        <p:tgtEl>
                                          <p:spTgt spid="56"/>
                                        </p:tgtEl>
                                        <p:attrNameLst>
                                          <p:attrName>ppt_x</p:attrName>
                                        </p:attrNameLst>
                                      </p:cBhvr>
                                      <p:tavLst>
                                        <p:tav tm="0">
                                          <p:val>
                                            <p:strVal val="0-#ppt_w/2"/>
                                          </p:val>
                                        </p:tav>
                                        <p:tav tm="100000">
                                          <p:val>
                                            <p:strVal val="#ppt_x"/>
                                          </p:val>
                                        </p:tav>
                                      </p:tavLst>
                                    </p:anim>
                                    <p:anim calcmode="lin" valueType="num">
                                      <p:cBhvr additive="base">
                                        <p:cTn id="85" dur="1250" fill="hold"/>
                                        <p:tgtEl>
                                          <p:spTgt spid="56"/>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additive="base">
                                        <p:cTn id="88" dur="1250" fill="hold"/>
                                        <p:tgtEl>
                                          <p:spTgt spid="57"/>
                                        </p:tgtEl>
                                        <p:attrNameLst>
                                          <p:attrName>ppt_x</p:attrName>
                                        </p:attrNameLst>
                                      </p:cBhvr>
                                      <p:tavLst>
                                        <p:tav tm="0">
                                          <p:val>
                                            <p:strVal val="0-#ppt_w/2"/>
                                          </p:val>
                                        </p:tav>
                                        <p:tav tm="100000">
                                          <p:val>
                                            <p:strVal val="#ppt_x"/>
                                          </p:val>
                                        </p:tav>
                                      </p:tavLst>
                                    </p:anim>
                                    <p:anim calcmode="lin" valueType="num">
                                      <p:cBhvr additive="base">
                                        <p:cTn id="89" dur="125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1" grpId="0" animBg="1"/>
      <p:bldP spid="52" grpId="0"/>
      <p:bldP spid="53" grpId="0" animBg="1"/>
      <p:bldP spid="54" grpId="0"/>
      <p:bldP spid="55" grpId="0"/>
      <p:bldP spid="56" grpId="0"/>
      <p:bldP spid="57" grpId="0"/>
      <p:bldP spid="58" grpId="0"/>
      <p:bldP spid="59" grpId="0"/>
      <p:bldP spid="60" grpId="0"/>
      <p:bldP spid="61" grpId="0"/>
      <p:bldP spid="62"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五边形 5"/>
          <p:cNvSpPr/>
          <p:nvPr/>
        </p:nvSpPr>
        <p:spPr>
          <a:xfrm rot="16200000" flipV="1">
            <a:off x="7548493" y="4248523"/>
            <a:ext cx="1212156" cy="625252"/>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bwMode="auto">
          <a:xfrm>
            <a:off x="662370" y="1890680"/>
            <a:ext cx="4629710" cy="50783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这里输入简单的文字概述这里输入简单文字概述简单的文字概述这里输入这里输入简单的文字概述这里输入简单文字概述简单的文字</a:t>
            </a:r>
          </a:p>
        </p:txBody>
      </p:sp>
      <p:sp>
        <p:nvSpPr>
          <p:cNvPr id="8" name="矩形 7"/>
          <p:cNvSpPr/>
          <p:nvPr/>
        </p:nvSpPr>
        <p:spPr bwMode="auto">
          <a:xfrm>
            <a:off x="734378" y="1566466"/>
            <a:ext cx="2020887"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endParaRPr>
          </a:p>
        </p:txBody>
      </p:sp>
      <p:sp>
        <p:nvSpPr>
          <p:cNvPr id="9" name="TextBox 8"/>
          <p:cNvSpPr txBox="1"/>
          <p:nvPr/>
        </p:nvSpPr>
        <p:spPr bwMode="auto">
          <a:xfrm>
            <a:off x="662370" y="2933677"/>
            <a:ext cx="4629710" cy="50783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这里输入简单的文字概述这里输入简单文字概述简单的文字概述这里输入这里输入简单的文字概述这里输入简单文字概述简单的文字</a:t>
            </a:r>
          </a:p>
        </p:txBody>
      </p:sp>
      <p:sp>
        <p:nvSpPr>
          <p:cNvPr id="10" name="矩形 9"/>
          <p:cNvSpPr/>
          <p:nvPr/>
        </p:nvSpPr>
        <p:spPr bwMode="auto">
          <a:xfrm>
            <a:off x="734378" y="2609462"/>
            <a:ext cx="2020887"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endParaRPr>
          </a:p>
        </p:txBody>
      </p:sp>
      <p:sp>
        <p:nvSpPr>
          <p:cNvPr id="11" name="TextBox 10"/>
          <p:cNvSpPr txBox="1"/>
          <p:nvPr/>
        </p:nvSpPr>
        <p:spPr bwMode="auto">
          <a:xfrm>
            <a:off x="662370" y="3980202"/>
            <a:ext cx="4629710" cy="50783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这里输入简单的文字概述这里输入简单文字概述简单的文字概述这里输入这里输入简单的文字概述这里输入简单文字概述简单的文字</a:t>
            </a:r>
          </a:p>
        </p:txBody>
      </p:sp>
      <p:sp>
        <p:nvSpPr>
          <p:cNvPr id="12" name="矩形 11"/>
          <p:cNvSpPr/>
          <p:nvPr/>
        </p:nvSpPr>
        <p:spPr bwMode="auto">
          <a:xfrm>
            <a:off x="734378" y="3655987"/>
            <a:ext cx="2020887"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endParaRPr>
          </a:p>
        </p:txBody>
      </p:sp>
      <p:grpSp>
        <p:nvGrpSpPr>
          <p:cNvPr id="2" name="组合 15"/>
          <p:cNvGrpSpPr/>
          <p:nvPr/>
        </p:nvGrpSpPr>
        <p:grpSpPr>
          <a:xfrm>
            <a:off x="7027037" y="1168388"/>
            <a:ext cx="625252" cy="3778334"/>
            <a:chOff x="7331124" y="625256"/>
            <a:chExt cx="625252" cy="4066685"/>
          </a:xfrm>
          <a:solidFill>
            <a:schemeClr val="accent2"/>
          </a:solidFill>
        </p:grpSpPr>
        <p:sp>
          <p:nvSpPr>
            <p:cNvPr id="17" name="五边形 16"/>
            <p:cNvSpPr/>
            <p:nvPr/>
          </p:nvSpPr>
          <p:spPr>
            <a:xfrm rot="5400000">
              <a:off x="5610407" y="2345973"/>
              <a:ext cx="4066685"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latin typeface="微软雅黑" pitchFamily="34" charset="-122"/>
                <a:ea typeface="微软雅黑" pitchFamily="34" charset="-122"/>
              </a:endParaRPr>
            </a:p>
          </p:txBody>
        </p:sp>
        <p:sp>
          <p:nvSpPr>
            <p:cNvPr id="18" name="TextBox 17"/>
            <p:cNvSpPr txBox="1"/>
            <p:nvPr/>
          </p:nvSpPr>
          <p:spPr>
            <a:xfrm>
              <a:off x="7505249" y="1536332"/>
              <a:ext cx="369332" cy="1322622"/>
            </a:xfrm>
            <a:prstGeom prst="rect">
              <a:avLst/>
            </a:prstGeom>
            <a:grpFill/>
          </p:spPr>
          <p:txBody>
            <a:bodyPr vert="eaVert" wrap="none" rtlCol="0">
              <a:spAutoFit/>
            </a:bodyPr>
            <a:lstStyle/>
            <a:p>
              <a:r>
                <a:rPr lang="zh-CN" altLang="en-US" sz="1200" dirty="0">
                  <a:solidFill>
                    <a:schemeClr val="bg1">
                      <a:lumMod val="95000"/>
                    </a:schemeClr>
                  </a:solidFill>
                  <a:latin typeface="微软雅黑" pitchFamily="34" charset="-122"/>
                  <a:ea typeface="微软雅黑" pitchFamily="34" charset="-122"/>
                </a:rPr>
                <a:t>输入相关文字标题</a:t>
              </a:r>
            </a:p>
          </p:txBody>
        </p:sp>
      </p:grpSp>
      <p:grpSp>
        <p:nvGrpSpPr>
          <p:cNvPr id="3" name="组合 18"/>
          <p:cNvGrpSpPr/>
          <p:nvPr/>
        </p:nvGrpSpPr>
        <p:grpSpPr>
          <a:xfrm>
            <a:off x="6120172" y="2439519"/>
            <a:ext cx="625252" cy="2727708"/>
            <a:chOff x="6395020" y="2376256"/>
            <a:chExt cx="625252" cy="2726025"/>
          </a:xfrm>
          <a:solidFill>
            <a:schemeClr val="accent1"/>
          </a:solidFill>
        </p:grpSpPr>
        <p:sp>
          <p:nvSpPr>
            <p:cNvPr id="20" name="五边形 19"/>
            <p:cNvSpPr/>
            <p:nvPr/>
          </p:nvSpPr>
          <p:spPr>
            <a:xfrm rot="16200000" flipV="1">
              <a:off x="5344633" y="3426643"/>
              <a:ext cx="2726025"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sp>
          <p:nvSpPr>
            <p:cNvPr id="25" name="TextBox 24"/>
            <p:cNvSpPr txBox="1"/>
            <p:nvPr/>
          </p:nvSpPr>
          <p:spPr>
            <a:xfrm>
              <a:off x="6569146" y="2921377"/>
              <a:ext cx="369332" cy="1322622"/>
            </a:xfrm>
            <a:prstGeom prst="rect">
              <a:avLst/>
            </a:prstGeom>
            <a:grpFill/>
          </p:spPr>
          <p:txBody>
            <a:bodyPr vert="eaVert" wrap="none" rtlCol="0">
              <a:spAutoFit/>
            </a:bodyPr>
            <a:lstStyle/>
            <a:p>
              <a:r>
                <a:rPr lang="zh-CN" altLang="en-US" sz="1200" dirty="0">
                  <a:solidFill>
                    <a:schemeClr val="bg1"/>
                  </a:solidFill>
                  <a:latin typeface="微软雅黑" pitchFamily="34" charset="-122"/>
                  <a:ea typeface="微软雅黑" pitchFamily="34" charset="-122"/>
                </a:rPr>
                <a:t>输入相关文字标题</a:t>
              </a:r>
            </a:p>
          </p:txBody>
        </p:sp>
      </p:grpSp>
    </p:spTree>
    <p:extLst>
      <p:ext uri="{BB962C8B-B14F-4D97-AF65-F5344CB8AC3E}">
        <p14:creationId xmlns:p14="http://schemas.microsoft.com/office/powerpoint/2010/main" val="2008932704"/>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1+#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89463" y="1966369"/>
            <a:ext cx="1046234" cy="9366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797574" y="1966369"/>
            <a:ext cx="1046234" cy="93668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972567" y="2182887"/>
            <a:ext cx="899134"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7" y="916132"/>
            <a:ext cx="7560839" cy="50783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这里输入简单的文字概述这里输入简单文字概述这里输入简单的文字概述这里入简单的文字概述这里输入述简单的文字概述这里输入简单文字概述这里输入简单</a:t>
            </a:r>
          </a:p>
        </p:txBody>
      </p:sp>
      <p:sp>
        <p:nvSpPr>
          <p:cNvPr id="10" name="矩形 9"/>
          <p:cNvSpPr/>
          <p:nvPr/>
        </p:nvSpPr>
        <p:spPr>
          <a:xfrm>
            <a:off x="3453759" y="1966369"/>
            <a:ext cx="1046234" cy="9366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461870" y="1966369"/>
            <a:ext cx="1046234" cy="93668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636863" y="2182887"/>
            <a:ext cx="899134"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6262070" y="1966369"/>
            <a:ext cx="1046234" cy="9366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70181" y="1966369"/>
            <a:ext cx="1046234" cy="93668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6445174" y="2182887"/>
            <a:ext cx="899134"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83568" y="3149758"/>
            <a:ext cx="2232248"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这里输入简单的文字概述里输入简单文字概述这里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输入简单的文字概述输入简单的文字概述输入简单的文字概述</a:t>
            </a:r>
          </a:p>
        </p:txBody>
      </p:sp>
      <p:sp>
        <p:nvSpPr>
          <p:cNvPr id="17" name="TextBox 16"/>
          <p:cNvSpPr txBox="1"/>
          <p:nvPr/>
        </p:nvSpPr>
        <p:spPr>
          <a:xfrm>
            <a:off x="3347864" y="3168353"/>
            <a:ext cx="2232248"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这里输入简单的文字概述里输入简单文字概述这里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输入简单的文字概述输入简单的文字概述输入简单的文字概述</a:t>
            </a:r>
          </a:p>
        </p:txBody>
      </p:sp>
      <p:sp>
        <p:nvSpPr>
          <p:cNvPr id="18" name="TextBox 17"/>
          <p:cNvSpPr txBox="1"/>
          <p:nvPr/>
        </p:nvSpPr>
        <p:spPr>
          <a:xfrm>
            <a:off x="6262070" y="3168353"/>
            <a:ext cx="2232248"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这里输入简单的文字概述里输入简单文字概述这里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输入简单的文字概述输入简单的文字概述输入简单的文字概述</a:t>
            </a:r>
          </a:p>
        </p:txBody>
      </p:sp>
    </p:spTree>
    <p:extLst>
      <p:ext uri="{BB962C8B-B14F-4D97-AF65-F5344CB8AC3E}">
        <p14:creationId xmlns:p14="http://schemas.microsoft.com/office/powerpoint/2010/main" val="2245714573"/>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500"/>
                                        <p:tgtEl>
                                          <p:spTgt spid="17"/>
                                        </p:tgtEl>
                                      </p:cBhvr>
                                    </p:animEffect>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par>
                          <p:cTn id="66" fill="hold">
                            <p:stCondLst>
                              <p:cond delay="5000"/>
                            </p:stCondLst>
                            <p:childTnLst>
                              <p:par>
                                <p:cTn id="67" presetID="22" presetClass="entr" presetSubtype="1"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animBg="1"/>
      <p:bldP spid="12" grpId="0"/>
      <p:bldP spid="13" grpId="0" animBg="1"/>
      <p:bldP spid="14" grpId="0" animBg="1"/>
      <p:bldP spid="15" grpId="0"/>
      <p:bldP spid="16"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p:cNvSpPr>
          <p:nvPr/>
        </p:nvSpPr>
        <p:spPr bwMode="auto">
          <a:xfrm>
            <a:off x="842373" y="2343854"/>
            <a:ext cx="7572640" cy="55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3200" b="1" dirty="0">
                <a:solidFill>
                  <a:schemeClr val="accent1"/>
                </a:solidFill>
                <a:latin typeface="微软雅黑"/>
                <a:ea typeface="微软雅黑"/>
                <a:cs typeface="Bebas Neue" charset="0"/>
                <a:sym typeface="Bebas Neue" charset="0"/>
              </a:rPr>
              <a:t>单击此处添加标题</a:t>
            </a:r>
            <a:endParaRPr lang="en-US" sz="3200" b="1" dirty="0">
              <a:solidFill>
                <a:schemeClr val="accent1"/>
              </a:solidFill>
              <a:latin typeface="微软雅黑"/>
              <a:ea typeface="微软雅黑"/>
              <a:cs typeface="Bebas Neue" charset="0"/>
              <a:sym typeface="Bebas Neue" charset="0"/>
            </a:endParaRPr>
          </a:p>
        </p:txBody>
      </p:sp>
      <p:sp>
        <p:nvSpPr>
          <p:cNvPr id="8" name="Rectangle 2"/>
          <p:cNvSpPr>
            <a:spLocks/>
          </p:cNvSpPr>
          <p:nvPr/>
        </p:nvSpPr>
        <p:spPr bwMode="auto">
          <a:xfrm>
            <a:off x="1290349" y="2801234"/>
            <a:ext cx="6676690" cy="32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000" dirty="0">
                <a:solidFill>
                  <a:schemeClr val="tx1">
                    <a:lumMod val="50000"/>
                    <a:lumOff val="50000"/>
                  </a:schemeClr>
                </a:solidFill>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微软雅黑"/>
                <a:ea typeface="微软雅黑"/>
                <a:sym typeface="Gill Sans" charset="0"/>
              </a:rPr>
              <a:t>200</a:t>
            </a:r>
            <a:r>
              <a:rPr lang="zh-CN" altLang="en-US" sz="1000" dirty="0">
                <a:solidFill>
                  <a:schemeClr val="tx1">
                    <a:lumMod val="50000"/>
                    <a:lumOff val="50000"/>
                  </a:schemeClr>
                </a:solidFill>
                <a:latin typeface="微软雅黑"/>
                <a:ea typeface="微软雅黑"/>
                <a:sym typeface="Gill Sans" charset="0"/>
              </a:rPr>
              <a:t>字以内，据统计每页幻灯片的最好控制在</a:t>
            </a:r>
            <a:r>
              <a:rPr lang="en-US" altLang="zh-CN" sz="1000" dirty="0">
                <a:solidFill>
                  <a:schemeClr val="tx1">
                    <a:lumMod val="50000"/>
                    <a:lumOff val="50000"/>
                  </a:schemeClr>
                </a:solidFill>
                <a:latin typeface="微软雅黑"/>
                <a:ea typeface="微软雅黑"/>
                <a:sym typeface="Gill Sans" charset="0"/>
              </a:rPr>
              <a:t>5</a:t>
            </a:r>
            <a:r>
              <a:rPr lang="zh-CN" altLang="en-US" sz="1000" dirty="0">
                <a:solidFill>
                  <a:schemeClr val="tx1">
                    <a:lumMod val="50000"/>
                    <a:lumOff val="50000"/>
                  </a:schemeClr>
                </a:solidFill>
                <a:latin typeface="微软雅黑"/>
                <a:ea typeface="微软雅黑"/>
                <a:sym typeface="Gill Sans" charset="0"/>
              </a:rPr>
              <a:t>分钟之内。 此处添加详细文本描述，建议与标题相关并符合整体语言风格</a:t>
            </a:r>
            <a:endParaRPr lang="en-US" sz="1000" dirty="0">
              <a:solidFill>
                <a:schemeClr val="tx1">
                  <a:lumMod val="50000"/>
                  <a:lumOff val="50000"/>
                </a:schemeClr>
              </a:solidFill>
              <a:latin typeface="微软雅黑"/>
              <a:ea typeface="微软雅黑"/>
              <a:cs typeface="Lato Light" charset="0"/>
              <a:sym typeface="Lato Light" charset="0"/>
            </a:endParaRPr>
          </a:p>
        </p:txBody>
      </p:sp>
      <p:sp>
        <p:nvSpPr>
          <p:cNvPr id="12" name="Freeform 6"/>
          <p:cNvSpPr>
            <a:spLocks noEditPoints="1"/>
          </p:cNvSpPr>
          <p:nvPr/>
        </p:nvSpPr>
        <p:spPr bwMode="auto">
          <a:xfrm>
            <a:off x="4399883" y="1323605"/>
            <a:ext cx="457621" cy="725073"/>
          </a:xfrm>
          <a:custGeom>
            <a:avLst/>
            <a:gdLst>
              <a:gd name="T0" fmla="*/ 47 w 94"/>
              <a:gd name="T1" fmla="*/ 0 h 151"/>
              <a:gd name="T2" fmla="*/ 0 w 94"/>
              <a:gd name="T3" fmla="*/ 47 h 151"/>
              <a:gd name="T4" fmla="*/ 47 w 94"/>
              <a:gd name="T5" fmla="*/ 151 h 151"/>
              <a:gd name="T6" fmla="*/ 94 w 94"/>
              <a:gd name="T7" fmla="*/ 47 h 151"/>
              <a:gd name="T8" fmla="*/ 47 w 94"/>
              <a:gd name="T9" fmla="*/ 0 h 151"/>
              <a:gd name="T10" fmla="*/ 47 w 94"/>
              <a:gd name="T11" fmla="*/ 73 h 151"/>
              <a:gd name="T12" fmla="*/ 22 w 94"/>
              <a:gd name="T13" fmla="*/ 48 h 151"/>
              <a:gd name="T14" fmla="*/ 47 w 94"/>
              <a:gd name="T15" fmla="*/ 23 h 151"/>
              <a:gd name="T16" fmla="*/ 72 w 94"/>
              <a:gd name="T17" fmla="*/ 48 h 151"/>
              <a:gd name="T18" fmla="*/ 47 w 94"/>
              <a:gd name="T19" fmla="*/ 7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51">
                <a:moveTo>
                  <a:pt x="47" y="0"/>
                </a:moveTo>
                <a:cubicBezTo>
                  <a:pt x="21" y="0"/>
                  <a:pt x="0" y="21"/>
                  <a:pt x="0" y="47"/>
                </a:cubicBezTo>
                <a:cubicBezTo>
                  <a:pt x="0" y="92"/>
                  <a:pt x="47" y="151"/>
                  <a:pt x="47" y="151"/>
                </a:cubicBezTo>
                <a:cubicBezTo>
                  <a:pt x="47" y="151"/>
                  <a:pt x="94" y="92"/>
                  <a:pt x="94" y="47"/>
                </a:cubicBezTo>
                <a:cubicBezTo>
                  <a:pt x="94" y="21"/>
                  <a:pt x="73" y="0"/>
                  <a:pt x="47" y="0"/>
                </a:cubicBezTo>
                <a:close/>
                <a:moveTo>
                  <a:pt x="47" y="73"/>
                </a:moveTo>
                <a:cubicBezTo>
                  <a:pt x="33" y="73"/>
                  <a:pt x="22" y="62"/>
                  <a:pt x="22" y="48"/>
                </a:cubicBezTo>
                <a:cubicBezTo>
                  <a:pt x="22" y="34"/>
                  <a:pt x="33" y="23"/>
                  <a:pt x="47" y="23"/>
                </a:cubicBezTo>
                <a:cubicBezTo>
                  <a:pt x="61" y="23"/>
                  <a:pt x="72" y="34"/>
                  <a:pt x="72" y="48"/>
                </a:cubicBezTo>
                <a:cubicBezTo>
                  <a:pt x="72" y="62"/>
                  <a:pt x="61" y="73"/>
                  <a:pt x="47" y="73"/>
                </a:cubicBezTo>
                <a:close/>
              </a:path>
            </a:pathLst>
          </a:custGeom>
          <a:solidFill>
            <a:schemeClr val="accent1"/>
          </a:solidFill>
          <a:ln>
            <a:noFill/>
          </a:ln>
        </p:spPr>
        <p:txBody>
          <a:bodyPr vert="horz" wrap="square" lIns="72576" tIns="36288" rIns="72576" bIns="36288" numCol="1" anchor="t" anchorCtr="0" compatLnSpc="1">
            <a:prstTxWarp prst="textNoShape">
              <a:avLst/>
            </a:prstTxWarp>
          </a:bodyPr>
          <a:lstStyle/>
          <a:p>
            <a:pPr defTabSz="934125"/>
            <a:endParaRPr lang="en-US" dirty="0">
              <a:solidFill>
                <a:schemeClr val="tx1">
                  <a:lumMod val="50000"/>
                  <a:lumOff val="50000"/>
                </a:schemeClr>
              </a:solidFill>
            </a:endParaRPr>
          </a:p>
        </p:txBody>
      </p:sp>
    </p:spTree>
    <p:extLst>
      <p:ext uri="{BB962C8B-B14F-4D97-AF65-F5344CB8AC3E}">
        <p14:creationId xmlns:p14="http://schemas.microsoft.com/office/powerpoint/2010/main" val="1812952700"/>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200"/>
                                  </p:stCondLst>
                                  <p:childTnLst>
                                    <p:set>
                                      <p:cBhvr>
                                        <p:cTn id="12" dur="1" fill="hold">
                                          <p:stCondLst>
                                            <p:cond delay="0"/>
                                          </p:stCondLst>
                                        </p:cTn>
                                        <p:tgtEl>
                                          <p:spTgt spid="7"/>
                                        </p:tgtEl>
                                        <p:attrNameLst>
                                          <p:attrName>style.visibility</p:attrName>
                                        </p:attrNameLst>
                                      </p:cBhvr>
                                      <p:to>
                                        <p:strVal val="visible"/>
                                      </p:to>
                                    </p:set>
                                    <p:animEffect transition="in" filter="barn(outVertical)">
                                      <p:cBhvr>
                                        <p:cTn id="13" dur="500"/>
                                        <p:tgtEl>
                                          <p:spTgt spid="7"/>
                                        </p:tgtEl>
                                      </p:cBhvr>
                                    </p:animEffect>
                                  </p:childTnLst>
                                </p:cTn>
                              </p:par>
                              <p:par>
                                <p:cTn id="14" presetID="16" presetClass="entr" presetSubtype="37"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Effect transition="in" filter="barn(out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Lst>
  </p:timing>
  <p:extLst mod="1"/>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2290" y="1457305"/>
            <a:ext cx="3535655" cy="2666428"/>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prstTxWarp prst="textNoShape">
              <a:avLst/>
            </a:prstTxWarp>
            <a:noAutofit/>
          </a:bodyPr>
          <a:lstStyle/>
          <a:p>
            <a:pPr algn="ctr"/>
            <a:endParaRPr lang="zh-CN" altLang="en-US" sz="1206">
              <a:solidFill>
                <a:schemeClr val="tx1">
                  <a:lumMod val="95000"/>
                  <a:lumOff val="5000"/>
                </a:schemeClr>
              </a:solidFill>
            </a:endParaRPr>
          </a:p>
        </p:txBody>
      </p:sp>
      <p:pic>
        <p:nvPicPr>
          <p:cNvPr id="7" name="图片 6"/>
          <p:cNvPicPr>
            <a:picLocks noChangeAspect="1"/>
          </p:cNvPicPr>
          <p:nvPr/>
        </p:nvPicPr>
        <p:blipFill>
          <a:blip r:embed="rId3" cstate="print"/>
          <a:stretch>
            <a:fillRect/>
          </a:stretch>
        </p:blipFill>
        <p:spPr>
          <a:xfrm>
            <a:off x="539552" y="1456420"/>
            <a:ext cx="3528392" cy="2664296"/>
          </a:xfrm>
          <a:prstGeom prst="rect">
            <a:avLst/>
          </a:prstGeom>
          <a:ln>
            <a:solidFill>
              <a:srgbClr val="1848C0"/>
            </a:solidFill>
          </a:ln>
          <a:effectLst/>
        </p:spPr>
      </p:pic>
      <p:sp>
        <p:nvSpPr>
          <p:cNvPr id="8" name="文本框 5"/>
          <p:cNvSpPr txBox="1"/>
          <p:nvPr/>
        </p:nvSpPr>
        <p:spPr>
          <a:xfrm>
            <a:off x="4170665" y="1546206"/>
            <a:ext cx="4468172" cy="1051570"/>
          </a:xfrm>
          <a:prstGeom prst="rect">
            <a:avLst/>
          </a:prstGeom>
          <a:noFill/>
        </p:spPr>
        <p:txBody>
          <a:bodyPr wrap="square" rtlCol="0">
            <a:spAutoFit/>
          </a:body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itchFamily="34" charset="-122"/>
            </a:endParaRPr>
          </a:p>
        </p:txBody>
      </p:sp>
      <p:sp>
        <p:nvSpPr>
          <p:cNvPr id="9" name="文本框 6"/>
          <p:cNvSpPr txBox="1"/>
          <p:nvPr/>
        </p:nvSpPr>
        <p:spPr>
          <a:xfrm>
            <a:off x="4170665" y="3014221"/>
            <a:ext cx="4468172" cy="710451"/>
          </a:xfrm>
          <a:prstGeom prst="rect">
            <a:avLst/>
          </a:prstGeom>
          <a:noFill/>
        </p:spPr>
        <p:txBody>
          <a:bodyPr wrap="square" rtlCol="0">
            <a:spAutoFit/>
          </a:body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itchFamily="34" charset="-122"/>
            </a:endParaRPr>
          </a:p>
        </p:txBody>
      </p:sp>
    </p:spTree>
    <p:extLst>
      <p:ext uri="{BB962C8B-B14F-4D97-AF65-F5344CB8AC3E}">
        <p14:creationId xmlns:p14="http://schemas.microsoft.com/office/powerpoint/2010/main" val="1960070837"/>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7"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900" decel="100000" fill="hold"/>
                                        <p:tgtEl>
                                          <p:spTgt spid="8"/>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22" fill="hold">
                            <p:stCondLst>
                              <p:cond delay="2000"/>
                            </p:stCondLst>
                            <p:childTnLst>
                              <p:par>
                                <p:cTn id="23" presetID="37"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900" decel="100000" fill="hold"/>
                                        <p:tgtEl>
                                          <p:spTgt spid="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flipH="1">
            <a:off x="4427984" y="2656203"/>
            <a:ext cx="2149434" cy="2150761"/>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7" name="椭圆 6"/>
          <p:cNvSpPr/>
          <p:nvPr/>
        </p:nvSpPr>
        <p:spPr>
          <a:xfrm>
            <a:off x="5917846" y="3055385"/>
            <a:ext cx="1750498" cy="17515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 name="椭圆 7"/>
          <p:cNvSpPr/>
          <p:nvPr/>
        </p:nvSpPr>
        <p:spPr>
          <a:xfrm>
            <a:off x="7147376" y="3351984"/>
            <a:ext cx="1454082" cy="145498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 name="TextBox 8"/>
          <p:cNvSpPr txBox="1"/>
          <p:nvPr/>
        </p:nvSpPr>
        <p:spPr bwMode="auto">
          <a:xfrm>
            <a:off x="400374" y="1503364"/>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这里输入简单的文字概述这里输入简单文字概述简单的文字概述这里输入简单的文字概述这里输入简单</a:t>
            </a:r>
          </a:p>
        </p:txBody>
      </p:sp>
      <p:sp>
        <p:nvSpPr>
          <p:cNvPr id="10" name="矩形 9"/>
          <p:cNvSpPr/>
          <p:nvPr/>
        </p:nvSpPr>
        <p:spPr bwMode="auto">
          <a:xfrm>
            <a:off x="390874" y="1213913"/>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1" name="TextBox 10"/>
          <p:cNvSpPr txBox="1"/>
          <p:nvPr/>
        </p:nvSpPr>
        <p:spPr bwMode="auto">
          <a:xfrm>
            <a:off x="400374" y="2656203"/>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这里输入简单的文字概述这里输入简单文字概述简单的文字概述这里输入简单的文字概述这里输入简单</a:t>
            </a:r>
          </a:p>
        </p:txBody>
      </p:sp>
      <p:sp>
        <p:nvSpPr>
          <p:cNvPr id="12" name="矩形 11"/>
          <p:cNvSpPr/>
          <p:nvPr/>
        </p:nvSpPr>
        <p:spPr bwMode="auto">
          <a:xfrm>
            <a:off x="390874" y="2366752"/>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3" name="TextBox 12"/>
          <p:cNvSpPr txBox="1"/>
          <p:nvPr/>
        </p:nvSpPr>
        <p:spPr bwMode="auto">
          <a:xfrm>
            <a:off x="400374" y="3986520"/>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这里输入简单的文字概述这里输入简单文字概述简单的文字概述这里输入简单的文字概述这里输入简单</a:t>
            </a:r>
          </a:p>
        </p:txBody>
      </p:sp>
      <p:sp>
        <p:nvSpPr>
          <p:cNvPr id="14" name="矩形 13"/>
          <p:cNvSpPr/>
          <p:nvPr/>
        </p:nvSpPr>
        <p:spPr bwMode="auto">
          <a:xfrm>
            <a:off x="395537" y="3663697"/>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5" name="矩形 14"/>
          <p:cNvSpPr/>
          <p:nvPr/>
        </p:nvSpPr>
        <p:spPr bwMode="auto">
          <a:xfrm>
            <a:off x="5225073" y="2295545"/>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6" name="矩形 15"/>
          <p:cNvSpPr/>
          <p:nvPr/>
        </p:nvSpPr>
        <p:spPr bwMode="auto">
          <a:xfrm>
            <a:off x="6521217" y="2727593"/>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7" name="矩形 16"/>
          <p:cNvSpPr/>
          <p:nvPr/>
        </p:nvSpPr>
        <p:spPr bwMode="auto">
          <a:xfrm>
            <a:off x="7601337" y="3015625"/>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069943813"/>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4*#ppt_w"/>
                                          </p:val>
                                        </p:tav>
                                        <p:tav tm="100000">
                                          <p:val>
                                            <p:strVal val="#ppt_w"/>
                                          </p:val>
                                        </p:tav>
                                      </p:tavLst>
                                    </p:anim>
                                    <p:anim calcmode="lin" valueType="num">
                                      <p:cBhvr>
                                        <p:cTn id="13" dur="500" fill="hold"/>
                                        <p:tgtEl>
                                          <p:spTgt spid="7"/>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4*#ppt_w"/>
                                          </p:val>
                                        </p:tav>
                                        <p:tav tm="100000">
                                          <p:val>
                                            <p:strVal val="#ppt_w"/>
                                          </p:val>
                                        </p:tav>
                                      </p:tavLst>
                                    </p:anim>
                                    <p:anim calcmode="lin" valueType="num">
                                      <p:cBhvr>
                                        <p:cTn id="18" dur="500" fill="hold"/>
                                        <p:tgtEl>
                                          <p:spTgt spid="8"/>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3" grpId="0"/>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Freeform 6"/>
          <p:cNvSpPr>
            <a:spLocks noEditPoints="1"/>
          </p:cNvSpPr>
          <p:nvPr/>
        </p:nvSpPr>
        <p:spPr bwMode="auto">
          <a:xfrm>
            <a:off x="5648326" y="706875"/>
            <a:ext cx="3495675" cy="1928415"/>
          </a:xfrm>
          <a:custGeom>
            <a:avLst/>
            <a:gdLst>
              <a:gd name="T0" fmla="*/ 2828538 w 1158"/>
              <a:gd name="T1" fmla="*/ 0 h 637"/>
              <a:gd name="T2" fmla="*/ 2342525 w 1158"/>
              <a:gd name="T3" fmla="*/ 1830410 h 637"/>
              <a:gd name="T4" fmla="*/ 787885 w 1158"/>
              <a:gd name="T5" fmla="*/ 1830410 h 637"/>
              <a:gd name="T6" fmla="*/ 555444 w 1158"/>
              <a:gd name="T7" fmla="*/ 1830410 h 637"/>
              <a:gd name="T8" fmla="*/ 326022 w 1158"/>
              <a:gd name="T9" fmla="*/ 1600474 h 637"/>
              <a:gd name="T10" fmla="*/ 323003 w 1158"/>
              <a:gd name="T11" fmla="*/ 1600474 h 637"/>
              <a:gd name="T12" fmla="*/ 323003 w 1158"/>
              <a:gd name="T13" fmla="*/ 1370538 h 637"/>
              <a:gd name="T14" fmla="*/ 323003 w 1158"/>
              <a:gd name="T15" fmla="*/ 901590 h 637"/>
              <a:gd name="T16" fmla="*/ 552425 w 1158"/>
              <a:gd name="T17" fmla="*/ 629298 h 637"/>
              <a:gd name="T18" fmla="*/ 277722 w 1158"/>
              <a:gd name="T19" fmla="*/ 350955 h 637"/>
              <a:gd name="T20" fmla="*/ 0 w 1158"/>
              <a:gd name="T21" fmla="*/ 629298 h 637"/>
              <a:gd name="T22" fmla="*/ 229423 w 1158"/>
              <a:gd name="T23" fmla="*/ 901590 h 637"/>
              <a:gd name="T24" fmla="*/ 229423 w 1158"/>
              <a:gd name="T25" fmla="*/ 1600474 h 637"/>
              <a:gd name="T26" fmla="*/ 229423 w 1158"/>
              <a:gd name="T27" fmla="*/ 1600474 h 637"/>
              <a:gd name="T28" fmla="*/ 555444 w 1158"/>
              <a:gd name="T29" fmla="*/ 1927225 h 637"/>
              <a:gd name="T30" fmla="*/ 579594 w 1158"/>
              <a:gd name="T31" fmla="*/ 1924200 h 637"/>
              <a:gd name="T32" fmla="*/ 2342525 w 1158"/>
              <a:gd name="T33" fmla="*/ 1924200 h 637"/>
              <a:gd name="T34" fmla="*/ 2828538 w 1158"/>
              <a:gd name="T35" fmla="*/ 562738 h 637"/>
              <a:gd name="T36" fmla="*/ 3495675 w 1158"/>
              <a:gd name="T37" fmla="*/ 562738 h 637"/>
              <a:gd name="T38" fmla="*/ 3495675 w 1158"/>
              <a:gd name="T39" fmla="*/ 0 h 637"/>
              <a:gd name="T40" fmla="*/ 2828538 w 1158"/>
              <a:gd name="T41" fmla="*/ 0 h 637"/>
              <a:gd name="T42" fmla="*/ 96599 w 1158"/>
              <a:gd name="T43" fmla="*/ 629298 h 637"/>
              <a:gd name="T44" fmla="*/ 277722 w 1158"/>
              <a:gd name="T45" fmla="*/ 447770 h 637"/>
              <a:gd name="T46" fmla="*/ 458845 w 1158"/>
              <a:gd name="T47" fmla="*/ 629298 h 637"/>
              <a:gd name="T48" fmla="*/ 277722 w 1158"/>
              <a:gd name="T49" fmla="*/ 810826 h 637"/>
              <a:gd name="T50" fmla="*/ 96599 w 1158"/>
              <a:gd name="T51" fmla="*/ 629298 h 6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58" h="637">
                <a:moveTo>
                  <a:pt x="937" y="0"/>
                </a:moveTo>
                <a:cubicBezTo>
                  <a:pt x="776" y="605"/>
                  <a:pt x="776" y="605"/>
                  <a:pt x="776" y="605"/>
                </a:cubicBezTo>
                <a:cubicBezTo>
                  <a:pt x="261" y="605"/>
                  <a:pt x="261" y="605"/>
                  <a:pt x="261" y="605"/>
                </a:cubicBezTo>
                <a:cubicBezTo>
                  <a:pt x="184" y="605"/>
                  <a:pt x="184" y="605"/>
                  <a:pt x="184" y="605"/>
                </a:cubicBezTo>
                <a:cubicBezTo>
                  <a:pt x="142" y="605"/>
                  <a:pt x="108" y="571"/>
                  <a:pt x="108" y="529"/>
                </a:cubicBezTo>
                <a:cubicBezTo>
                  <a:pt x="107" y="529"/>
                  <a:pt x="107" y="529"/>
                  <a:pt x="107" y="529"/>
                </a:cubicBezTo>
                <a:cubicBezTo>
                  <a:pt x="107" y="453"/>
                  <a:pt x="107" y="453"/>
                  <a:pt x="107" y="453"/>
                </a:cubicBezTo>
                <a:cubicBezTo>
                  <a:pt x="107" y="298"/>
                  <a:pt x="107" y="298"/>
                  <a:pt x="107" y="298"/>
                </a:cubicBezTo>
                <a:cubicBezTo>
                  <a:pt x="150" y="290"/>
                  <a:pt x="183" y="253"/>
                  <a:pt x="183" y="208"/>
                </a:cubicBezTo>
                <a:cubicBezTo>
                  <a:pt x="183" y="157"/>
                  <a:pt x="142" y="116"/>
                  <a:pt x="92" y="116"/>
                </a:cubicBezTo>
                <a:cubicBezTo>
                  <a:pt x="41" y="116"/>
                  <a:pt x="0" y="157"/>
                  <a:pt x="0" y="208"/>
                </a:cubicBezTo>
                <a:cubicBezTo>
                  <a:pt x="0" y="253"/>
                  <a:pt x="33" y="290"/>
                  <a:pt x="76" y="298"/>
                </a:cubicBezTo>
                <a:cubicBezTo>
                  <a:pt x="76" y="529"/>
                  <a:pt x="76" y="529"/>
                  <a:pt x="76" y="529"/>
                </a:cubicBezTo>
                <a:cubicBezTo>
                  <a:pt x="76" y="529"/>
                  <a:pt x="76" y="529"/>
                  <a:pt x="76" y="529"/>
                </a:cubicBezTo>
                <a:cubicBezTo>
                  <a:pt x="76" y="588"/>
                  <a:pt x="125" y="637"/>
                  <a:pt x="184" y="637"/>
                </a:cubicBezTo>
                <a:cubicBezTo>
                  <a:pt x="187" y="637"/>
                  <a:pt x="190" y="637"/>
                  <a:pt x="192" y="636"/>
                </a:cubicBezTo>
                <a:cubicBezTo>
                  <a:pt x="776" y="636"/>
                  <a:pt x="776" y="636"/>
                  <a:pt x="776" y="636"/>
                </a:cubicBezTo>
                <a:cubicBezTo>
                  <a:pt x="937" y="186"/>
                  <a:pt x="937" y="186"/>
                  <a:pt x="937" y="186"/>
                </a:cubicBezTo>
                <a:cubicBezTo>
                  <a:pt x="1158" y="186"/>
                  <a:pt x="1158" y="186"/>
                  <a:pt x="1158" y="186"/>
                </a:cubicBezTo>
                <a:cubicBezTo>
                  <a:pt x="1158" y="0"/>
                  <a:pt x="1158" y="0"/>
                  <a:pt x="1158" y="0"/>
                </a:cubicBezTo>
                <a:lnTo>
                  <a:pt x="937" y="0"/>
                </a:lnTo>
                <a:close/>
                <a:moveTo>
                  <a:pt x="32" y="208"/>
                </a:moveTo>
                <a:cubicBezTo>
                  <a:pt x="32" y="175"/>
                  <a:pt x="59" y="148"/>
                  <a:pt x="92" y="148"/>
                </a:cubicBezTo>
                <a:cubicBezTo>
                  <a:pt x="125" y="148"/>
                  <a:pt x="152" y="175"/>
                  <a:pt x="152" y="208"/>
                </a:cubicBezTo>
                <a:cubicBezTo>
                  <a:pt x="152" y="241"/>
                  <a:pt x="125" y="268"/>
                  <a:pt x="92" y="268"/>
                </a:cubicBezTo>
                <a:cubicBezTo>
                  <a:pt x="59" y="268"/>
                  <a:pt x="32" y="241"/>
                  <a:pt x="32" y="208"/>
                </a:cubicBezTo>
                <a:close/>
              </a:path>
            </a:pathLst>
          </a:custGeom>
          <a:solidFill>
            <a:schemeClr val="accent1"/>
          </a:solidFill>
          <a:ln>
            <a:noFill/>
          </a:ln>
          <a:extLst/>
        </p:spPr>
        <p:txBody>
          <a:bodyPr/>
          <a:lstStyle/>
          <a:p>
            <a:endParaRPr lang="zh-CN" altLang="en-US"/>
          </a:p>
        </p:txBody>
      </p:sp>
      <p:sp>
        <p:nvSpPr>
          <p:cNvPr id="23559" name="Freeform 7"/>
          <p:cNvSpPr>
            <a:spLocks noEditPoints="1"/>
          </p:cNvSpPr>
          <p:nvPr/>
        </p:nvSpPr>
        <p:spPr bwMode="auto">
          <a:xfrm>
            <a:off x="3413126" y="1227896"/>
            <a:ext cx="5730875" cy="1574183"/>
          </a:xfrm>
          <a:custGeom>
            <a:avLst/>
            <a:gdLst>
              <a:gd name="T0" fmla="*/ 5063933 w 1899"/>
              <a:gd name="T1" fmla="*/ 447760 h 520"/>
              <a:gd name="T2" fmla="*/ 4578061 w 1899"/>
              <a:gd name="T3" fmla="*/ 1479424 h 520"/>
              <a:gd name="T4" fmla="*/ 784638 w 1899"/>
              <a:gd name="T5" fmla="*/ 1479424 h 520"/>
              <a:gd name="T6" fmla="*/ 787656 w 1899"/>
              <a:gd name="T7" fmla="*/ 1479424 h 520"/>
              <a:gd name="T8" fmla="*/ 555282 w 1899"/>
              <a:gd name="T9" fmla="*/ 1479424 h 520"/>
              <a:gd name="T10" fmla="*/ 325927 w 1899"/>
              <a:gd name="T11" fmla="*/ 1246468 h 520"/>
              <a:gd name="T12" fmla="*/ 322909 w 1899"/>
              <a:gd name="T13" fmla="*/ 1246468 h 520"/>
              <a:gd name="T14" fmla="*/ 322909 w 1899"/>
              <a:gd name="T15" fmla="*/ 1016537 h 520"/>
              <a:gd name="T16" fmla="*/ 322909 w 1899"/>
              <a:gd name="T17" fmla="*/ 1016537 h 520"/>
              <a:gd name="T18" fmla="*/ 322909 w 1899"/>
              <a:gd name="T19" fmla="*/ 547599 h 520"/>
              <a:gd name="T20" fmla="*/ 552264 w 1899"/>
              <a:gd name="T21" fmla="*/ 275312 h 520"/>
              <a:gd name="T22" fmla="*/ 277641 w 1899"/>
              <a:gd name="T23" fmla="*/ 0 h 520"/>
              <a:gd name="T24" fmla="*/ 0 w 1899"/>
              <a:gd name="T25" fmla="*/ 275312 h 520"/>
              <a:gd name="T26" fmla="*/ 229356 w 1899"/>
              <a:gd name="T27" fmla="*/ 547599 h 520"/>
              <a:gd name="T28" fmla="*/ 229356 w 1899"/>
              <a:gd name="T29" fmla="*/ 1246468 h 520"/>
              <a:gd name="T30" fmla="*/ 229356 w 1899"/>
              <a:gd name="T31" fmla="*/ 1246468 h 520"/>
              <a:gd name="T32" fmla="*/ 555282 w 1899"/>
              <a:gd name="T33" fmla="*/ 1573212 h 520"/>
              <a:gd name="T34" fmla="*/ 4578061 w 1899"/>
              <a:gd name="T35" fmla="*/ 1573212 h 520"/>
              <a:gd name="T36" fmla="*/ 5063933 w 1899"/>
              <a:gd name="T37" fmla="*/ 1010486 h 520"/>
              <a:gd name="T38" fmla="*/ 5730875 w 1899"/>
              <a:gd name="T39" fmla="*/ 1010486 h 520"/>
              <a:gd name="T40" fmla="*/ 5730875 w 1899"/>
              <a:gd name="T41" fmla="*/ 447760 h 520"/>
              <a:gd name="T42" fmla="*/ 5063933 w 1899"/>
              <a:gd name="T43" fmla="*/ 447760 h 520"/>
              <a:gd name="T44" fmla="*/ 96571 w 1899"/>
              <a:gd name="T45" fmla="*/ 275312 h 520"/>
              <a:gd name="T46" fmla="*/ 277641 w 1899"/>
              <a:gd name="T47" fmla="*/ 93788 h 520"/>
              <a:gd name="T48" fmla="*/ 458711 w 1899"/>
              <a:gd name="T49" fmla="*/ 275312 h 520"/>
              <a:gd name="T50" fmla="*/ 277641 w 1899"/>
              <a:gd name="T51" fmla="*/ 456837 h 520"/>
              <a:gd name="T52" fmla="*/ 96571 w 1899"/>
              <a:gd name="T53" fmla="*/ 275312 h 5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899" h="520">
                <a:moveTo>
                  <a:pt x="1678" y="148"/>
                </a:moveTo>
                <a:cubicBezTo>
                  <a:pt x="1517" y="489"/>
                  <a:pt x="1517" y="489"/>
                  <a:pt x="1517" y="489"/>
                </a:cubicBezTo>
                <a:cubicBezTo>
                  <a:pt x="260" y="489"/>
                  <a:pt x="260" y="489"/>
                  <a:pt x="260" y="489"/>
                </a:cubicBezTo>
                <a:cubicBezTo>
                  <a:pt x="260" y="489"/>
                  <a:pt x="261" y="489"/>
                  <a:pt x="261" y="489"/>
                </a:cubicBezTo>
                <a:cubicBezTo>
                  <a:pt x="184" y="489"/>
                  <a:pt x="184" y="489"/>
                  <a:pt x="184" y="489"/>
                </a:cubicBezTo>
                <a:cubicBezTo>
                  <a:pt x="142" y="489"/>
                  <a:pt x="108" y="455"/>
                  <a:pt x="108" y="412"/>
                </a:cubicBezTo>
                <a:cubicBezTo>
                  <a:pt x="107" y="412"/>
                  <a:pt x="107" y="412"/>
                  <a:pt x="107" y="412"/>
                </a:cubicBezTo>
                <a:cubicBezTo>
                  <a:pt x="107" y="336"/>
                  <a:pt x="107" y="336"/>
                  <a:pt x="107" y="336"/>
                </a:cubicBezTo>
                <a:cubicBezTo>
                  <a:pt x="107" y="336"/>
                  <a:pt x="107" y="336"/>
                  <a:pt x="107" y="336"/>
                </a:cubicBezTo>
                <a:cubicBezTo>
                  <a:pt x="107" y="181"/>
                  <a:pt x="107" y="181"/>
                  <a:pt x="107" y="181"/>
                </a:cubicBezTo>
                <a:cubicBezTo>
                  <a:pt x="150" y="174"/>
                  <a:pt x="183" y="136"/>
                  <a:pt x="183" y="91"/>
                </a:cubicBezTo>
                <a:cubicBezTo>
                  <a:pt x="183" y="41"/>
                  <a:pt x="142" y="0"/>
                  <a:pt x="92" y="0"/>
                </a:cubicBezTo>
                <a:cubicBezTo>
                  <a:pt x="41" y="0"/>
                  <a:pt x="0" y="41"/>
                  <a:pt x="0" y="91"/>
                </a:cubicBezTo>
                <a:cubicBezTo>
                  <a:pt x="0" y="136"/>
                  <a:pt x="33" y="174"/>
                  <a:pt x="76" y="181"/>
                </a:cubicBezTo>
                <a:cubicBezTo>
                  <a:pt x="76" y="412"/>
                  <a:pt x="76" y="412"/>
                  <a:pt x="76" y="412"/>
                </a:cubicBezTo>
                <a:cubicBezTo>
                  <a:pt x="76" y="412"/>
                  <a:pt x="76" y="412"/>
                  <a:pt x="76" y="412"/>
                </a:cubicBezTo>
                <a:cubicBezTo>
                  <a:pt x="76" y="472"/>
                  <a:pt x="125" y="520"/>
                  <a:pt x="184" y="520"/>
                </a:cubicBezTo>
                <a:cubicBezTo>
                  <a:pt x="1517" y="520"/>
                  <a:pt x="1517" y="520"/>
                  <a:pt x="1517" y="520"/>
                </a:cubicBezTo>
                <a:cubicBezTo>
                  <a:pt x="1678" y="334"/>
                  <a:pt x="1678" y="334"/>
                  <a:pt x="1678" y="334"/>
                </a:cubicBezTo>
                <a:cubicBezTo>
                  <a:pt x="1899" y="334"/>
                  <a:pt x="1899" y="334"/>
                  <a:pt x="1899" y="334"/>
                </a:cubicBezTo>
                <a:cubicBezTo>
                  <a:pt x="1899" y="148"/>
                  <a:pt x="1899" y="148"/>
                  <a:pt x="1899" y="148"/>
                </a:cubicBezTo>
                <a:lnTo>
                  <a:pt x="1678" y="148"/>
                </a:lnTo>
                <a:close/>
                <a:moveTo>
                  <a:pt x="32" y="91"/>
                </a:moveTo>
                <a:cubicBezTo>
                  <a:pt x="32" y="58"/>
                  <a:pt x="59" y="31"/>
                  <a:pt x="92" y="31"/>
                </a:cubicBezTo>
                <a:cubicBezTo>
                  <a:pt x="125" y="31"/>
                  <a:pt x="152" y="58"/>
                  <a:pt x="152" y="91"/>
                </a:cubicBezTo>
                <a:cubicBezTo>
                  <a:pt x="152" y="125"/>
                  <a:pt x="125" y="151"/>
                  <a:pt x="92" y="151"/>
                </a:cubicBezTo>
                <a:cubicBezTo>
                  <a:pt x="59" y="151"/>
                  <a:pt x="32" y="125"/>
                  <a:pt x="32" y="91"/>
                </a:cubicBezTo>
                <a:close/>
              </a:path>
            </a:pathLst>
          </a:custGeom>
          <a:solidFill>
            <a:schemeClr val="accent2"/>
          </a:solidFill>
          <a:ln>
            <a:noFill/>
          </a:ln>
          <a:extLst/>
        </p:spPr>
        <p:txBody>
          <a:bodyPr/>
          <a:lstStyle/>
          <a:p>
            <a:endParaRPr lang="zh-CN" altLang="en-US"/>
          </a:p>
        </p:txBody>
      </p:sp>
      <p:sp>
        <p:nvSpPr>
          <p:cNvPr id="23560" name="Freeform 8"/>
          <p:cNvSpPr>
            <a:spLocks noEditPoints="1"/>
          </p:cNvSpPr>
          <p:nvPr/>
        </p:nvSpPr>
        <p:spPr bwMode="auto">
          <a:xfrm>
            <a:off x="2305050" y="2644821"/>
            <a:ext cx="6838950" cy="562322"/>
          </a:xfrm>
          <a:custGeom>
            <a:avLst/>
            <a:gdLst>
              <a:gd name="T0" fmla="*/ 6171956 w 2266"/>
              <a:gd name="T1" fmla="*/ 0 h 186"/>
              <a:gd name="T2" fmla="*/ 5686047 w 2266"/>
              <a:gd name="T3" fmla="*/ 232646 h 186"/>
              <a:gd name="T4" fmla="*/ 546271 w 2266"/>
              <a:gd name="T5" fmla="*/ 232646 h 186"/>
              <a:gd name="T6" fmla="*/ 274645 w 2266"/>
              <a:gd name="T7" fmla="*/ 6043 h 186"/>
              <a:gd name="T8" fmla="*/ 0 w 2266"/>
              <a:gd name="T9" fmla="*/ 280988 h 186"/>
              <a:gd name="T10" fmla="*/ 274645 w 2266"/>
              <a:gd name="T11" fmla="*/ 555932 h 186"/>
              <a:gd name="T12" fmla="*/ 546271 w 2266"/>
              <a:gd name="T13" fmla="*/ 326308 h 186"/>
              <a:gd name="T14" fmla="*/ 5686047 w 2266"/>
              <a:gd name="T15" fmla="*/ 326308 h 186"/>
              <a:gd name="T16" fmla="*/ 6171956 w 2266"/>
              <a:gd name="T17" fmla="*/ 561975 h 186"/>
              <a:gd name="T18" fmla="*/ 6838950 w 2266"/>
              <a:gd name="T19" fmla="*/ 561975 h 186"/>
              <a:gd name="T20" fmla="*/ 6838950 w 2266"/>
              <a:gd name="T21" fmla="*/ 0 h 186"/>
              <a:gd name="T22" fmla="*/ 6171956 w 2266"/>
              <a:gd name="T23" fmla="*/ 0 h 186"/>
              <a:gd name="T24" fmla="*/ 274645 w 2266"/>
              <a:gd name="T25" fmla="*/ 462270 h 186"/>
              <a:gd name="T26" fmla="*/ 93560 w 2266"/>
              <a:gd name="T27" fmla="*/ 280988 h 186"/>
              <a:gd name="T28" fmla="*/ 274645 w 2266"/>
              <a:gd name="T29" fmla="*/ 99705 h 186"/>
              <a:gd name="T30" fmla="*/ 455729 w 2266"/>
              <a:gd name="T31" fmla="*/ 280988 h 186"/>
              <a:gd name="T32" fmla="*/ 274645 w 2266"/>
              <a:gd name="T33" fmla="*/ 462270 h 1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266" h="186">
                <a:moveTo>
                  <a:pt x="2045" y="0"/>
                </a:moveTo>
                <a:cubicBezTo>
                  <a:pt x="1884" y="77"/>
                  <a:pt x="1884" y="77"/>
                  <a:pt x="1884" y="77"/>
                </a:cubicBezTo>
                <a:cubicBezTo>
                  <a:pt x="181" y="77"/>
                  <a:pt x="181" y="77"/>
                  <a:pt x="181" y="77"/>
                </a:cubicBezTo>
                <a:cubicBezTo>
                  <a:pt x="174" y="34"/>
                  <a:pt x="136" y="2"/>
                  <a:pt x="91" y="2"/>
                </a:cubicBezTo>
                <a:cubicBezTo>
                  <a:pt x="41" y="2"/>
                  <a:pt x="0" y="43"/>
                  <a:pt x="0" y="93"/>
                </a:cubicBezTo>
                <a:cubicBezTo>
                  <a:pt x="0" y="143"/>
                  <a:pt x="41" y="184"/>
                  <a:pt x="91" y="184"/>
                </a:cubicBezTo>
                <a:cubicBezTo>
                  <a:pt x="136" y="184"/>
                  <a:pt x="174" y="152"/>
                  <a:pt x="181" y="108"/>
                </a:cubicBezTo>
                <a:cubicBezTo>
                  <a:pt x="1884" y="108"/>
                  <a:pt x="1884" y="108"/>
                  <a:pt x="1884" y="108"/>
                </a:cubicBezTo>
                <a:cubicBezTo>
                  <a:pt x="2045" y="186"/>
                  <a:pt x="2045" y="186"/>
                  <a:pt x="2045" y="186"/>
                </a:cubicBezTo>
                <a:cubicBezTo>
                  <a:pt x="2266" y="186"/>
                  <a:pt x="2266" y="186"/>
                  <a:pt x="2266" y="186"/>
                </a:cubicBezTo>
                <a:cubicBezTo>
                  <a:pt x="2266" y="0"/>
                  <a:pt x="2266" y="0"/>
                  <a:pt x="2266" y="0"/>
                </a:cubicBezTo>
                <a:lnTo>
                  <a:pt x="2045" y="0"/>
                </a:lnTo>
                <a:close/>
                <a:moveTo>
                  <a:pt x="91" y="153"/>
                </a:moveTo>
                <a:cubicBezTo>
                  <a:pt x="58" y="153"/>
                  <a:pt x="31" y="126"/>
                  <a:pt x="31" y="93"/>
                </a:cubicBezTo>
                <a:cubicBezTo>
                  <a:pt x="31" y="60"/>
                  <a:pt x="58" y="33"/>
                  <a:pt x="91" y="33"/>
                </a:cubicBezTo>
                <a:cubicBezTo>
                  <a:pt x="124" y="33"/>
                  <a:pt x="151" y="60"/>
                  <a:pt x="151" y="93"/>
                </a:cubicBezTo>
                <a:cubicBezTo>
                  <a:pt x="151" y="126"/>
                  <a:pt x="124" y="153"/>
                  <a:pt x="91" y="153"/>
                </a:cubicBezTo>
                <a:close/>
              </a:path>
            </a:pathLst>
          </a:custGeom>
          <a:solidFill>
            <a:schemeClr val="accent3"/>
          </a:solidFill>
          <a:ln>
            <a:noFill/>
          </a:ln>
          <a:extLst/>
        </p:spPr>
        <p:txBody>
          <a:bodyPr/>
          <a:lstStyle/>
          <a:p>
            <a:endParaRPr lang="zh-CN" altLang="en-US"/>
          </a:p>
        </p:txBody>
      </p:sp>
      <p:sp>
        <p:nvSpPr>
          <p:cNvPr id="23561" name="Freeform 9"/>
          <p:cNvSpPr>
            <a:spLocks noEditPoints="1"/>
          </p:cNvSpPr>
          <p:nvPr/>
        </p:nvSpPr>
        <p:spPr bwMode="auto">
          <a:xfrm>
            <a:off x="3413126" y="3046706"/>
            <a:ext cx="5730875" cy="1574184"/>
          </a:xfrm>
          <a:custGeom>
            <a:avLst/>
            <a:gdLst>
              <a:gd name="T0" fmla="*/ 5063933 w 1899"/>
              <a:gd name="T1" fmla="*/ 565752 h 520"/>
              <a:gd name="T2" fmla="*/ 4578061 w 1899"/>
              <a:gd name="T3" fmla="*/ 0 h 520"/>
              <a:gd name="T4" fmla="*/ 555282 w 1899"/>
              <a:gd name="T5" fmla="*/ 0 h 520"/>
              <a:gd name="T6" fmla="*/ 229356 w 1899"/>
              <a:gd name="T7" fmla="*/ 326744 h 520"/>
              <a:gd name="T8" fmla="*/ 229356 w 1899"/>
              <a:gd name="T9" fmla="*/ 326744 h 520"/>
              <a:gd name="T10" fmla="*/ 229356 w 1899"/>
              <a:gd name="T11" fmla="*/ 1025614 h 520"/>
              <a:gd name="T12" fmla="*/ 0 w 1899"/>
              <a:gd name="T13" fmla="*/ 1297901 h 520"/>
              <a:gd name="T14" fmla="*/ 277641 w 1899"/>
              <a:gd name="T15" fmla="*/ 1573213 h 520"/>
              <a:gd name="T16" fmla="*/ 552264 w 1899"/>
              <a:gd name="T17" fmla="*/ 1297901 h 520"/>
              <a:gd name="T18" fmla="*/ 322909 w 1899"/>
              <a:gd name="T19" fmla="*/ 1025614 h 520"/>
              <a:gd name="T20" fmla="*/ 322909 w 1899"/>
              <a:gd name="T21" fmla="*/ 556675 h 520"/>
              <a:gd name="T22" fmla="*/ 322909 w 1899"/>
              <a:gd name="T23" fmla="*/ 556675 h 520"/>
              <a:gd name="T24" fmla="*/ 322909 w 1899"/>
              <a:gd name="T25" fmla="*/ 326744 h 520"/>
              <a:gd name="T26" fmla="*/ 325927 w 1899"/>
              <a:gd name="T27" fmla="*/ 326744 h 520"/>
              <a:gd name="T28" fmla="*/ 555282 w 1899"/>
              <a:gd name="T29" fmla="*/ 96813 h 520"/>
              <a:gd name="T30" fmla="*/ 787656 w 1899"/>
              <a:gd name="T31" fmla="*/ 96813 h 520"/>
              <a:gd name="T32" fmla="*/ 784638 w 1899"/>
              <a:gd name="T33" fmla="*/ 93788 h 520"/>
              <a:gd name="T34" fmla="*/ 4578061 w 1899"/>
              <a:gd name="T35" fmla="*/ 93788 h 520"/>
              <a:gd name="T36" fmla="*/ 5063933 w 1899"/>
              <a:gd name="T37" fmla="*/ 1128478 h 520"/>
              <a:gd name="T38" fmla="*/ 5730875 w 1899"/>
              <a:gd name="T39" fmla="*/ 1128478 h 520"/>
              <a:gd name="T40" fmla="*/ 5730875 w 1899"/>
              <a:gd name="T41" fmla="*/ 565752 h 520"/>
              <a:gd name="T42" fmla="*/ 5063933 w 1899"/>
              <a:gd name="T43" fmla="*/ 565752 h 520"/>
              <a:gd name="T44" fmla="*/ 458711 w 1899"/>
              <a:gd name="T45" fmla="*/ 1297901 h 520"/>
              <a:gd name="T46" fmla="*/ 277641 w 1899"/>
              <a:gd name="T47" fmla="*/ 1479425 h 520"/>
              <a:gd name="T48" fmla="*/ 96571 w 1899"/>
              <a:gd name="T49" fmla="*/ 1297901 h 520"/>
              <a:gd name="T50" fmla="*/ 277641 w 1899"/>
              <a:gd name="T51" fmla="*/ 1116376 h 520"/>
              <a:gd name="T52" fmla="*/ 458711 w 1899"/>
              <a:gd name="T53" fmla="*/ 1297901 h 5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899" h="520">
                <a:moveTo>
                  <a:pt x="1678" y="187"/>
                </a:moveTo>
                <a:cubicBezTo>
                  <a:pt x="1517" y="0"/>
                  <a:pt x="1517" y="0"/>
                  <a:pt x="1517" y="0"/>
                </a:cubicBezTo>
                <a:cubicBezTo>
                  <a:pt x="184" y="0"/>
                  <a:pt x="184" y="0"/>
                  <a:pt x="184" y="0"/>
                </a:cubicBezTo>
                <a:cubicBezTo>
                  <a:pt x="125" y="0"/>
                  <a:pt x="76" y="48"/>
                  <a:pt x="76" y="108"/>
                </a:cubicBezTo>
                <a:cubicBezTo>
                  <a:pt x="76" y="108"/>
                  <a:pt x="76" y="108"/>
                  <a:pt x="76" y="108"/>
                </a:cubicBezTo>
                <a:cubicBezTo>
                  <a:pt x="76" y="339"/>
                  <a:pt x="76" y="339"/>
                  <a:pt x="76" y="339"/>
                </a:cubicBezTo>
                <a:cubicBezTo>
                  <a:pt x="33" y="347"/>
                  <a:pt x="0" y="384"/>
                  <a:pt x="0" y="429"/>
                </a:cubicBezTo>
                <a:cubicBezTo>
                  <a:pt x="0" y="479"/>
                  <a:pt x="41" y="520"/>
                  <a:pt x="92" y="520"/>
                </a:cubicBezTo>
                <a:cubicBezTo>
                  <a:pt x="142" y="520"/>
                  <a:pt x="183" y="479"/>
                  <a:pt x="183" y="429"/>
                </a:cubicBezTo>
                <a:cubicBezTo>
                  <a:pt x="183" y="384"/>
                  <a:pt x="150" y="347"/>
                  <a:pt x="107" y="339"/>
                </a:cubicBezTo>
                <a:cubicBezTo>
                  <a:pt x="107" y="184"/>
                  <a:pt x="107" y="184"/>
                  <a:pt x="107" y="184"/>
                </a:cubicBezTo>
                <a:cubicBezTo>
                  <a:pt x="107" y="184"/>
                  <a:pt x="107" y="184"/>
                  <a:pt x="107" y="184"/>
                </a:cubicBezTo>
                <a:cubicBezTo>
                  <a:pt x="107" y="108"/>
                  <a:pt x="107" y="108"/>
                  <a:pt x="107" y="108"/>
                </a:cubicBezTo>
                <a:cubicBezTo>
                  <a:pt x="108" y="108"/>
                  <a:pt x="108" y="108"/>
                  <a:pt x="108" y="108"/>
                </a:cubicBezTo>
                <a:cubicBezTo>
                  <a:pt x="108" y="66"/>
                  <a:pt x="142" y="32"/>
                  <a:pt x="184" y="32"/>
                </a:cubicBezTo>
                <a:cubicBezTo>
                  <a:pt x="261" y="32"/>
                  <a:pt x="261" y="32"/>
                  <a:pt x="261" y="32"/>
                </a:cubicBezTo>
                <a:cubicBezTo>
                  <a:pt x="261" y="32"/>
                  <a:pt x="260" y="32"/>
                  <a:pt x="260" y="31"/>
                </a:cubicBezTo>
                <a:cubicBezTo>
                  <a:pt x="1517" y="31"/>
                  <a:pt x="1517" y="31"/>
                  <a:pt x="1517" y="31"/>
                </a:cubicBezTo>
                <a:cubicBezTo>
                  <a:pt x="1678" y="373"/>
                  <a:pt x="1678" y="373"/>
                  <a:pt x="1678" y="373"/>
                </a:cubicBezTo>
                <a:cubicBezTo>
                  <a:pt x="1899" y="373"/>
                  <a:pt x="1899" y="373"/>
                  <a:pt x="1899" y="373"/>
                </a:cubicBezTo>
                <a:cubicBezTo>
                  <a:pt x="1899" y="187"/>
                  <a:pt x="1899" y="187"/>
                  <a:pt x="1899" y="187"/>
                </a:cubicBezTo>
                <a:lnTo>
                  <a:pt x="1678" y="187"/>
                </a:lnTo>
                <a:close/>
                <a:moveTo>
                  <a:pt x="152" y="429"/>
                </a:moveTo>
                <a:cubicBezTo>
                  <a:pt x="152" y="462"/>
                  <a:pt x="125" y="489"/>
                  <a:pt x="92" y="489"/>
                </a:cubicBezTo>
                <a:cubicBezTo>
                  <a:pt x="59" y="489"/>
                  <a:pt x="32" y="462"/>
                  <a:pt x="32" y="429"/>
                </a:cubicBezTo>
                <a:cubicBezTo>
                  <a:pt x="32" y="396"/>
                  <a:pt x="59" y="369"/>
                  <a:pt x="92" y="369"/>
                </a:cubicBezTo>
                <a:cubicBezTo>
                  <a:pt x="125" y="369"/>
                  <a:pt x="152" y="396"/>
                  <a:pt x="152" y="429"/>
                </a:cubicBezTo>
                <a:close/>
              </a:path>
            </a:pathLst>
          </a:custGeom>
          <a:solidFill>
            <a:schemeClr val="accent4"/>
          </a:solidFill>
          <a:ln>
            <a:noFill/>
          </a:ln>
          <a:extLst/>
        </p:spPr>
        <p:txBody>
          <a:bodyPr/>
          <a:lstStyle/>
          <a:p>
            <a:endParaRPr lang="zh-CN" altLang="en-US"/>
          </a:p>
        </p:txBody>
      </p:sp>
      <p:sp>
        <p:nvSpPr>
          <p:cNvPr id="23562" name="Freeform 10"/>
          <p:cNvSpPr>
            <a:spLocks noEditPoints="1"/>
          </p:cNvSpPr>
          <p:nvPr/>
        </p:nvSpPr>
        <p:spPr bwMode="auto">
          <a:xfrm>
            <a:off x="5648326" y="3216673"/>
            <a:ext cx="3495675" cy="1928415"/>
          </a:xfrm>
          <a:custGeom>
            <a:avLst/>
            <a:gdLst>
              <a:gd name="T0" fmla="*/ 2828538 w 1158"/>
              <a:gd name="T1" fmla="*/ 1364487 h 637"/>
              <a:gd name="T2" fmla="*/ 2342525 w 1158"/>
              <a:gd name="T3" fmla="*/ 0 h 637"/>
              <a:gd name="T4" fmla="*/ 555444 w 1158"/>
              <a:gd name="T5" fmla="*/ 0 h 637"/>
              <a:gd name="T6" fmla="*/ 229423 w 1158"/>
              <a:gd name="T7" fmla="*/ 326751 h 637"/>
              <a:gd name="T8" fmla="*/ 229423 w 1158"/>
              <a:gd name="T9" fmla="*/ 326751 h 637"/>
              <a:gd name="T10" fmla="*/ 229423 w 1158"/>
              <a:gd name="T11" fmla="*/ 1025635 h 637"/>
              <a:gd name="T12" fmla="*/ 0 w 1158"/>
              <a:gd name="T13" fmla="*/ 1297927 h 637"/>
              <a:gd name="T14" fmla="*/ 277722 w 1158"/>
              <a:gd name="T15" fmla="*/ 1573245 h 637"/>
              <a:gd name="T16" fmla="*/ 552425 w 1158"/>
              <a:gd name="T17" fmla="*/ 1297927 h 637"/>
              <a:gd name="T18" fmla="*/ 323003 w 1158"/>
              <a:gd name="T19" fmla="*/ 1025635 h 637"/>
              <a:gd name="T20" fmla="*/ 323003 w 1158"/>
              <a:gd name="T21" fmla="*/ 556687 h 637"/>
              <a:gd name="T22" fmla="*/ 323003 w 1158"/>
              <a:gd name="T23" fmla="*/ 326751 h 637"/>
              <a:gd name="T24" fmla="*/ 326022 w 1158"/>
              <a:gd name="T25" fmla="*/ 326751 h 637"/>
              <a:gd name="T26" fmla="*/ 555444 w 1158"/>
              <a:gd name="T27" fmla="*/ 96815 h 637"/>
              <a:gd name="T28" fmla="*/ 787885 w 1158"/>
              <a:gd name="T29" fmla="*/ 96815 h 637"/>
              <a:gd name="T30" fmla="*/ 784867 w 1158"/>
              <a:gd name="T31" fmla="*/ 93790 h 637"/>
              <a:gd name="T32" fmla="*/ 2342525 w 1158"/>
              <a:gd name="T33" fmla="*/ 93790 h 637"/>
              <a:gd name="T34" fmla="*/ 2828538 w 1158"/>
              <a:gd name="T35" fmla="*/ 1927225 h 637"/>
              <a:gd name="T36" fmla="*/ 3495675 w 1158"/>
              <a:gd name="T37" fmla="*/ 1927225 h 637"/>
              <a:gd name="T38" fmla="*/ 3495675 w 1158"/>
              <a:gd name="T39" fmla="*/ 1364487 h 637"/>
              <a:gd name="T40" fmla="*/ 2828538 w 1158"/>
              <a:gd name="T41" fmla="*/ 1364487 h 637"/>
              <a:gd name="T42" fmla="*/ 458845 w 1158"/>
              <a:gd name="T43" fmla="*/ 1297927 h 637"/>
              <a:gd name="T44" fmla="*/ 277722 w 1158"/>
              <a:gd name="T45" fmla="*/ 1479455 h 637"/>
              <a:gd name="T46" fmla="*/ 96599 w 1158"/>
              <a:gd name="T47" fmla="*/ 1297927 h 637"/>
              <a:gd name="T48" fmla="*/ 277722 w 1158"/>
              <a:gd name="T49" fmla="*/ 1116399 h 637"/>
              <a:gd name="T50" fmla="*/ 458845 w 1158"/>
              <a:gd name="T51" fmla="*/ 1297927 h 6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58" h="637">
                <a:moveTo>
                  <a:pt x="937" y="451"/>
                </a:moveTo>
                <a:cubicBezTo>
                  <a:pt x="776" y="0"/>
                  <a:pt x="776" y="0"/>
                  <a:pt x="776" y="0"/>
                </a:cubicBezTo>
                <a:cubicBezTo>
                  <a:pt x="184" y="0"/>
                  <a:pt x="184" y="0"/>
                  <a:pt x="184" y="0"/>
                </a:cubicBezTo>
                <a:cubicBezTo>
                  <a:pt x="125" y="0"/>
                  <a:pt x="76" y="48"/>
                  <a:pt x="76" y="108"/>
                </a:cubicBezTo>
                <a:cubicBezTo>
                  <a:pt x="76" y="108"/>
                  <a:pt x="76" y="108"/>
                  <a:pt x="76" y="108"/>
                </a:cubicBezTo>
                <a:cubicBezTo>
                  <a:pt x="76" y="339"/>
                  <a:pt x="76" y="339"/>
                  <a:pt x="76" y="339"/>
                </a:cubicBezTo>
                <a:cubicBezTo>
                  <a:pt x="33" y="347"/>
                  <a:pt x="0" y="384"/>
                  <a:pt x="0" y="429"/>
                </a:cubicBezTo>
                <a:cubicBezTo>
                  <a:pt x="0" y="479"/>
                  <a:pt x="41" y="520"/>
                  <a:pt x="92" y="520"/>
                </a:cubicBezTo>
                <a:cubicBezTo>
                  <a:pt x="142" y="520"/>
                  <a:pt x="183" y="479"/>
                  <a:pt x="183" y="429"/>
                </a:cubicBezTo>
                <a:cubicBezTo>
                  <a:pt x="183" y="384"/>
                  <a:pt x="150" y="347"/>
                  <a:pt x="107" y="339"/>
                </a:cubicBezTo>
                <a:cubicBezTo>
                  <a:pt x="107" y="184"/>
                  <a:pt x="107" y="184"/>
                  <a:pt x="107" y="184"/>
                </a:cubicBezTo>
                <a:cubicBezTo>
                  <a:pt x="107" y="108"/>
                  <a:pt x="107" y="108"/>
                  <a:pt x="107" y="108"/>
                </a:cubicBezTo>
                <a:cubicBezTo>
                  <a:pt x="108" y="108"/>
                  <a:pt x="108" y="108"/>
                  <a:pt x="108" y="108"/>
                </a:cubicBezTo>
                <a:cubicBezTo>
                  <a:pt x="108" y="66"/>
                  <a:pt x="142" y="32"/>
                  <a:pt x="184" y="32"/>
                </a:cubicBezTo>
                <a:cubicBezTo>
                  <a:pt x="261" y="32"/>
                  <a:pt x="261" y="32"/>
                  <a:pt x="261" y="32"/>
                </a:cubicBezTo>
                <a:cubicBezTo>
                  <a:pt x="261" y="32"/>
                  <a:pt x="260" y="32"/>
                  <a:pt x="260" y="31"/>
                </a:cubicBezTo>
                <a:cubicBezTo>
                  <a:pt x="776" y="31"/>
                  <a:pt x="776" y="31"/>
                  <a:pt x="776" y="31"/>
                </a:cubicBezTo>
                <a:cubicBezTo>
                  <a:pt x="937" y="637"/>
                  <a:pt x="937" y="637"/>
                  <a:pt x="937" y="637"/>
                </a:cubicBezTo>
                <a:cubicBezTo>
                  <a:pt x="1158" y="637"/>
                  <a:pt x="1158" y="637"/>
                  <a:pt x="1158" y="637"/>
                </a:cubicBezTo>
                <a:cubicBezTo>
                  <a:pt x="1158" y="451"/>
                  <a:pt x="1158" y="451"/>
                  <a:pt x="1158" y="451"/>
                </a:cubicBezTo>
                <a:lnTo>
                  <a:pt x="937" y="451"/>
                </a:lnTo>
                <a:close/>
                <a:moveTo>
                  <a:pt x="152" y="429"/>
                </a:moveTo>
                <a:cubicBezTo>
                  <a:pt x="152" y="462"/>
                  <a:pt x="125" y="489"/>
                  <a:pt x="92" y="489"/>
                </a:cubicBezTo>
                <a:cubicBezTo>
                  <a:pt x="59" y="489"/>
                  <a:pt x="32" y="462"/>
                  <a:pt x="32" y="429"/>
                </a:cubicBezTo>
                <a:cubicBezTo>
                  <a:pt x="32" y="396"/>
                  <a:pt x="59" y="369"/>
                  <a:pt x="92" y="369"/>
                </a:cubicBezTo>
                <a:cubicBezTo>
                  <a:pt x="125" y="369"/>
                  <a:pt x="152" y="396"/>
                  <a:pt x="152" y="429"/>
                </a:cubicBezTo>
                <a:close/>
              </a:path>
            </a:pathLst>
          </a:custGeom>
          <a:solidFill>
            <a:schemeClr val="accent1"/>
          </a:solidFill>
          <a:ln>
            <a:noFill/>
          </a:ln>
          <a:extLst/>
        </p:spPr>
        <p:txBody>
          <a:bodyPr/>
          <a:lstStyle/>
          <a:p>
            <a:endParaRPr lang="zh-CN" altLang="en-US"/>
          </a:p>
        </p:txBody>
      </p:sp>
      <p:sp>
        <p:nvSpPr>
          <p:cNvPr id="23563" name="Rectangle 11"/>
          <p:cNvSpPr>
            <a:spLocks noChangeArrowheads="1"/>
          </p:cNvSpPr>
          <p:nvPr/>
        </p:nvSpPr>
        <p:spPr bwMode="auto">
          <a:xfrm>
            <a:off x="6372225" y="1186868"/>
            <a:ext cx="129540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3564" name="Rectangle 12"/>
          <p:cNvSpPr>
            <a:spLocks noChangeArrowheads="1"/>
          </p:cNvSpPr>
          <p:nvPr/>
        </p:nvSpPr>
        <p:spPr bwMode="auto">
          <a:xfrm>
            <a:off x="6372225" y="3772641"/>
            <a:ext cx="129540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3565" name="Rectangle 13"/>
          <p:cNvSpPr>
            <a:spLocks noChangeArrowheads="1"/>
          </p:cNvSpPr>
          <p:nvPr/>
        </p:nvSpPr>
        <p:spPr bwMode="auto">
          <a:xfrm>
            <a:off x="4140200" y="1259938"/>
            <a:ext cx="129540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3566" name="Rectangle 14"/>
          <p:cNvSpPr>
            <a:spLocks noChangeArrowheads="1"/>
          </p:cNvSpPr>
          <p:nvPr/>
        </p:nvSpPr>
        <p:spPr bwMode="auto">
          <a:xfrm>
            <a:off x="4140200" y="3656682"/>
            <a:ext cx="129540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3567" name="Rectangle 15"/>
          <p:cNvSpPr>
            <a:spLocks noChangeArrowheads="1"/>
          </p:cNvSpPr>
          <p:nvPr/>
        </p:nvSpPr>
        <p:spPr bwMode="auto">
          <a:xfrm>
            <a:off x="827088" y="2392524"/>
            <a:ext cx="129540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3568" name="Text Box 16"/>
          <p:cNvSpPr txBox="1">
            <a:spLocks noChangeArrowheads="1"/>
          </p:cNvSpPr>
          <p:nvPr/>
        </p:nvSpPr>
        <p:spPr bwMode="auto">
          <a:xfrm>
            <a:off x="3530600" y="1316851"/>
            <a:ext cx="311150" cy="36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dirty="0">
                <a:solidFill>
                  <a:schemeClr val="tx1">
                    <a:lumMod val="75000"/>
                    <a:lumOff val="25000"/>
                  </a:schemeClr>
                </a:solidFill>
              </a:rPr>
              <a:t>2</a:t>
            </a:r>
          </a:p>
        </p:txBody>
      </p:sp>
      <p:sp>
        <p:nvSpPr>
          <p:cNvPr id="23569" name="Text Box 17"/>
          <p:cNvSpPr txBox="1">
            <a:spLocks noChangeArrowheads="1"/>
          </p:cNvSpPr>
          <p:nvPr/>
        </p:nvSpPr>
        <p:spPr bwMode="auto">
          <a:xfrm>
            <a:off x="3530600" y="4157054"/>
            <a:ext cx="311150" cy="36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dirty="0">
                <a:solidFill>
                  <a:schemeClr val="tx1">
                    <a:lumMod val="75000"/>
                    <a:lumOff val="25000"/>
                  </a:schemeClr>
                </a:solidFill>
              </a:rPr>
              <a:t>4</a:t>
            </a:r>
          </a:p>
        </p:txBody>
      </p:sp>
      <p:sp>
        <p:nvSpPr>
          <p:cNvPr id="23570" name="Text Box 18"/>
          <p:cNvSpPr txBox="1">
            <a:spLocks noChangeArrowheads="1"/>
          </p:cNvSpPr>
          <p:nvPr/>
        </p:nvSpPr>
        <p:spPr bwMode="auto">
          <a:xfrm>
            <a:off x="5772150" y="1153237"/>
            <a:ext cx="311150" cy="366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dirty="0">
                <a:solidFill>
                  <a:schemeClr val="tx1">
                    <a:lumMod val="75000"/>
                    <a:lumOff val="25000"/>
                  </a:schemeClr>
                </a:solidFill>
              </a:rPr>
              <a:t>1</a:t>
            </a:r>
          </a:p>
        </p:txBody>
      </p:sp>
      <p:sp>
        <p:nvSpPr>
          <p:cNvPr id="23571" name="Text Box 19"/>
          <p:cNvSpPr txBox="1">
            <a:spLocks noChangeArrowheads="1"/>
          </p:cNvSpPr>
          <p:nvPr/>
        </p:nvSpPr>
        <p:spPr bwMode="auto">
          <a:xfrm>
            <a:off x="5772150" y="4334963"/>
            <a:ext cx="311150" cy="36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a:solidFill>
                  <a:schemeClr val="tx1">
                    <a:lumMod val="75000"/>
                    <a:lumOff val="25000"/>
                  </a:schemeClr>
                </a:solidFill>
              </a:rPr>
              <a:t>5</a:t>
            </a:r>
          </a:p>
        </p:txBody>
      </p:sp>
      <p:sp>
        <p:nvSpPr>
          <p:cNvPr id="23572" name="Text Box 20"/>
          <p:cNvSpPr txBox="1">
            <a:spLocks noChangeArrowheads="1"/>
          </p:cNvSpPr>
          <p:nvPr/>
        </p:nvSpPr>
        <p:spPr bwMode="auto">
          <a:xfrm>
            <a:off x="2419350" y="2741718"/>
            <a:ext cx="311150" cy="366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dirty="0">
                <a:solidFill>
                  <a:schemeClr val="tx1">
                    <a:lumMod val="75000"/>
                    <a:lumOff val="25000"/>
                  </a:schemeClr>
                </a:solidFill>
              </a:rPr>
              <a:t>3</a:t>
            </a: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3558"/>
                                        </p:tgtEl>
                                        <p:attrNameLst>
                                          <p:attrName>style.visibility</p:attrName>
                                        </p:attrNameLst>
                                      </p:cBhvr>
                                      <p:to>
                                        <p:strVal val="visible"/>
                                      </p:to>
                                    </p:set>
                                    <p:animEffect transition="in" filter="wipe(right)">
                                      <p:cBhvr>
                                        <p:cTn id="7" dur="500"/>
                                        <p:tgtEl>
                                          <p:spTgt spid="2355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570"/>
                                        </p:tgtEl>
                                        <p:attrNameLst>
                                          <p:attrName>style.visibility</p:attrName>
                                        </p:attrNameLst>
                                      </p:cBhvr>
                                      <p:to>
                                        <p:strVal val="visible"/>
                                      </p:to>
                                    </p:set>
                                    <p:anim calcmode="lin" valueType="num">
                                      <p:cBhvr>
                                        <p:cTn id="11" dur="500" fill="hold"/>
                                        <p:tgtEl>
                                          <p:spTgt spid="23570"/>
                                        </p:tgtEl>
                                        <p:attrNameLst>
                                          <p:attrName>ppt_w</p:attrName>
                                        </p:attrNameLst>
                                      </p:cBhvr>
                                      <p:tavLst>
                                        <p:tav tm="0">
                                          <p:val>
                                            <p:fltVal val="0"/>
                                          </p:val>
                                        </p:tav>
                                        <p:tav tm="100000">
                                          <p:val>
                                            <p:strVal val="#ppt_w"/>
                                          </p:val>
                                        </p:tav>
                                      </p:tavLst>
                                    </p:anim>
                                    <p:anim calcmode="lin" valueType="num">
                                      <p:cBhvr>
                                        <p:cTn id="12" dur="500" fill="hold"/>
                                        <p:tgtEl>
                                          <p:spTgt spid="23570"/>
                                        </p:tgtEl>
                                        <p:attrNameLst>
                                          <p:attrName>ppt_h</p:attrName>
                                        </p:attrNameLst>
                                      </p:cBhvr>
                                      <p:tavLst>
                                        <p:tav tm="0">
                                          <p:val>
                                            <p:fltVal val="0"/>
                                          </p:val>
                                        </p:tav>
                                        <p:tav tm="100000">
                                          <p:val>
                                            <p:strVal val="#ppt_h"/>
                                          </p:val>
                                        </p:tav>
                                      </p:tavLst>
                                    </p:anim>
                                    <p:animEffect transition="in" filter="fade">
                                      <p:cBhvr>
                                        <p:cTn id="13" dur="500"/>
                                        <p:tgtEl>
                                          <p:spTgt spid="23570"/>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3563"/>
                                        </p:tgtEl>
                                        <p:attrNameLst>
                                          <p:attrName>style.visibility</p:attrName>
                                        </p:attrNameLst>
                                      </p:cBhvr>
                                      <p:to>
                                        <p:strVal val="visible"/>
                                      </p:to>
                                    </p:set>
                                    <p:animEffect transition="in" filter="fade">
                                      <p:cBhvr>
                                        <p:cTn id="17" dur="1000"/>
                                        <p:tgtEl>
                                          <p:spTgt spid="23563"/>
                                        </p:tgtEl>
                                      </p:cBhvr>
                                    </p:animEffect>
                                    <p:anim calcmode="lin" valueType="num">
                                      <p:cBhvr>
                                        <p:cTn id="18" dur="1000" fill="hold"/>
                                        <p:tgtEl>
                                          <p:spTgt spid="23563"/>
                                        </p:tgtEl>
                                        <p:attrNameLst>
                                          <p:attrName>ppt_x</p:attrName>
                                        </p:attrNameLst>
                                      </p:cBhvr>
                                      <p:tavLst>
                                        <p:tav tm="0">
                                          <p:val>
                                            <p:strVal val="#ppt_x"/>
                                          </p:val>
                                        </p:tav>
                                        <p:tav tm="100000">
                                          <p:val>
                                            <p:strVal val="#ppt_x"/>
                                          </p:val>
                                        </p:tav>
                                      </p:tavLst>
                                    </p:anim>
                                    <p:anim calcmode="lin" valueType="num">
                                      <p:cBhvr>
                                        <p:cTn id="19" dur="1000" fill="hold"/>
                                        <p:tgtEl>
                                          <p:spTgt spid="2356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3559"/>
                                        </p:tgtEl>
                                        <p:attrNameLst>
                                          <p:attrName>style.visibility</p:attrName>
                                        </p:attrNameLst>
                                      </p:cBhvr>
                                      <p:to>
                                        <p:strVal val="visible"/>
                                      </p:to>
                                    </p:set>
                                    <p:animEffect transition="in" filter="wipe(down)">
                                      <p:cBhvr>
                                        <p:cTn id="23" dur="500"/>
                                        <p:tgtEl>
                                          <p:spTgt spid="23559"/>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23568"/>
                                        </p:tgtEl>
                                        <p:attrNameLst>
                                          <p:attrName>style.visibility</p:attrName>
                                        </p:attrNameLst>
                                      </p:cBhvr>
                                      <p:to>
                                        <p:strVal val="visible"/>
                                      </p:to>
                                    </p:set>
                                    <p:anim calcmode="lin" valueType="num">
                                      <p:cBhvr>
                                        <p:cTn id="27" dur="500" fill="hold"/>
                                        <p:tgtEl>
                                          <p:spTgt spid="23568"/>
                                        </p:tgtEl>
                                        <p:attrNameLst>
                                          <p:attrName>ppt_w</p:attrName>
                                        </p:attrNameLst>
                                      </p:cBhvr>
                                      <p:tavLst>
                                        <p:tav tm="0">
                                          <p:val>
                                            <p:fltVal val="0"/>
                                          </p:val>
                                        </p:tav>
                                        <p:tav tm="100000">
                                          <p:val>
                                            <p:strVal val="#ppt_w"/>
                                          </p:val>
                                        </p:tav>
                                      </p:tavLst>
                                    </p:anim>
                                    <p:anim calcmode="lin" valueType="num">
                                      <p:cBhvr>
                                        <p:cTn id="28" dur="500" fill="hold"/>
                                        <p:tgtEl>
                                          <p:spTgt spid="23568"/>
                                        </p:tgtEl>
                                        <p:attrNameLst>
                                          <p:attrName>ppt_h</p:attrName>
                                        </p:attrNameLst>
                                      </p:cBhvr>
                                      <p:tavLst>
                                        <p:tav tm="0">
                                          <p:val>
                                            <p:fltVal val="0"/>
                                          </p:val>
                                        </p:tav>
                                        <p:tav tm="100000">
                                          <p:val>
                                            <p:strVal val="#ppt_h"/>
                                          </p:val>
                                        </p:tav>
                                      </p:tavLst>
                                    </p:anim>
                                    <p:animEffect transition="in" filter="fade">
                                      <p:cBhvr>
                                        <p:cTn id="29" dur="500"/>
                                        <p:tgtEl>
                                          <p:spTgt spid="23568"/>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3565"/>
                                        </p:tgtEl>
                                        <p:attrNameLst>
                                          <p:attrName>style.visibility</p:attrName>
                                        </p:attrNameLst>
                                      </p:cBhvr>
                                      <p:to>
                                        <p:strVal val="visible"/>
                                      </p:to>
                                    </p:set>
                                    <p:animEffect transition="in" filter="fade">
                                      <p:cBhvr>
                                        <p:cTn id="33" dur="1000"/>
                                        <p:tgtEl>
                                          <p:spTgt spid="23565"/>
                                        </p:tgtEl>
                                      </p:cBhvr>
                                    </p:animEffect>
                                    <p:anim calcmode="lin" valueType="num">
                                      <p:cBhvr>
                                        <p:cTn id="34" dur="1000" fill="hold"/>
                                        <p:tgtEl>
                                          <p:spTgt spid="23565"/>
                                        </p:tgtEl>
                                        <p:attrNameLst>
                                          <p:attrName>ppt_x</p:attrName>
                                        </p:attrNameLst>
                                      </p:cBhvr>
                                      <p:tavLst>
                                        <p:tav tm="0">
                                          <p:val>
                                            <p:strVal val="#ppt_x"/>
                                          </p:val>
                                        </p:tav>
                                        <p:tav tm="100000">
                                          <p:val>
                                            <p:strVal val="#ppt_x"/>
                                          </p:val>
                                        </p:tav>
                                      </p:tavLst>
                                    </p:anim>
                                    <p:anim calcmode="lin" valueType="num">
                                      <p:cBhvr>
                                        <p:cTn id="35" dur="1000" fill="hold"/>
                                        <p:tgtEl>
                                          <p:spTgt spid="23565"/>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23560"/>
                                        </p:tgtEl>
                                        <p:attrNameLst>
                                          <p:attrName>style.visibility</p:attrName>
                                        </p:attrNameLst>
                                      </p:cBhvr>
                                      <p:to>
                                        <p:strVal val="visible"/>
                                      </p:to>
                                    </p:set>
                                    <p:animEffect transition="in" filter="wipe(right)">
                                      <p:cBhvr>
                                        <p:cTn id="39" dur="500"/>
                                        <p:tgtEl>
                                          <p:spTgt spid="23560"/>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23572"/>
                                        </p:tgtEl>
                                        <p:attrNameLst>
                                          <p:attrName>style.visibility</p:attrName>
                                        </p:attrNameLst>
                                      </p:cBhvr>
                                      <p:to>
                                        <p:strVal val="visible"/>
                                      </p:to>
                                    </p:set>
                                    <p:anim calcmode="lin" valueType="num">
                                      <p:cBhvr>
                                        <p:cTn id="43" dur="500" fill="hold"/>
                                        <p:tgtEl>
                                          <p:spTgt spid="23572"/>
                                        </p:tgtEl>
                                        <p:attrNameLst>
                                          <p:attrName>ppt_w</p:attrName>
                                        </p:attrNameLst>
                                      </p:cBhvr>
                                      <p:tavLst>
                                        <p:tav tm="0">
                                          <p:val>
                                            <p:fltVal val="0"/>
                                          </p:val>
                                        </p:tav>
                                        <p:tav tm="100000">
                                          <p:val>
                                            <p:strVal val="#ppt_w"/>
                                          </p:val>
                                        </p:tav>
                                      </p:tavLst>
                                    </p:anim>
                                    <p:anim calcmode="lin" valueType="num">
                                      <p:cBhvr>
                                        <p:cTn id="44" dur="500" fill="hold"/>
                                        <p:tgtEl>
                                          <p:spTgt spid="23572"/>
                                        </p:tgtEl>
                                        <p:attrNameLst>
                                          <p:attrName>ppt_h</p:attrName>
                                        </p:attrNameLst>
                                      </p:cBhvr>
                                      <p:tavLst>
                                        <p:tav tm="0">
                                          <p:val>
                                            <p:fltVal val="0"/>
                                          </p:val>
                                        </p:tav>
                                        <p:tav tm="100000">
                                          <p:val>
                                            <p:strVal val="#ppt_h"/>
                                          </p:val>
                                        </p:tav>
                                      </p:tavLst>
                                    </p:anim>
                                    <p:animEffect transition="in" filter="fade">
                                      <p:cBhvr>
                                        <p:cTn id="45" dur="500"/>
                                        <p:tgtEl>
                                          <p:spTgt spid="23572"/>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23567"/>
                                        </p:tgtEl>
                                        <p:attrNameLst>
                                          <p:attrName>style.visibility</p:attrName>
                                        </p:attrNameLst>
                                      </p:cBhvr>
                                      <p:to>
                                        <p:strVal val="visible"/>
                                      </p:to>
                                    </p:set>
                                    <p:animEffect transition="in" filter="fade">
                                      <p:cBhvr>
                                        <p:cTn id="49" dur="1000"/>
                                        <p:tgtEl>
                                          <p:spTgt spid="23567"/>
                                        </p:tgtEl>
                                      </p:cBhvr>
                                    </p:animEffect>
                                    <p:anim calcmode="lin" valueType="num">
                                      <p:cBhvr>
                                        <p:cTn id="50" dur="1000" fill="hold"/>
                                        <p:tgtEl>
                                          <p:spTgt spid="23567"/>
                                        </p:tgtEl>
                                        <p:attrNameLst>
                                          <p:attrName>ppt_x</p:attrName>
                                        </p:attrNameLst>
                                      </p:cBhvr>
                                      <p:tavLst>
                                        <p:tav tm="0">
                                          <p:val>
                                            <p:strVal val="#ppt_x"/>
                                          </p:val>
                                        </p:tav>
                                        <p:tav tm="100000">
                                          <p:val>
                                            <p:strVal val="#ppt_x"/>
                                          </p:val>
                                        </p:tav>
                                      </p:tavLst>
                                    </p:anim>
                                    <p:anim calcmode="lin" valueType="num">
                                      <p:cBhvr>
                                        <p:cTn id="51" dur="1000" fill="hold"/>
                                        <p:tgtEl>
                                          <p:spTgt spid="23567"/>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22" presetClass="entr" presetSubtype="2" fill="hold" grpId="0" nodeType="afterEffect">
                                  <p:stCondLst>
                                    <p:cond delay="0"/>
                                  </p:stCondLst>
                                  <p:childTnLst>
                                    <p:set>
                                      <p:cBhvr>
                                        <p:cTn id="54" dur="1" fill="hold">
                                          <p:stCondLst>
                                            <p:cond delay="0"/>
                                          </p:stCondLst>
                                        </p:cTn>
                                        <p:tgtEl>
                                          <p:spTgt spid="23561"/>
                                        </p:tgtEl>
                                        <p:attrNameLst>
                                          <p:attrName>style.visibility</p:attrName>
                                        </p:attrNameLst>
                                      </p:cBhvr>
                                      <p:to>
                                        <p:strVal val="visible"/>
                                      </p:to>
                                    </p:set>
                                    <p:animEffect transition="in" filter="wipe(right)">
                                      <p:cBhvr>
                                        <p:cTn id="55" dur="500"/>
                                        <p:tgtEl>
                                          <p:spTgt spid="23561"/>
                                        </p:tgtEl>
                                      </p:cBhvr>
                                    </p:animEffect>
                                  </p:childTnLst>
                                </p:cTn>
                              </p:par>
                            </p:childTnLst>
                          </p:cTn>
                        </p:par>
                        <p:par>
                          <p:cTn id="56" fill="hold">
                            <p:stCondLst>
                              <p:cond delay="6500"/>
                            </p:stCondLst>
                            <p:childTnLst>
                              <p:par>
                                <p:cTn id="57" presetID="53" presetClass="entr" presetSubtype="16" fill="hold" grpId="0" nodeType="afterEffect">
                                  <p:stCondLst>
                                    <p:cond delay="0"/>
                                  </p:stCondLst>
                                  <p:childTnLst>
                                    <p:set>
                                      <p:cBhvr>
                                        <p:cTn id="58" dur="1" fill="hold">
                                          <p:stCondLst>
                                            <p:cond delay="0"/>
                                          </p:stCondLst>
                                        </p:cTn>
                                        <p:tgtEl>
                                          <p:spTgt spid="23569"/>
                                        </p:tgtEl>
                                        <p:attrNameLst>
                                          <p:attrName>style.visibility</p:attrName>
                                        </p:attrNameLst>
                                      </p:cBhvr>
                                      <p:to>
                                        <p:strVal val="visible"/>
                                      </p:to>
                                    </p:set>
                                    <p:anim calcmode="lin" valueType="num">
                                      <p:cBhvr>
                                        <p:cTn id="59" dur="500" fill="hold"/>
                                        <p:tgtEl>
                                          <p:spTgt spid="23569"/>
                                        </p:tgtEl>
                                        <p:attrNameLst>
                                          <p:attrName>ppt_w</p:attrName>
                                        </p:attrNameLst>
                                      </p:cBhvr>
                                      <p:tavLst>
                                        <p:tav tm="0">
                                          <p:val>
                                            <p:fltVal val="0"/>
                                          </p:val>
                                        </p:tav>
                                        <p:tav tm="100000">
                                          <p:val>
                                            <p:strVal val="#ppt_w"/>
                                          </p:val>
                                        </p:tav>
                                      </p:tavLst>
                                    </p:anim>
                                    <p:anim calcmode="lin" valueType="num">
                                      <p:cBhvr>
                                        <p:cTn id="60" dur="500" fill="hold"/>
                                        <p:tgtEl>
                                          <p:spTgt spid="23569"/>
                                        </p:tgtEl>
                                        <p:attrNameLst>
                                          <p:attrName>ppt_h</p:attrName>
                                        </p:attrNameLst>
                                      </p:cBhvr>
                                      <p:tavLst>
                                        <p:tav tm="0">
                                          <p:val>
                                            <p:fltVal val="0"/>
                                          </p:val>
                                        </p:tav>
                                        <p:tav tm="100000">
                                          <p:val>
                                            <p:strVal val="#ppt_h"/>
                                          </p:val>
                                        </p:tav>
                                      </p:tavLst>
                                    </p:anim>
                                    <p:animEffect transition="in" filter="fade">
                                      <p:cBhvr>
                                        <p:cTn id="61" dur="500"/>
                                        <p:tgtEl>
                                          <p:spTgt spid="23569"/>
                                        </p:tgtEl>
                                      </p:cBhvr>
                                    </p:animEffect>
                                  </p:childTnLst>
                                </p:cTn>
                              </p:par>
                            </p:childTnLst>
                          </p:cTn>
                        </p:par>
                        <p:par>
                          <p:cTn id="62" fill="hold">
                            <p:stCondLst>
                              <p:cond delay="7000"/>
                            </p:stCondLst>
                            <p:childTnLst>
                              <p:par>
                                <p:cTn id="63" presetID="42" presetClass="entr" presetSubtype="0" fill="hold" grpId="0" nodeType="afterEffect">
                                  <p:stCondLst>
                                    <p:cond delay="0"/>
                                  </p:stCondLst>
                                  <p:childTnLst>
                                    <p:set>
                                      <p:cBhvr>
                                        <p:cTn id="64" dur="1" fill="hold">
                                          <p:stCondLst>
                                            <p:cond delay="0"/>
                                          </p:stCondLst>
                                        </p:cTn>
                                        <p:tgtEl>
                                          <p:spTgt spid="23566"/>
                                        </p:tgtEl>
                                        <p:attrNameLst>
                                          <p:attrName>style.visibility</p:attrName>
                                        </p:attrNameLst>
                                      </p:cBhvr>
                                      <p:to>
                                        <p:strVal val="visible"/>
                                      </p:to>
                                    </p:set>
                                    <p:animEffect transition="in" filter="fade">
                                      <p:cBhvr>
                                        <p:cTn id="65" dur="1000"/>
                                        <p:tgtEl>
                                          <p:spTgt spid="23566"/>
                                        </p:tgtEl>
                                      </p:cBhvr>
                                    </p:animEffect>
                                    <p:anim calcmode="lin" valueType="num">
                                      <p:cBhvr>
                                        <p:cTn id="66" dur="1000" fill="hold"/>
                                        <p:tgtEl>
                                          <p:spTgt spid="23566"/>
                                        </p:tgtEl>
                                        <p:attrNameLst>
                                          <p:attrName>ppt_x</p:attrName>
                                        </p:attrNameLst>
                                      </p:cBhvr>
                                      <p:tavLst>
                                        <p:tav tm="0">
                                          <p:val>
                                            <p:strVal val="#ppt_x"/>
                                          </p:val>
                                        </p:tav>
                                        <p:tav tm="100000">
                                          <p:val>
                                            <p:strVal val="#ppt_x"/>
                                          </p:val>
                                        </p:tav>
                                      </p:tavLst>
                                    </p:anim>
                                    <p:anim calcmode="lin" valueType="num">
                                      <p:cBhvr>
                                        <p:cTn id="67" dur="1000" fill="hold"/>
                                        <p:tgtEl>
                                          <p:spTgt spid="23566"/>
                                        </p:tgtEl>
                                        <p:attrNameLst>
                                          <p:attrName>ppt_y</p:attrName>
                                        </p:attrNameLst>
                                      </p:cBhvr>
                                      <p:tavLst>
                                        <p:tav tm="0">
                                          <p:val>
                                            <p:strVal val="#ppt_y+.1"/>
                                          </p:val>
                                        </p:tav>
                                        <p:tav tm="100000">
                                          <p:val>
                                            <p:strVal val="#ppt_y"/>
                                          </p:val>
                                        </p:tav>
                                      </p:tavLst>
                                    </p:anim>
                                  </p:childTnLst>
                                </p:cTn>
                              </p:par>
                            </p:childTnLst>
                          </p:cTn>
                        </p:par>
                        <p:par>
                          <p:cTn id="68" fill="hold">
                            <p:stCondLst>
                              <p:cond delay="8000"/>
                            </p:stCondLst>
                            <p:childTnLst>
                              <p:par>
                                <p:cTn id="69" presetID="22" presetClass="entr" presetSubtype="2" fill="hold" grpId="0" nodeType="afterEffect">
                                  <p:stCondLst>
                                    <p:cond delay="0"/>
                                  </p:stCondLst>
                                  <p:childTnLst>
                                    <p:set>
                                      <p:cBhvr>
                                        <p:cTn id="70" dur="1" fill="hold">
                                          <p:stCondLst>
                                            <p:cond delay="0"/>
                                          </p:stCondLst>
                                        </p:cTn>
                                        <p:tgtEl>
                                          <p:spTgt spid="23562"/>
                                        </p:tgtEl>
                                        <p:attrNameLst>
                                          <p:attrName>style.visibility</p:attrName>
                                        </p:attrNameLst>
                                      </p:cBhvr>
                                      <p:to>
                                        <p:strVal val="visible"/>
                                      </p:to>
                                    </p:set>
                                    <p:animEffect transition="in" filter="wipe(right)">
                                      <p:cBhvr>
                                        <p:cTn id="71" dur="500"/>
                                        <p:tgtEl>
                                          <p:spTgt spid="23562"/>
                                        </p:tgtEl>
                                      </p:cBhvr>
                                    </p:animEffect>
                                  </p:childTnLst>
                                </p:cTn>
                              </p:par>
                            </p:childTnLst>
                          </p:cTn>
                        </p:par>
                        <p:par>
                          <p:cTn id="72" fill="hold">
                            <p:stCondLst>
                              <p:cond delay="8500"/>
                            </p:stCondLst>
                            <p:childTnLst>
                              <p:par>
                                <p:cTn id="73" presetID="53" presetClass="entr" presetSubtype="16" fill="hold" grpId="0" nodeType="afterEffect">
                                  <p:stCondLst>
                                    <p:cond delay="0"/>
                                  </p:stCondLst>
                                  <p:childTnLst>
                                    <p:set>
                                      <p:cBhvr>
                                        <p:cTn id="74" dur="1" fill="hold">
                                          <p:stCondLst>
                                            <p:cond delay="0"/>
                                          </p:stCondLst>
                                        </p:cTn>
                                        <p:tgtEl>
                                          <p:spTgt spid="23571"/>
                                        </p:tgtEl>
                                        <p:attrNameLst>
                                          <p:attrName>style.visibility</p:attrName>
                                        </p:attrNameLst>
                                      </p:cBhvr>
                                      <p:to>
                                        <p:strVal val="visible"/>
                                      </p:to>
                                    </p:set>
                                    <p:anim calcmode="lin" valueType="num">
                                      <p:cBhvr>
                                        <p:cTn id="75" dur="500" fill="hold"/>
                                        <p:tgtEl>
                                          <p:spTgt spid="23571"/>
                                        </p:tgtEl>
                                        <p:attrNameLst>
                                          <p:attrName>ppt_w</p:attrName>
                                        </p:attrNameLst>
                                      </p:cBhvr>
                                      <p:tavLst>
                                        <p:tav tm="0">
                                          <p:val>
                                            <p:fltVal val="0"/>
                                          </p:val>
                                        </p:tav>
                                        <p:tav tm="100000">
                                          <p:val>
                                            <p:strVal val="#ppt_w"/>
                                          </p:val>
                                        </p:tav>
                                      </p:tavLst>
                                    </p:anim>
                                    <p:anim calcmode="lin" valueType="num">
                                      <p:cBhvr>
                                        <p:cTn id="76" dur="500" fill="hold"/>
                                        <p:tgtEl>
                                          <p:spTgt spid="23571"/>
                                        </p:tgtEl>
                                        <p:attrNameLst>
                                          <p:attrName>ppt_h</p:attrName>
                                        </p:attrNameLst>
                                      </p:cBhvr>
                                      <p:tavLst>
                                        <p:tav tm="0">
                                          <p:val>
                                            <p:fltVal val="0"/>
                                          </p:val>
                                        </p:tav>
                                        <p:tav tm="100000">
                                          <p:val>
                                            <p:strVal val="#ppt_h"/>
                                          </p:val>
                                        </p:tav>
                                      </p:tavLst>
                                    </p:anim>
                                    <p:animEffect transition="in" filter="fade">
                                      <p:cBhvr>
                                        <p:cTn id="77" dur="500"/>
                                        <p:tgtEl>
                                          <p:spTgt spid="23571"/>
                                        </p:tgtEl>
                                      </p:cBhvr>
                                    </p:animEffect>
                                  </p:childTnLst>
                                </p:cTn>
                              </p:par>
                            </p:childTnLst>
                          </p:cTn>
                        </p:par>
                        <p:par>
                          <p:cTn id="78" fill="hold">
                            <p:stCondLst>
                              <p:cond delay="9000"/>
                            </p:stCondLst>
                            <p:childTnLst>
                              <p:par>
                                <p:cTn id="79" presetID="42" presetClass="entr" presetSubtype="0" fill="hold" grpId="0" nodeType="afterEffect">
                                  <p:stCondLst>
                                    <p:cond delay="0"/>
                                  </p:stCondLst>
                                  <p:childTnLst>
                                    <p:set>
                                      <p:cBhvr>
                                        <p:cTn id="80" dur="1" fill="hold">
                                          <p:stCondLst>
                                            <p:cond delay="0"/>
                                          </p:stCondLst>
                                        </p:cTn>
                                        <p:tgtEl>
                                          <p:spTgt spid="23564"/>
                                        </p:tgtEl>
                                        <p:attrNameLst>
                                          <p:attrName>style.visibility</p:attrName>
                                        </p:attrNameLst>
                                      </p:cBhvr>
                                      <p:to>
                                        <p:strVal val="visible"/>
                                      </p:to>
                                    </p:set>
                                    <p:animEffect transition="in" filter="fade">
                                      <p:cBhvr>
                                        <p:cTn id="81" dur="1000"/>
                                        <p:tgtEl>
                                          <p:spTgt spid="23564"/>
                                        </p:tgtEl>
                                      </p:cBhvr>
                                    </p:animEffect>
                                    <p:anim calcmode="lin" valueType="num">
                                      <p:cBhvr>
                                        <p:cTn id="82" dur="1000" fill="hold"/>
                                        <p:tgtEl>
                                          <p:spTgt spid="23564"/>
                                        </p:tgtEl>
                                        <p:attrNameLst>
                                          <p:attrName>ppt_x</p:attrName>
                                        </p:attrNameLst>
                                      </p:cBhvr>
                                      <p:tavLst>
                                        <p:tav tm="0">
                                          <p:val>
                                            <p:strVal val="#ppt_x"/>
                                          </p:val>
                                        </p:tav>
                                        <p:tav tm="100000">
                                          <p:val>
                                            <p:strVal val="#ppt_x"/>
                                          </p:val>
                                        </p:tav>
                                      </p:tavLst>
                                    </p:anim>
                                    <p:anim calcmode="lin" valueType="num">
                                      <p:cBhvr>
                                        <p:cTn id="83" dur="1000" fill="hold"/>
                                        <p:tgtEl>
                                          <p:spTgt spid="235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animBg="1"/>
      <p:bldP spid="23559" grpId="0" animBg="1"/>
      <p:bldP spid="23560" grpId="0" animBg="1"/>
      <p:bldP spid="23561" grpId="0" animBg="1"/>
      <p:bldP spid="23562" grpId="0" animBg="1"/>
      <p:bldP spid="23563" grpId="0"/>
      <p:bldP spid="23564" grpId="0"/>
      <p:bldP spid="23565" grpId="0"/>
      <p:bldP spid="23566" grpId="0"/>
      <p:bldP spid="23567" grpId="0"/>
      <p:bldP spid="23568" grpId="0"/>
      <p:bldP spid="23569" grpId="0"/>
      <p:bldP spid="23570" grpId="0"/>
      <p:bldP spid="23571" grpId="0"/>
      <p:bldP spid="235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rot="20640000">
            <a:off x="3208757" y="2634718"/>
            <a:ext cx="1537327" cy="72044"/>
          </a:xfrm>
          <a:prstGeom prst="roundRect">
            <a:avLst>
              <a:gd name="adj" fmla="val 50000"/>
            </a:avLst>
          </a:prstGeom>
          <a:solidFill>
            <a:schemeClr val="accent2"/>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7" name="圆角矩形 6"/>
          <p:cNvSpPr/>
          <p:nvPr/>
        </p:nvSpPr>
        <p:spPr>
          <a:xfrm rot="900000">
            <a:off x="3202507" y="3040637"/>
            <a:ext cx="1517846" cy="72044"/>
          </a:xfrm>
          <a:prstGeom prst="roundRect">
            <a:avLst>
              <a:gd name="adj" fmla="val 50000"/>
            </a:avLst>
          </a:prstGeom>
          <a:solidFill>
            <a:schemeClr val="accent3"/>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8" name="圆角矩形 7"/>
          <p:cNvSpPr/>
          <p:nvPr/>
        </p:nvSpPr>
        <p:spPr>
          <a:xfrm rot="19320000">
            <a:off x="3077989" y="2093456"/>
            <a:ext cx="1764000" cy="72044"/>
          </a:xfrm>
          <a:prstGeom prst="roundRect">
            <a:avLst>
              <a:gd name="adj" fmla="val 50000"/>
            </a:avLst>
          </a:prstGeom>
          <a:solidFill>
            <a:schemeClr val="accent1"/>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9" name="圆角矩形 8"/>
          <p:cNvSpPr/>
          <p:nvPr/>
        </p:nvSpPr>
        <p:spPr>
          <a:xfrm rot="2400000">
            <a:off x="3059591" y="3476232"/>
            <a:ext cx="1764000" cy="72044"/>
          </a:xfrm>
          <a:prstGeom prst="roundRect">
            <a:avLst>
              <a:gd name="adj" fmla="val 50000"/>
            </a:avLst>
          </a:prstGeom>
          <a:solidFill>
            <a:schemeClr val="accent4"/>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grpSp>
        <p:nvGrpSpPr>
          <p:cNvPr id="2" name="组合 56"/>
          <p:cNvGrpSpPr>
            <a:grpSpLocks/>
          </p:cNvGrpSpPr>
          <p:nvPr/>
        </p:nvGrpSpPr>
        <p:grpSpPr bwMode="auto">
          <a:xfrm>
            <a:off x="2663788" y="2131129"/>
            <a:ext cx="1728192" cy="1399452"/>
            <a:chOff x="3400679" y="2680764"/>
            <a:chExt cx="2774374" cy="2245772"/>
          </a:xfrm>
          <a:solidFill>
            <a:srgbClr val="0BA5BF"/>
          </a:solidFill>
        </p:grpSpPr>
        <p:sp>
          <p:nvSpPr>
            <p:cNvPr id="11" name="Oval 2"/>
            <p:cNvSpPr>
              <a:spLocks noChangeAspect="1" noChangeArrowheads="1"/>
            </p:cNvSpPr>
            <p:nvPr/>
          </p:nvSpPr>
          <p:spPr bwMode="auto">
            <a:xfrm>
              <a:off x="3400679" y="2680764"/>
              <a:ext cx="2245772" cy="2245772"/>
            </a:xfrm>
            <a:prstGeom prst="ellipse">
              <a:avLst/>
            </a:prstGeom>
            <a:solidFill>
              <a:schemeClr val="accent2"/>
            </a:solidFill>
            <a:ln w="25400">
              <a:solidFill>
                <a:schemeClr val="accent2"/>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1200" b="1" dirty="0">
                <a:solidFill>
                  <a:schemeClr val="bg1"/>
                </a:solidFill>
                <a:latin typeface="微软雅黑" pitchFamily="34" charset="-122"/>
                <a:ea typeface="微软雅黑" pitchFamily="34" charset="-122"/>
              </a:endParaRPr>
            </a:p>
          </p:txBody>
        </p:sp>
        <p:sp>
          <p:nvSpPr>
            <p:cNvPr id="12" name="Text Box 29"/>
            <p:cNvSpPr txBox="1">
              <a:spLocks noChangeArrowheads="1"/>
            </p:cNvSpPr>
            <p:nvPr/>
          </p:nvSpPr>
          <p:spPr bwMode="gray">
            <a:xfrm>
              <a:off x="3870002" y="3542172"/>
              <a:ext cx="2305051" cy="444514"/>
            </a:xfrm>
            <a:prstGeom prst="rect">
              <a:avLst/>
            </a:prstGeom>
            <a:noFill/>
            <a:ln w="9525">
              <a:noFill/>
              <a:miter lim="800000"/>
              <a:headEnd/>
              <a:tailEnd/>
            </a:ln>
          </p:spPr>
          <p:txBody>
            <a:bodyPr anchor="ctr">
              <a:spAutoFit/>
            </a:bodyPr>
            <a:lstStyle/>
            <a:p>
              <a:pPr fontAlgn="auto">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输入标题</a:t>
              </a:r>
            </a:p>
          </p:txBody>
        </p:sp>
      </p:grpSp>
      <p:sp>
        <p:nvSpPr>
          <p:cNvPr id="13" name="圆角矩形 12"/>
          <p:cNvSpPr/>
          <p:nvPr/>
        </p:nvSpPr>
        <p:spPr bwMode="auto">
          <a:xfrm>
            <a:off x="4702020" y="2982574"/>
            <a:ext cx="3686405" cy="540023"/>
          </a:xfrm>
          <a:prstGeom prst="roundRect">
            <a:avLst>
              <a:gd name="adj" fmla="val 7848"/>
            </a:avLst>
          </a:prstGeom>
          <a:noFill/>
          <a:ln w="38100">
            <a:solidFill>
              <a:schemeClr val="accent3"/>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itchFamily="34" charset="-122"/>
              <a:ea typeface="微软雅黑" pitchFamily="34" charset="-122"/>
            </a:endParaRPr>
          </a:p>
        </p:txBody>
      </p:sp>
      <p:sp>
        <p:nvSpPr>
          <p:cNvPr id="14" name="矩形 87"/>
          <p:cNvSpPr>
            <a:spLocks noChangeArrowheads="1"/>
          </p:cNvSpPr>
          <p:nvPr/>
        </p:nvSpPr>
        <p:spPr bwMode="auto">
          <a:xfrm>
            <a:off x="4838620" y="3085450"/>
            <a:ext cx="3208337" cy="369332"/>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900" dirty="0">
                <a:solidFill>
                  <a:schemeClr val="tx1">
                    <a:lumMod val="50000"/>
                    <a:lumOff val="50000"/>
                  </a:schemeClr>
                </a:solidFill>
                <a:latin typeface="微软雅黑" pitchFamily="34" charset="-122"/>
                <a:ea typeface="微软雅黑" pitchFamily="34" charset="-122"/>
              </a:rPr>
              <a:t>点击添加文本 点击添加文本点击添加文本 点击添加文本</a:t>
            </a:r>
          </a:p>
          <a:p>
            <a:pPr eaLnBrk="0" fontAlgn="ctr" hangingPunct="0">
              <a:buClr>
                <a:srgbClr val="FF0000"/>
              </a:buClr>
              <a:buSzPct val="70000"/>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5" name="圆角矩形 14"/>
          <p:cNvSpPr/>
          <p:nvPr/>
        </p:nvSpPr>
        <p:spPr bwMode="auto">
          <a:xfrm>
            <a:off x="4702020" y="3796670"/>
            <a:ext cx="3686405" cy="529510"/>
          </a:xfrm>
          <a:prstGeom prst="roundRect">
            <a:avLst>
              <a:gd name="adj" fmla="val 7848"/>
            </a:avLst>
          </a:prstGeom>
          <a:noFill/>
          <a:ln w="38100">
            <a:solidFill>
              <a:schemeClr val="accent4"/>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itchFamily="34" charset="-122"/>
              <a:ea typeface="微软雅黑" pitchFamily="34" charset="-122"/>
            </a:endParaRPr>
          </a:p>
        </p:txBody>
      </p:sp>
      <p:sp>
        <p:nvSpPr>
          <p:cNvPr id="16" name="矩形 87"/>
          <p:cNvSpPr>
            <a:spLocks noChangeArrowheads="1"/>
          </p:cNvSpPr>
          <p:nvPr/>
        </p:nvSpPr>
        <p:spPr bwMode="auto">
          <a:xfrm>
            <a:off x="4762421" y="3915814"/>
            <a:ext cx="3362325" cy="369332"/>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900" dirty="0">
                <a:solidFill>
                  <a:schemeClr val="tx1">
                    <a:lumMod val="50000"/>
                    <a:lumOff val="50000"/>
                  </a:schemeClr>
                </a:solidFill>
                <a:latin typeface="微软雅黑" pitchFamily="34" charset="-122"/>
                <a:ea typeface="微软雅黑" pitchFamily="34" charset="-122"/>
              </a:rPr>
              <a:t>点击添加文本 点击添加文本点击添加文本 点击添加文本</a:t>
            </a:r>
          </a:p>
          <a:p>
            <a:pPr eaLnBrk="0" fontAlgn="ctr" hangingPunct="0">
              <a:buClr>
                <a:srgbClr val="FF0000"/>
              </a:buClr>
              <a:buSzPct val="70000"/>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7" name="圆角矩形 16"/>
          <p:cNvSpPr/>
          <p:nvPr/>
        </p:nvSpPr>
        <p:spPr bwMode="auto">
          <a:xfrm>
            <a:off x="4702019" y="2133175"/>
            <a:ext cx="3686405" cy="562494"/>
          </a:xfrm>
          <a:prstGeom prst="roundRect">
            <a:avLst>
              <a:gd name="adj" fmla="val 7848"/>
            </a:avLst>
          </a:prstGeom>
          <a:noFill/>
          <a:ln w="38100">
            <a:solidFill>
              <a:schemeClr val="accent2"/>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itchFamily="34" charset="-122"/>
              <a:ea typeface="微软雅黑" pitchFamily="34" charset="-122"/>
            </a:endParaRPr>
          </a:p>
        </p:txBody>
      </p:sp>
      <p:sp>
        <p:nvSpPr>
          <p:cNvPr id="18" name="矩形 87"/>
          <p:cNvSpPr>
            <a:spLocks noChangeArrowheads="1"/>
          </p:cNvSpPr>
          <p:nvPr/>
        </p:nvSpPr>
        <p:spPr bwMode="auto">
          <a:xfrm>
            <a:off x="4891008" y="2292576"/>
            <a:ext cx="3148012" cy="369332"/>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900" dirty="0">
                <a:solidFill>
                  <a:schemeClr val="tx1">
                    <a:lumMod val="50000"/>
                    <a:lumOff val="50000"/>
                  </a:schemeClr>
                </a:solidFill>
                <a:latin typeface="微软雅黑" pitchFamily="34" charset="-122"/>
                <a:ea typeface="微软雅黑" pitchFamily="34" charset="-122"/>
              </a:rPr>
              <a:t>点击添加文本 点击添加文本点击添加文本 点击添加文本</a:t>
            </a:r>
          </a:p>
          <a:p>
            <a:pPr eaLnBrk="0" fontAlgn="ctr" hangingPunct="0">
              <a:buClr>
                <a:srgbClr val="FF0000"/>
              </a:buClr>
              <a:buSzPct val="70000"/>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9" name="AutoShape 3"/>
          <p:cNvSpPr>
            <a:spLocks noChangeAspect="1" noChangeArrowheads="1"/>
          </p:cNvSpPr>
          <p:nvPr/>
        </p:nvSpPr>
        <p:spPr bwMode="auto">
          <a:xfrm>
            <a:off x="4531776" y="2297438"/>
            <a:ext cx="324000" cy="324200"/>
          </a:xfrm>
          <a:prstGeom prst="ellipse">
            <a:avLst/>
          </a:prstGeom>
          <a:solidFill>
            <a:schemeClr val="accent2"/>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itchFamily="34" charset="-122"/>
              <a:ea typeface="微软雅黑" pitchFamily="34" charset="-122"/>
            </a:endParaRPr>
          </a:p>
        </p:txBody>
      </p:sp>
      <p:sp>
        <p:nvSpPr>
          <p:cNvPr id="20" name="AutoShape 3"/>
          <p:cNvSpPr>
            <a:spLocks noChangeAspect="1" noChangeArrowheads="1"/>
          </p:cNvSpPr>
          <p:nvPr/>
        </p:nvSpPr>
        <p:spPr bwMode="auto">
          <a:xfrm>
            <a:off x="4531776" y="3078209"/>
            <a:ext cx="324000" cy="324200"/>
          </a:xfrm>
          <a:prstGeom prst="ellipse">
            <a:avLst/>
          </a:prstGeom>
          <a:solidFill>
            <a:schemeClr val="accent3"/>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itchFamily="34" charset="-122"/>
              <a:ea typeface="微软雅黑" pitchFamily="34" charset="-122"/>
            </a:endParaRPr>
          </a:p>
        </p:txBody>
      </p:sp>
      <p:sp>
        <p:nvSpPr>
          <p:cNvPr id="25" name="圆角矩形 24"/>
          <p:cNvSpPr/>
          <p:nvPr/>
        </p:nvSpPr>
        <p:spPr bwMode="auto">
          <a:xfrm>
            <a:off x="4702020" y="1313936"/>
            <a:ext cx="3686405" cy="544530"/>
          </a:xfrm>
          <a:prstGeom prst="roundRect">
            <a:avLst>
              <a:gd name="adj" fmla="val 7848"/>
            </a:avLst>
          </a:prstGeom>
          <a:noFill/>
          <a:ln w="38100">
            <a:solidFill>
              <a:schemeClr val="accent1"/>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itchFamily="34" charset="-122"/>
              <a:ea typeface="微软雅黑" pitchFamily="34" charset="-122"/>
            </a:endParaRPr>
          </a:p>
        </p:txBody>
      </p:sp>
      <p:sp>
        <p:nvSpPr>
          <p:cNvPr id="26" name="矩形 87"/>
          <p:cNvSpPr>
            <a:spLocks noChangeArrowheads="1"/>
          </p:cNvSpPr>
          <p:nvPr/>
        </p:nvSpPr>
        <p:spPr bwMode="auto">
          <a:xfrm>
            <a:off x="4895354" y="1456366"/>
            <a:ext cx="3421062" cy="369332"/>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900" dirty="0">
                <a:solidFill>
                  <a:schemeClr val="tx1">
                    <a:lumMod val="50000"/>
                    <a:lumOff val="50000"/>
                  </a:schemeClr>
                </a:solidFill>
                <a:latin typeface="微软雅黑" pitchFamily="34" charset="-122"/>
                <a:ea typeface="微软雅黑" pitchFamily="34" charset="-122"/>
              </a:rPr>
              <a:t>点击添加文本 点击添加文本点击添加文本 点击添加文本</a:t>
            </a:r>
          </a:p>
          <a:p>
            <a:pPr eaLnBrk="0" fontAlgn="ctr" hangingPunct="0">
              <a:buClr>
                <a:srgbClr val="FF0000"/>
              </a:buClr>
              <a:buSzPct val="70000"/>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7" name="AutoShape 3"/>
          <p:cNvSpPr>
            <a:spLocks noChangeAspect="1" noChangeArrowheads="1"/>
          </p:cNvSpPr>
          <p:nvPr/>
        </p:nvSpPr>
        <p:spPr bwMode="auto">
          <a:xfrm>
            <a:off x="4531776" y="1438379"/>
            <a:ext cx="324000" cy="324200"/>
          </a:xfrm>
          <a:prstGeom prst="ellipse">
            <a:avLst/>
          </a:prstGeom>
          <a:solidFill>
            <a:schemeClr val="accent1"/>
          </a:solidFill>
          <a:ln w="25400">
            <a:noFill/>
          </a:ln>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itchFamily="34" charset="-122"/>
              <a:ea typeface="微软雅黑" pitchFamily="34" charset="-122"/>
            </a:endParaRPr>
          </a:p>
        </p:txBody>
      </p:sp>
      <p:sp>
        <p:nvSpPr>
          <p:cNvPr id="28" name="AutoShape 3"/>
          <p:cNvSpPr>
            <a:spLocks noChangeAspect="1" noChangeArrowheads="1"/>
          </p:cNvSpPr>
          <p:nvPr/>
        </p:nvSpPr>
        <p:spPr bwMode="auto">
          <a:xfrm>
            <a:off x="4531776" y="3896471"/>
            <a:ext cx="324000" cy="324200"/>
          </a:xfrm>
          <a:prstGeom prst="ellipse">
            <a:avLst/>
          </a:prstGeom>
          <a:solidFill>
            <a:schemeClr val="accent4"/>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itchFamily="34" charset="-122"/>
              <a:ea typeface="微软雅黑" pitchFamily="34" charset="-122"/>
            </a:endParaRPr>
          </a:p>
        </p:txBody>
      </p:sp>
      <p:sp>
        <p:nvSpPr>
          <p:cNvPr id="29" name="AutoShape 593"/>
          <p:cNvSpPr>
            <a:spLocks noChangeArrowheads="1"/>
          </p:cNvSpPr>
          <p:nvPr/>
        </p:nvSpPr>
        <p:spPr bwMode="auto">
          <a:xfrm rot="10800000" flipH="1" flipV="1">
            <a:off x="2159793" y="2629161"/>
            <a:ext cx="442025" cy="353838"/>
          </a:xfrm>
          <a:prstGeom prst="rightArrow">
            <a:avLst>
              <a:gd name="adj1" fmla="val 60857"/>
              <a:gd name="adj2" fmla="val 56907"/>
            </a:avLst>
          </a:prstGeom>
          <a:solidFill>
            <a:schemeClr val="accent1"/>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grpSp>
        <p:nvGrpSpPr>
          <p:cNvPr id="3" name="组合 57"/>
          <p:cNvGrpSpPr>
            <a:grpSpLocks/>
          </p:cNvGrpSpPr>
          <p:nvPr/>
        </p:nvGrpSpPr>
        <p:grpSpPr bwMode="auto">
          <a:xfrm>
            <a:off x="886866" y="2261384"/>
            <a:ext cx="1560897" cy="1138941"/>
            <a:chOff x="1214411" y="2329499"/>
            <a:chExt cx="2097209" cy="1529714"/>
          </a:xfrm>
          <a:solidFill>
            <a:schemeClr val="accent1"/>
          </a:solidFill>
        </p:grpSpPr>
        <p:sp>
          <p:nvSpPr>
            <p:cNvPr id="31" name="Oval 2"/>
            <p:cNvSpPr>
              <a:spLocks noChangeAspect="1" noChangeArrowheads="1"/>
            </p:cNvSpPr>
            <p:nvPr/>
          </p:nvSpPr>
          <p:spPr bwMode="auto">
            <a:xfrm>
              <a:off x="1214411" y="2329499"/>
              <a:ext cx="1528794" cy="1529714"/>
            </a:xfrm>
            <a:prstGeom prst="ellipse">
              <a:avLst/>
            </a:prstGeom>
            <a:grpFill/>
            <a:ln w="25400">
              <a:solidFill>
                <a:schemeClr val="accent1"/>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1200" b="1" dirty="0">
                <a:solidFill>
                  <a:schemeClr val="bg1"/>
                </a:solidFill>
                <a:latin typeface="微软雅黑" pitchFamily="34" charset="-122"/>
                <a:ea typeface="微软雅黑" pitchFamily="34" charset="-122"/>
              </a:endParaRPr>
            </a:p>
          </p:txBody>
        </p:sp>
        <p:sp>
          <p:nvSpPr>
            <p:cNvPr id="32" name="TextBox 147"/>
            <p:cNvSpPr txBox="1">
              <a:spLocks noChangeArrowheads="1"/>
            </p:cNvSpPr>
            <p:nvPr/>
          </p:nvSpPr>
          <p:spPr bwMode="auto">
            <a:xfrm>
              <a:off x="1406895" y="2876418"/>
              <a:ext cx="1904725" cy="372038"/>
            </a:xfrm>
            <a:prstGeom prst="rect">
              <a:avLst/>
            </a:prstGeom>
            <a:grpFill/>
            <a:ln w="9525">
              <a:solidFill>
                <a:schemeClr val="accent1"/>
              </a:solidFill>
              <a:miter lim="800000"/>
              <a:headEnd/>
              <a:tailEnd/>
            </a:ln>
          </p:spPr>
          <p:txBody>
            <a:bodyPr anchor="ctr">
              <a:spAutoFit/>
            </a:bodyPr>
            <a:lstStyle/>
            <a:p>
              <a:pPr fontAlgn="auto">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输入标题</a:t>
              </a:r>
            </a:p>
          </p:txBody>
        </p:sp>
      </p:grpSp>
    </p:spTree>
    <p:extLst>
      <p:ext uri="{BB962C8B-B14F-4D97-AF65-F5344CB8AC3E}">
        <p14:creationId xmlns:p14="http://schemas.microsoft.com/office/powerpoint/2010/main" val="3318674124"/>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0-#ppt_w/2"/>
                                          </p:val>
                                        </p:tav>
                                        <p:tav tm="100000">
                                          <p:val>
                                            <p:strVal val="#ppt_x"/>
                                          </p:val>
                                        </p:tav>
                                      </p:tavLst>
                                    </p:anim>
                                    <p:anim calcmode="lin" valueType="num">
                                      <p:cBhvr additive="base">
                                        <p:cTn id="13" dur="500" fill="hold"/>
                                        <p:tgtEl>
                                          <p:spTgt spid="2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par>
                          <p:cTn id="35" fill="hold">
                            <p:stCondLst>
                              <p:cond delay="3500"/>
                            </p:stCondLst>
                            <p:childTnLst>
                              <p:par>
                                <p:cTn id="36" presetID="2" presetClass="entr" presetSubtype="2"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1+#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 presetClass="entr" presetSubtype="2"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1+#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slide(fromBottom)">
                                      <p:cBhvr>
                                        <p:cTn id="48" dur="500"/>
                                        <p:tgtEl>
                                          <p:spTgt spid="26"/>
                                        </p:tgtEl>
                                      </p:cBhvr>
                                    </p:animEffect>
                                  </p:childTnLst>
                                </p:cTn>
                              </p:par>
                            </p:childTnLst>
                          </p:cTn>
                        </p:par>
                        <p:par>
                          <p:cTn id="49" fill="hold">
                            <p:stCondLst>
                              <p:cond delay="5000"/>
                            </p:stCondLst>
                            <p:childTnLst>
                              <p:par>
                                <p:cTn id="50" presetID="2" presetClass="entr" presetSubtype="2"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1+#ppt_w/2"/>
                                          </p:val>
                                        </p:tav>
                                        <p:tav tm="100000">
                                          <p:val>
                                            <p:strVal val="#ppt_x"/>
                                          </p:val>
                                        </p:tav>
                                      </p:tavLst>
                                    </p:anim>
                                    <p:anim calcmode="lin" valueType="num">
                                      <p:cBhvr additive="base">
                                        <p:cTn id="53" dur="500" fill="hold"/>
                                        <p:tgtEl>
                                          <p:spTgt spid="19"/>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 presetClass="entr" presetSubtype="2"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1+#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childTnLst>
                          </p:cTn>
                        </p:par>
                        <p:par>
                          <p:cTn id="59" fill="hold">
                            <p:stCondLst>
                              <p:cond delay="6000"/>
                            </p:stCondLst>
                            <p:childTnLst>
                              <p:par>
                                <p:cTn id="60" presetID="12" presetClass="entr" presetSubtype="4"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slide(fromBottom)">
                                      <p:cBhvr>
                                        <p:cTn id="62" dur="500"/>
                                        <p:tgtEl>
                                          <p:spTgt spid="18"/>
                                        </p:tgtEl>
                                      </p:cBhvr>
                                    </p:animEffect>
                                  </p:childTnLst>
                                </p:cTn>
                              </p:par>
                            </p:childTnLst>
                          </p:cTn>
                        </p:par>
                        <p:par>
                          <p:cTn id="63" fill="hold">
                            <p:stCondLst>
                              <p:cond delay="6500"/>
                            </p:stCondLst>
                            <p:childTnLst>
                              <p:par>
                                <p:cTn id="64" presetID="2" presetClass="entr" presetSubtype="2"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fill="hold"/>
                                        <p:tgtEl>
                                          <p:spTgt spid="20"/>
                                        </p:tgtEl>
                                        <p:attrNameLst>
                                          <p:attrName>ppt_x</p:attrName>
                                        </p:attrNameLst>
                                      </p:cBhvr>
                                      <p:tavLst>
                                        <p:tav tm="0">
                                          <p:val>
                                            <p:strVal val="1+#ppt_w/2"/>
                                          </p:val>
                                        </p:tav>
                                        <p:tav tm="100000">
                                          <p:val>
                                            <p:strVal val="#ppt_x"/>
                                          </p:val>
                                        </p:tav>
                                      </p:tavLst>
                                    </p:anim>
                                    <p:anim calcmode="lin" valueType="num">
                                      <p:cBhvr additive="base">
                                        <p:cTn id="67" dur="500" fill="hold"/>
                                        <p:tgtEl>
                                          <p:spTgt spid="20"/>
                                        </p:tgtEl>
                                        <p:attrNameLst>
                                          <p:attrName>ppt_y</p:attrName>
                                        </p:attrNameLst>
                                      </p:cBhvr>
                                      <p:tavLst>
                                        <p:tav tm="0">
                                          <p:val>
                                            <p:strVal val="#ppt_y"/>
                                          </p:val>
                                        </p:tav>
                                        <p:tav tm="100000">
                                          <p:val>
                                            <p:strVal val="#ppt_y"/>
                                          </p:val>
                                        </p:tav>
                                      </p:tavLst>
                                    </p:anim>
                                  </p:childTnLst>
                                </p:cTn>
                              </p:par>
                            </p:childTnLst>
                          </p:cTn>
                        </p:par>
                        <p:par>
                          <p:cTn id="68" fill="hold">
                            <p:stCondLst>
                              <p:cond delay="7000"/>
                            </p:stCondLst>
                            <p:childTnLst>
                              <p:par>
                                <p:cTn id="69" presetID="2" presetClass="entr" presetSubtype="2"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1+#ppt_w/2"/>
                                          </p:val>
                                        </p:tav>
                                        <p:tav tm="100000">
                                          <p:val>
                                            <p:strVal val="#ppt_x"/>
                                          </p:val>
                                        </p:tav>
                                      </p:tavLst>
                                    </p:anim>
                                    <p:anim calcmode="lin" valueType="num">
                                      <p:cBhvr additive="base">
                                        <p:cTn id="72" dur="500" fill="hold"/>
                                        <p:tgtEl>
                                          <p:spTgt spid="13"/>
                                        </p:tgtEl>
                                        <p:attrNameLst>
                                          <p:attrName>ppt_y</p:attrName>
                                        </p:attrNameLst>
                                      </p:cBhvr>
                                      <p:tavLst>
                                        <p:tav tm="0">
                                          <p:val>
                                            <p:strVal val="#ppt_y"/>
                                          </p:val>
                                        </p:tav>
                                        <p:tav tm="100000">
                                          <p:val>
                                            <p:strVal val="#ppt_y"/>
                                          </p:val>
                                        </p:tav>
                                      </p:tavLst>
                                    </p:anim>
                                  </p:childTnLst>
                                </p:cTn>
                              </p:par>
                            </p:childTnLst>
                          </p:cTn>
                        </p:par>
                        <p:par>
                          <p:cTn id="73" fill="hold">
                            <p:stCondLst>
                              <p:cond delay="7500"/>
                            </p:stCondLst>
                            <p:childTnLst>
                              <p:par>
                                <p:cTn id="74" presetID="12" presetClass="entr" presetSubtype="4"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slide(fromBottom)">
                                      <p:cBhvr>
                                        <p:cTn id="76" dur="500"/>
                                        <p:tgtEl>
                                          <p:spTgt spid="14"/>
                                        </p:tgtEl>
                                      </p:cBhvr>
                                    </p:animEffect>
                                  </p:childTnLst>
                                </p:cTn>
                              </p:par>
                            </p:childTnLst>
                          </p:cTn>
                        </p:par>
                        <p:par>
                          <p:cTn id="77" fill="hold">
                            <p:stCondLst>
                              <p:cond delay="8000"/>
                            </p:stCondLst>
                            <p:childTnLst>
                              <p:par>
                                <p:cTn id="78" presetID="2" presetClass="entr" presetSubtype="2"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 calcmode="lin" valueType="num">
                                      <p:cBhvr additive="base">
                                        <p:cTn id="80" dur="500" fill="hold"/>
                                        <p:tgtEl>
                                          <p:spTgt spid="28"/>
                                        </p:tgtEl>
                                        <p:attrNameLst>
                                          <p:attrName>ppt_x</p:attrName>
                                        </p:attrNameLst>
                                      </p:cBhvr>
                                      <p:tavLst>
                                        <p:tav tm="0">
                                          <p:val>
                                            <p:strVal val="1+#ppt_w/2"/>
                                          </p:val>
                                        </p:tav>
                                        <p:tav tm="100000">
                                          <p:val>
                                            <p:strVal val="#ppt_x"/>
                                          </p:val>
                                        </p:tav>
                                      </p:tavLst>
                                    </p:anim>
                                    <p:anim calcmode="lin" valueType="num">
                                      <p:cBhvr additive="base">
                                        <p:cTn id="81" dur="500" fill="hold"/>
                                        <p:tgtEl>
                                          <p:spTgt spid="28"/>
                                        </p:tgtEl>
                                        <p:attrNameLst>
                                          <p:attrName>ppt_y</p:attrName>
                                        </p:attrNameLst>
                                      </p:cBhvr>
                                      <p:tavLst>
                                        <p:tav tm="0">
                                          <p:val>
                                            <p:strVal val="#ppt_y"/>
                                          </p:val>
                                        </p:tav>
                                        <p:tav tm="100000">
                                          <p:val>
                                            <p:strVal val="#ppt_y"/>
                                          </p:val>
                                        </p:tav>
                                      </p:tavLst>
                                    </p:anim>
                                  </p:childTnLst>
                                </p:cTn>
                              </p:par>
                            </p:childTnLst>
                          </p:cTn>
                        </p:par>
                        <p:par>
                          <p:cTn id="82" fill="hold">
                            <p:stCondLst>
                              <p:cond delay="8500"/>
                            </p:stCondLst>
                            <p:childTnLst>
                              <p:par>
                                <p:cTn id="83" presetID="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1+#ppt_w/2"/>
                                          </p:val>
                                        </p:tav>
                                        <p:tav tm="100000">
                                          <p:val>
                                            <p:strVal val="#ppt_x"/>
                                          </p:val>
                                        </p:tav>
                                      </p:tavLst>
                                    </p:anim>
                                    <p:anim calcmode="lin" valueType="num">
                                      <p:cBhvr additive="base">
                                        <p:cTn id="86" dur="500" fill="hold"/>
                                        <p:tgtEl>
                                          <p:spTgt spid="15"/>
                                        </p:tgtEl>
                                        <p:attrNameLst>
                                          <p:attrName>ppt_y</p:attrName>
                                        </p:attrNameLst>
                                      </p:cBhvr>
                                      <p:tavLst>
                                        <p:tav tm="0">
                                          <p:val>
                                            <p:strVal val="#ppt_y"/>
                                          </p:val>
                                        </p:tav>
                                        <p:tav tm="100000">
                                          <p:val>
                                            <p:strVal val="#ppt_y"/>
                                          </p:val>
                                        </p:tav>
                                      </p:tavLst>
                                    </p:anim>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slide(fromBottom)">
                                      <p:cBhvr>
                                        <p:cTn id="9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3" grpId="0" animBg="1"/>
      <p:bldP spid="14" grpId="0"/>
      <p:bldP spid="15" grpId="0" animBg="1"/>
      <p:bldP spid="16" grpId="0"/>
      <p:bldP spid="17" grpId="0" animBg="1"/>
      <p:bldP spid="18" grpId="0"/>
      <p:bldP spid="19" grpId="0" animBg="1"/>
      <p:bldP spid="20" grpId="0" animBg="1"/>
      <p:bldP spid="25" grpId="0" animBg="1"/>
      <p:bldP spid="26" grpId="0"/>
      <p:bldP spid="27" grpId="0" animBg="1"/>
      <p:bldP spid="28" grpId="0" animBg="1"/>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1189522" y="1816195"/>
            <a:ext cx="662473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4472645" y="1680479"/>
            <a:ext cx="288032" cy="288210"/>
          </a:xfrm>
          <a:prstGeom prst="ellipse">
            <a:avLst/>
          </a:prstGeom>
          <a:solidFill>
            <a:schemeClr val="accent3"/>
          </a:solidFill>
          <a:ln w="88900" cmpd="dbl">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532067" y="1672090"/>
            <a:ext cx="288032" cy="288210"/>
          </a:xfrm>
          <a:prstGeom prst="ellipse">
            <a:avLst/>
          </a:prstGeom>
          <a:solidFill>
            <a:schemeClr val="accent4"/>
          </a:solidFill>
          <a:ln w="88900"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020197" y="1680479"/>
            <a:ext cx="288032" cy="288210"/>
          </a:xfrm>
          <a:prstGeom prst="ellipse">
            <a:avLst/>
          </a:prstGeom>
          <a:solidFill>
            <a:schemeClr val="accent1"/>
          </a:solidFill>
          <a:ln w="8890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701690" y="1680479"/>
            <a:ext cx="288032" cy="288210"/>
          </a:xfrm>
          <a:prstGeom prst="ellipse">
            <a:avLst/>
          </a:prstGeom>
          <a:solidFill>
            <a:schemeClr val="accent2"/>
          </a:solidFill>
          <a:ln w="88900" cmpd="dbl">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肘形连接符 10"/>
          <p:cNvCxnSpPr/>
          <p:nvPr/>
        </p:nvCxnSpPr>
        <p:spPr>
          <a:xfrm rot="16200000" flipH="1">
            <a:off x="1994804" y="2659652"/>
            <a:ext cx="2576172" cy="853824"/>
          </a:xfrm>
          <a:prstGeom prst="bentConnector3">
            <a:avLst>
              <a:gd name="adj1" fmla="val 99299"/>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7977" y="3689559"/>
            <a:ext cx="1675074" cy="1117406"/>
          </a:xfrm>
          <a:prstGeom prst="rect">
            <a:avLst/>
          </a:prstGeom>
        </p:spPr>
      </p:pic>
      <p:sp>
        <p:nvSpPr>
          <p:cNvPr id="13" name="矩形 12"/>
          <p:cNvSpPr/>
          <p:nvPr/>
        </p:nvSpPr>
        <p:spPr>
          <a:xfrm>
            <a:off x="5648178" y="3689559"/>
            <a:ext cx="1878049" cy="360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联系 2"/>
          <p:cNvSpPr/>
          <p:nvPr/>
        </p:nvSpPr>
        <p:spPr>
          <a:xfrm>
            <a:off x="986322" y="1126100"/>
            <a:ext cx="406400" cy="401885"/>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5" name="圆角矩形 51"/>
          <p:cNvSpPr/>
          <p:nvPr/>
        </p:nvSpPr>
        <p:spPr>
          <a:xfrm flipH="1">
            <a:off x="4388067" y="1209272"/>
            <a:ext cx="434975" cy="390766"/>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6" name="矩形 45"/>
          <p:cNvSpPr/>
          <p:nvPr/>
        </p:nvSpPr>
        <p:spPr>
          <a:xfrm>
            <a:off x="7485765" y="1209169"/>
            <a:ext cx="385763" cy="389178"/>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7" name="矩形 16"/>
          <p:cNvSpPr/>
          <p:nvPr/>
        </p:nvSpPr>
        <p:spPr>
          <a:xfrm flipH="1">
            <a:off x="660256" y="2544156"/>
            <a:ext cx="1946114" cy="746330"/>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rPr>
              <a:t>这里输入简单的文字概述</a:t>
            </a:r>
            <a:endParaRPr lang="en-US" altLang="zh-CN" sz="900" dirty="0">
              <a:solidFill>
                <a:schemeClr val="tx1">
                  <a:lumMod val="50000"/>
                  <a:lumOff val="50000"/>
                </a:schemeClr>
              </a:solidFill>
            </a:endParaRPr>
          </a:p>
          <a:p>
            <a:pPr>
              <a:lnSpc>
                <a:spcPct val="150000"/>
              </a:lnSpc>
            </a:pPr>
            <a:r>
              <a:rPr lang="zh-CN" altLang="en-US" sz="900" dirty="0">
                <a:solidFill>
                  <a:schemeClr val="tx1">
                    <a:lumMod val="50000"/>
                    <a:lumOff val="50000"/>
                  </a:schemeClr>
                </a:solidFill>
              </a:rPr>
              <a:t>这里输入简单文字概述简</a:t>
            </a:r>
            <a:endParaRPr lang="en-US" altLang="zh-CN" sz="900" dirty="0">
              <a:solidFill>
                <a:schemeClr val="tx1">
                  <a:lumMod val="50000"/>
                  <a:lumOff val="50000"/>
                </a:schemeClr>
              </a:solidFill>
            </a:endParaRPr>
          </a:p>
          <a:p>
            <a:pPr>
              <a:lnSpc>
                <a:spcPct val="150000"/>
              </a:lnSpc>
            </a:pPr>
            <a:r>
              <a:rPr lang="zh-CN" altLang="en-US" sz="900" dirty="0">
                <a:solidFill>
                  <a:schemeClr val="tx1">
                    <a:lumMod val="50000"/>
                    <a:lumOff val="50000"/>
                  </a:schemeClr>
                </a:solidFill>
              </a:rPr>
              <a:t>单的文字概述</a:t>
            </a:r>
            <a:r>
              <a:rPr lang="zh-CN" altLang="en-US"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rPr>
              <a:t>这里输入</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8" name="矩形 17"/>
          <p:cNvSpPr/>
          <p:nvPr/>
        </p:nvSpPr>
        <p:spPr>
          <a:xfrm>
            <a:off x="702976" y="2218899"/>
            <a:ext cx="1564768" cy="328470"/>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这里填写小标题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9" name="矩形 18"/>
          <p:cNvSpPr/>
          <p:nvPr/>
        </p:nvSpPr>
        <p:spPr>
          <a:xfrm flipH="1">
            <a:off x="3676786" y="2555893"/>
            <a:ext cx="1946114" cy="746330"/>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rPr>
              <a:t>这里输入简单的文字概述</a:t>
            </a:r>
            <a:endParaRPr lang="en-US" altLang="zh-CN" sz="900" dirty="0">
              <a:solidFill>
                <a:schemeClr val="tx1">
                  <a:lumMod val="50000"/>
                  <a:lumOff val="50000"/>
                </a:schemeClr>
              </a:solidFill>
            </a:endParaRPr>
          </a:p>
          <a:p>
            <a:pPr>
              <a:lnSpc>
                <a:spcPct val="150000"/>
              </a:lnSpc>
            </a:pPr>
            <a:r>
              <a:rPr lang="zh-CN" altLang="en-US" sz="900" dirty="0">
                <a:solidFill>
                  <a:schemeClr val="tx1">
                    <a:lumMod val="50000"/>
                    <a:lumOff val="50000"/>
                  </a:schemeClr>
                </a:solidFill>
              </a:rPr>
              <a:t>这里输入简单文字概述简</a:t>
            </a:r>
            <a:endParaRPr lang="en-US" altLang="zh-CN" sz="900" dirty="0">
              <a:solidFill>
                <a:schemeClr val="tx1">
                  <a:lumMod val="50000"/>
                  <a:lumOff val="50000"/>
                </a:schemeClr>
              </a:solidFill>
            </a:endParaRPr>
          </a:p>
          <a:p>
            <a:pPr>
              <a:lnSpc>
                <a:spcPct val="150000"/>
              </a:lnSpc>
            </a:pPr>
            <a:r>
              <a:rPr lang="zh-CN" altLang="en-US" sz="900" dirty="0">
                <a:solidFill>
                  <a:schemeClr val="tx1">
                    <a:lumMod val="50000"/>
                    <a:lumOff val="50000"/>
                  </a:schemeClr>
                </a:solidFill>
              </a:rPr>
              <a:t>单的文字概述</a:t>
            </a:r>
            <a:r>
              <a:rPr lang="zh-CN" altLang="en-US"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rPr>
              <a:t>这里输入</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0" name="矩形 19"/>
          <p:cNvSpPr/>
          <p:nvPr/>
        </p:nvSpPr>
        <p:spPr>
          <a:xfrm>
            <a:off x="3719506" y="2230636"/>
            <a:ext cx="1564768" cy="328470"/>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这里填写小标题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5" name="矩形 24"/>
          <p:cNvSpPr/>
          <p:nvPr/>
        </p:nvSpPr>
        <p:spPr>
          <a:xfrm flipH="1">
            <a:off x="6694338" y="2540943"/>
            <a:ext cx="1946114" cy="746330"/>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rPr>
              <a:t>这里输入简单的文字概述</a:t>
            </a:r>
            <a:endParaRPr lang="en-US" altLang="zh-CN" sz="900" dirty="0">
              <a:solidFill>
                <a:schemeClr val="tx1">
                  <a:lumMod val="50000"/>
                  <a:lumOff val="50000"/>
                </a:schemeClr>
              </a:solidFill>
            </a:endParaRPr>
          </a:p>
          <a:p>
            <a:pPr>
              <a:lnSpc>
                <a:spcPct val="150000"/>
              </a:lnSpc>
            </a:pPr>
            <a:r>
              <a:rPr lang="zh-CN" altLang="en-US" sz="900" dirty="0">
                <a:solidFill>
                  <a:schemeClr val="tx1">
                    <a:lumMod val="50000"/>
                    <a:lumOff val="50000"/>
                  </a:schemeClr>
                </a:solidFill>
              </a:rPr>
              <a:t>这里输入简单文字概述简</a:t>
            </a:r>
            <a:endParaRPr lang="en-US" altLang="zh-CN" sz="900" dirty="0">
              <a:solidFill>
                <a:schemeClr val="tx1">
                  <a:lumMod val="50000"/>
                  <a:lumOff val="50000"/>
                </a:schemeClr>
              </a:solidFill>
            </a:endParaRPr>
          </a:p>
          <a:p>
            <a:pPr>
              <a:lnSpc>
                <a:spcPct val="150000"/>
              </a:lnSpc>
            </a:pPr>
            <a:r>
              <a:rPr lang="zh-CN" altLang="en-US" sz="900" dirty="0">
                <a:solidFill>
                  <a:schemeClr val="tx1">
                    <a:lumMod val="50000"/>
                    <a:lumOff val="50000"/>
                  </a:schemeClr>
                </a:solidFill>
              </a:rPr>
              <a:t>单的文字概述</a:t>
            </a:r>
            <a:r>
              <a:rPr lang="zh-CN" altLang="en-US"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rPr>
              <a:t>这里输入</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6" name="矩形 25"/>
          <p:cNvSpPr/>
          <p:nvPr/>
        </p:nvSpPr>
        <p:spPr>
          <a:xfrm>
            <a:off x="6737058" y="2215686"/>
            <a:ext cx="1564768" cy="328470"/>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这里填写小标题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矩形 26"/>
          <p:cNvSpPr/>
          <p:nvPr/>
        </p:nvSpPr>
        <p:spPr>
          <a:xfrm flipH="1">
            <a:off x="5702714" y="4127494"/>
            <a:ext cx="1929626" cy="538581"/>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rPr>
              <a:t>这里输入简单的文字概述这里输入简单文字概述简单的文字概述</a:t>
            </a:r>
            <a:r>
              <a:rPr lang="en-US" altLang="zh-CN" sz="900" dirty="0">
                <a:solidFill>
                  <a:schemeClr val="tx1">
                    <a:lumMod val="50000"/>
                    <a:lumOff val="50000"/>
                  </a:schemeClr>
                </a:solidFill>
                <a:latin typeface="微软雅黑" pitchFamily="34" charset="-122"/>
                <a:ea typeface="微软雅黑" pitchFamily="34" charset="-122"/>
              </a:rPr>
              <a:t>.</a:t>
            </a:r>
          </a:p>
        </p:txBody>
      </p:sp>
      <p:sp>
        <p:nvSpPr>
          <p:cNvPr id="28" name="矩形 27"/>
          <p:cNvSpPr/>
          <p:nvPr/>
        </p:nvSpPr>
        <p:spPr>
          <a:xfrm>
            <a:off x="5722949" y="3721352"/>
            <a:ext cx="1564768" cy="328470"/>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bg1">
                    <a:lumMod val="95000"/>
                  </a:schemeClr>
                </a:solidFill>
                <a:latin typeface="微软雅黑" pitchFamily="34" charset="-122"/>
                <a:ea typeface="微软雅黑" pitchFamily="34" charset="-122"/>
              </a:rPr>
              <a:t>这里填写小标题</a:t>
            </a:r>
            <a:endParaRPr lang="en-US" altLang="zh-CN" sz="1200"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110836714"/>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5"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 calcmode="lin" valueType="num">
                                      <p:cBhvr>
                                        <p:cTn id="13"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1500"/>
                            </p:stCondLst>
                            <p:childTnLst>
                              <p:par>
                                <p:cTn id="16" presetID="15"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2500"/>
                            </p:stCondLst>
                            <p:childTnLst>
                              <p:par>
                                <p:cTn id="23" presetID="15"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4500"/>
                            </p:stCondLst>
                            <p:childTnLst>
                              <p:par>
                                <p:cTn id="36" presetID="42"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par>
                          <p:cTn id="47" fill="hold">
                            <p:stCondLst>
                              <p:cond delay="6500"/>
                            </p:stCondLst>
                            <p:childTnLst>
                              <p:par>
                                <p:cTn id="48" presetID="10"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350"/>
                                        <p:tgtEl>
                                          <p:spTgt spid="18"/>
                                        </p:tgtEl>
                                      </p:cBhvr>
                                    </p:animEffect>
                                  </p:childTnLst>
                                </p:cTn>
                              </p:par>
                              <p:par>
                                <p:cTn id="51" presetID="26" presetClass="emph" presetSubtype="0" fill="hold" grpId="1" nodeType="withEffect">
                                  <p:stCondLst>
                                    <p:cond delay="0"/>
                                  </p:stCondLst>
                                  <p:childTnLst>
                                    <p:animEffect transition="out" filter="fade">
                                      <p:cBhvr>
                                        <p:cTn id="52" dur="400" tmFilter="0, 0; .2, .5; .8, .5; 1, 0"/>
                                        <p:tgtEl>
                                          <p:spTgt spid="18"/>
                                        </p:tgtEl>
                                      </p:cBhvr>
                                    </p:animEffect>
                                    <p:animScale>
                                      <p:cBhvr>
                                        <p:cTn id="53" dur="200" autoRev="1" fill="hold"/>
                                        <p:tgtEl>
                                          <p:spTgt spid="18"/>
                                        </p:tgtEl>
                                      </p:cBhvr>
                                      <p:by x="105000" y="105000"/>
                                    </p:animScale>
                                  </p:childTnLst>
                                </p:cTn>
                              </p:par>
                            </p:childTnLst>
                          </p:cTn>
                        </p:par>
                        <p:par>
                          <p:cTn id="54" fill="hold">
                            <p:stCondLst>
                              <p:cond delay="69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740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350"/>
                                        <p:tgtEl>
                                          <p:spTgt spid="20"/>
                                        </p:tgtEl>
                                      </p:cBhvr>
                                    </p:animEffect>
                                  </p:childTnLst>
                                </p:cTn>
                              </p:par>
                              <p:par>
                                <p:cTn id="62" presetID="26" presetClass="emph" presetSubtype="0" fill="hold" grpId="1" nodeType="withEffect">
                                  <p:stCondLst>
                                    <p:cond delay="0"/>
                                  </p:stCondLst>
                                  <p:childTnLst>
                                    <p:animEffect transition="out" filter="fade">
                                      <p:cBhvr>
                                        <p:cTn id="63" dur="400" tmFilter="0, 0; .2, .5; .8, .5; 1, 0"/>
                                        <p:tgtEl>
                                          <p:spTgt spid="20"/>
                                        </p:tgtEl>
                                      </p:cBhvr>
                                    </p:animEffect>
                                    <p:animScale>
                                      <p:cBhvr>
                                        <p:cTn id="64" dur="200" autoRev="1" fill="hold"/>
                                        <p:tgtEl>
                                          <p:spTgt spid="20"/>
                                        </p:tgtEl>
                                      </p:cBhvr>
                                      <p:by x="105000" y="105000"/>
                                    </p:animScale>
                                  </p:childTnLst>
                                </p:cTn>
                              </p:par>
                            </p:childTnLst>
                          </p:cTn>
                        </p:par>
                        <p:par>
                          <p:cTn id="65" fill="hold">
                            <p:stCondLst>
                              <p:cond delay="7800"/>
                            </p:stCondLst>
                            <p:childTnLst>
                              <p:par>
                                <p:cTn id="66" presetID="10"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par>
                          <p:cTn id="69" fill="hold">
                            <p:stCondLst>
                              <p:cond delay="83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350"/>
                                        <p:tgtEl>
                                          <p:spTgt spid="26"/>
                                        </p:tgtEl>
                                      </p:cBhvr>
                                    </p:animEffect>
                                  </p:childTnLst>
                                </p:cTn>
                              </p:par>
                              <p:par>
                                <p:cTn id="73" presetID="26" presetClass="emph" presetSubtype="0" fill="hold" grpId="1" nodeType="withEffect">
                                  <p:stCondLst>
                                    <p:cond delay="0"/>
                                  </p:stCondLst>
                                  <p:childTnLst>
                                    <p:animEffect transition="out" filter="fade">
                                      <p:cBhvr>
                                        <p:cTn id="74" dur="400" tmFilter="0, 0; .2, .5; .8, .5; 1, 0"/>
                                        <p:tgtEl>
                                          <p:spTgt spid="26"/>
                                        </p:tgtEl>
                                      </p:cBhvr>
                                    </p:animEffect>
                                    <p:animScale>
                                      <p:cBhvr>
                                        <p:cTn id="75" dur="200" autoRev="1" fill="hold"/>
                                        <p:tgtEl>
                                          <p:spTgt spid="26"/>
                                        </p:tgtEl>
                                      </p:cBhvr>
                                      <p:by x="105000" y="105000"/>
                                    </p:animScale>
                                  </p:childTnLst>
                                </p:cTn>
                              </p:par>
                            </p:childTnLst>
                          </p:cTn>
                        </p:par>
                        <p:par>
                          <p:cTn id="76" fill="hold">
                            <p:stCondLst>
                              <p:cond delay="8700"/>
                            </p:stCondLst>
                            <p:childTnLst>
                              <p:par>
                                <p:cTn id="77" presetID="10"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par>
                          <p:cTn id="80" fill="hold">
                            <p:stCondLst>
                              <p:cond delay="9200"/>
                            </p:stCondLst>
                            <p:childTnLst>
                              <p:par>
                                <p:cTn id="81" presetID="15"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1000" fill="hold"/>
                                        <p:tgtEl>
                                          <p:spTgt spid="10"/>
                                        </p:tgtEl>
                                        <p:attrNameLst>
                                          <p:attrName>ppt_w</p:attrName>
                                        </p:attrNameLst>
                                      </p:cBhvr>
                                      <p:tavLst>
                                        <p:tav tm="0">
                                          <p:val>
                                            <p:fltVal val="0"/>
                                          </p:val>
                                        </p:tav>
                                        <p:tav tm="100000">
                                          <p:val>
                                            <p:strVal val="#ppt_w"/>
                                          </p:val>
                                        </p:tav>
                                      </p:tavLst>
                                    </p:anim>
                                    <p:anim calcmode="lin" valueType="num">
                                      <p:cBhvr>
                                        <p:cTn id="84" dur="1000" fill="hold"/>
                                        <p:tgtEl>
                                          <p:spTgt spid="10"/>
                                        </p:tgtEl>
                                        <p:attrNameLst>
                                          <p:attrName>ppt_h</p:attrName>
                                        </p:attrNameLst>
                                      </p:cBhvr>
                                      <p:tavLst>
                                        <p:tav tm="0">
                                          <p:val>
                                            <p:fltVal val="0"/>
                                          </p:val>
                                        </p:tav>
                                        <p:tav tm="100000">
                                          <p:val>
                                            <p:strVal val="#ppt_h"/>
                                          </p:val>
                                        </p:tav>
                                      </p:tavLst>
                                    </p:anim>
                                    <p:anim calcmode="lin" valueType="num">
                                      <p:cBhvr>
                                        <p:cTn id="85"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86"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87" fill="hold">
                            <p:stCondLst>
                              <p:cond delay="10200"/>
                            </p:stCondLst>
                            <p:childTnLst>
                              <p:par>
                                <p:cTn id="88" presetID="22" presetClass="entr" presetSubtype="1" fill="hold" nodeType="after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wipe(up)">
                                      <p:cBhvr>
                                        <p:cTn id="90" dur="500"/>
                                        <p:tgtEl>
                                          <p:spTgt spid="11"/>
                                        </p:tgtEl>
                                      </p:cBhvr>
                                    </p:animEffect>
                                  </p:childTnLst>
                                </p:cTn>
                              </p:par>
                            </p:childTnLst>
                          </p:cTn>
                        </p:par>
                        <p:par>
                          <p:cTn id="91" fill="hold">
                            <p:stCondLst>
                              <p:cond delay="10700"/>
                            </p:stCondLst>
                            <p:childTnLst>
                              <p:par>
                                <p:cTn id="92" presetID="21" presetClass="entr" presetSubtype="4" fill="hold" nodeType="after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heel(4)">
                                      <p:cBhvr>
                                        <p:cTn id="94" dur="2000"/>
                                        <p:tgtEl>
                                          <p:spTgt spid="12"/>
                                        </p:tgtEl>
                                      </p:cBhvr>
                                    </p:animEffect>
                                  </p:childTnLst>
                                </p:cTn>
                              </p:par>
                            </p:childTnLst>
                          </p:cTn>
                        </p:par>
                        <p:par>
                          <p:cTn id="95" fill="hold">
                            <p:stCondLst>
                              <p:cond delay="12700"/>
                            </p:stCondLst>
                            <p:childTnLst>
                              <p:par>
                                <p:cTn id="96" presetID="16" presetClass="entr" presetSubtype="37" fill="hold" grpId="0" nodeType="afterEffect">
                                  <p:stCondLst>
                                    <p:cond delay="0"/>
                                  </p:stCondLst>
                                  <p:childTnLst>
                                    <p:set>
                                      <p:cBhvr>
                                        <p:cTn id="97" dur="1" fill="hold">
                                          <p:stCondLst>
                                            <p:cond delay="0"/>
                                          </p:stCondLst>
                                        </p:cTn>
                                        <p:tgtEl>
                                          <p:spTgt spid="13"/>
                                        </p:tgtEl>
                                        <p:attrNameLst>
                                          <p:attrName>style.visibility</p:attrName>
                                        </p:attrNameLst>
                                      </p:cBhvr>
                                      <p:to>
                                        <p:strVal val="visible"/>
                                      </p:to>
                                    </p:set>
                                    <p:animEffect transition="in" filter="barn(outVertical)">
                                      <p:cBhvr>
                                        <p:cTn id="98" dur="500"/>
                                        <p:tgtEl>
                                          <p:spTgt spid="13"/>
                                        </p:tgtEl>
                                      </p:cBhvr>
                                    </p:animEffect>
                                  </p:childTnLst>
                                </p:cTn>
                              </p:par>
                            </p:childTnLst>
                          </p:cTn>
                        </p:par>
                        <p:par>
                          <p:cTn id="99" fill="hold">
                            <p:stCondLst>
                              <p:cond delay="13200"/>
                            </p:stCondLst>
                            <p:childTnLst>
                              <p:par>
                                <p:cTn id="100" presetID="10" presetClass="entr" presetSubtype="0" fill="hold" grpId="0" nodeType="after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500"/>
                                        <p:tgtEl>
                                          <p:spTgt spid="27"/>
                                        </p:tgtEl>
                                      </p:cBhvr>
                                    </p:animEffect>
                                  </p:childTnLst>
                                </p:cTn>
                              </p:par>
                            </p:childTnLst>
                          </p:cTn>
                        </p:par>
                        <p:par>
                          <p:cTn id="103" fill="hold">
                            <p:stCondLst>
                              <p:cond delay="13700"/>
                            </p:stCondLst>
                            <p:childTnLst>
                              <p:par>
                                <p:cTn id="104" presetID="10" presetClass="entr" presetSubtype="0" fill="hold" grpId="0" nodeType="after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350"/>
                                        <p:tgtEl>
                                          <p:spTgt spid="28"/>
                                        </p:tgtEl>
                                      </p:cBhvr>
                                    </p:animEffect>
                                  </p:childTnLst>
                                </p:cTn>
                              </p:par>
                              <p:par>
                                <p:cTn id="107" presetID="26" presetClass="emph" presetSubtype="0" fill="hold" grpId="1" nodeType="withEffect">
                                  <p:stCondLst>
                                    <p:cond delay="0"/>
                                  </p:stCondLst>
                                  <p:childTnLst>
                                    <p:animEffect transition="out" filter="fade">
                                      <p:cBhvr>
                                        <p:cTn id="108" dur="400" tmFilter="0, 0; .2, .5; .8, .5; 1, 0"/>
                                        <p:tgtEl>
                                          <p:spTgt spid="28"/>
                                        </p:tgtEl>
                                      </p:cBhvr>
                                    </p:animEffect>
                                    <p:animScale>
                                      <p:cBhvr>
                                        <p:cTn id="109" dur="20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3" grpId="0" animBg="1"/>
      <p:bldP spid="14" grpId="0" animBg="1"/>
      <p:bldP spid="15" grpId="0" animBg="1"/>
      <p:bldP spid="16" grpId="0" animBg="1"/>
      <p:bldP spid="17" grpId="0"/>
      <p:bldP spid="18" grpId="0"/>
      <p:bldP spid="18" grpId="1"/>
      <p:bldP spid="19" grpId="0"/>
      <p:bldP spid="20" grpId="0"/>
      <p:bldP spid="20" grpId="1"/>
      <p:bldP spid="25" grpId="0"/>
      <p:bldP spid="26" grpId="0"/>
      <p:bldP spid="26" grpId="1"/>
      <p:bldP spid="27" grpId="0"/>
      <p:bldP spid="28" grpId="0"/>
      <p:bldP spid="28"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p:cNvSpPr>
          <p:nvPr/>
        </p:nvSpPr>
        <p:spPr bwMode="auto">
          <a:xfrm>
            <a:off x="842373" y="2343854"/>
            <a:ext cx="7572640" cy="55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3200" b="1" dirty="0">
                <a:solidFill>
                  <a:schemeClr val="accent1"/>
                </a:solidFill>
                <a:latin typeface="微软雅黑"/>
                <a:ea typeface="微软雅黑"/>
                <a:cs typeface="Bebas Neue" charset="0"/>
                <a:sym typeface="Bebas Neue" charset="0"/>
              </a:rPr>
              <a:t>单击此处添加标题</a:t>
            </a:r>
            <a:endParaRPr lang="en-US" sz="3200" b="1" dirty="0">
              <a:solidFill>
                <a:schemeClr val="accent1"/>
              </a:solidFill>
              <a:latin typeface="微软雅黑"/>
              <a:ea typeface="微软雅黑"/>
              <a:cs typeface="Bebas Neue" charset="0"/>
              <a:sym typeface="Bebas Neue" charset="0"/>
            </a:endParaRPr>
          </a:p>
        </p:txBody>
      </p:sp>
      <p:sp>
        <p:nvSpPr>
          <p:cNvPr id="8" name="Rectangle 2"/>
          <p:cNvSpPr>
            <a:spLocks/>
          </p:cNvSpPr>
          <p:nvPr/>
        </p:nvSpPr>
        <p:spPr bwMode="auto">
          <a:xfrm>
            <a:off x="1290349" y="2801234"/>
            <a:ext cx="6676690" cy="32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000" dirty="0">
                <a:solidFill>
                  <a:schemeClr val="tx1">
                    <a:lumMod val="50000"/>
                    <a:lumOff val="50000"/>
                  </a:schemeClr>
                </a:solidFill>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微软雅黑"/>
                <a:ea typeface="微软雅黑"/>
                <a:sym typeface="Gill Sans" charset="0"/>
              </a:rPr>
              <a:t>200</a:t>
            </a:r>
            <a:r>
              <a:rPr lang="zh-CN" altLang="en-US" sz="1000" dirty="0">
                <a:solidFill>
                  <a:schemeClr val="tx1">
                    <a:lumMod val="50000"/>
                    <a:lumOff val="50000"/>
                  </a:schemeClr>
                </a:solidFill>
                <a:latin typeface="微软雅黑"/>
                <a:ea typeface="微软雅黑"/>
                <a:sym typeface="Gill Sans" charset="0"/>
              </a:rPr>
              <a:t>字以内，据统计每页幻灯片的最好控制在</a:t>
            </a:r>
            <a:r>
              <a:rPr lang="en-US" altLang="zh-CN" sz="1000" dirty="0">
                <a:solidFill>
                  <a:schemeClr val="tx1">
                    <a:lumMod val="50000"/>
                    <a:lumOff val="50000"/>
                  </a:schemeClr>
                </a:solidFill>
                <a:latin typeface="微软雅黑"/>
                <a:ea typeface="微软雅黑"/>
                <a:sym typeface="Gill Sans" charset="0"/>
              </a:rPr>
              <a:t>5</a:t>
            </a:r>
            <a:r>
              <a:rPr lang="zh-CN" altLang="en-US" sz="1000" dirty="0">
                <a:solidFill>
                  <a:schemeClr val="tx1">
                    <a:lumMod val="50000"/>
                    <a:lumOff val="50000"/>
                  </a:schemeClr>
                </a:solidFill>
                <a:latin typeface="微软雅黑"/>
                <a:ea typeface="微软雅黑"/>
                <a:sym typeface="Gill Sans" charset="0"/>
              </a:rPr>
              <a:t>分钟之内。 此处添加详细文本描述，建议与标题相关并符合整体语言风格</a:t>
            </a:r>
            <a:endParaRPr lang="en-US" sz="1000" dirty="0">
              <a:solidFill>
                <a:schemeClr val="tx1">
                  <a:lumMod val="50000"/>
                  <a:lumOff val="50000"/>
                </a:schemeClr>
              </a:solidFill>
              <a:latin typeface="微软雅黑"/>
              <a:ea typeface="微软雅黑"/>
              <a:cs typeface="Lato Light" charset="0"/>
              <a:sym typeface="Lato Light" charset="0"/>
            </a:endParaRPr>
          </a:p>
        </p:txBody>
      </p:sp>
      <p:sp>
        <p:nvSpPr>
          <p:cNvPr id="12" name="Freeform 6"/>
          <p:cNvSpPr>
            <a:spLocks noEditPoints="1"/>
          </p:cNvSpPr>
          <p:nvPr/>
        </p:nvSpPr>
        <p:spPr bwMode="auto">
          <a:xfrm>
            <a:off x="4399883" y="1323605"/>
            <a:ext cx="457621" cy="725073"/>
          </a:xfrm>
          <a:custGeom>
            <a:avLst/>
            <a:gdLst>
              <a:gd name="T0" fmla="*/ 47 w 94"/>
              <a:gd name="T1" fmla="*/ 0 h 151"/>
              <a:gd name="T2" fmla="*/ 0 w 94"/>
              <a:gd name="T3" fmla="*/ 47 h 151"/>
              <a:gd name="T4" fmla="*/ 47 w 94"/>
              <a:gd name="T5" fmla="*/ 151 h 151"/>
              <a:gd name="T6" fmla="*/ 94 w 94"/>
              <a:gd name="T7" fmla="*/ 47 h 151"/>
              <a:gd name="T8" fmla="*/ 47 w 94"/>
              <a:gd name="T9" fmla="*/ 0 h 151"/>
              <a:gd name="T10" fmla="*/ 47 w 94"/>
              <a:gd name="T11" fmla="*/ 73 h 151"/>
              <a:gd name="T12" fmla="*/ 22 w 94"/>
              <a:gd name="T13" fmla="*/ 48 h 151"/>
              <a:gd name="T14" fmla="*/ 47 w 94"/>
              <a:gd name="T15" fmla="*/ 23 h 151"/>
              <a:gd name="T16" fmla="*/ 72 w 94"/>
              <a:gd name="T17" fmla="*/ 48 h 151"/>
              <a:gd name="T18" fmla="*/ 47 w 94"/>
              <a:gd name="T19" fmla="*/ 7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51">
                <a:moveTo>
                  <a:pt x="47" y="0"/>
                </a:moveTo>
                <a:cubicBezTo>
                  <a:pt x="21" y="0"/>
                  <a:pt x="0" y="21"/>
                  <a:pt x="0" y="47"/>
                </a:cubicBezTo>
                <a:cubicBezTo>
                  <a:pt x="0" y="92"/>
                  <a:pt x="47" y="151"/>
                  <a:pt x="47" y="151"/>
                </a:cubicBezTo>
                <a:cubicBezTo>
                  <a:pt x="47" y="151"/>
                  <a:pt x="94" y="92"/>
                  <a:pt x="94" y="47"/>
                </a:cubicBezTo>
                <a:cubicBezTo>
                  <a:pt x="94" y="21"/>
                  <a:pt x="73" y="0"/>
                  <a:pt x="47" y="0"/>
                </a:cubicBezTo>
                <a:close/>
                <a:moveTo>
                  <a:pt x="47" y="73"/>
                </a:moveTo>
                <a:cubicBezTo>
                  <a:pt x="33" y="73"/>
                  <a:pt x="22" y="62"/>
                  <a:pt x="22" y="48"/>
                </a:cubicBezTo>
                <a:cubicBezTo>
                  <a:pt x="22" y="34"/>
                  <a:pt x="33" y="23"/>
                  <a:pt x="47" y="23"/>
                </a:cubicBezTo>
                <a:cubicBezTo>
                  <a:pt x="61" y="23"/>
                  <a:pt x="72" y="34"/>
                  <a:pt x="72" y="48"/>
                </a:cubicBezTo>
                <a:cubicBezTo>
                  <a:pt x="72" y="62"/>
                  <a:pt x="61" y="73"/>
                  <a:pt x="47" y="73"/>
                </a:cubicBezTo>
                <a:close/>
              </a:path>
            </a:pathLst>
          </a:custGeom>
          <a:solidFill>
            <a:schemeClr val="accent1"/>
          </a:solidFill>
          <a:ln>
            <a:noFill/>
          </a:ln>
        </p:spPr>
        <p:txBody>
          <a:bodyPr vert="horz" wrap="square" lIns="72576" tIns="36288" rIns="72576" bIns="36288" numCol="1" anchor="t" anchorCtr="0" compatLnSpc="1">
            <a:prstTxWarp prst="textNoShape">
              <a:avLst/>
            </a:prstTxWarp>
          </a:bodyPr>
          <a:lstStyle/>
          <a:p>
            <a:pPr defTabSz="934125"/>
            <a:endParaRPr lang="en-US" dirty="0">
              <a:solidFill>
                <a:schemeClr val="tx1">
                  <a:lumMod val="50000"/>
                  <a:lumOff val="50000"/>
                </a:schemeClr>
              </a:solidFill>
            </a:endParaRPr>
          </a:p>
        </p:txBody>
      </p:sp>
    </p:spTree>
    <p:extLst>
      <p:ext uri="{BB962C8B-B14F-4D97-AF65-F5344CB8AC3E}">
        <p14:creationId xmlns:p14="http://schemas.microsoft.com/office/powerpoint/2010/main" val="1812952700"/>
      </p:ext>
    </p:extLst>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200"/>
                                  </p:stCondLst>
                                  <p:childTnLst>
                                    <p:set>
                                      <p:cBhvr>
                                        <p:cTn id="12" dur="1" fill="hold">
                                          <p:stCondLst>
                                            <p:cond delay="0"/>
                                          </p:stCondLst>
                                        </p:cTn>
                                        <p:tgtEl>
                                          <p:spTgt spid="7"/>
                                        </p:tgtEl>
                                        <p:attrNameLst>
                                          <p:attrName>style.visibility</p:attrName>
                                        </p:attrNameLst>
                                      </p:cBhvr>
                                      <p:to>
                                        <p:strVal val="visible"/>
                                      </p:to>
                                    </p:set>
                                    <p:animEffect transition="in" filter="barn(outVertical)">
                                      <p:cBhvr>
                                        <p:cTn id="13" dur="500"/>
                                        <p:tgtEl>
                                          <p:spTgt spid="7"/>
                                        </p:tgtEl>
                                      </p:cBhvr>
                                    </p:animEffect>
                                  </p:childTnLst>
                                </p:cTn>
                              </p:par>
                              <p:par>
                                <p:cTn id="14" presetID="16" presetClass="entr" presetSubtype="37" fill="hold" grpId="0" nodeType="withEffect">
                                  <p:stCondLst>
                                    <p:cond delay="200"/>
                                  </p:stCondLst>
                                  <p:childTnLst>
                                    <p:set>
                                      <p:cBhvr>
                                        <p:cTn id="15" dur="1" fill="hold">
                                          <p:stCondLst>
                                            <p:cond delay="0"/>
                                          </p:stCondLst>
                                        </p:cTn>
                                        <p:tgtEl>
                                          <p:spTgt spid="8"/>
                                        </p:tgtEl>
                                        <p:attrNameLst>
                                          <p:attrName>style.visibility</p:attrName>
                                        </p:attrNameLst>
                                      </p:cBhvr>
                                      <p:to>
                                        <p:strVal val="visible"/>
                                      </p:to>
                                    </p:set>
                                    <p:animEffect transition="in" filter="barn(out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Lst>
  </p:timing>
  <p:extLst mod="1"/>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a:spLocks noChangeArrowheads="1"/>
          </p:cNvSpPr>
          <p:nvPr/>
        </p:nvSpPr>
        <p:spPr bwMode="auto">
          <a:xfrm>
            <a:off x="1843089" y="1132238"/>
            <a:ext cx="4384675" cy="3698428"/>
          </a:xfrm>
          <a:custGeom>
            <a:avLst/>
            <a:gdLst/>
            <a:ahLst/>
            <a:cxnLst>
              <a:cxn ang="0">
                <a:pos x="0" y="2742"/>
              </a:cxn>
              <a:cxn ang="0">
                <a:pos x="253" y="2556"/>
              </a:cxn>
              <a:cxn ang="0">
                <a:pos x="515" y="2395"/>
              </a:cxn>
              <a:cxn ang="0">
                <a:pos x="798" y="2223"/>
              </a:cxn>
              <a:cxn ang="0">
                <a:pos x="1152" y="2000"/>
              </a:cxn>
              <a:cxn ang="0">
                <a:pos x="1587" y="1728"/>
              </a:cxn>
              <a:cxn ang="0">
                <a:pos x="1869" y="1525"/>
              </a:cxn>
              <a:cxn ang="0">
                <a:pos x="2061" y="1394"/>
              </a:cxn>
              <a:cxn ang="0">
                <a:pos x="2324" y="1182"/>
              </a:cxn>
              <a:cxn ang="0">
                <a:pos x="2557" y="980"/>
              </a:cxn>
              <a:cxn ang="0">
                <a:pos x="2769" y="768"/>
              </a:cxn>
              <a:cxn ang="0">
                <a:pos x="2941" y="606"/>
              </a:cxn>
              <a:cxn ang="0">
                <a:pos x="3193" y="353"/>
              </a:cxn>
              <a:cxn ang="0">
                <a:pos x="3011" y="252"/>
              </a:cxn>
              <a:cxn ang="0">
                <a:pos x="3648" y="0"/>
              </a:cxn>
              <a:cxn ang="0">
                <a:pos x="3668" y="687"/>
              </a:cxn>
              <a:cxn ang="0">
                <a:pos x="3466" y="525"/>
              </a:cxn>
              <a:cxn ang="0">
                <a:pos x="3213" y="828"/>
              </a:cxn>
              <a:cxn ang="0">
                <a:pos x="2910" y="1202"/>
              </a:cxn>
              <a:cxn ang="0">
                <a:pos x="2698" y="1515"/>
              </a:cxn>
              <a:cxn ang="0">
                <a:pos x="2597" y="1738"/>
              </a:cxn>
              <a:cxn ang="0">
                <a:pos x="2496" y="1970"/>
              </a:cxn>
              <a:cxn ang="0">
                <a:pos x="2435" y="2182"/>
              </a:cxn>
              <a:cxn ang="0">
                <a:pos x="2375" y="2384"/>
              </a:cxn>
              <a:cxn ang="0">
                <a:pos x="2264" y="2779"/>
              </a:cxn>
              <a:cxn ang="0">
                <a:pos x="2183" y="3152"/>
              </a:cxn>
              <a:cxn ang="0">
                <a:pos x="2122" y="3445"/>
              </a:cxn>
              <a:cxn ang="0">
                <a:pos x="2042" y="3785"/>
              </a:cxn>
              <a:cxn ang="0">
                <a:pos x="0" y="3785"/>
              </a:cxn>
              <a:cxn ang="0">
                <a:pos x="0" y="2742"/>
              </a:cxn>
            </a:cxnLst>
            <a:rect l="0" t="0" r="r" b="b"/>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rgbClr val="BFBFBF"/>
              </a:gs>
              <a:gs pos="100000">
                <a:srgbClr val="FFFFFF">
                  <a:alpha val="0"/>
                </a:srgbClr>
              </a:gs>
            </a:gsLst>
            <a:lin ang="5400000" scaled="1"/>
          </a:gradFill>
          <a:ln w="9525">
            <a:noFill/>
            <a:round/>
            <a:headEnd/>
            <a:tailEnd/>
          </a:ln>
        </p:spPr>
        <p:txBody>
          <a:bodyPr wrap="none" lIns="62873" tIns="31437" rIns="62873" bIns="31437" anchor="ctr"/>
          <a:lstStyle/>
          <a:p>
            <a:pPr algn="ctr"/>
            <a:endParaRPr lang="zh-CN" altLang="en-US" sz="1300" b="1">
              <a:solidFill>
                <a:srgbClr val="000000"/>
              </a:solidFill>
              <a:latin typeface="微软雅黑" pitchFamily="34" charset="-122"/>
              <a:ea typeface="微软雅黑" pitchFamily="34" charset="-122"/>
            </a:endParaRPr>
          </a:p>
        </p:txBody>
      </p:sp>
      <p:sp>
        <p:nvSpPr>
          <p:cNvPr id="4" name="圆角矩形 3"/>
          <p:cNvSpPr/>
          <p:nvPr/>
        </p:nvSpPr>
        <p:spPr>
          <a:xfrm>
            <a:off x="2990851" y="3479287"/>
            <a:ext cx="1590675" cy="293778"/>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2012</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4</a:t>
            </a:r>
            <a:r>
              <a:rPr lang="zh-CN" altLang="en-US" sz="1300" noProof="1">
                <a:latin typeface="微软雅黑" panose="020B0503020204020204" pitchFamily="34" charset="-122"/>
                <a:ea typeface="微软雅黑" panose="020B0503020204020204" pitchFamily="34" charset="-122"/>
              </a:rPr>
              <a:t>月</a:t>
            </a:r>
          </a:p>
        </p:txBody>
      </p:sp>
      <p:sp>
        <p:nvSpPr>
          <p:cNvPr id="5" name="圆角矩形 4"/>
          <p:cNvSpPr/>
          <p:nvPr/>
        </p:nvSpPr>
        <p:spPr>
          <a:xfrm>
            <a:off x="3657601" y="2844091"/>
            <a:ext cx="1592263" cy="29377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2013</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5</a:t>
            </a:r>
            <a:r>
              <a:rPr lang="zh-CN" altLang="en-US" sz="1300" noProof="1">
                <a:latin typeface="微软雅黑" panose="020B0503020204020204" pitchFamily="34" charset="-122"/>
                <a:ea typeface="微软雅黑" panose="020B0503020204020204" pitchFamily="34" charset="-122"/>
              </a:rPr>
              <a:t>月</a:t>
            </a:r>
          </a:p>
        </p:txBody>
      </p:sp>
      <p:sp>
        <p:nvSpPr>
          <p:cNvPr id="6" name="圆角矩形 5"/>
          <p:cNvSpPr/>
          <p:nvPr/>
        </p:nvSpPr>
        <p:spPr>
          <a:xfrm>
            <a:off x="4154488" y="2231127"/>
            <a:ext cx="1592262" cy="29536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2014</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6</a:t>
            </a:r>
            <a:r>
              <a:rPr lang="zh-CN" altLang="en-US" sz="1300" noProof="1">
                <a:latin typeface="微软雅黑" panose="020B0503020204020204" pitchFamily="34" charset="-122"/>
                <a:ea typeface="微软雅黑" panose="020B0503020204020204" pitchFamily="34" charset="-122"/>
              </a:rPr>
              <a:t>月</a:t>
            </a:r>
          </a:p>
        </p:txBody>
      </p:sp>
      <p:sp>
        <p:nvSpPr>
          <p:cNvPr id="7" name="圆角矩形 6"/>
          <p:cNvSpPr/>
          <p:nvPr/>
        </p:nvSpPr>
        <p:spPr>
          <a:xfrm>
            <a:off x="4713289" y="1653099"/>
            <a:ext cx="1590675" cy="29377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2016</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12</a:t>
            </a:r>
            <a:r>
              <a:rPr lang="zh-CN" altLang="en-US" sz="1300" noProof="1">
                <a:latin typeface="微软雅黑" panose="020B0503020204020204" pitchFamily="34" charset="-122"/>
                <a:ea typeface="微软雅黑" panose="020B0503020204020204" pitchFamily="34" charset="-122"/>
              </a:rPr>
              <a:t>月</a:t>
            </a:r>
          </a:p>
        </p:txBody>
      </p:sp>
      <p:sp>
        <p:nvSpPr>
          <p:cNvPr id="9" name="圆角矩形 8"/>
          <p:cNvSpPr/>
          <p:nvPr/>
        </p:nvSpPr>
        <p:spPr>
          <a:xfrm>
            <a:off x="2359026" y="4060492"/>
            <a:ext cx="1590675" cy="29536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2011</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3</a:t>
            </a:r>
            <a:r>
              <a:rPr lang="zh-CN" altLang="en-US" sz="1300" noProof="1">
                <a:latin typeface="微软雅黑" panose="020B0503020204020204" pitchFamily="34" charset="-122"/>
                <a:ea typeface="微软雅黑" panose="020B0503020204020204" pitchFamily="34" charset="-122"/>
              </a:rPr>
              <a:t>月</a:t>
            </a:r>
          </a:p>
        </p:txBody>
      </p:sp>
      <p:sp>
        <p:nvSpPr>
          <p:cNvPr id="10" name="矩形 9"/>
          <p:cNvSpPr>
            <a:spLocks noChangeArrowheads="1"/>
          </p:cNvSpPr>
          <p:nvPr/>
        </p:nvSpPr>
        <p:spPr bwMode="auto">
          <a:xfrm>
            <a:off x="4680012" y="4041436"/>
            <a:ext cx="1577975" cy="340487"/>
          </a:xfrm>
          <a:prstGeom prst="rect">
            <a:avLst/>
          </a:prstGeom>
          <a:noFill/>
          <a:ln w="9525">
            <a:solidFill>
              <a:schemeClr val="tx1">
                <a:lumMod val="75000"/>
                <a:lumOff val="25000"/>
              </a:schemeClr>
            </a:solidFill>
            <a:prstDash val="dash"/>
            <a:round/>
            <a:headEnd/>
            <a:tailEnd/>
          </a:ln>
        </p:spPr>
        <p:txBody>
          <a:bodyPr lIns="62873" tIns="31437" rIns="62873" bIns="31437">
            <a:spAutoFit/>
          </a:bodyPr>
          <a:lstStyle/>
          <a:p>
            <a:pPr algn="ctr"/>
            <a:r>
              <a:rPr lang="zh-CN" altLang="en-US" sz="900">
                <a:solidFill>
                  <a:schemeClr val="tx1">
                    <a:lumMod val="50000"/>
                    <a:lumOff val="50000"/>
                  </a:schemeClr>
                </a:solidFill>
                <a:latin typeface="微软雅黑" pitchFamily="34" charset="-122"/>
                <a:ea typeface="微软雅黑" pitchFamily="34" charset="-122"/>
              </a:rPr>
              <a:t>单击此处添加文本</a:t>
            </a:r>
            <a:endParaRPr lang="en-US" altLang="zh-CN" sz="900">
              <a:solidFill>
                <a:schemeClr val="tx1">
                  <a:lumMod val="50000"/>
                  <a:lumOff val="50000"/>
                </a:schemeClr>
              </a:solidFill>
              <a:latin typeface="微软雅黑" pitchFamily="34" charset="-122"/>
              <a:ea typeface="微软雅黑" pitchFamily="34" charset="-122"/>
            </a:endParaRPr>
          </a:p>
          <a:p>
            <a:pPr algn="ctr"/>
            <a:r>
              <a:rPr lang="zh-CN" altLang="en-US" sz="900">
                <a:solidFill>
                  <a:schemeClr val="tx1">
                    <a:lumMod val="50000"/>
                    <a:lumOff val="50000"/>
                  </a:schemeClr>
                </a:solidFill>
                <a:latin typeface="微软雅黑" pitchFamily="34" charset="-122"/>
                <a:ea typeface="微软雅黑" pitchFamily="34" charset="-122"/>
              </a:rPr>
              <a:t>单击此处添加文本</a:t>
            </a:r>
          </a:p>
        </p:txBody>
      </p:sp>
      <p:sp>
        <p:nvSpPr>
          <p:cNvPr id="11" name="矩形 10"/>
          <p:cNvSpPr>
            <a:spLocks noChangeArrowheads="1"/>
          </p:cNvSpPr>
          <p:nvPr/>
        </p:nvSpPr>
        <p:spPr bwMode="auto">
          <a:xfrm>
            <a:off x="5100699" y="3417355"/>
            <a:ext cx="1577975" cy="340487"/>
          </a:xfrm>
          <a:prstGeom prst="rect">
            <a:avLst/>
          </a:prstGeom>
          <a:noFill/>
          <a:ln w="9525">
            <a:solidFill>
              <a:schemeClr val="tx1">
                <a:lumMod val="75000"/>
                <a:lumOff val="25000"/>
              </a:schemeClr>
            </a:solidFill>
            <a:prstDash val="dash"/>
            <a:round/>
            <a:headEnd/>
            <a:tailEnd/>
          </a:ln>
        </p:spPr>
        <p:txBody>
          <a:bodyPr lIns="62873" tIns="31437" rIns="62873" bIns="31437">
            <a:spAutoFit/>
          </a:bodyPr>
          <a:lstStyle/>
          <a:p>
            <a:pPr algn="ctr"/>
            <a:r>
              <a:rPr lang="zh-CN" altLang="en-US" sz="900">
                <a:solidFill>
                  <a:schemeClr val="tx1">
                    <a:lumMod val="50000"/>
                    <a:lumOff val="50000"/>
                  </a:schemeClr>
                </a:solidFill>
                <a:latin typeface="微软雅黑" pitchFamily="34" charset="-122"/>
                <a:ea typeface="微软雅黑" pitchFamily="34" charset="-122"/>
              </a:rPr>
              <a:t>单击此处添加文本</a:t>
            </a:r>
            <a:endParaRPr lang="en-US" altLang="zh-CN" sz="900">
              <a:solidFill>
                <a:schemeClr val="tx1">
                  <a:lumMod val="50000"/>
                  <a:lumOff val="50000"/>
                </a:schemeClr>
              </a:solidFill>
              <a:latin typeface="微软雅黑" pitchFamily="34" charset="-122"/>
              <a:ea typeface="微软雅黑" pitchFamily="34" charset="-122"/>
            </a:endParaRPr>
          </a:p>
          <a:p>
            <a:pPr algn="ctr"/>
            <a:r>
              <a:rPr lang="zh-CN" altLang="en-US" sz="900">
                <a:solidFill>
                  <a:schemeClr val="tx1">
                    <a:lumMod val="50000"/>
                    <a:lumOff val="50000"/>
                  </a:schemeClr>
                </a:solidFill>
                <a:latin typeface="微软雅黑" pitchFamily="34" charset="-122"/>
                <a:ea typeface="微软雅黑" pitchFamily="34" charset="-122"/>
              </a:rPr>
              <a:t>单击此处添加文本</a:t>
            </a:r>
          </a:p>
        </p:txBody>
      </p:sp>
      <p:sp>
        <p:nvSpPr>
          <p:cNvPr id="12" name="矩形 11"/>
          <p:cNvSpPr>
            <a:spLocks noChangeArrowheads="1"/>
          </p:cNvSpPr>
          <p:nvPr/>
        </p:nvSpPr>
        <p:spPr bwMode="auto">
          <a:xfrm>
            <a:off x="5508687" y="2793275"/>
            <a:ext cx="1577975" cy="340487"/>
          </a:xfrm>
          <a:prstGeom prst="rect">
            <a:avLst/>
          </a:prstGeom>
          <a:noFill/>
          <a:ln w="9525">
            <a:solidFill>
              <a:schemeClr val="tx1">
                <a:lumMod val="75000"/>
                <a:lumOff val="25000"/>
              </a:schemeClr>
            </a:solidFill>
            <a:prstDash val="dash"/>
            <a:round/>
            <a:headEnd/>
            <a:tailEnd/>
          </a:ln>
        </p:spPr>
        <p:txBody>
          <a:bodyPr lIns="62873" tIns="31437" rIns="62873" bIns="31437">
            <a:spAutoFit/>
          </a:bodyPr>
          <a:lstStyle/>
          <a:p>
            <a:pPr algn="ctr"/>
            <a:r>
              <a:rPr lang="zh-CN" altLang="en-US" sz="900">
                <a:solidFill>
                  <a:schemeClr val="tx1">
                    <a:lumMod val="50000"/>
                    <a:lumOff val="50000"/>
                  </a:schemeClr>
                </a:solidFill>
                <a:latin typeface="微软雅黑" pitchFamily="34" charset="-122"/>
                <a:ea typeface="微软雅黑" pitchFamily="34" charset="-122"/>
              </a:rPr>
              <a:t>单击此处添加文本</a:t>
            </a:r>
            <a:endParaRPr lang="en-US" altLang="zh-CN" sz="900">
              <a:solidFill>
                <a:schemeClr val="tx1">
                  <a:lumMod val="50000"/>
                  <a:lumOff val="50000"/>
                </a:schemeClr>
              </a:solidFill>
              <a:latin typeface="微软雅黑" pitchFamily="34" charset="-122"/>
              <a:ea typeface="微软雅黑" pitchFamily="34" charset="-122"/>
            </a:endParaRPr>
          </a:p>
          <a:p>
            <a:pPr algn="ctr"/>
            <a:r>
              <a:rPr lang="zh-CN" altLang="en-US" sz="900">
                <a:solidFill>
                  <a:schemeClr val="tx1">
                    <a:lumMod val="50000"/>
                    <a:lumOff val="50000"/>
                  </a:schemeClr>
                </a:solidFill>
                <a:latin typeface="微软雅黑" pitchFamily="34" charset="-122"/>
                <a:ea typeface="微软雅黑" pitchFamily="34" charset="-122"/>
              </a:rPr>
              <a:t>单击此处添加文本</a:t>
            </a:r>
          </a:p>
        </p:txBody>
      </p:sp>
      <p:sp>
        <p:nvSpPr>
          <p:cNvPr id="13" name="矩形 12"/>
          <p:cNvSpPr>
            <a:spLocks noChangeArrowheads="1"/>
          </p:cNvSpPr>
          <p:nvPr/>
        </p:nvSpPr>
        <p:spPr bwMode="auto">
          <a:xfrm>
            <a:off x="5889686" y="2169195"/>
            <a:ext cx="1579562" cy="340487"/>
          </a:xfrm>
          <a:prstGeom prst="rect">
            <a:avLst/>
          </a:prstGeom>
          <a:noFill/>
          <a:ln w="9525">
            <a:solidFill>
              <a:schemeClr val="tx1">
                <a:lumMod val="75000"/>
                <a:lumOff val="25000"/>
              </a:schemeClr>
            </a:solidFill>
            <a:prstDash val="dash"/>
            <a:round/>
            <a:headEnd/>
            <a:tailEnd/>
          </a:ln>
        </p:spPr>
        <p:txBody>
          <a:bodyPr lIns="62873" tIns="31437" rIns="62873" bIns="31437">
            <a:spAutoFit/>
          </a:bodyPr>
          <a:lstStyle/>
          <a:p>
            <a:pPr algn="ctr"/>
            <a:r>
              <a:rPr lang="zh-CN" altLang="en-US" sz="900">
                <a:solidFill>
                  <a:schemeClr val="tx1">
                    <a:lumMod val="50000"/>
                    <a:lumOff val="50000"/>
                  </a:schemeClr>
                </a:solidFill>
                <a:latin typeface="微软雅黑" pitchFamily="34" charset="-122"/>
                <a:ea typeface="微软雅黑" pitchFamily="34" charset="-122"/>
              </a:rPr>
              <a:t>单击此处添加文本</a:t>
            </a:r>
            <a:endParaRPr lang="en-US" altLang="zh-CN" sz="900">
              <a:solidFill>
                <a:schemeClr val="tx1">
                  <a:lumMod val="50000"/>
                  <a:lumOff val="50000"/>
                </a:schemeClr>
              </a:solidFill>
              <a:latin typeface="微软雅黑" pitchFamily="34" charset="-122"/>
              <a:ea typeface="微软雅黑" pitchFamily="34" charset="-122"/>
            </a:endParaRPr>
          </a:p>
          <a:p>
            <a:pPr algn="ctr"/>
            <a:r>
              <a:rPr lang="zh-CN" altLang="en-US" sz="900">
                <a:solidFill>
                  <a:schemeClr val="tx1">
                    <a:lumMod val="50000"/>
                    <a:lumOff val="50000"/>
                  </a:schemeClr>
                </a:solidFill>
                <a:latin typeface="微软雅黑" pitchFamily="34" charset="-122"/>
                <a:ea typeface="微软雅黑" pitchFamily="34" charset="-122"/>
              </a:rPr>
              <a:t>单击此处添加文本</a:t>
            </a:r>
          </a:p>
        </p:txBody>
      </p:sp>
      <p:sp>
        <p:nvSpPr>
          <p:cNvPr id="14" name="矩形 13"/>
          <p:cNvSpPr>
            <a:spLocks noChangeArrowheads="1"/>
          </p:cNvSpPr>
          <p:nvPr/>
        </p:nvSpPr>
        <p:spPr bwMode="auto">
          <a:xfrm>
            <a:off x="6488174" y="1602283"/>
            <a:ext cx="1579563" cy="340487"/>
          </a:xfrm>
          <a:prstGeom prst="rect">
            <a:avLst/>
          </a:prstGeom>
          <a:noFill/>
          <a:ln w="9525">
            <a:solidFill>
              <a:schemeClr val="tx1">
                <a:lumMod val="75000"/>
                <a:lumOff val="25000"/>
              </a:schemeClr>
            </a:solidFill>
            <a:prstDash val="dash"/>
            <a:round/>
            <a:headEnd/>
            <a:tailEnd/>
          </a:ln>
        </p:spPr>
        <p:txBody>
          <a:bodyPr lIns="62873" tIns="31437" rIns="62873" bIns="31437">
            <a:spAutoFit/>
          </a:bodyPr>
          <a:lstStyle/>
          <a:p>
            <a:pPr algn="ctr"/>
            <a:r>
              <a:rPr lang="zh-CN" altLang="en-US" sz="900">
                <a:solidFill>
                  <a:schemeClr val="tx1">
                    <a:lumMod val="50000"/>
                    <a:lumOff val="50000"/>
                  </a:schemeClr>
                </a:solidFill>
                <a:latin typeface="微软雅黑" pitchFamily="34" charset="-122"/>
                <a:ea typeface="微软雅黑" pitchFamily="34" charset="-122"/>
              </a:rPr>
              <a:t>单击此处添加文本</a:t>
            </a:r>
            <a:endParaRPr lang="en-US" altLang="zh-CN" sz="900">
              <a:solidFill>
                <a:schemeClr val="tx1">
                  <a:lumMod val="50000"/>
                  <a:lumOff val="50000"/>
                </a:schemeClr>
              </a:solidFill>
              <a:latin typeface="微软雅黑" pitchFamily="34" charset="-122"/>
              <a:ea typeface="微软雅黑" pitchFamily="34" charset="-122"/>
            </a:endParaRPr>
          </a:p>
          <a:p>
            <a:pPr algn="ctr"/>
            <a:r>
              <a:rPr lang="zh-CN" altLang="en-US" sz="900">
                <a:solidFill>
                  <a:schemeClr val="tx1">
                    <a:lumMod val="50000"/>
                    <a:lumOff val="50000"/>
                  </a:schemeClr>
                </a:solidFill>
                <a:latin typeface="微软雅黑" pitchFamily="34" charset="-122"/>
                <a:ea typeface="微软雅黑" pitchFamily="34" charset="-122"/>
              </a:rPr>
              <a:t>单击此处添加文本</a:t>
            </a:r>
          </a:p>
        </p:txBody>
      </p:sp>
      <p:sp>
        <p:nvSpPr>
          <p:cNvPr id="15" name="Content Placeholder 2"/>
          <p:cNvSpPr txBox="1">
            <a:spLocks noChangeArrowheads="1"/>
          </p:cNvSpPr>
          <p:nvPr/>
        </p:nvSpPr>
        <p:spPr bwMode="auto">
          <a:xfrm>
            <a:off x="984311" y="1761082"/>
            <a:ext cx="2546350" cy="905154"/>
          </a:xfrm>
          <a:prstGeom prst="rect">
            <a:avLst/>
          </a:prstGeom>
          <a:noFill/>
          <a:ln w="9525">
            <a:noFill/>
            <a:miter lim="800000"/>
            <a:headEnd/>
            <a:tailEnd/>
          </a:ln>
        </p:spPr>
        <p:txBody>
          <a:bodyPr lIns="68580" tIns="34290" rIns="68580" bIns="34290"/>
          <a:lstStyle/>
          <a:p>
            <a:pPr>
              <a:lnSpc>
                <a:spcPct val="130000"/>
              </a:lnSpc>
              <a:spcBef>
                <a:spcPts val="1000"/>
              </a:spcBef>
              <a:buFont typeface="Arial" pitchFamily="34" charset="0"/>
              <a:buNone/>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altLang="en-US" sz="900" dirty="0">
              <a:solidFill>
                <a:schemeClr val="tx1">
                  <a:lumMod val="50000"/>
                  <a:lumOff val="50000"/>
                </a:schemeClr>
              </a:solidFill>
              <a:latin typeface="微软雅黑" pitchFamily="34" charset="-122"/>
              <a:ea typeface="微软雅黑" pitchFamily="34" charset="-122"/>
            </a:endParaRPr>
          </a:p>
        </p:txBody>
      </p:sp>
      <p:sp>
        <p:nvSpPr>
          <p:cNvPr id="16" name="Title 13"/>
          <p:cNvSpPr txBox="1">
            <a:spLocks noChangeArrowheads="1"/>
          </p:cNvSpPr>
          <p:nvPr/>
        </p:nvSpPr>
        <p:spPr bwMode="auto">
          <a:xfrm>
            <a:off x="1039813" y="1381551"/>
            <a:ext cx="2163762" cy="439874"/>
          </a:xfrm>
          <a:prstGeom prst="rect">
            <a:avLst/>
          </a:prstGeom>
          <a:noFill/>
          <a:ln w="9525">
            <a:noFill/>
            <a:miter lim="800000"/>
            <a:headEnd/>
            <a:tailEnd/>
          </a:ln>
        </p:spPr>
        <p:txBody>
          <a:bodyPr lIns="68580" tIns="34290" rIns="68580" bIns="34290" anchor="ctr"/>
          <a:lstStyle/>
          <a:p>
            <a:r>
              <a:rPr lang="zh-CN" altLang="en-US" sz="1200" dirty="0">
                <a:solidFill>
                  <a:schemeClr val="tx1">
                    <a:lumMod val="75000"/>
                    <a:lumOff val="25000"/>
                  </a:schemeClr>
                </a:solidFill>
                <a:latin typeface="微软雅黑" pitchFamily="34" charset="-122"/>
                <a:ea typeface="微软雅黑" pitchFamily="34" charset="-122"/>
              </a:rPr>
              <a:t>添加标题内容文字</a:t>
            </a:r>
            <a:endParaRPr lang="en-US" altLang="en-US" sz="1200" dirty="0">
              <a:solidFill>
                <a:schemeClr val="tx1">
                  <a:lumMod val="75000"/>
                  <a:lumOff val="25000"/>
                </a:schemeClr>
              </a:solidFill>
              <a:latin typeface="微软雅黑" pitchFamily="34" charset="-122"/>
              <a:ea typeface="微软雅黑"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ppt_x</p:attrName>
                                        </p:attrNameLst>
                                      </p:cBhvr>
                                      <p:tavLst>
                                        <p:tav tm="0">
                                          <p:val>
                                            <p:strVal val="0-#ppt_w/2"/>
                                          </p:val>
                                        </p:tav>
                                        <p:tav tm="100000">
                                          <p:val>
                                            <p:strVal val="#ppt_x"/>
                                          </p:val>
                                        </p:tav>
                                      </p:tavLst>
                                    </p:anim>
                                    <p:anim calcmode="lin" valueType="num">
                                      <p:cBhvr>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ppt_x</p:attrName>
                                        </p:attrNameLst>
                                      </p:cBhvr>
                                      <p:tavLst>
                                        <p:tav tm="0">
                                          <p:val>
                                            <p:strVal val="1+#ppt_w/2"/>
                                          </p:val>
                                        </p:tav>
                                        <p:tav tm="100000">
                                          <p:val>
                                            <p:strVal val="#ppt_x"/>
                                          </p:val>
                                        </p:tav>
                                      </p:tavLst>
                                    </p:anim>
                                    <p:anim calcmode="lin" valueType="num">
                                      <p:cBhvr>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ppt_x</p:attrName>
                                        </p:attrNameLst>
                                      </p:cBhvr>
                                      <p:tavLst>
                                        <p:tav tm="0">
                                          <p:val>
                                            <p:strVal val="0-#ppt_w/2"/>
                                          </p:val>
                                        </p:tav>
                                        <p:tav tm="100000">
                                          <p:val>
                                            <p:strVal val="#ppt_x"/>
                                          </p:val>
                                        </p:tav>
                                      </p:tavLst>
                                    </p:anim>
                                    <p:anim calcmode="lin" valueType="num">
                                      <p:cBhvr>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ppt_x</p:attrName>
                                        </p:attrNameLst>
                                      </p:cBhvr>
                                      <p:tavLst>
                                        <p:tav tm="0">
                                          <p:val>
                                            <p:strVal val="1+#ppt_w/2"/>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ppt_x</p:attrName>
                                        </p:attrNameLst>
                                      </p:cBhvr>
                                      <p:tavLst>
                                        <p:tav tm="0">
                                          <p:val>
                                            <p:strVal val="0-#ppt_w/2"/>
                                          </p:val>
                                        </p:tav>
                                        <p:tav tm="100000">
                                          <p:val>
                                            <p:strVal val="#ppt_x"/>
                                          </p:val>
                                        </p:tav>
                                      </p:tavLst>
                                    </p:anim>
                                    <p:anim calcmode="lin" valueType="num">
                                      <p:cBhvr>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1+#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ppt_x</p:attrName>
                                        </p:attrNameLst>
                                      </p:cBhvr>
                                      <p:tavLst>
                                        <p:tav tm="0">
                                          <p:val>
                                            <p:strVal val="0-#ppt_w/2"/>
                                          </p:val>
                                        </p:tav>
                                        <p:tav tm="100000">
                                          <p:val>
                                            <p:strVal val="#ppt_x"/>
                                          </p:val>
                                        </p:tav>
                                      </p:tavLst>
                                    </p:anim>
                                    <p:anim calcmode="lin" valueType="num">
                                      <p:cBhvr>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ppt_x</p:attrName>
                                        </p:attrNameLst>
                                      </p:cBhvr>
                                      <p:tavLst>
                                        <p:tav tm="0">
                                          <p:val>
                                            <p:strVal val="1+#ppt_w/2"/>
                                          </p:val>
                                        </p:tav>
                                        <p:tav tm="100000">
                                          <p:val>
                                            <p:strVal val="#ppt_x"/>
                                          </p:val>
                                        </p:tav>
                                      </p:tavLst>
                                    </p:anim>
                                    <p:anim calcmode="lin" valueType="num">
                                      <p:cBhvr>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ppt_x</p:attrName>
                                        </p:attrNameLst>
                                      </p:cBhvr>
                                      <p:tavLst>
                                        <p:tav tm="0">
                                          <p:val>
                                            <p:strVal val="0-#ppt_w/2"/>
                                          </p:val>
                                        </p:tav>
                                        <p:tav tm="100000">
                                          <p:val>
                                            <p:strVal val="#ppt_x"/>
                                          </p:val>
                                        </p:tav>
                                      </p:tavLst>
                                    </p:anim>
                                    <p:anim calcmode="lin" valueType="num">
                                      <p:cBhvr>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ppt_x</p:attrName>
                                        </p:attrNameLst>
                                      </p:cBhvr>
                                      <p:tavLst>
                                        <p:tav tm="0">
                                          <p:val>
                                            <p:strVal val="1+#ppt_w/2"/>
                                          </p:val>
                                        </p:tav>
                                        <p:tav tm="100000">
                                          <p:val>
                                            <p:strVal val="#ppt_x"/>
                                          </p:val>
                                        </p:tav>
                                      </p:tavLst>
                                    </p:anim>
                                    <p:anim calcmode="lin" valueType="num">
                                      <p:cBhvr>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7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22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6739" y="1176701"/>
            <a:ext cx="8016875" cy="483337"/>
          </a:xfrm>
          <a:prstGeom prst="rect">
            <a:avLst/>
          </a:prstGeom>
          <a:noFill/>
          <a:ln w="9525">
            <a:noFill/>
            <a:miter lim="800000"/>
            <a:headEnd/>
            <a:tailEnd/>
          </a:ln>
        </p:spPr>
        <p:txBody>
          <a:bodyPr>
            <a:spAutoFit/>
          </a:bodyPr>
          <a:lstStyle/>
          <a:p>
            <a:pPr>
              <a:lnSpc>
                <a:spcPct val="150000"/>
              </a:lnSpc>
              <a:spcBef>
                <a:spcPts val="600"/>
              </a:spcBef>
              <a:spcAft>
                <a:spcPts val="600"/>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a:blip r:embed="rId3" cstate="print"/>
          <a:stretch>
            <a:fillRect/>
          </a:stretch>
        </p:blipFill>
        <p:spPr bwMode="auto">
          <a:xfrm>
            <a:off x="827584" y="2107263"/>
            <a:ext cx="5184576" cy="2420097"/>
          </a:xfrm>
          <a:prstGeom prst="rect">
            <a:avLst/>
          </a:prstGeom>
          <a:noFill/>
          <a:ln w="9525">
            <a:noFill/>
            <a:miter lim="800000"/>
            <a:headEnd/>
            <a:tailEnd/>
          </a:ln>
        </p:spPr>
      </p:pic>
      <p:sp>
        <p:nvSpPr>
          <p:cNvPr id="29" name="Rectangle 12"/>
          <p:cNvSpPr/>
          <p:nvPr/>
        </p:nvSpPr>
        <p:spPr bwMode="auto">
          <a:xfrm>
            <a:off x="6130925" y="2107263"/>
            <a:ext cx="2452688" cy="2420097"/>
          </a:xfrm>
          <a:prstGeom prst="rect">
            <a:avLst/>
          </a:prstGeom>
          <a:solidFill>
            <a:schemeClr val="accent1"/>
          </a:solidFill>
          <a:ln w="9525" cap="flat" cmpd="sng" algn="ctr">
            <a:noFill/>
            <a:prstDash val="solid"/>
            <a:headEnd type="none" w="med" len="med"/>
            <a:tailEnd type="none" w="med" len="med"/>
          </a:ln>
          <a:effectLst/>
        </p:spPr>
        <p:txBody>
          <a:bodyPr lIns="137166" tIns="68583" rIns="34292" bIns="34292"/>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fontAlgn="auto">
              <a:spcBef>
                <a:spcPts val="0"/>
              </a:spcBef>
              <a:spcAft>
                <a:spcPts val="450"/>
              </a:spcAft>
              <a:defRPr/>
            </a:pPr>
            <a:endParaRPr lang="en-US" sz="2700" dirty="0">
              <a:solidFill>
                <a:srgbClr val="FFFFFF">
                  <a:alpha val="99000"/>
                </a:srgbClr>
              </a:solidFill>
              <a:latin typeface="Segoe UI Light" panose="020B0502040204020203" pitchFamily="34" charset="0"/>
            </a:endParaRPr>
          </a:p>
        </p:txBody>
      </p:sp>
      <p:sp>
        <p:nvSpPr>
          <p:cNvPr id="30" name="文本框 81"/>
          <p:cNvSpPr txBox="1">
            <a:spLocks noChangeArrowheads="1"/>
          </p:cNvSpPr>
          <p:nvPr/>
        </p:nvSpPr>
        <p:spPr bwMode="auto">
          <a:xfrm>
            <a:off x="6423025" y="2494733"/>
            <a:ext cx="1944688" cy="1734085"/>
          </a:xfrm>
          <a:prstGeom prst="rect">
            <a:avLst/>
          </a:prstGeom>
          <a:noFill/>
          <a:ln w="9525">
            <a:noFill/>
            <a:miter lim="800000"/>
            <a:headEnd/>
            <a:tailEnd/>
          </a:ln>
        </p:spPr>
        <p:txBody>
          <a:bodyPr/>
          <a:lstStyle/>
          <a:p>
            <a:pPr>
              <a:lnSpc>
                <a:spcPct val="150000"/>
              </a:lnSpc>
            </a:pPr>
            <a:r>
              <a:rPr lang="zh-CN" altLang="en-US" sz="900" dirty="0">
                <a:solidFill>
                  <a:schemeClr val="bg1"/>
                </a:solidFill>
                <a:latin typeface="微软雅黑" pitchFamily="34" charset="-122"/>
                <a:ea typeface="微软雅黑" pitchFamily="34" charset="-122"/>
              </a:rPr>
              <a:t>此处输入您的文本请在此处输入您的文本此处输入您的文本此处输入您的文本此处输入您的文本请在此处输入您的文本此处输入您的文本。</a:t>
            </a: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bwMode="auto">
          <a:xfrm>
            <a:off x="2366629" y="1131940"/>
            <a:ext cx="1442867" cy="845352"/>
            <a:chOff x="0" y="0"/>
            <a:chExt cx="9801" cy="6692"/>
          </a:xfrm>
          <a:solidFill>
            <a:schemeClr val="accent1"/>
          </a:solidFill>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grpSp>
      <p:grpSp>
        <p:nvGrpSpPr>
          <p:cNvPr id="3" name="Group 12"/>
          <p:cNvGrpSpPr/>
          <p:nvPr/>
        </p:nvGrpSpPr>
        <p:grpSpPr bwMode="auto">
          <a:xfrm>
            <a:off x="5120294" y="1131940"/>
            <a:ext cx="1442867" cy="845352"/>
            <a:chOff x="0" y="0"/>
            <a:chExt cx="9801" cy="6692"/>
          </a:xfrm>
          <a:solidFill>
            <a:schemeClr val="accent2"/>
          </a:solidFill>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grpSp>
      <p:sp>
        <p:nvSpPr>
          <p:cNvPr id="48" name="Text Box 16"/>
          <p:cNvSpPr txBox="1">
            <a:spLocks noChangeArrowheads="1"/>
          </p:cNvSpPr>
          <p:nvPr/>
        </p:nvSpPr>
        <p:spPr bwMode="auto">
          <a:xfrm>
            <a:off x="2366963" y="2091384"/>
            <a:ext cx="1611312" cy="250902"/>
          </a:xfrm>
          <a:prstGeom prst="rect">
            <a:avLst/>
          </a:prstGeom>
          <a:solidFill>
            <a:schemeClr val="accent1"/>
          </a:solidFill>
          <a:ln w="3175">
            <a:noFill/>
            <a:bevel/>
            <a:headEnd/>
            <a:tailEnd/>
          </a:ln>
        </p:spPr>
        <p:txBody>
          <a:bodyPr lIns="62118" tIns="31058" rIns="62118" bIns="31058" anchor="ctr"/>
          <a:lstStyle/>
          <a:p>
            <a:pPr algn="ctr"/>
            <a:r>
              <a:rPr lang="zh-CN" altLang="en-US" sz="1200" dirty="0">
                <a:solidFill>
                  <a:srgbClr val="F8F8F8"/>
                </a:solidFill>
                <a:ea typeface="微软雅黑" pitchFamily="34" charset="-122"/>
              </a:rPr>
              <a:t>添加标题</a:t>
            </a:r>
          </a:p>
        </p:txBody>
      </p:sp>
      <p:sp>
        <p:nvSpPr>
          <p:cNvPr id="49" name="Rectangle 17"/>
          <p:cNvSpPr>
            <a:spLocks noChangeArrowheads="1"/>
          </p:cNvSpPr>
          <p:nvPr/>
        </p:nvSpPr>
        <p:spPr bwMode="auto">
          <a:xfrm>
            <a:off x="2366963" y="2385161"/>
            <a:ext cx="1612900" cy="1462539"/>
          </a:xfrm>
          <a:prstGeom prst="rect">
            <a:avLst/>
          </a:prstGeom>
          <a:solidFill>
            <a:schemeClr val="accent1"/>
          </a:solidFill>
          <a:ln w="9525">
            <a:noFill/>
            <a:miter lim="800000"/>
            <a:headEnd/>
            <a:tailEnd/>
          </a:ln>
        </p:spPr>
        <p:txBody>
          <a:bodyPr lIns="62118" tIns="31058" rIns="62118" bIns="31058" anchor="ctr"/>
          <a:lstStyle/>
          <a:p>
            <a:pPr>
              <a:lnSpc>
                <a:spcPct val="130000"/>
              </a:lnSpc>
            </a:pPr>
            <a:endParaRPr lang="zh-CN" altLang="en-US" sz="1000">
              <a:latin typeface="微软雅黑" pitchFamily="34" charset="-122"/>
              <a:ea typeface="微软雅黑" pitchFamily="34" charset="-122"/>
            </a:endParaRPr>
          </a:p>
        </p:txBody>
      </p:sp>
      <p:sp>
        <p:nvSpPr>
          <p:cNvPr id="50" name="Text Box 18"/>
          <p:cNvSpPr txBox="1">
            <a:spLocks noChangeArrowheads="1"/>
          </p:cNvSpPr>
          <p:nvPr/>
        </p:nvSpPr>
        <p:spPr bwMode="auto">
          <a:xfrm>
            <a:off x="5119688" y="2091384"/>
            <a:ext cx="1612900" cy="273134"/>
          </a:xfrm>
          <a:prstGeom prst="rect">
            <a:avLst/>
          </a:prstGeom>
          <a:solidFill>
            <a:schemeClr val="accent2"/>
          </a:solidFill>
          <a:ln w="3175">
            <a:noFill/>
            <a:bevel/>
            <a:headEnd/>
            <a:tailEnd/>
          </a:ln>
        </p:spPr>
        <p:txBody>
          <a:bodyPr lIns="62118" tIns="31058" rIns="62118" bIns="31058" anchor="ctr"/>
          <a:lstStyle/>
          <a:p>
            <a:pPr algn="ctr"/>
            <a:r>
              <a:rPr lang="zh-CN" altLang="en-US" sz="1200" dirty="0">
                <a:solidFill>
                  <a:srgbClr val="F8F8F8"/>
                </a:solidFill>
                <a:ea typeface="微软雅黑" pitchFamily="34" charset="-122"/>
              </a:rPr>
              <a:t>添加标题</a:t>
            </a:r>
          </a:p>
        </p:txBody>
      </p:sp>
      <p:sp>
        <p:nvSpPr>
          <p:cNvPr id="51" name="Rectangle 19"/>
          <p:cNvSpPr>
            <a:spLocks noChangeArrowheads="1"/>
          </p:cNvSpPr>
          <p:nvPr/>
        </p:nvSpPr>
        <p:spPr bwMode="auto">
          <a:xfrm>
            <a:off x="5119688" y="2385161"/>
            <a:ext cx="1612900" cy="1462539"/>
          </a:xfrm>
          <a:prstGeom prst="rect">
            <a:avLst/>
          </a:prstGeom>
          <a:solidFill>
            <a:schemeClr val="accent2"/>
          </a:solidFill>
          <a:ln w="9525">
            <a:noFill/>
            <a:miter lim="800000"/>
            <a:headEnd/>
            <a:tailEnd/>
          </a:ln>
        </p:spPr>
        <p:txBody>
          <a:bodyPr lIns="62118" tIns="31058" rIns="62118" bIns="31058" anchor="ctr"/>
          <a:lstStyle/>
          <a:p>
            <a:pPr>
              <a:lnSpc>
                <a:spcPct val="130000"/>
              </a:lnSpc>
            </a:pPr>
            <a:endParaRPr lang="zh-CN" altLang="en-US" sz="1000">
              <a:latin typeface="微软雅黑" pitchFamily="34" charset="-122"/>
              <a:ea typeface="微软雅黑" pitchFamily="34" charset="-122"/>
            </a:endParaRPr>
          </a:p>
        </p:txBody>
      </p:sp>
      <p:sp>
        <p:nvSpPr>
          <p:cNvPr id="52" name="Text Box 20"/>
          <p:cNvSpPr txBox="1">
            <a:spLocks noChangeArrowheads="1"/>
          </p:cNvSpPr>
          <p:nvPr/>
        </p:nvSpPr>
        <p:spPr bwMode="auto">
          <a:xfrm>
            <a:off x="2486026" y="2482029"/>
            <a:ext cx="1401763" cy="782920"/>
          </a:xfrm>
          <a:prstGeom prst="rect">
            <a:avLst/>
          </a:prstGeom>
          <a:noFill/>
          <a:ln w="9525">
            <a:noFill/>
            <a:miter lim="800000"/>
            <a:headEnd/>
            <a:tailEnd/>
          </a:ln>
        </p:spPr>
        <p:txBody>
          <a:bodyPr lIns="62118" tIns="31058" rIns="62118" bIns="31058">
            <a:spAutoFit/>
          </a:bodyPr>
          <a:lstStyle/>
          <a:p>
            <a:pPr>
              <a:lnSpc>
                <a:spcPct val="130000"/>
              </a:lnSpc>
            </a:pPr>
            <a:r>
              <a:rPr lang="zh-CN" altLang="en-US" sz="9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sp>
        <p:nvSpPr>
          <p:cNvPr id="53" name="Text Box 21"/>
          <p:cNvSpPr txBox="1">
            <a:spLocks noChangeArrowheads="1"/>
          </p:cNvSpPr>
          <p:nvPr/>
        </p:nvSpPr>
        <p:spPr bwMode="auto">
          <a:xfrm>
            <a:off x="5240338" y="2482029"/>
            <a:ext cx="1401762" cy="782920"/>
          </a:xfrm>
          <a:prstGeom prst="rect">
            <a:avLst/>
          </a:prstGeom>
          <a:noFill/>
          <a:ln w="9525">
            <a:noFill/>
            <a:miter lim="800000"/>
            <a:headEnd/>
            <a:tailEnd/>
          </a:ln>
        </p:spPr>
        <p:txBody>
          <a:bodyPr lIns="62118" tIns="31058" rIns="62118" bIns="31058">
            <a:spAutoFit/>
          </a:bodyPr>
          <a:lstStyle/>
          <a:p>
            <a:pPr>
              <a:lnSpc>
                <a:spcPct val="130000"/>
              </a:lnSpc>
            </a:pPr>
            <a:r>
              <a:rPr lang="zh-CN" altLang="en-US" sz="90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grpSp>
        <p:nvGrpSpPr>
          <p:cNvPr id="4" name="Group 22"/>
          <p:cNvGrpSpPr/>
          <p:nvPr/>
        </p:nvGrpSpPr>
        <p:grpSpPr bwMode="auto">
          <a:xfrm>
            <a:off x="4199673" y="2005762"/>
            <a:ext cx="733160" cy="734137"/>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fontAlgn="auto">
                <a:lnSpc>
                  <a:spcPct val="130000"/>
                </a:lnSpc>
              </a:pPr>
              <a:endParaRPr lang="zh-CN" altLang="en-US" sz="1000" noProof="1">
                <a:latin typeface="微软雅黑" panose="020B0503020204020204" pitchFamily="34" charset="-122"/>
                <a:ea typeface="微软雅黑" panose="020B0503020204020204"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auto">
                <a:lnSpc>
                  <a:spcPct val="130000"/>
                </a:lnSpc>
              </a:pPr>
              <a:r>
                <a:rPr lang="en-US" altLang="zh-CN" sz="1000" b="1" noProof="1">
                  <a:solidFill>
                    <a:srgbClr val="F8F8F8"/>
                  </a:solidFill>
                  <a:latin typeface="微软雅黑" panose="020B0503020204020204" pitchFamily="34" charset="-122"/>
                  <a:ea typeface="微软雅黑" panose="020B0503020204020204" pitchFamily="34" charset="-122"/>
                </a:rPr>
                <a:t>VS</a:t>
              </a:r>
              <a:endParaRPr lang="zh-CN" altLang="en-US" sz="1000" b="1" noProof="1">
                <a:solidFill>
                  <a:srgbClr val="F8F8F8"/>
                </a:solidFill>
                <a:latin typeface="微软雅黑" panose="020B0503020204020204" pitchFamily="34" charset="-122"/>
                <a:ea typeface="微软雅黑" panose="020B0503020204020204" pitchFamily="34" charset="-122"/>
              </a:endParaRPr>
            </a:p>
          </p:txBody>
        </p:sp>
      </p:grpSp>
      <p:sp>
        <p:nvSpPr>
          <p:cNvPr id="57" name="Rectangle 269"/>
          <p:cNvSpPr/>
          <p:nvPr/>
        </p:nvSpPr>
        <p:spPr>
          <a:xfrm>
            <a:off x="1116013" y="4063667"/>
            <a:ext cx="6985000" cy="5970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anchor="ctr"/>
          <a:lstStyle/>
          <a:p>
            <a:pPr algn="ctr" fontAlgn="auto"/>
            <a:endParaRPr lang="en-US" sz="700" noProof="1">
              <a:solidFill>
                <a:schemeClr val="accent1">
                  <a:lumMod val="75000"/>
                </a:schemeClr>
              </a:solidFill>
              <a:latin typeface="微软雅黑" panose="020B0503020204020204" pitchFamily="34" charset="-122"/>
              <a:ea typeface="微软雅黑" panose="020B0503020204020204" pitchFamily="34" charset="-122"/>
            </a:endParaRPr>
          </a:p>
        </p:txBody>
      </p:sp>
      <p:sp>
        <p:nvSpPr>
          <p:cNvPr id="58" name="Text Box 7"/>
          <p:cNvSpPr txBox="1">
            <a:spLocks noChangeArrowheads="1"/>
          </p:cNvSpPr>
          <p:nvPr/>
        </p:nvSpPr>
        <p:spPr bwMode="auto">
          <a:xfrm>
            <a:off x="1547813" y="4149804"/>
            <a:ext cx="5986462" cy="391462"/>
          </a:xfrm>
          <a:prstGeom prst="rect">
            <a:avLst/>
          </a:prstGeom>
          <a:noFill/>
          <a:ln w="9525">
            <a:noFill/>
            <a:miter lim="800000"/>
            <a:headEnd/>
            <a:tailEnd/>
          </a:ln>
        </p:spPr>
        <p:txBody>
          <a:bodyPr lIns="31058" tIns="15530" rIns="31058" bIns="15530" anchor="ctr">
            <a:spAutoFit/>
          </a:bodyPr>
          <a:lstStyle/>
          <a:p>
            <a:pPr algn="ctr" defTabSz="739775">
              <a:lnSpc>
                <a:spcPct val="130000"/>
              </a:lnSpc>
            </a:pPr>
            <a:r>
              <a:rPr lang="zh-CN" altLang="en-US" sz="900" dirty="0">
                <a:solidFill>
                  <a:schemeClr val="bg1"/>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a:t>
            </a:r>
            <a:endParaRPr lang="en-US" altLang="en-US" sz="900" dirty="0">
              <a:solidFill>
                <a:schemeClr val="bg1"/>
              </a:solidFill>
              <a:latin typeface="微软雅黑" pitchFamily="34" charset="-122"/>
              <a:ea typeface="微软雅黑"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ppt_x</p:attrName>
                                        </p:attrNameLst>
                                      </p:cBhvr>
                                      <p:tavLst>
                                        <p:tav tm="0">
                                          <p:val>
                                            <p:strVal val="#ppt_x"/>
                                          </p:val>
                                        </p:tav>
                                        <p:tav tm="100000">
                                          <p:val>
                                            <p:strVal val="#ppt_x"/>
                                          </p:val>
                                        </p:tav>
                                      </p:tavLst>
                                    </p:anim>
                                    <p:anim calcmode="lin" valueType="num">
                                      <p:cBhvr>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ppt_x</p:attrName>
                                        </p:attrNameLst>
                                      </p:cBhvr>
                                      <p:tavLst>
                                        <p:tav tm="0">
                                          <p:val>
                                            <p:strVal val="#ppt_x"/>
                                          </p:val>
                                        </p:tav>
                                        <p:tav tm="100000">
                                          <p:val>
                                            <p:strVal val="#ppt_x"/>
                                          </p:val>
                                        </p:tav>
                                      </p:tavLst>
                                    </p:anim>
                                    <p:anim calcmode="lin" valueType="num">
                                      <p:cBhvr>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p:cTn id="46" dur="250" fill="hold"/>
                                        <p:tgtEl>
                                          <p:spTgt spid="57"/>
                                        </p:tgtEl>
                                        <p:attrNameLst>
                                          <p:attrName>ppt_x</p:attrName>
                                        </p:attrNameLst>
                                      </p:cBhvr>
                                      <p:tavLst>
                                        <p:tav tm="0">
                                          <p:val>
                                            <p:strVal val="#ppt_x"/>
                                          </p:val>
                                        </p:tav>
                                        <p:tav tm="100000">
                                          <p:val>
                                            <p:strVal val="#ppt_x"/>
                                          </p:val>
                                        </p:tav>
                                      </p:tavLst>
                                    </p:anim>
                                    <p:anim calcmode="lin" valueType="num">
                                      <p:cBhvr>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250" fill="hold"/>
                                        <p:tgtEl>
                                          <p:spTgt spid="58"/>
                                        </p:tgtEl>
                                        <p:attrNameLst>
                                          <p:attrName>ppt_x</p:attrName>
                                        </p:attrNameLst>
                                      </p:cBhvr>
                                      <p:tavLst>
                                        <p:tav tm="0">
                                          <p:val>
                                            <p:strVal val="#ppt_x"/>
                                          </p:val>
                                        </p:tav>
                                        <p:tav tm="100000">
                                          <p:val>
                                            <p:strVal val="#ppt_x"/>
                                          </p:val>
                                        </p:tav>
                                      </p:tavLst>
                                    </p:anim>
                                    <p:anim calcmode="lin" valueType="num">
                                      <p:cBhvr>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animBg="1"/>
      <p:bldP spid="50" grpId="0" bldLvl="0" animBg="1"/>
      <p:bldP spid="51" grpId="0" animBg="1"/>
      <p:bldP spid="52" grpId="0" bldLvl="0"/>
      <p:bldP spid="53" grpId="0"/>
      <p:bldP spid="57" grpId="0" animBg="1"/>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24"/>
          <p:cNvSpPr>
            <a:spLocks noChangeArrowheads="1"/>
          </p:cNvSpPr>
          <p:nvPr/>
        </p:nvSpPr>
        <p:spPr bwMode="auto">
          <a:xfrm>
            <a:off x="504120" y="1529105"/>
            <a:ext cx="2015306"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200" dirty="0">
                <a:solidFill>
                  <a:schemeClr val="tx1">
                    <a:lumMod val="75000"/>
                    <a:lumOff val="25000"/>
                  </a:schemeClr>
                </a:solidFill>
                <a:ea typeface="微软雅黑" pitchFamily="34" charset="-122"/>
              </a:rPr>
              <a:t>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86" name="Rectangle 24"/>
          <p:cNvSpPr>
            <a:spLocks noChangeArrowheads="1"/>
          </p:cNvSpPr>
          <p:nvPr/>
        </p:nvSpPr>
        <p:spPr bwMode="auto">
          <a:xfrm>
            <a:off x="504120" y="3154925"/>
            <a:ext cx="2015306"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200" dirty="0">
                <a:solidFill>
                  <a:schemeClr val="tx1">
                    <a:lumMod val="75000"/>
                    <a:lumOff val="25000"/>
                  </a:schemeClr>
                </a:solidFill>
                <a:ea typeface="微软雅黑" pitchFamily="34" charset="-122"/>
              </a:rPr>
              <a:t>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800" dirty="0">
                <a:solidFill>
                  <a:schemeClr val="tx1">
                    <a:lumMod val="50000"/>
                    <a:lumOff val="50000"/>
                  </a:schemeClr>
                </a:solidFill>
                <a:latin typeface="微软雅黑" pitchFamily="34" charset="-122"/>
                <a:ea typeface="微软雅黑" pitchFamily="34" charset="-122"/>
              </a:rPr>
              <a:t>。</a:t>
            </a:r>
          </a:p>
        </p:txBody>
      </p:sp>
      <p:sp>
        <p:nvSpPr>
          <p:cNvPr id="88" name="Rectangle 24"/>
          <p:cNvSpPr>
            <a:spLocks noChangeArrowheads="1"/>
          </p:cNvSpPr>
          <p:nvPr/>
        </p:nvSpPr>
        <p:spPr bwMode="auto">
          <a:xfrm>
            <a:off x="6516216" y="1529104"/>
            <a:ext cx="2015306"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90" name="Rectangle 24"/>
          <p:cNvSpPr>
            <a:spLocks noChangeArrowheads="1"/>
          </p:cNvSpPr>
          <p:nvPr/>
        </p:nvSpPr>
        <p:spPr bwMode="auto">
          <a:xfrm>
            <a:off x="6516216" y="3154924"/>
            <a:ext cx="2015306"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3" name="组合 70"/>
          <p:cNvGrpSpPr/>
          <p:nvPr/>
        </p:nvGrpSpPr>
        <p:grpSpPr>
          <a:xfrm>
            <a:off x="3925336" y="2099013"/>
            <a:ext cx="1233478" cy="1235245"/>
            <a:chOff x="1903413" y="1601788"/>
            <a:chExt cx="1949450" cy="1951038"/>
          </a:xfrm>
        </p:grpSpPr>
        <p:sp>
          <p:nvSpPr>
            <p:cNvPr id="72" name="Oval 6"/>
            <p:cNvSpPr>
              <a:spLocks noChangeArrowheads="1"/>
            </p:cNvSpPr>
            <p:nvPr/>
          </p:nvSpPr>
          <p:spPr bwMode="auto">
            <a:xfrm>
              <a:off x="1911350" y="161131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73" name="Oval 7"/>
            <p:cNvSpPr>
              <a:spLocks noChangeArrowheads="1"/>
            </p:cNvSpPr>
            <p:nvPr/>
          </p:nvSpPr>
          <p:spPr bwMode="auto">
            <a:xfrm>
              <a:off x="2730500" y="2430463"/>
              <a:ext cx="295275" cy="295275"/>
            </a:xfrm>
            <a:prstGeom prst="ellipse">
              <a:avLst/>
            </a:pr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74" name="Freeform 8"/>
            <p:cNvSpPr>
              <a:spLocks noEditPoints="1"/>
            </p:cNvSpPr>
            <p:nvPr/>
          </p:nvSpPr>
          <p:spPr bwMode="auto">
            <a:xfrm>
              <a:off x="1903413" y="1601788"/>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75" name="Freeform 9"/>
            <p:cNvSpPr>
              <a:spLocks noEditPoints="1"/>
            </p:cNvSpPr>
            <p:nvPr/>
          </p:nvSpPr>
          <p:spPr bwMode="auto">
            <a:xfrm>
              <a:off x="2181225" y="1882776"/>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76" name="Freeform 10"/>
            <p:cNvSpPr>
              <a:spLocks noEditPoints="1"/>
            </p:cNvSpPr>
            <p:nvPr/>
          </p:nvSpPr>
          <p:spPr bwMode="auto">
            <a:xfrm>
              <a:off x="2468563" y="2168526"/>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grpSp>
      <p:grpSp>
        <p:nvGrpSpPr>
          <p:cNvPr id="4" name="组合 76"/>
          <p:cNvGrpSpPr/>
          <p:nvPr/>
        </p:nvGrpSpPr>
        <p:grpSpPr>
          <a:xfrm>
            <a:off x="3675226" y="1982424"/>
            <a:ext cx="868858" cy="734714"/>
            <a:chOff x="1508126" y="1417638"/>
            <a:chExt cx="1373187" cy="1160463"/>
          </a:xfrm>
        </p:grpSpPr>
        <p:sp>
          <p:nvSpPr>
            <p:cNvPr id="78" name="Freeform 11"/>
            <p:cNvSpPr/>
            <p:nvPr/>
          </p:nvSpPr>
          <p:spPr bwMode="auto">
            <a:xfrm>
              <a:off x="1508126" y="1636713"/>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accent3"/>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79" name="Freeform 12"/>
            <p:cNvSpPr/>
            <p:nvPr/>
          </p:nvSpPr>
          <p:spPr bwMode="auto">
            <a:xfrm>
              <a:off x="1720850" y="1417638"/>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accent3">
                <a:lumMod val="60000"/>
                <a:lumOff val="40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80" name="Freeform 13"/>
            <p:cNvSpPr/>
            <p:nvPr/>
          </p:nvSpPr>
          <p:spPr bwMode="auto">
            <a:xfrm>
              <a:off x="1660525" y="1577976"/>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81" name="Freeform 14"/>
            <p:cNvSpPr/>
            <p:nvPr/>
          </p:nvSpPr>
          <p:spPr bwMode="auto">
            <a:xfrm>
              <a:off x="2600325" y="2459038"/>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82" name="Freeform 15"/>
            <p:cNvSpPr/>
            <p:nvPr/>
          </p:nvSpPr>
          <p:spPr bwMode="auto">
            <a:xfrm>
              <a:off x="2725738" y="2324101"/>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9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grpSp>
      <p:sp>
        <p:nvSpPr>
          <p:cNvPr id="83" name="Freeform 12"/>
          <p:cNvSpPr/>
          <p:nvPr/>
        </p:nvSpPr>
        <p:spPr bwMode="auto">
          <a:xfrm flipV="1">
            <a:off x="3675226" y="2716636"/>
            <a:ext cx="868858" cy="817656"/>
          </a:xfrm>
          <a:custGeom>
            <a:avLst/>
            <a:gdLst/>
            <a:ahLst/>
            <a:cxnLst/>
            <a:rect l="l" t="t" r="r" b="b"/>
            <a:pathLst>
              <a:path w="1373187" h="1291466">
                <a:moveTo>
                  <a:pt x="1373186" y="1291466"/>
                </a:moveTo>
                <a:lnTo>
                  <a:pt x="1316220" y="1239784"/>
                </a:lnTo>
                <a:lnTo>
                  <a:pt x="1316221" y="1239784"/>
                </a:lnTo>
                <a:lnTo>
                  <a:pt x="1373187" y="1291466"/>
                </a:lnTo>
                <a:lnTo>
                  <a:pt x="1217612" y="1008792"/>
                </a:lnTo>
                <a:lnTo>
                  <a:pt x="1224267" y="1113714"/>
                </a:lnTo>
                <a:cubicBezTo>
                  <a:pt x="1123585" y="1022574"/>
                  <a:pt x="907850" y="827283"/>
                  <a:pt x="445585" y="408824"/>
                </a:cubicBezTo>
                <a:lnTo>
                  <a:pt x="450849" y="206706"/>
                </a:lnTo>
                <a:lnTo>
                  <a:pt x="219074" y="0"/>
                </a:lnTo>
                <a:lnTo>
                  <a:pt x="213889" y="199085"/>
                </a:lnTo>
                <a:lnTo>
                  <a:pt x="205595" y="191578"/>
                </a:lnTo>
                <a:cubicBezTo>
                  <a:pt x="192296" y="178438"/>
                  <a:pt x="173086" y="181723"/>
                  <a:pt x="162743" y="194863"/>
                </a:cubicBezTo>
                <a:cubicBezTo>
                  <a:pt x="152399" y="209645"/>
                  <a:pt x="153877" y="230996"/>
                  <a:pt x="167176" y="242494"/>
                </a:cubicBezTo>
                <a:cubicBezTo>
                  <a:pt x="167176" y="242494"/>
                  <a:pt x="167176" y="242494"/>
                  <a:pt x="169337" y="244450"/>
                </a:cubicBezTo>
                <a:lnTo>
                  <a:pt x="178874" y="253084"/>
                </a:lnTo>
                <a:lnTo>
                  <a:pt x="0" y="302108"/>
                </a:lnTo>
                <a:lnTo>
                  <a:pt x="231775" y="510580"/>
                </a:lnTo>
                <a:lnTo>
                  <a:pt x="408272" y="460742"/>
                </a:lnTo>
                <a:cubicBezTo>
                  <a:pt x="557041" y="595413"/>
                  <a:pt x="797608" y="813183"/>
                  <a:pt x="1186619" y="1165328"/>
                </a:cubicBezTo>
                <a:lnTo>
                  <a:pt x="1092199" y="1180163"/>
                </a:lnTo>
                <a:close/>
              </a:path>
            </a:pathLst>
          </a:custGeom>
          <a:solidFill>
            <a:schemeClr val="accent1">
              <a:alpha val="10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endParaRPr>
          </a:p>
        </p:txBody>
      </p:sp>
      <p:sp>
        <p:nvSpPr>
          <p:cNvPr id="2" name="菱形 1"/>
          <p:cNvSpPr/>
          <p:nvPr/>
        </p:nvSpPr>
        <p:spPr>
          <a:xfrm>
            <a:off x="2701762" y="1639313"/>
            <a:ext cx="631890" cy="632278"/>
          </a:xfrm>
          <a:prstGeom prst="diamond">
            <a:avLst/>
          </a:prstGeom>
          <a:solidFill>
            <a:schemeClr val="accent1"/>
          </a:solidFill>
          <a:ln w="25400" cap="flat" cmpd="sng" algn="ctr">
            <a:noFill/>
            <a:prstDash val="solid"/>
          </a:ln>
          <a:effectLst/>
        </p:spPr>
        <p:txBody>
          <a:bodyPr lIns="0" tIns="0" rIns="0" bIns="0" rtlCol="0" anchor="ctr"/>
          <a:lstStyle/>
          <a:p>
            <a:pPr algn="ctr"/>
            <a:r>
              <a:rPr lang="en-US" altLang="zh-CN" kern="0" dirty="0">
                <a:solidFill>
                  <a:srgbClr val="F8F8F8"/>
                </a:solidFill>
                <a:latin typeface="Calibri"/>
                <a:ea typeface="宋体"/>
              </a:rPr>
              <a:t>01</a:t>
            </a:r>
            <a:endParaRPr lang="zh-CN" altLang="en-US" kern="0" dirty="0">
              <a:solidFill>
                <a:srgbClr val="F8F8F8"/>
              </a:solidFill>
              <a:latin typeface="Calibri"/>
              <a:ea typeface="宋体"/>
            </a:endParaRPr>
          </a:p>
        </p:txBody>
      </p:sp>
      <p:sp>
        <p:nvSpPr>
          <p:cNvPr id="28" name="菱形 27"/>
          <p:cNvSpPr/>
          <p:nvPr/>
        </p:nvSpPr>
        <p:spPr>
          <a:xfrm>
            <a:off x="5731301" y="1639313"/>
            <a:ext cx="631890" cy="632278"/>
          </a:xfrm>
          <a:prstGeom prst="diamond">
            <a:avLst/>
          </a:prstGeom>
          <a:solidFill>
            <a:schemeClr val="accent3"/>
          </a:solidFill>
          <a:ln w="25400" cap="flat" cmpd="sng" algn="ctr">
            <a:noFill/>
            <a:prstDash val="solid"/>
          </a:ln>
          <a:effectLst/>
        </p:spPr>
        <p:txBody>
          <a:bodyPr lIns="0" tIns="0" rIns="0" bIns="0" rtlCol="0" anchor="ctr"/>
          <a:lstStyle/>
          <a:p>
            <a:pPr algn="ctr"/>
            <a:r>
              <a:rPr lang="en-US" altLang="zh-CN" kern="0" dirty="0">
                <a:solidFill>
                  <a:srgbClr val="F8F8F8"/>
                </a:solidFill>
                <a:latin typeface="Calibri"/>
                <a:ea typeface="宋体"/>
              </a:rPr>
              <a:t>03</a:t>
            </a:r>
            <a:endParaRPr lang="zh-CN" altLang="en-US" kern="0" dirty="0">
              <a:solidFill>
                <a:srgbClr val="F8F8F8"/>
              </a:solidFill>
              <a:latin typeface="Calibri"/>
              <a:ea typeface="宋体"/>
            </a:endParaRPr>
          </a:p>
        </p:txBody>
      </p:sp>
      <p:sp>
        <p:nvSpPr>
          <p:cNvPr id="29" name="菱形 28"/>
          <p:cNvSpPr/>
          <p:nvPr/>
        </p:nvSpPr>
        <p:spPr>
          <a:xfrm>
            <a:off x="2701762" y="3271487"/>
            <a:ext cx="631890" cy="632278"/>
          </a:xfrm>
          <a:prstGeom prst="diamond">
            <a:avLst/>
          </a:prstGeom>
          <a:solidFill>
            <a:schemeClr val="accent2"/>
          </a:solidFill>
          <a:ln w="25400" cap="flat" cmpd="sng" algn="ctr">
            <a:noFill/>
            <a:prstDash val="solid"/>
          </a:ln>
          <a:effectLst/>
        </p:spPr>
        <p:txBody>
          <a:bodyPr lIns="0" tIns="0" rIns="0" bIns="0" rtlCol="0" anchor="ctr"/>
          <a:lstStyle/>
          <a:p>
            <a:pPr algn="ctr"/>
            <a:r>
              <a:rPr lang="en-US" altLang="zh-CN" kern="0" dirty="0">
                <a:solidFill>
                  <a:srgbClr val="F8F8F8"/>
                </a:solidFill>
                <a:latin typeface="Calibri"/>
                <a:ea typeface="宋体"/>
              </a:rPr>
              <a:t>02</a:t>
            </a:r>
            <a:endParaRPr lang="zh-CN" altLang="en-US" kern="0" dirty="0">
              <a:solidFill>
                <a:srgbClr val="F8F8F8"/>
              </a:solidFill>
              <a:latin typeface="Calibri"/>
              <a:ea typeface="宋体"/>
            </a:endParaRPr>
          </a:p>
        </p:txBody>
      </p:sp>
      <p:sp>
        <p:nvSpPr>
          <p:cNvPr id="30" name="菱形 29"/>
          <p:cNvSpPr/>
          <p:nvPr/>
        </p:nvSpPr>
        <p:spPr>
          <a:xfrm>
            <a:off x="5731301" y="3271487"/>
            <a:ext cx="631890" cy="632278"/>
          </a:xfrm>
          <a:prstGeom prst="diamond">
            <a:avLst/>
          </a:prstGeom>
          <a:solidFill>
            <a:schemeClr val="accent4"/>
          </a:solidFill>
          <a:ln w="25400" cap="flat" cmpd="sng" algn="ctr">
            <a:noFill/>
            <a:prstDash val="solid"/>
          </a:ln>
          <a:effectLst/>
        </p:spPr>
        <p:txBody>
          <a:bodyPr lIns="0" tIns="0" rIns="0" bIns="0" rtlCol="0" anchor="ctr"/>
          <a:lstStyle/>
          <a:p>
            <a:pPr algn="ctr"/>
            <a:r>
              <a:rPr lang="en-US" altLang="zh-CN" kern="0" dirty="0">
                <a:solidFill>
                  <a:srgbClr val="F8F8F8"/>
                </a:solidFill>
                <a:latin typeface="Calibri"/>
                <a:ea typeface="宋体"/>
              </a:rPr>
              <a:t>04</a:t>
            </a:r>
            <a:endParaRPr lang="zh-CN" altLang="en-US" kern="0" dirty="0">
              <a:solidFill>
                <a:srgbClr val="F8F8F8"/>
              </a:solidFill>
              <a:latin typeface="Calibri"/>
              <a:ea typeface="宋体"/>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 presetClass="entr" presetSubtype="9" fill="hold" nodeType="withEffect">
                                  <p:stCondLst>
                                    <p:cond delay="15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250" fill="hold"/>
                                        <p:tgtEl>
                                          <p:spTgt spid="4"/>
                                        </p:tgtEl>
                                        <p:attrNameLst>
                                          <p:attrName>ppt_x</p:attrName>
                                        </p:attrNameLst>
                                      </p:cBhvr>
                                      <p:tavLst>
                                        <p:tav tm="0">
                                          <p:val>
                                            <p:strVal val="0-#ppt_w/2"/>
                                          </p:val>
                                        </p:tav>
                                        <p:tav tm="100000">
                                          <p:val>
                                            <p:strVal val="#ppt_x"/>
                                          </p:val>
                                        </p:tav>
                                      </p:tavLst>
                                    </p:anim>
                                    <p:anim calcmode="lin" valueType="num">
                                      <p:cBhvr additive="base">
                                        <p:cTn id="13" dur="25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12" fill="hold" grpId="0" nodeType="withEffect">
                                  <p:stCondLst>
                                    <p:cond delay="150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250" fill="hold"/>
                                        <p:tgtEl>
                                          <p:spTgt spid="83"/>
                                        </p:tgtEl>
                                        <p:attrNameLst>
                                          <p:attrName>ppt_x</p:attrName>
                                        </p:attrNameLst>
                                      </p:cBhvr>
                                      <p:tavLst>
                                        <p:tav tm="0">
                                          <p:val>
                                            <p:strVal val="0-#ppt_w/2"/>
                                          </p:val>
                                        </p:tav>
                                        <p:tav tm="100000">
                                          <p:val>
                                            <p:strVal val="#ppt_x"/>
                                          </p:val>
                                        </p:tav>
                                      </p:tavLst>
                                    </p:anim>
                                    <p:anim calcmode="lin" valueType="num">
                                      <p:cBhvr additive="base">
                                        <p:cTn id="17" dur="250" fill="hold"/>
                                        <p:tgtEl>
                                          <p:spTgt spid="83"/>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180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2" presetClass="entr" presetSubtype="8" fill="hold" grpId="0" nodeType="withEffect">
                                  <p:stCondLst>
                                    <p:cond delay="2300"/>
                                  </p:stCondLst>
                                  <p:childTnLst>
                                    <p:set>
                                      <p:cBhvr>
                                        <p:cTn id="24" dur="1" fill="hold">
                                          <p:stCondLst>
                                            <p:cond delay="0"/>
                                          </p:stCondLst>
                                        </p:cTn>
                                        <p:tgtEl>
                                          <p:spTgt spid="84"/>
                                        </p:tgtEl>
                                        <p:attrNameLst>
                                          <p:attrName>style.visibility</p:attrName>
                                        </p:attrNameLst>
                                      </p:cBhvr>
                                      <p:to>
                                        <p:strVal val="visible"/>
                                      </p:to>
                                    </p:set>
                                    <p:anim calcmode="lin" valueType="num">
                                      <p:cBhvr additive="base">
                                        <p:cTn id="25" dur="500" fill="hold"/>
                                        <p:tgtEl>
                                          <p:spTgt spid="84"/>
                                        </p:tgtEl>
                                        <p:attrNameLst>
                                          <p:attrName>ppt_x</p:attrName>
                                        </p:attrNameLst>
                                      </p:cBhvr>
                                      <p:tavLst>
                                        <p:tav tm="0">
                                          <p:val>
                                            <p:strVal val="0-#ppt_w/2"/>
                                          </p:val>
                                        </p:tav>
                                        <p:tav tm="100000">
                                          <p:val>
                                            <p:strVal val="#ppt_x"/>
                                          </p:val>
                                        </p:tav>
                                      </p:tavLst>
                                    </p:anim>
                                    <p:anim calcmode="lin" valueType="num">
                                      <p:cBhvr additive="base">
                                        <p:cTn id="26" dur="500" fill="hold"/>
                                        <p:tgtEl>
                                          <p:spTgt spid="84"/>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230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par>
                                <p:cTn id="32" presetID="2" presetClass="entr" presetSubtype="8" fill="hold" grpId="0" nodeType="withEffect">
                                  <p:stCondLst>
                                    <p:cond delay="2800"/>
                                  </p:stCondLst>
                                  <p:childTnLst>
                                    <p:set>
                                      <p:cBhvr>
                                        <p:cTn id="33" dur="1" fill="hold">
                                          <p:stCondLst>
                                            <p:cond delay="0"/>
                                          </p:stCondLst>
                                        </p:cTn>
                                        <p:tgtEl>
                                          <p:spTgt spid="86"/>
                                        </p:tgtEl>
                                        <p:attrNameLst>
                                          <p:attrName>style.visibility</p:attrName>
                                        </p:attrNameLst>
                                      </p:cBhvr>
                                      <p:to>
                                        <p:strVal val="visible"/>
                                      </p:to>
                                    </p:set>
                                    <p:anim calcmode="lin" valueType="num">
                                      <p:cBhvr additive="base">
                                        <p:cTn id="34" dur="500" fill="hold"/>
                                        <p:tgtEl>
                                          <p:spTgt spid="86"/>
                                        </p:tgtEl>
                                        <p:attrNameLst>
                                          <p:attrName>ppt_x</p:attrName>
                                        </p:attrNameLst>
                                      </p:cBhvr>
                                      <p:tavLst>
                                        <p:tav tm="0">
                                          <p:val>
                                            <p:strVal val="0-#ppt_w/2"/>
                                          </p:val>
                                        </p:tav>
                                        <p:tav tm="100000">
                                          <p:val>
                                            <p:strVal val="#ppt_x"/>
                                          </p:val>
                                        </p:tav>
                                      </p:tavLst>
                                    </p:anim>
                                    <p:anim calcmode="lin" valueType="num">
                                      <p:cBhvr additive="base">
                                        <p:cTn id="35" dur="500" fill="hold"/>
                                        <p:tgtEl>
                                          <p:spTgt spid="86"/>
                                        </p:tgtEl>
                                        <p:attrNameLst>
                                          <p:attrName>ppt_y</p:attrName>
                                        </p:attrNameLst>
                                      </p:cBhvr>
                                      <p:tavLst>
                                        <p:tav tm="0">
                                          <p:val>
                                            <p:strVal val="#ppt_y"/>
                                          </p:val>
                                        </p:tav>
                                        <p:tav tm="100000">
                                          <p:val>
                                            <p:strVal val="#ppt_y"/>
                                          </p:val>
                                        </p:tav>
                                      </p:tavLst>
                                    </p:anim>
                                  </p:childTnLst>
                                </p:cTn>
                              </p:par>
                              <p:par>
                                <p:cTn id="36" presetID="53" presetClass="entr" presetSubtype="16" fill="hold" grpId="0" nodeType="withEffect">
                                  <p:stCondLst>
                                    <p:cond delay="280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par>
                                <p:cTn id="41" presetID="2" presetClass="entr" presetSubtype="2" fill="hold" grpId="0" nodeType="withEffect">
                                  <p:stCondLst>
                                    <p:cond delay="3300"/>
                                  </p:stCondLst>
                                  <p:childTnLst>
                                    <p:set>
                                      <p:cBhvr>
                                        <p:cTn id="42" dur="1" fill="hold">
                                          <p:stCondLst>
                                            <p:cond delay="0"/>
                                          </p:stCondLst>
                                        </p:cTn>
                                        <p:tgtEl>
                                          <p:spTgt spid="88"/>
                                        </p:tgtEl>
                                        <p:attrNameLst>
                                          <p:attrName>style.visibility</p:attrName>
                                        </p:attrNameLst>
                                      </p:cBhvr>
                                      <p:to>
                                        <p:strVal val="visible"/>
                                      </p:to>
                                    </p:set>
                                    <p:anim calcmode="lin" valueType="num">
                                      <p:cBhvr additive="base">
                                        <p:cTn id="43" dur="500" fill="hold"/>
                                        <p:tgtEl>
                                          <p:spTgt spid="88"/>
                                        </p:tgtEl>
                                        <p:attrNameLst>
                                          <p:attrName>ppt_x</p:attrName>
                                        </p:attrNameLst>
                                      </p:cBhvr>
                                      <p:tavLst>
                                        <p:tav tm="0">
                                          <p:val>
                                            <p:strVal val="1+#ppt_w/2"/>
                                          </p:val>
                                        </p:tav>
                                        <p:tav tm="100000">
                                          <p:val>
                                            <p:strVal val="#ppt_x"/>
                                          </p:val>
                                        </p:tav>
                                      </p:tavLst>
                                    </p:anim>
                                    <p:anim calcmode="lin" valueType="num">
                                      <p:cBhvr additive="base">
                                        <p:cTn id="44" dur="500" fill="hold"/>
                                        <p:tgtEl>
                                          <p:spTgt spid="88"/>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33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2" presetClass="entr" presetSubtype="2" fill="hold" grpId="0" nodeType="withEffect">
                                  <p:stCondLst>
                                    <p:cond delay="3800"/>
                                  </p:stCondLst>
                                  <p:childTnLst>
                                    <p:set>
                                      <p:cBhvr>
                                        <p:cTn id="51" dur="1" fill="hold">
                                          <p:stCondLst>
                                            <p:cond delay="0"/>
                                          </p:stCondLst>
                                        </p:cTn>
                                        <p:tgtEl>
                                          <p:spTgt spid="90"/>
                                        </p:tgtEl>
                                        <p:attrNameLst>
                                          <p:attrName>style.visibility</p:attrName>
                                        </p:attrNameLst>
                                      </p:cBhvr>
                                      <p:to>
                                        <p:strVal val="visible"/>
                                      </p:to>
                                    </p:set>
                                    <p:anim calcmode="lin" valueType="num">
                                      <p:cBhvr additive="base">
                                        <p:cTn id="52" dur="500" fill="hold"/>
                                        <p:tgtEl>
                                          <p:spTgt spid="90"/>
                                        </p:tgtEl>
                                        <p:attrNameLst>
                                          <p:attrName>ppt_x</p:attrName>
                                        </p:attrNameLst>
                                      </p:cBhvr>
                                      <p:tavLst>
                                        <p:tav tm="0">
                                          <p:val>
                                            <p:strVal val="1+#ppt_w/2"/>
                                          </p:val>
                                        </p:tav>
                                        <p:tav tm="100000">
                                          <p:val>
                                            <p:strVal val="#ppt_x"/>
                                          </p:val>
                                        </p:tav>
                                      </p:tavLst>
                                    </p:anim>
                                    <p:anim calcmode="lin" valueType="num">
                                      <p:cBhvr additive="base">
                                        <p:cTn id="53"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90" grpId="0"/>
      <p:bldP spid="83" grpId="0" animBg="1"/>
      <p:bldP spid="2" grpId="0" animBg="1"/>
      <p:bldP spid="28" grpId="0" animBg="1"/>
      <p:bldP spid="29" grpId="0" animBg="1"/>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3"/>
          <p:cNvGrpSpPr/>
          <p:nvPr/>
        </p:nvGrpSpPr>
        <p:grpSpPr>
          <a:xfrm>
            <a:off x="560493" y="1229468"/>
            <a:ext cx="1613399" cy="1613478"/>
            <a:chOff x="163513" y="1171575"/>
            <a:chExt cx="2795588" cy="2794000"/>
          </a:xfrm>
        </p:grpSpPr>
        <p:sp>
          <p:nvSpPr>
            <p:cNvPr id="55"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56"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57"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58"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3" name="组合 58"/>
            <p:cNvGrpSpPr/>
            <p:nvPr/>
          </p:nvGrpSpPr>
          <p:grpSpPr>
            <a:xfrm>
              <a:off x="1090613" y="2070100"/>
              <a:ext cx="941388" cy="647700"/>
              <a:chOff x="1090613" y="2070100"/>
              <a:chExt cx="941388" cy="647700"/>
            </a:xfrm>
          </p:grpSpPr>
          <p:sp>
            <p:nvSpPr>
              <p:cNvPr id="60"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85" name="Rectangle 24"/>
          <p:cNvSpPr>
            <a:spLocks noChangeArrowheads="1"/>
          </p:cNvSpPr>
          <p:nvPr/>
        </p:nvSpPr>
        <p:spPr bwMode="auto">
          <a:xfrm>
            <a:off x="463804" y="3490407"/>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86" name="Rectangle 24"/>
          <p:cNvSpPr>
            <a:spLocks noChangeArrowheads="1"/>
          </p:cNvSpPr>
          <p:nvPr/>
        </p:nvSpPr>
        <p:spPr bwMode="auto">
          <a:xfrm>
            <a:off x="1095544"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1</a:t>
            </a:r>
            <a:endParaRPr lang="en-US" altLang="zh-CN" dirty="0">
              <a:solidFill>
                <a:schemeClr val="bg1"/>
              </a:solidFill>
            </a:endParaRPr>
          </a:p>
        </p:txBody>
      </p:sp>
      <p:sp>
        <p:nvSpPr>
          <p:cNvPr id="87" name="Rectangle 24"/>
          <p:cNvSpPr>
            <a:spLocks noChangeArrowheads="1"/>
          </p:cNvSpPr>
          <p:nvPr/>
        </p:nvSpPr>
        <p:spPr bwMode="auto">
          <a:xfrm>
            <a:off x="647564"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88" name="直接连接符 87"/>
          <p:cNvCxnSpPr/>
          <p:nvPr/>
        </p:nvCxnSpPr>
        <p:spPr>
          <a:xfrm>
            <a:off x="740063"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 name="组合 88"/>
          <p:cNvGrpSpPr/>
          <p:nvPr/>
        </p:nvGrpSpPr>
        <p:grpSpPr>
          <a:xfrm>
            <a:off x="2694093" y="1229468"/>
            <a:ext cx="1613399" cy="1613478"/>
            <a:chOff x="163513" y="1171575"/>
            <a:chExt cx="2795588" cy="2794000"/>
          </a:xfrm>
        </p:grpSpPr>
        <p:sp>
          <p:nvSpPr>
            <p:cNvPr id="90"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91"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92"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93"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5" name="组合 93"/>
            <p:cNvGrpSpPr/>
            <p:nvPr/>
          </p:nvGrpSpPr>
          <p:grpSpPr>
            <a:xfrm>
              <a:off x="1090613" y="2070100"/>
              <a:ext cx="941388" cy="647700"/>
              <a:chOff x="1090613" y="2070100"/>
              <a:chExt cx="941388" cy="647700"/>
            </a:xfrm>
          </p:grpSpPr>
          <p:sp>
            <p:nvSpPr>
              <p:cNvPr id="95"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20" name="Rectangle 24"/>
          <p:cNvSpPr>
            <a:spLocks noChangeArrowheads="1"/>
          </p:cNvSpPr>
          <p:nvPr/>
        </p:nvSpPr>
        <p:spPr bwMode="auto">
          <a:xfrm>
            <a:off x="2597404" y="3472644"/>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1" name="Rectangle 24"/>
          <p:cNvSpPr>
            <a:spLocks noChangeArrowheads="1"/>
          </p:cNvSpPr>
          <p:nvPr/>
        </p:nvSpPr>
        <p:spPr bwMode="auto">
          <a:xfrm>
            <a:off x="3229144"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2</a:t>
            </a:r>
            <a:endParaRPr lang="en-US" altLang="zh-CN" dirty="0">
              <a:solidFill>
                <a:schemeClr val="bg1"/>
              </a:solidFill>
            </a:endParaRPr>
          </a:p>
        </p:txBody>
      </p:sp>
      <p:sp>
        <p:nvSpPr>
          <p:cNvPr id="122" name="Rectangle 24"/>
          <p:cNvSpPr>
            <a:spLocks noChangeArrowheads="1"/>
          </p:cNvSpPr>
          <p:nvPr/>
        </p:nvSpPr>
        <p:spPr bwMode="auto">
          <a:xfrm>
            <a:off x="2781164"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123" name="直接连接符 122"/>
          <p:cNvCxnSpPr/>
          <p:nvPr/>
        </p:nvCxnSpPr>
        <p:spPr>
          <a:xfrm>
            <a:off x="2873663"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 name="组合 123"/>
          <p:cNvGrpSpPr/>
          <p:nvPr/>
        </p:nvGrpSpPr>
        <p:grpSpPr>
          <a:xfrm>
            <a:off x="4815540" y="1229468"/>
            <a:ext cx="1613399" cy="1613478"/>
            <a:chOff x="163513" y="1171575"/>
            <a:chExt cx="2795588" cy="2794000"/>
          </a:xfrm>
        </p:grpSpPr>
        <p:sp>
          <p:nvSpPr>
            <p:cNvPr id="125"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126"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27"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128"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7" name="组合 128"/>
            <p:cNvGrpSpPr/>
            <p:nvPr/>
          </p:nvGrpSpPr>
          <p:grpSpPr>
            <a:xfrm>
              <a:off x="1090613" y="2070100"/>
              <a:ext cx="941388" cy="647700"/>
              <a:chOff x="1090613" y="2070100"/>
              <a:chExt cx="941388" cy="647700"/>
            </a:xfrm>
          </p:grpSpPr>
          <p:sp>
            <p:nvSpPr>
              <p:cNvPr id="130"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55" name="Rectangle 24"/>
          <p:cNvSpPr>
            <a:spLocks noChangeArrowheads="1"/>
          </p:cNvSpPr>
          <p:nvPr/>
        </p:nvSpPr>
        <p:spPr bwMode="auto">
          <a:xfrm>
            <a:off x="4718852" y="3472644"/>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56" name="Rectangle 24"/>
          <p:cNvSpPr>
            <a:spLocks noChangeArrowheads="1"/>
          </p:cNvSpPr>
          <p:nvPr/>
        </p:nvSpPr>
        <p:spPr bwMode="auto">
          <a:xfrm>
            <a:off x="5350592"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3</a:t>
            </a:r>
            <a:endParaRPr lang="en-US" altLang="zh-CN" dirty="0">
              <a:solidFill>
                <a:schemeClr val="bg1"/>
              </a:solidFill>
            </a:endParaRPr>
          </a:p>
        </p:txBody>
      </p:sp>
      <p:sp>
        <p:nvSpPr>
          <p:cNvPr id="157" name="Rectangle 24"/>
          <p:cNvSpPr>
            <a:spLocks noChangeArrowheads="1"/>
          </p:cNvSpPr>
          <p:nvPr/>
        </p:nvSpPr>
        <p:spPr bwMode="auto">
          <a:xfrm>
            <a:off x="4902612"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158" name="直接连接符 157"/>
          <p:cNvCxnSpPr/>
          <p:nvPr/>
        </p:nvCxnSpPr>
        <p:spPr>
          <a:xfrm>
            <a:off x="4995111"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 name="组合 158"/>
          <p:cNvGrpSpPr/>
          <p:nvPr/>
        </p:nvGrpSpPr>
        <p:grpSpPr>
          <a:xfrm>
            <a:off x="6949141" y="1229468"/>
            <a:ext cx="1613399" cy="1613478"/>
            <a:chOff x="163513" y="1171575"/>
            <a:chExt cx="2795588" cy="2794000"/>
          </a:xfrm>
        </p:grpSpPr>
        <p:sp>
          <p:nvSpPr>
            <p:cNvPr id="160"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161"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62"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163"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nvGrpSpPr>
            <p:cNvPr id="9" name="组合 163"/>
            <p:cNvGrpSpPr/>
            <p:nvPr/>
          </p:nvGrpSpPr>
          <p:grpSpPr>
            <a:xfrm>
              <a:off x="1090613" y="2070100"/>
              <a:ext cx="941388" cy="647700"/>
              <a:chOff x="1090613" y="2070100"/>
              <a:chExt cx="941388" cy="647700"/>
            </a:xfrm>
          </p:grpSpPr>
          <p:sp>
            <p:nvSpPr>
              <p:cNvPr id="165"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90" name="Rectangle 24"/>
          <p:cNvSpPr>
            <a:spLocks noChangeArrowheads="1"/>
          </p:cNvSpPr>
          <p:nvPr/>
        </p:nvSpPr>
        <p:spPr bwMode="auto">
          <a:xfrm>
            <a:off x="6852452" y="3472644"/>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91" name="Rectangle 24"/>
          <p:cNvSpPr>
            <a:spLocks noChangeArrowheads="1"/>
          </p:cNvSpPr>
          <p:nvPr/>
        </p:nvSpPr>
        <p:spPr bwMode="auto">
          <a:xfrm>
            <a:off x="7484192"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4</a:t>
            </a:r>
            <a:endParaRPr lang="en-US" altLang="zh-CN" dirty="0">
              <a:solidFill>
                <a:schemeClr val="bg1"/>
              </a:solidFill>
            </a:endParaRPr>
          </a:p>
        </p:txBody>
      </p:sp>
      <p:sp>
        <p:nvSpPr>
          <p:cNvPr id="192" name="Rectangle 24"/>
          <p:cNvSpPr>
            <a:spLocks noChangeArrowheads="1"/>
          </p:cNvSpPr>
          <p:nvPr/>
        </p:nvSpPr>
        <p:spPr bwMode="auto">
          <a:xfrm>
            <a:off x="7036212"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193" name="直接连接符 192"/>
          <p:cNvCxnSpPr/>
          <p:nvPr/>
        </p:nvCxnSpPr>
        <p:spPr>
          <a:xfrm>
            <a:off x="7128711"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47" presetClass="entr" presetSubtype="0" fill="hold" grpId="0" nodeType="withEffect">
                                  <p:stCondLst>
                                    <p:cond delay="120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500"/>
                                        <p:tgtEl>
                                          <p:spTgt spid="87"/>
                                        </p:tgtEl>
                                      </p:cBhvr>
                                    </p:animEffect>
                                    <p:anim calcmode="lin" valueType="num">
                                      <p:cBhvr>
                                        <p:cTn id="18" dur="500" fill="hold"/>
                                        <p:tgtEl>
                                          <p:spTgt spid="87"/>
                                        </p:tgtEl>
                                        <p:attrNameLst>
                                          <p:attrName>ppt_x</p:attrName>
                                        </p:attrNameLst>
                                      </p:cBhvr>
                                      <p:tavLst>
                                        <p:tav tm="0">
                                          <p:val>
                                            <p:strVal val="#ppt_x"/>
                                          </p:val>
                                        </p:tav>
                                        <p:tav tm="100000">
                                          <p:val>
                                            <p:strVal val="#ppt_x"/>
                                          </p:val>
                                        </p:tav>
                                      </p:tavLst>
                                    </p:anim>
                                    <p:anim calcmode="lin" valueType="num">
                                      <p:cBhvr>
                                        <p:cTn id="19" dur="500" fill="hold"/>
                                        <p:tgtEl>
                                          <p:spTgt spid="87"/>
                                        </p:tgtEl>
                                        <p:attrNameLst>
                                          <p:attrName>ppt_y</p:attrName>
                                        </p:attrNameLst>
                                      </p:cBhvr>
                                      <p:tavLst>
                                        <p:tav tm="0">
                                          <p:val>
                                            <p:strVal val="#ppt_y-.1"/>
                                          </p:val>
                                        </p:tav>
                                        <p:tav tm="100000">
                                          <p:val>
                                            <p:strVal val="#ppt_y"/>
                                          </p:val>
                                        </p:tav>
                                      </p:tavLst>
                                    </p:anim>
                                  </p:childTnLst>
                                </p:cTn>
                              </p:par>
                              <p:par>
                                <p:cTn id="20" presetID="16" presetClass="entr" presetSubtype="37" fill="hold" nodeType="withEffect">
                                  <p:stCondLst>
                                    <p:cond delay="1200"/>
                                  </p:stCondLst>
                                  <p:childTnLst>
                                    <p:set>
                                      <p:cBhvr>
                                        <p:cTn id="21" dur="1" fill="hold">
                                          <p:stCondLst>
                                            <p:cond delay="0"/>
                                          </p:stCondLst>
                                        </p:cTn>
                                        <p:tgtEl>
                                          <p:spTgt spid="88"/>
                                        </p:tgtEl>
                                        <p:attrNameLst>
                                          <p:attrName>style.visibility</p:attrName>
                                        </p:attrNameLst>
                                      </p:cBhvr>
                                      <p:to>
                                        <p:strVal val="visible"/>
                                      </p:to>
                                    </p:set>
                                    <p:animEffect transition="in" filter="barn(outVertical)">
                                      <p:cBhvr>
                                        <p:cTn id="22" dur="500"/>
                                        <p:tgtEl>
                                          <p:spTgt spid="88"/>
                                        </p:tgtEl>
                                      </p:cBhvr>
                                    </p:animEffect>
                                  </p:childTnLst>
                                </p:cTn>
                              </p:par>
                              <p:par>
                                <p:cTn id="23" presetID="42" presetClass="entr" presetSubtype="0" fill="hold" grpId="0" nodeType="withEffect">
                                  <p:stCondLst>
                                    <p:cond delay="12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anim calcmode="lin" valueType="num">
                                      <p:cBhvr>
                                        <p:cTn id="26" dur="500" fill="hold"/>
                                        <p:tgtEl>
                                          <p:spTgt spid="85"/>
                                        </p:tgtEl>
                                        <p:attrNameLst>
                                          <p:attrName>ppt_x</p:attrName>
                                        </p:attrNameLst>
                                      </p:cBhvr>
                                      <p:tavLst>
                                        <p:tav tm="0">
                                          <p:val>
                                            <p:strVal val="#ppt_x"/>
                                          </p:val>
                                        </p:tav>
                                        <p:tav tm="100000">
                                          <p:val>
                                            <p:strVal val="#ppt_x"/>
                                          </p:val>
                                        </p:tav>
                                      </p:tavLst>
                                    </p:anim>
                                    <p:anim calcmode="lin" valueType="num">
                                      <p:cBhvr>
                                        <p:cTn id="27" dur="500" fill="hold"/>
                                        <p:tgtEl>
                                          <p:spTgt spid="85"/>
                                        </p:tgtEl>
                                        <p:attrNameLst>
                                          <p:attrName>ppt_y</p:attrName>
                                        </p:attrNameLst>
                                      </p:cBhvr>
                                      <p:tavLst>
                                        <p:tav tm="0">
                                          <p:val>
                                            <p:strVal val="#ppt_y+.1"/>
                                          </p:val>
                                        </p:tav>
                                        <p:tav tm="100000">
                                          <p:val>
                                            <p:strVal val="#ppt_y"/>
                                          </p:val>
                                        </p:tav>
                                      </p:tavLst>
                                    </p:anim>
                                  </p:childTnLst>
                                </p:cTn>
                              </p:par>
                              <p:par>
                                <p:cTn id="28" presetID="53" presetClass="entr" presetSubtype="16" fill="hold" nodeType="withEffect">
                                  <p:stCondLst>
                                    <p:cond delay="170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par>
                                <p:cTn id="33" presetID="53" presetClass="entr" presetSubtype="16" fill="hold" grpId="0" nodeType="withEffect">
                                  <p:stCondLst>
                                    <p:cond delay="1700"/>
                                  </p:stCondLst>
                                  <p:childTnLst>
                                    <p:set>
                                      <p:cBhvr>
                                        <p:cTn id="34" dur="1" fill="hold">
                                          <p:stCondLst>
                                            <p:cond delay="0"/>
                                          </p:stCondLst>
                                        </p:cTn>
                                        <p:tgtEl>
                                          <p:spTgt spid="121"/>
                                        </p:tgtEl>
                                        <p:attrNameLst>
                                          <p:attrName>style.visibility</p:attrName>
                                        </p:attrNameLst>
                                      </p:cBhvr>
                                      <p:to>
                                        <p:strVal val="visible"/>
                                      </p:to>
                                    </p:set>
                                    <p:anim calcmode="lin" valueType="num">
                                      <p:cBhvr>
                                        <p:cTn id="35" dur="500" fill="hold"/>
                                        <p:tgtEl>
                                          <p:spTgt spid="121"/>
                                        </p:tgtEl>
                                        <p:attrNameLst>
                                          <p:attrName>ppt_w</p:attrName>
                                        </p:attrNameLst>
                                      </p:cBhvr>
                                      <p:tavLst>
                                        <p:tav tm="0">
                                          <p:val>
                                            <p:fltVal val="0"/>
                                          </p:val>
                                        </p:tav>
                                        <p:tav tm="100000">
                                          <p:val>
                                            <p:strVal val="#ppt_w"/>
                                          </p:val>
                                        </p:tav>
                                      </p:tavLst>
                                    </p:anim>
                                    <p:anim calcmode="lin" valueType="num">
                                      <p:cBhvr>
                                        <p:cTn id="36" dur="500" fill="hold"/>
                                        <p:tgtEl>
                                          <p:spTgt spid="121"/>
                                        </p:tgtEl>
                                        <p:attrNameLst>
                                          <p:attrName>ppt_h</p:attrName>
                                        </p:attrNameLst>
                                      </p:cBhvr>
                                      <p:tavLst>
                                        <p:tav tm="0">
                                          <p:val>
                                            <p:fltVal val="0"/>
                                          </p:val>
                                        </p:tav>
                                        <p:tav tm="100000">
                                          <p:val>
                                            <p:strVal val="#ppt_h"/>
                                          </p:val>
                                        </p:tav>
                                      </p:tavLst>
                                    </p:anim>
                                    <p:animEffect transition="in" filter="fade">
                                      <p:cBhvr>
                                        <p:cTn id="37" dur="500"/>
                                        <p:tgtEl>
                                          <p:spTgt spid="121"/>
                                        </p:tgtEl>
                                      </p:cBhvr>
                                    </p:animEffect>
                                  </p:childTnLst>
                                </p:cTn>
                              </p:par>
                              <p:par>
                                <p:cTn id="38" presetID="47" presetClass="entr" presetSubtype="0" fill="hold" grpId="0" nodeType="withEffect">
                                  <p:stCondLst>
                                    <p:cond delay="22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anim calcmode="lin" valueType="num">
                                      <p:cBhvr>
                                        <p:cTn id="41" dur="500" fill="hold"/>
                                        <p:tgtEl>
                                          <p:spTgt spid="122"/>
                                        </p:tgtEl>
                                        <p:attrNameLst>
                                          <p:attrName>ppt_x</p:attrName>
                                        </p:attrNameLst>
                                      </p:cBhvr>
                                      <p:tavLst>
                                        <p:tav tm="0">
                                          <p:val>
                                            <p:strVal val="#ppt_x"/>
                                          </p:val>
                                        </p:tav>
                                        <p:tav tm="100000">
                                          <p:val>
                                            <p:strVal val="#ppt_x"/>
                                          </p:val>
                                        </p:tav>
                                      </p:tavLst>
                                    </p:anim>
                                    <p:anim calcmode="lin" valueType="num">
                                      <p:cBhvr>
                                        <p:cTn id="42" dur="500" fill="hold"/>
                                        <p:tgtEl>
                                          <p:spTgt spid="122"/>
                                        </p:tgtEl>
                                        <p:attrNameLst>
                                          <p:attrName>ppt_y</p:attrName>
                                        </p:attrNameLst>
                                      </p:cBhvr>
                                      <p:tavLst>
                                        <p:tav tm="0">
                                          <p:val>
                                            <p:strVal val="#ppt_y-.1"/>
                                          </p:val>
                                        </p:tav>
                                        <p:tav tm="100000">
                                          <p:val>
                                            <p:strVal val="#ppt_y"/>
                                          </p:val>
                                        </p:tav>
                                      </p:tavLst>
                                    </p:anim>
                                  </p:childTnLst>
                                </p:cTn>
                              </p:par>
                              <p:par>
                                <p:cTn id="43" presetID="16" presetClass="entr" presetSubtype="37" fill="hold" nodeType="withEffect">
                                  <p:stCondLst>
                                    <p:cond delay="2200"/>
                                  </p:stCondLst>
                                  <p:childTnLst>
                                    <p:set>
                                      <p:cBhvr>
                                        <p:cTn id="44" dur="1" fill="hold">
                                          <p:stCondLst>
                                            <p:cond delay="0"/>
                                          </p:stCondLst>
                                        </p:cTn>
                                        <p:tgtEl>
                                          <p:spTgt spid="123"/>
                                        </p:tgtEl>
                                        <p:attrNameLst>
                                          <p:attrName>style.visibility</p:attrName>
                                        </p:attrNameLst>
                                      </p:cBhvr>
                                      <p:to>
                                        <p:strVal val="visible"/>
                                      </p:to>
                                    </p:set>
                                    <p:animEffect transition="in" filter="barn(outVertical)">
                                      <p:cBhvr>
                                        <p:cTn id="45" dur="500"/>
                                        <p:tgtEl>
                                          <p:spTgt spid="123"/>
                                        </p:tgtEl>
                                      </p:cBhvr>
                                    </p:animEffect>
                                  </p:childTnLst>
                                </p:cTn>
                              </p:par>
                              <p:par>
                                <p:cTn id="46" presetID="42" presetClass="entr" presetSubtype="0" fill="hold" grpId="0" nodeType="withEffect">
                                  <p:stCondLst>
                                    <p:cond delay="2200"/>
                                  </p:stCondLst>
                                  <p:childTnLst>
                                    <p:set>
                                      <p:cBhvr>
                                        <p:cTn id="47" dur="1" fill="hold">
                                          <p:stCondLst>
                                            <p:cond delay="0"/>
                                          </p:stCondLst>
                                        </p:cTn>
                                        <p:tgtEl>
                                          <p:spTgt spid="120"/>
                                        </p:tgtEl>
                                        <p:attrNameLst>
                                          <p:attrName>style.visibility</p:attrName>
                                        </p:attrNameLst>
                                      </p:cBhvr>
                                      <p:to>
                                        <p:strVal val="visible"/>
                                      </p:to>
                                    </p:set>
                                    <p:animEffect transition="in" filter="fade">
                                      <p:cBhvr>
                                        <p:cTn id="48" dur="500"/>
                                        <p:tgtEl>
                                          <p:spTgt spid="120"/>
                                        </p:tgtEl>
                                      </p:cBhvr>
                                    </p:animEffect>
                                    <p:anim calcmode="lin" valueType="num">
                                      <p:cBhvr>
                                        <p:cTn id="49" dur="500" fill="hold"/>
                                        <p:tgtEl>
                                          <p:spTgt spid="120"/>
                                        </p:tgtEl>
                                        <p:attrNameLst>
                                          <p:attrName>ppt_x</p:attrName>
                                        </p:attrNameLst>
                                      </p:cBhvr>
                                      <p:tavLst>
                                        <p:tav tm="0">
                                          <p:val>
                                            <p:strVal val="#ppt_x"/>
                                          </p:val>
                                        </p:tav>
                                        <p:tav tm="100000">
                                          <p:val>
                                            <p:strVal val="#ppt_x"/>
                                          </p:val>
                                        </p:tav>
                                      </p:tavLst>
                                    </p:anim>
                                    <p:anim calcmode="lin" valueType="num">
                                      <p:cBhvr>
                                        <p:cTn id="50" dur="500" fill="hold"/>
                                        <p:tgtEl>
                                          <p:spTgt spid="120"/>
                                        </p:tgtEl>
                                        <p:attrNameLst>
                                          <p:attrName>ppt_y</p:attrName>
                                        </p:attrNameLst>
                                      </p:cBhvr>
                                      <p:tavLst>
                                        <p:tav tm="0">
                                          <p:val>
                                            <p:strVal val="#ppt_y+.1"/>
                                          </p:val>
                                        </p:tav>
                                        <p:tav tm="100000">
                                          <p:val>
                                            <p:strVal val="#ppt_y"/>
                                          </p:val>
                                        </p:tav>
                                      </p:tavLst>
                                    </p:anim>
                                  </p:childTnLst>
                                </p:cTn>
                              </p:par>
                              <p:par>
                                <p:cTn id="51" presetID="53" presetClass="entr" presetSubtype="16" fill="hold" nodeType="withEffect">
                                  <p:stCondLst>
                                    <p:cond delay="270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fltVal val="0"/>
                                          </p:val>
                                        </p:tav>
                                        <p:tav tm="100000">
                                          <p:val>
                                            <p:strVal val="#ppt_h"/>
                                          </p:val>
                                        </p:tav>
                                      </p:tavLst>
                                    </p:anim>
                                    <p:animEffect transition="in" filter="fade">
                                      <p:cBhvr>
                                        <p:cTn id="55" dur="500"/>
                                        <p:tgtEl>
                                          <p:spTgt spid="6"/>
                                        </p:tgtEl>
                                      </p:cBhvr>
                                    </p:animEffect>
                                  </p:childTnLst>
                                </p:cTn>
                              </p:par>
                              <p:par>
                                <p:cTn id="56" presetID="53" presetClass="entr" presetSubtype="16" fill="hold" grpId="0" nodeType="withEffect">
                                  <p:stCondLst>
                                    <p:cond delay="2700"/>
                                  </p:stCondLst>
                                  <p:childTnLst>
                                    <p:set>
                                      <p:cBhvr>
                                        <p:cTn id="57" dur="1" fill="hold">
                                          <p:stCondLst>
                                            <p:cond delay="0"/>
                                          </p:stCondLst>
                                        </p:cTn>
                                        <p:tgtEl>
                                          <p:spTgt spid="156"/>
                                        </p:tgtEl>
                                        <p:attrNameLst>
                                          <p:attrName>style.visibility</p:attrName>
                                        </p:attrNameLst>
                                      </p:cBhvr>
                                      <p:to>
                                        <p:strVal val="visible"/>
                                      </p:to>
                                    </p:set>
                                    <p:anim calcmode="lin" valueType="num">
                                      <p:cBhvr>
                                        <p:cTn id="58" dur="500" fill="hold"/>
                                        <p:tgtEl>
                                          <p:spTgt spid="156"/>
                                        </p:tgtEl>
                                        <p:attrNameLst>
                                          <p:attrName>ppt_w</p:attrName>
                                        </p:attrNameLst>
                                      </p:cBhvr>
                                      <p:tavLst>
                                        <p:tav tm="0">
                                          <p:val>
                                            <p:fltVal val="0"/>
                                          </p:val>
                                        </p:tav>
                                        <p:tav tm="100000">
                                          <p:val>
                                            <p:strVal val="#ppt_w"/>
                                          </p:val>
                                        </p:tav>
                                      </p:tavLst>
                                    </p:anim>
                                    <p:anim calcmode="lin" valueType="num">
                                      <p:cBhvr>
                                        <p:cTn id="59" dur="500" fill="hold"/>
                                        <p:tgtEl>
                                          <p:spTgt spid="156"/>
                                        </p:tgtEl>
                                        <p:attrNameLst>
                                          <p:attrName>ppt_h</p:attrName>
                                        </p:attrNameLst>
                                      </p:cBhvr>
                                      <p:tavLst>
                                        <p:tav tm="0">
                                          <p:val>
                                            <p:fltVal val="0"/>
                                          </p:val>
                                        </p:tav>
                                        <p:tav tm="100000">
                                          <p:val>
                                            <p:strVal val="#ppt_h"/>
                                          </p:val>
                                        </p:tav>
                                      </p:tavLst>
                                    </p:anim>
                                    <p:animEffect transition="in" filter="fade">
                                      <p:cBhvr>
                                        <p:cTn id="60" dur="500"/>
                                        <p:tgtEl>
                                          <p:spTgt spid="156"/>
                                        </p:tgtEl>
                                      </p:cBhvr>
                                    </p:animEffect>
                                  </p:childTnLst>
                                </p:cTn>
                              </p:par>
                              <p:par>
                                <p:cTn id="61" presetID="47" presetClass="entr" presetSubtype="0" fill="hold" grpId="0" nodeType="withEffect">
                                  <p:stCondLst>
                                    <p:cond delay="3200"/>
                                  </p:stCondLst>
                                  <p:childTnLst>
                                    <p:set>
                                      <p:cBhvr>
                                        <p:cTn id="62" dur="1" fill="hold">
                                          <p:stCondLst>
                                            <p:cond delay="0"/>
                                          </p:stCondLst>
                                        </p:cTn>
                                        <p:tgtEl>
                                          <p:spTgt spid="157"/>
                                        </p:tgtEl>
                                        <p:attrNameLst>
                                          <p:attrName>style.visibility</p:attrName>
                                        </p:attrNameLst>
                                      </p:cBhvr>
                                      <p:to>
                                        <p:strVal val="visible"/>
                                      </p:to>
                                    </p:set>
                                    <p:animEffect transition="in" filter="fade">
                                      <p:cBhvr>
                                        <p:cTn id="63" dur="500"/>
                                        <p:tgtEl>
                                          <p:spTgt spid="157"/>
                                        </p:tgtEl>
                                      </p:cBhvr>
                                    </p:animEffect>
                                    <p:anim calcmode="lin" valueType="num">
                                      <p:cBhvr>
                                        <p:cTn id="64" dur="500" fill="hold"/>
                                        <p:tgtEl>
                                          <p:spTgt spid="157"/>
                                        </p:tgtEl>
                                        <p:attrNameLst>
                                          <p:attrName>ppt_x</p:attrName>
                                        </p:attrNameLst>
                                      </p:cBhvr>
                                      <p:tavLst>
                                        <p:tav tm="0">
                                          <p:val>
                                            <p:strVal val="#ppt_x"/>
                                          </p:val>
                                        </p:tav>
                                        <p:tav tm="100000">
                                          <p:val>
                                            <p:strVal val="#ppt_x"/>
                                          </p:val>
                                        </p:tav>
                                      </p:tavLst>
                                    </p:anim>
                                    <p:anim calcmode="lin" valueType="num">
                                      <p:cBhvr>
                                        <p:cTn id="65" dur="500" fill="hold"/>
                                        <p:tgtEl>
                                          <p:spTgt spid="157"/>
                                        </p:tgtEl>
                                        <p:attrNameLst>
                                          <p:attrName>ppt_y</p:attrName>
                                        </p:attrNameLst>
                                      </p:cBhvr>
                                      <p:tavLst>
                                        <p:tav tm="0">
                                          <p:val>
                                            <p:strVal val="#ppt_y-.1"/>
                                          </p:val>
                                        </p:tav>
                                        <p:tav tm="100000">
                                          <p:val>
                                            <p:strVal val="#ppt_y"/>
                                          </p:val>
                                        </p:tav>
                                      </p:tavLst>
                                    </p:anim>
                                  </p:childTnLst>
                                </p:cTn>
                              </p:par>
                              <p:par>
                                <p:cTn id="66" presetID="16" presetClass="entr" presetSubtype="37" fill="hold" nodeType="withEffect">
                                  <p:stCondLst>
                                    <p:cond delay="3200"/>
                                  </p:stCondLst>
                                  <p:childTnLst>
                                    <p:set>
                                      <p:cBhvr>
                                        <p:cTn id="67" dur="1" fill="hold">
                                          <p:stCondLst>
                                            <p:cond delay="0"/>
                                          </p:stCondLst>
                                        </p:cTn>
                                        <p:tgtEl>
                                          <p:spTgt spid="158"/>
                                        </p:tgtEl>
                                        <p:attrNameLst>
                                          <p:attrName>style.visibility</p:attrName>
                                        </p:attrNameLst>
                                      </p:cBhvr>
                                      <p:to>
                                        <p:strVal val="visible"/>
                                      </p:to>
                                    </p:set>
                                    <p:animEffect transition="in" filter="barn(outVertical)">
                                      <p:cBhvr>
                                        <p:cTn id="68" dur="500"/>
                                        <p:tgtEl>
                                          <p:spTgt spid="158"/>
                                        </p:tgtEl>
                                      </p:cBhvr>
                                    </p:animEffect>
                                  </p:childTnLst>
                                </p:cTn>
                              </p:par>
                              <p:par>
                                <p:cTn id="69" presetID="42" presetClass="entr" presetSubtype="0" fill="hold" grpId="0" nodeType="withEffect">
                                  <p:stCondLst>
                                    <p:cond delay="3200"/>
                                  </p:stCondLst>
                                  <p:childTnLst>
                                    <p:set>
                                      <p:cBhvr>
                                        <p:cTn id="70" dur="1" fill="hold">
                                          <p:stCondLst>
                                            <p:cond delay="0"/>
                                          </p:stCondLst>
                                        </p:cTn>
                                        <p:tgtEl>
                                          <p:spTgt spid="155"/>
                                        </p:tgtEl>
                                        <p:attrNameLst>
                                          <p:attrName>style.visibility</p:attrName>
                                        </p:attrNameLst>
                                      </p:cBhvr>
                                      <p:to>
                                        <p:strVal val="visible"/>
                                      </p:to>
                                    </p:set>
                                    <p:animEffect transition="in" filter="fade">
                                      <p:cBhvr>
                                        <p:cTn id="71" dur="500"/>
                                        <p:tgtEl>
                                          <p:spTgt spid="155"/>
                                        </p:tgtEl>
                                      </p:cBhvr>
                                    </p:animEffect>
                                    <p:anim calcmode="lin" valueType="num">
                                      <p:cBhvr>
                                        <p:cTn id="72" dur="500" fill="hold"/>
                                        <p:tgtEl>
                                          <p:spTgt spid="155"/>
                                        </p:tgtEl>
                                        <p:attrNameLst>
                                          <p:attrName>ppt_x</p:attrName>
                                        </p:attrNameLst>
                                      </p:cBhvr>
                                      <p:tavLst>
                                        <p:tav tm="0">
                                          <p:val>
                                            <p:strVal val="#ppt_x"/>
                                          </p:val>
                                        </p:tav>
                                        <p:tav tm="100000">
                                          <p:val>
                                            <p:strVal val="#ppt_x"/>
                                          </p:val>
                                        </p:tav>
                                      </p:tavLst>
                                    </p:anim>
                                    <p:anim calcmode="lin" valueType="num">
                                      <p:cBhvr>
                                        <p:cTn id="73" dur="500" fill="hold"/>
                                        <p:tgtEl>
                                          <p:spTgt spid="155"/>
                                        </p:tgtEl>
                                        <p:attrNameLst>
                                          <p:attrName>ppt_y</p:attrName>
                                        </p:attrNameLst>
                                      </p:cBhvr>
                                      <p:tavLst>
                                        <p:tav tm="0">
                                          <p:val>
                                            <p:strVal val="#ppt_y+.1"/>
                                          </p:val>
                                        </p:tav>
                                        <p:tav tm="100000">
                                          <p:val>
                                            <p:strVal val="#ppt_y"/>
                                          </p:val>
                                        </p:tav>
                                      </p:tavLst>
                                    </p:anim>
                                  </p:childTnLst>
                                </p:cTn>
                              </p:par>
                              <p:par>
                                <p:cTn id="74" presetID="53" presetClass="entr" presetSubtype="16" fill="hold" nodeType="withEffect">
                                  <p:stCondLst>
                                    <p:cond delay="3700"/>
                                  </p:stCondLst>
                                  <p:childTnLst>
                                    <p:set>
                                      <p:cBhvr>
                                        <p:cTn id="75" dur="1" fill="hold">
                                          <p:stCondLst>
                                            <p:cond delay="0"/>
                                          </p:stCondLst>
                                        </p:cTn>
                                        <p:tgtEl>
                                          <p:spTgt spid="8"/>
                                        </p:tgtEl>
                                        <p:attrNameLst>
                                          <p:attrName>style.visibility</p:attrName>
                                        </p:attrNameLst>
                                      </p:cBhvr>
                                      <p:to>
                                        <p:strVal val="visible"/>
                                      </p:to>
                                    </p:set>
                                    <p:anim calcmode="lin" valueType="num">
                                      <p:cBhvr>
                                        <p:cTn id="76" dur="500" fill="hold"/>
                                        <p:tgtEl>
                                          <p:spTgt spid="8"/>
                                        </p:tgtEl>
                                        <p:attrNameLst>
                                          <p:attrName>ppt_w</p:attrName>
                                        </p:attrNameLst>
                                      </p:cBhvr>
                                      <p:tavLst>
                                        <p:tav tm="0">
                                          <p:val>
                                            <p:fltVal val="0"/>
                                          </p:val>
                                        </p:tav>
                                        <p:tav tm="100000">
                                          <p:val>
                                            <p:strVal val="#ppt_w"/>
                                          </p:val>
                                        </p:tav>
                                      </p:tavLst>
                                    </p:anim>
                                    <p:anim calcmode="lin" valueType="num">
                                      <p:cBhvr>
                                        <p:cTn id="77" dur="500" fill="hold"/>
                                        <p:tgtEl>
                                          <p:spTgt spid="8"/>
                                        </p:tgtEl>
                                        <p:attrNameLst>
                                          <p:attrName>ppt_h</p:attrName>
                                        </p:attrNameLst>
                                      </p:cBhvr>
                                      <p:tavLst>
                                        <p:tav tm="0">
                                          <p:val>
                                            <p:fltVal val="0"/>
                                          </p:val>
                                        </p:tav>
                                        <p:tav tm="100000">
                                          <p:val>
                                            <p:strVal val="#ppt_h"/>
                                          </p:val>
                                        </p:tav>
                                      </p:tavLst>
                                    </p:anim>
                                    <p:animEffect transition="in" filter="fade">
                                      <p:cBhvr>
                                        <p:cTn id="78" dur="500"/>
                                        <p:tgtEl>
                                          <p:spTgt spid="8"/>
                                        </p:tgtEl>
                                      </p:cBhvr>
                                    </p:animEffect>
                                  </p:childTnLst>
                                </p:cTn>
                              </p:par>
                              <p:par>
                                <p:cTn id="79" presetID="53" presetClass="entr" presetSubtype="16" fill="hold" grpId="0" nodeType="withEffect">
                                  <p:stCondLst>
                                    <p:cond delay="3700"/>
                                  </p:stCondLst>
                                  <p:childTnLst>
                                    <p:set>
                                      <p:cBhvr>
                                        <p:cTn id="80" dur="1" fill="hold">
                                          <p:stCondLst>
                                            <p:cond delay="0"/>
                                          </p:stCondLst>
                                        </p:cTn>
                                        <p:tgtEl>
                                          <p:spTgt spid="191"/>
                                        </p:tgtEl>
                                        <p:attrNameLst>
                                          <p:attrName>style.visibility</p:attrName>
                                        </p:attrNameLst>
                                      </p:cBhvr>
                                      <p:to>
                                        <p:strVal val="visible"/>
                                      </p:to>
                                    </p:set>
                                    <p:anim calcmode="lin" valueType="num">
                                      <p:cBhvr>
                                        <p:cTn id="81" dur="500" fill="hold"/>
                                        <p:tgtEl>
                                          <p:spTgt spid="191"/>
                                        </p:tgtEl>
                                        <p:attrNameLst>
                                          <p:attrName>ppt_w</p:attrName>
                                        </p:attrNameLst>
                                      </p:cBhvr>
                                      <p:tavLst>
                                        <p:tav tm="0">
                                          <p:val>
                                            <p:fltVal val="0"/>
                                          </p:val>
                                        </p:tav>
                                        <p:tav tm="100000">
                                          <p:val>
                                            <p:strVal val="#ppt_w"/>
                                          </p:val>
                                        </p:tav>
                                      </p:tavLst>
                                    </p:anim>
                                    <p:anim calcmode="lin" valueType="num">
                                      <p:cBhvr>
                                        <p:cTn id="82" dur="500" fill="hold"/>
                                        <p:tgtEl>
                                          <p:spTgt spid="191"/>
                                        </p:tgtEl>
                                        <p:attrNameLst>
                                          <p:attrName>ppt_h</p:attrName>
                                        </p:attrNameLst>
                                      </p:cBhvr>
                                      <p:tavLst>
                                        <p:tav tm="0">
                                          <p:val>
                                            <p:fltVal val="0"/>
                                          </p:val>
                                        </p:tav>
                                        <p:tav tm="100000">
                                          <p:val>
                                            <p:strVal val="#ppt_h"/>
                                          </p:val>
                                        </p:tav>
                                      </p:tavLst>
                                    </p:anim>
                                    <p:animEffect transition="in" filter="fade">
                                      <p:cBhvr>
                                        <p:cTn id="83" dur="500"/>
                                        <p:tgtEl>
                                          <p:spTgt spid="191"/>
                                        </p:tgtEl>
                                      </p:cBhvr>
                                    </p:animEffect>
                                  </p:childTnLst>
                                </p:cTn>
                              </p:par>
                              <p:par>
                                <p:cTn id="84" presetID="47" presetClass="entr" presetSubtype="0" fill="hold" grpId="0" nodeType="withEffect">
                                  <p:stCondLst>
                                    <p:cond delay="4200"/>
                                  </p:stCondLst>
                                  <p:childTnLst>
                                    <p:set>
                                      <p:cBhvr>
                                        <p:cTn id="85" dur="1" fill="hold">
                                          <p:stCondLst>
                                            <p:cond delay="0"/>
                                          </p:stCondLst>
                                        </p:cTn>
                                        <p:tgtEl>
                                          <p:spTgt spid="192"/>
                                        </p:tgtEl>
                                        <p:attrNameLst>
                                          <p:attrName>style.visibility</p:attrName>
                                        </p:attrNameLst>
                                      </p:cBhvr>
                                      <p:to>
                                        <p:strVal val="visible"/>
                                      </p:to>
                                    </p:set>
                                    <p:animEffect transition="in" filter="fade">
                                      <p:cBhvr>
                                        <p:cTn id="86" dur="500"/>
                                        <p:tgtEl>
                                          <p:spTgt spid="192"/>
                                        </p:tgtEl>
                                      </p:cBhvr>
                                    </p:animEffect>
                                    <p:anim calcmode="lin" valueType="num">
                                      <p:cBhvr>
                                        <p:cTn id="87" dur="500" fill="hold"/>
                                        <p:tgtEl>
                                          <p:spTgt spid="192"/>
                                        </p:tgtEl>
                                        <p:attrNameLst>
                                          <p:attrName>ppt_x</p:attrName>
                                        </p:attrNameLst>
                                      </p:cBhvr>
                                      <p:tavLst>
                                        <p:tav tm="0">
                                          <p:val>
                                            <p:strVal val="#ppt_x"/>
                                          </p:val>
                                        </p:tav>
                                        <p:tav tm="100000">
                                          <p:val>
                                            <p:strVal val="#ppt_x"/>
                                          </p:val>
                                        </p:tav>
                                      </p:tavLst>
                                    </p:anim>
                                    <p:anim calcmode="lin" valueType="num">
                                      <p:cBhvr>
                                        <p:cTn id="88" dur="500" fill="hold"/>
                                        <p:tgtEl>
                                          <p:spTgt spid="192"/>
                                        </p:tgtEl>
                                        <p:attrNameLst>
                                          <p:attrName>ppt_y</p:attrName>
                                        </p:attrNameLst>
                                      </p:cBhvr>
                                      <p:tavLst>
                                        <p:tav tm="0">
                                          <p:val>
                                            <p:strVal val="#ppt_y-.1"/>
                                          </p:val>
                                        </p:tav>
                                        <p:tav tm="100000">
                                          <p:val>
                                            <p:strVal val="#ppt_y"/>
                                          </p:val>
                                        </p:tav>
                                      </p:tavLst>
                                    </p:anim>
                                  </p:childTnLst>
                                </p:cTn>
                              </p:par>
                              <p:par>
                                <p:cTn id="89" presetID="16" presetClass="entr" presetSubtype="37" fill="hold" nodeType="withEffect">
                                  <p:stCondLst>
                                    <p:cond delay="4200"/>
                                  </p:stCondLst>
                                  <p:childTnLst>
                                    <p:set>
                                      <p:cBhvr>
                                        <p:cTn id="90" dur="1" fill="hold">
                                          <p:stCondLst>
                                            <p:cond delay="0"/>
                                          </p:stCondLst>
                                        </p:cTn>
                                        <p:tgtEl>
                                          <p:spTgt spid="193"/>
                                        </p:tgtEl>
                                        <p:attrNameLst>
                                          <p:attrName>style.visibility</p:attrName>
                                        </p:attrNameLst>
                                      </p:cBhvr>
                                      <p:to>
                                        <p:strVal val="visible"/>
                                      </p:to>
                                    </p:set>
                                    <p:animEffect transition="in" filter="barn(outVertical)">
                                      <p:cBhvr>
                                        <p:cTn id="91" dur="500"/>
                                        <p:tgtEl>
                                          <p:spTgt spid="193"/>
                                        </p:tgtEl>
                                      </p:cBhvr>
                                    </p:animEffect>
                                  </p:childTnLst>
                                </p:cTn>
                              </p:par>
                              <p:par>
                                <p:cTn id="92" presetID="42" presetClass="entr" presetSubtype="0" fill="hold" grpId="0" nodeType="withEffect">
                                  <p:stCondLst>
                                    <p:cond delay="4200"/>
                                  </p:stCondLst>
                                  <p:childTnLst>
                                    <p:set>
                                      <p:cBhvr>
                                        <p:cTn id="93" dur="1" fill="hold">
                                          <p:stCondLst>
                                            <p:cond delay="0"/>
                                          </p:stCondLst>
                                        </p:cTn>
                                        <p:tgtEl>
                                          <p:spTgt spid="190"/>
                                        </p:tgtEl>
                                        <p:attrNameLst>
                                          <p:attrName>style.visibility</p:attrName>
                                        </p:attrNameLst>
                                      </p:cBhvr>
                                      <p:to>
                                        <p:strVal val="visible"/>
                                      </p:to>
                                    </p:set>
                                    <p:animEffect transition="in" filter="fade">
                                      <p:cBhvr>
                                        <p:cTn id="94" dur="500"/>
                                        <p:tgtEl>
                                          <p:spTgt spid="190"/>
                                        </p:tgtEl>
                                      </p:cBhvr>
                                    </p:animEffect>
                                    <p:anim calcmode="lin" valueType="num">
                                      <p:cBhvr>
                                        <p:cTn id="95" dur="500" fill="hold"/>
                                        <p:tgtEl>
                                          <p:spTgt spid="190"/>
                                        </p:tgtEl>
                                        <p:attrNameLst>
                                          <p:attrName>ppt_x</p:attrName>
                                        </p:attrNameLst>
                                      </p:cBhvr>
                                      <p:tavLst>
                                        <p:tav tm="0">
                                          <p:val>
                                            <p:strVal val="#ppt_x"/>
                                          </p:val>
                                        </p:tav>
                                        <p:tav tm="100000">
                                          <p:val>
                                            <p:strVal val="#ppt_x"/>
                                          </p:val>
                                        </p:tav>
                                      </p:tavLst>
                                    </p:anim>
                                    <p:anim calcmode="lin" valueType="num">
                                      <p:cBhvr>
                                        <p:cTn id="96" dur="500" fill="hold"/>
                                        <p:tgtEl>
                                          <p:spTgt spid="1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120" grpId="0"/>
      <p:bldP spid="121" grpId="0"/>
      <p:bldP spid="122" grpId="0"/>
      <p:bldP spid="155" grpId="0"/>
      <p:bldP spid="156" grpId="0"/>
      <p:bldP spid="157" grpId="0"/>
      <p:bldP spid="190" grpId="0"/>
      <p:bldP spid="191" grpId="0"/>
      <p:bldP spid="19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3"/>
          <p:cNvGrpSpPr/>
          <p:nvPr/>
        </p:nvGrpSpPr>
        <p:grpSpPr>
          <a:xfrm>
            <a:off x="1176339" y="2406623"/>
            <a:ext cx="741363" cy="600445"/>
            <a:chOff x="1176338" y="2262188"/>
            <a:chExt cx="741363" cy="600074"/>
          </a:xfrm>
          <a:solidFill>
            <a:schemeClr val="accent1"/>
          </a:solidFill>
        </p:grpSpPr>
        <p:sp>
          <p:nvSpPr>
            <p:cNvPr id="55" name="Oval 5"/>
            <p:cNvSpPr>
              <a:spLocks noChangeArrowheads="1"/>
            </p:cNvSpPr>
            <p:nvPr/>
          </p:nvSpPr>
          <p:spPr bwMode="auto">
            <a:xfrm>
              <a:off x="1400176" y="2262188"/>
              <a:ext cx="296863" cy="2968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6"/>
            <p:cNvSpPr/>
            <p:nvPr/>
          </p:nvSpPr>
          <p:spPr bwMode="auto">
            <a:xfrm>
              <a:off x="1176338" y="2587625"/>
              <a:ext cx="741363" cy="274637"/>
            </a:xfrm>
            <a:custGeom>
              <a:avLst/>
              <a:gdLst>
                <a:gd name="T0" fmla="*/ 572 w 615"/>
                <a:gd name="T1" fmla="*/ 96 h 228"/>
                <a:gd name="T2" fmla="*/ 390 w 615"/>
                <a:gd name="T3" fmla="*/ 0 h 228"/>
                <a:gd name="T4" fmla="*/ 352 w 615"/>
                <a:gd name="T5" fmla="*/ 186 h 228"/>
                <a:gd name="T6" fmla="*/ 320 w 615"/>
                <a:gd name="T7" fmla="*/ 81 h 228"/>
                <a:gd name="T8" fmla="*/ 338 w 615"/>
                <a:gd name="T9" fmla="*/ 60 h 228"/>
                <a:gd name="T10" fmla="*/ 308 w 615"/>
                <a:gd name="T11" fmla="*/ 23 h 228"/>
                <a:gd name="T12" fmla="*/ 275 w 615"/>
                <a:gd name="T13" fmla="*/ 61 h 228"/>
                <a:gd name="T14" fmla="*/ 296 w 615"/>
                <a:gd name="T15" fmla="*/ 81 h 228"/>
                <a:gd name="T16" fmla="*/ 268 w 615"/>
                <a:gd name="T17" fmla="*/ 186 h 228"/>
                <a:gd name="T18" fmla="*/ 223 w 615"/>
                <a:gd name="T19" fmla="*/ 0 h 228"/>
                <a:gd name="T20" fmla="*/ 68 w 615"/>
                <a:gd name="T21" fmla="*/ 73 h 228"/>
                <a:gd name="T22" fmla="*/ 17 w 615"/>
                <a:gd name="T23" fmla="*/ 228 h 228"/>
                <a:gd name="T24" fmla="*/ 599 w 615"/>
                <a:gd name="T25" fmla="*/ 228 h 228"/>
                <a:gd name="T26" fmla="*/ 572 w 615"/>
                <a:gd name="T27" fmla="*/ 9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5" h="228">
                  <a:moveTo>
                    <a:pt x="572" y="96"/>
                  </a:moveTo>
                  <a:cubicBezTo>
                    <a:pt x="524" y="27"/>
                    <a:pt x="390" y="0"/>
                    <a:pt x="390" y="0"/>
                  </a:cubicBezTo>
                  <a:cubicBezTo>
                    <a:pt x="389" y="123"/>
                    <a:pt x="352" y="186"/>
                    <a:pt x="352" y="186"/>
                  </a:cubicBezTo>
                  <a:cubicBezTo>
                    <a:pt x="339" y="114"/>
                    <a:pt x="320" y="81"/>
                    <a:pt x="320" y="81"/>
                  </a:cubicBezTo>
                  <a:cubicBezTo>
                    <a:pt x="338" y="60"/>
                    <a:pt x="338" y="60"/>
                    <a:pt x="338" y="60"/>
                  </a:cubicBezTo>
                  <a:cubicBezTo>
                    <a:pt x="308" y="23"/>
                    <a:pt x="308" y="23"/>
                    <a:pt x="308" y="23"/>
                  </a:cubicBezTo>
                  <a:cubicBezTo>
                    <a:pt x="275" y="61"/>
                    <a:pt x="275" y="61"/>
                    <a:pt x="275" y="61"/>
                  </a:cubicBezTo>
                  <a:cubicBezTo>
                    <a:pt x="296" y="81"/>
                    <a:pt x="296" y="81"/>
                    <a:pt x="296" y="81"/>
                  </a:cubicBezTo>
                  <a:cubicBezTo>
                    <a:pt x="273" y="126"/>
                    <a:pt x="268" y="186"/>
                    <a:pt x="268" y="186"/>
                  </a:cubicBezTo>
                  <a:cubicBezTo>
                    <a:pt x="238" y="154"/>
                    <a:pt x="223" y="0"/>
                    <a:pt x="223" y="0"/>
                  </a:cubicBezTo>
                  <a:cubicBezTo>
                    <a:pt x="223" y="0"/>
                    <a:pt x="125" y="17"/>
                    <a:pt x="68" y="73"/>
                  </a:cubicBezTo>
                  <a:cubicBezTo>
                    <a:pt x="0" y="140"/>
                    <a:pt x="17" y="228"/>
                    <a:pt x="17" y="228"/>
                  </a:cubicBezTo>
                  <a:cubicBezTo>
                    <a:pt x="599" y="228"/>
                    <a:pt x="599" y="228"/>
                    <a:pt x="599" y="228"/>
                  </a:cubicBezTo>
                  <a:cubicBezTo>
                    <a:pt x="599" y="228"/>
                    <a:pt x="615" y="159"/>
                    <a:pt x="572"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56"/>
          <p:cNvGrpSpPr/>
          <p:nvPr/>
        </p:nvGrpSpPr>
        <p:grpSpPr>
          <a:xfrm>
            <a:off x="2895601" y="2522581"/>
            <a:ext cx="598488" cy="484487"/>
            <a:chOff x="2895601" y="2378075"/>
            <a:chExt cx="598488" cy="484188"/>
          </a:xfrm>
          <a:solidFill>
            <a:schemeClr val="accent1"/>
          </a:solidFill>
        </p:grpSpPr>
        <p:sp>
          <p:nvSpPr>
            <p:cNvPr id="58" name="Oval 7"/>
            <p:cNvSpPr>
              <a:spLocks noChangeArrowheads="1"/>
            </p:cNvSpPr>
            <p:nvPr/>
          </p:nvSpPr>
          <p:spPr bwMode="auto">
            <a:xfrm>
              <a:off x="3078163" y="2378075"/>
              <a:ext cx="238125" cy="2397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8"/>
            <p:cNvSpPr/>
            <p:nvPr/>
          </p:nvSpPr>
          <p:spPr bwMode="auto">
            <a:xfrm>
              <a:off x="2895601" y="2640013"/>
              <a:ext cx="598488" cy="222250"/>
            </a:xfrm>
            <a:custGeom>
              <a:avLst/>
              <a:gdLst>
                <a:gd name="T0" fmla="*/ 462 w 497"/>
                <a:gd name="T1" fmla="*/ 78 h 184"/>
                <a:gd name="T2" fmla="*/ 315 w 497"/>
                <a:gd name="T3" fmla="*/ 0 h 184"/>
                <a:gd name="T4" fmla="*/ 285 w 497"/>
                <a:gd name="T5" fmla="*/ 150 h 184"/>
                <a:gd name="T6" fmla="*/ 258 w 497"/>
                <a:gd name="T7" fmla="*/ 65 h 184"/>
                <a:gd name="T8" fmla="*/ 273 w 497"/>
                <a:gd name="T9" fmla="*/ 49 h 184"/>
                <a:gd name="T10" fmla="*/ 249 w 497"/>
                <a:gd name="T11" fmla="*/ 18 h 184"/>
                <a:gd name="T12" fmla="*/ 223 w 497"/>
                <a:gd name="T13" fmla="*/ 49 h 184"/>
                <a:gd name="T14" fmla="*/ 239 w 497"/>
                <a:gd name="T15" fmla="*/ 66 h 184"/>
                <a:gd name="T16" fmla="*/ 217 w 497"/>
                <a:gd name="T17" fmla="*/ 150 h 184"/>
                <a:gd name="T18" fmla="*/ 181 w 497"/>
                <a:gd name="T19" fmla="*/ 0 h 184"/>
                <a:gd name="T20" fmla="*/ 55 w 497"/>
                <a:gd name="T21" fmla="*/ 59 h 184"/>
                <a:gd name="T22" fmla="*/ 14 w 497"/>
                <a:gd name="T23" fmla="*/ 184 h 184"/>
                <a:gd name="T24" fmla="*/ 484 w 497"/>
                <a:gd name="T25" fmla="*/ 184 h 184"/>
                <a:gd name="T26" fmla="*/ 462 w 497"/>
                <a:gd name="T2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7" h="184">
                  <a:moveTo>
                    <a:pt x="462" y="78"/>
                  </a:moveTo>
                  <a:cubicBezTo>
                    <a:pt x="423" y="22"/>
                    <a:pt x="315" y="0"/>
                    <a:pt x="315" y="0"/>
                  </a:cubicBezTo>
                  <a:cubicBezTo>
                    <a:pt x="315" y="100"/>
                    <a:pt x="285" y="150"/>
                    <a:pt x="285" y="150"/>
                  </a:cubicBezTo>
                  <a:cubicBezTo>
                    <a:pt x="274" y="92"/>
                    <a:pt x="258" y="65"/>
                    <a:pt x="258" y="65"/>
                  </a:cubicBezTo>
                  <a:cubicBezTo>
                    <a:pt x="273" y="49"/>
                    <a:pt x="273" y="49"/>
                    <a:pt x="273" y="49"/>
                  </a:cubicBezTo>
                  <a:cubicBezTo>
                    <a:pt x="249" y="18"/>
                    <a:pt x="249" y="18"/>
                    <a:pt x="249" y="18"/>
                  </a:cubicBezTo>
                  <a:cubicBezTo>
                    <a:pt x="223" y="49"/>
                    <a:pt x="223" y="49"/>
                    <a:pt x="223" y="49"/>
                  </a:cubicBezTo>
                  <a:cubicBezTo>
                    <a:pt x="239" y="66"/>
                    <a:pt x="239" y="66"/>
                    <a:pt x="239" y="66"/>
                  </a:cubicBezTo>
                  <a:cubicBezTo>
                    <a:pt x="221" y="102"/>
                    <a:pt x="217" y="150"/>
                    <a:pt x="217" y="150"/>
                  </a:cubicBezTo>
                  <a:cubicBezTo>
                    <a:pt x="193" y="124"/>
                    <a:pt x="181" y="0"/>
                    <a:pt x="181" y="0"/>
                  </a:cubicBezTo>
                  <a:cubicBezTo>
                    <a:pt x="181" y="0"/>
                    <a:pt x="101" y="13"/>
                    <a:pt x="55" y="59"/>
                  </a:cubicBezTo>
                  <a:cubicBezTo>
                    <a:pt x="0" y="113"/>
                    <a:pt x="14" y="184"/>
                    <a:pt x="14" y="184"/>
                  </a:cubicBezTo>
                  <a:cubicBezTo>
                    <a:pt x="484" y="184"/>
                    <a:pt x="484" y="184"/>
                    <a:pt x="484" y="184"/>
                  </a:cubicBezTo>
                  <a:cubicBezTo>
                    <a:pt x="484" y="184"/>
                    <a:pt x="497" y="128"/>
                    <a:pt x="462"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59"/>
          <p:cNvGrpSpPr/>
          <p:nvPr/>
        </p:nvGrpSpPr>
        <p:grpSpPr>
          <a:xfrm>
            <a:off x="4627563" y="3621810"/>
            <a:ext cx="596900" cy="484487"/>
            <a:chOff x="4627563" y="3476625"/>
            <a:chExt cx="596900" cy="484188"/>
          </a:xfrm>
          <a:solidFill>
            <a:schemeClr val="accent2"/>
          </a:solidFill>
        </p:grpSpPr>
        <p:sp>
          <p:nvSpPr>
            <p:cNvPr id="61" name="Oval 9"/>
            <p:cNvSpPr>
              <a:spLocks noChangeArrowheads="1"/>
            </p:cNvSpPr>
            <p:nvPr/>
          </p:nvSpPr>
          <p:spPr bwMode="auto">
            <a:xfrm>
              <a:off x="4808538" y="3476625"/>
              <a:ext cx="239713" cy="2397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0"/>
            <p:cNvSpPr/>
            <p:nvPr/>
          </p:nvSpPr>
          <p:spPr bwMode="auto">
            <a:xfrm>
              <a:off x="4627563" y="3738563"/>
              <a:ext cx="596900" cy="222250"/>
            </a:xfrm>
            <a:custGeom>
              <a:avLst/>
              <a:gdLst>
                <a:gd name="T0" fmla="*/ 461 w 496"/>
                <a:gd name="T1" fmla="*/ 78 h 184"/>
                <a:gd name="T2" fmla="*/ 315 w 496"/>
                <a:gd name="T3" fmla="*/ 0 h 184"/>
                <a:gd name="T4" fmla="*/ 284 w 496"/>
                <a:gd name="T5" fmla="*/ 150 h 184"/>
                <a:gd name="T6" fmla="*/ 258 w 496"/>
                <a:gd name="T7" fmla="*/ 65 h 184"/>
                <a:gd name="T8" fmla="*/ 273 w 496"/>
                <a:gd name="T9" fmla="*/ 48 h 184"/>
                <a:gd name="T10" fmla="*/ 248 w 496"/>
                <a:gd name="T11" fmla="*/ 18 h 184"/>
                <a:gd name="T12" fmla="*/ 222 w 496"/>
                <a:gd name="T13" fmla="*/ 49 h 184"/>
                <a:gd name="T14" fmla="*/ 239 w 496"/>
                <a:gd name="T15" fmla="*/ 65 h 184"/>
                <a:gd name="T16" fmla="*/ 216 w 496"/>
                <a:gd name="T17" fmla="*/ 150 h 184"/>
                <a:gd name="T18" fmla="*/ 180 w 496"/>
                <a:gd name="T19" fmla="*/ 0 h 184"/>
                <a:gd name="T20" fmla="*/ 55 w 496"/>
                <a:gd name="T21" fmla="*/ 58 h 184"/>
                <a:gd name="T22" fmla="*/ 13 w 496"/>
                <a:gd name="T23" fmla="*/ 184 h 184"/>
                <a:gd name="T24" fmla="*/ 483 w 496"/>
                <a:gd name="T25" fmla="*/ 184 h 184"/>
                <a:gd name="T26" fmla="*/ 461 w 496"/>
                <a:gd name="T2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6" h="184">
                  <a:moveTo>
                    <a:pt x="461" y="78"/>
                  </a:moveTo>
                  <a:cubicBezTo>
                    <a:pt x="423" y="22"/>
                    <a:pt x="315" y="0"/>
                    <a:pt x="315" y="0"/>
                  </a:cubicBezTo>
                  <a:cubicBezTo>
                    <a:pt x="314" y="99"/>
                    <a:pt x="284" y="150"/>
                    <a:pt x="284" y="150"/>
                  </a:cubicBezTo>
                  <a:cubicBezTo>
                    <a:pt x="273" y="92"/>
                    <a:pt x="258" y="65"/>
                    <a:pt x="258" y="65"/>
                  </a:cubicBezTo>
                  <a:cubicBezTo>
                    <a:pt x="273" y="48"/>
                    <a:pt x="273" y="48"/>
                    <a:pt x="273" y="48"/>
                  </a:cubicBezTo>
                  <a:cubicBezTo>
                    <a:pt x="248" y="18"/>
                    <a:pt x="248" y="18"/>
                    <a:pt x="248" y="18"/>
                  </a:cubicBezTo>
                  <a:cubicBezTo>
                    <a:pt x="222" y="49"/>
                    <a:pt x="222" y="49"/>
                    <a:pt x="222" y="49"/>
                  </a:cubicBezTo>
                  <a:cubicBezTo>
                    <a:pt x="239" y="65"/>
                    <a:pt x="239" y="65"/>
                    <a:pt x="239" y="65"/>
                  </a:cubicBezTo>
                  <a:cubicBezTo>
                    <a:pt x="220" y="102"/>
                    <a:pt x="216" y="150"/>
                    <a:pt x="216" y="150"/>
                  </a:cubicBezTo>
                  <a:cubicBezTo>
                    <a:pt x="192" y="124"/>
                    <a:pt x="180" y="0"/>
                    <a:pt x="180" y="0"/>
                  </a:cubicBezTo>
                  <a:cubicBezTo>
                    <a:pt x="180" y="0"/>
                    <a:pt x="100" y="13"/>
                    <a:pt x="55" y="58"/>
                  </a:cubicBezTo>
                  <a:cubicBezTo>
                    <a:pt x="0" y="113"/>
                    <a:pt x="13" y="184"/>
                    <a:pt x="13" y="184"/>
                  </a:cubicBezTo>
                  <a:cubicBezTo>
                    <a:pt x="483" y="184"/>
                    <a:pt x="483" y="184"/>
                    <a:pt x="483" y="184"/>
                  </a:cubicBezTo>
                  <a:cubicBezTo>
                    <a:pt x="483" y="184"/>
                    <a:pt x="496" y="128"/>
                    <a:pt x="461"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 name="组合 62"/>
          <p:cNvGrpSpPr/>
          <p:nvPr/>
        </p:nvGrpSpPr>
        <p:grpSpPr>
          <a:xfrm>
            <a:off x="4627563" y="2522581"/>
            <a:ext cx="596900" cy="484487"/>
            <a:chOff x="4627563" y="2378075"/>
            <a:chExt cx="596900" cy="484188"/>
          </a:xfrm>
          <a:solidFill>
            <a:schemeClr val="accent2"/>
          </a:solidFill>
        </p:grpSpPr>
        <p:sp>
          <p:nvSpPr>
            <p:cNvPr id="64" name="Oval 11"/>
            <p:cNvSpPr>
              <a:spLocks noChangeArrowheads="1"/>
            </p:cNvSpPr>
            <p:nvPr/>
          </p:nvSpPr>
          <p:spPr bwMode="auto">
            <a:xfrm>
              <a:off x="4808538" y="2378075"/>
              <a:ext cx="239713" cy="2397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2"/>
            <p:cNvSpPr/>
            <p:nvPr/>
          </p:nvSpPr>
          <p:spPr bwMode="auto">
            <a:xfrm>
              <a:off x="4627563" y="2640013"/>
              <a:ext cx="596900" cy="222250"/>
            </a:xfrm>
            <a:custGeom>
              <a:avLst/>
              <a:gdLst>
                <a:gd name="T0" fmla="*/ 461 w 496"/>
                <a:gd name="T1" fmla="*/ 78 h 184"/>
                <a:gd name="T2" fmla="*/ 315 w 496"/>
                <a:gd name="T3" fmla="*/ 0 h 184"/>
                <a:gd name="T4" fmla="*/ 284 w 496"/>
                <a:gd name="T5" fmla="*/ 150 h 184"/>
                <a:gd name="T6" fmla="*/ 258 w 496"/>
                <a:gd name="T7" fmla="*/ 65 h 184"/>
                <a:gd name="T8" fmla="*/ 273 w 496"/>
                <a:gd name="T9" fmla="*/ 49 h 184"/>
                <a:gd name="T10" fmla="*/ 248 w 496"/>
                <a:gd name="T11" fmla="*/ 18 h 184"/>
                <a:gd name="T12" fmla="*/ 222 w 496"/>
                <a:gd name="T13" fmla="*/ 49 h 184"/>
                <a:gd name="T14" fmla="*/ 239 w 496"/>
                <a:gd name="T15" fmla="*/ 66 h 184"/>
                <a:gd name="T16" fmla="*/ 216 w 496"/>
                <a:gd name="T17" fmla="*/ 150 h 184"/>
                <a:gd name="T18" fmla="*/ 180 w 496"/>
                <a:gd name="T19" fmla="*/ 0 h 184"/>
                <a:gd name="T20" fmla="*/ 55 w 496"/>
                <a:gd name="T21" fmla="*/ 59 h 184"/>
                <a:gd name="T22" fmla="*/ 13 w 496"/>
                <a:gd name="T23" fmla="*/ 184 h 184"/>
                <a:gd name="T24" fmla="*/ 483 w 496"/>
                <a:gd name="T25" fmla="*/ 184 h 184"/>
                <a:gd name="T26" fmla="*/ 461 w 496"/>
                <a:gd name="T2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6" h="184">
                  <a:moveTo>
                    <a:pt x="461" y="78"/>
                  </a:moveTo>
                  <a:cubicBezTo>
                    <a:pt x="423" y="22"/>
                    <a:pt x="315" y="0"/>
                    <a:pt x="315" y="0"/>
                  </a:cubicBezTo>
                  <a:cubicBezTo>
                    <a:pt x="314" y="100"/>
                    <a:pt x="284" y="150"/>
                    <a:pt x="284" y="150"/>
                  </a:cubicBezTo>
                  <a:cubicBezTo>
                    <a:pt x="273" y="92"/>
                    <a:pt x="258" y="65"/>
                    <a:pt x="258" y="65"/>
                  </a:cubicBezTo>
                  <a:cubicBezTo>
                    <a:pt x="273" y="49"/>
                    <a:pt x="273" y="49"/>
                    <a:pt x="273" y="49"/>
                  </a:cubicBezTo>
                  <a:cubicBezTo>
                    <a:pt x="248" y="18"/>
                    <a:pt x="248" y="18"/>
                    <a:pt x="248" y="18"/>
                  </a:cubicBezTo>
                  <a:cubicBezTo>
                    <a:pt x="222" y="49"/>
                    <a:pt x="222" y="49"/>
                    <a:pt x="222" y="49"/>
                  </a:cubicBezTo>
                  <a:cubicBezTo>
                    <a:pt x="239" y="66"/>
                    <a:pt x="239" y="66"/>
                    <a:pt x="239" y="66"/>
                  </a:cubicBezTo>
                  <a:cubicBezTo>
                    <a:pt x="220" y="102"/>
                    <a:pt x="216" y="150"/>
                    <a:pt x="216" y="150"/>
                  </a:cubicBezTo>
                  <a:cubicBezTo>
                    <a:pt x="192" y="124"/>
                    <a:pt x="180" y="0"/>
                    <a:pt x="180" y="0"/>
                  </a:cubicBezTo>
                  <a:cubicBezTo>
                    <a:pt x="180" y="0"/>
                    <a:pt x="100" y="13"/>
                    <a:pt x="55" y="59"/>
                  </a:cubicBezTo>
                  <a:cubicBezTo>
                    <a:pt x="0" y="113"/>
                    <a:pt x="13" y="184"/>
                    <a:pt x="13" y="184"/>
                  </a:cubicBezTo>
                  <a:cubicBezTo>
                    <a:pt x="483" y="184"/>
                    <a:pt x="483" y="184"/>
                    <a:pt x="483" y="184"/>
                  </a:cubicBezTo>
                  <a:cubicBezTo>
                    <a:pt x="483" y="184"/>
                    <a:pt x="496" y="128"/>
                    <a:pt x="461"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65"/>
          <p:cNvGrpSpPr/>
          <p:nvPr/>
        </p:nvGrpSpPr>
        <p:grpSpPr>
          <a:xfrm>
            <a:off x="4627563" y="1417000"/>
            <a:ext cx="596900" cy="486074"/>
            <a:chOff x="4627563" y="1273176"/>
            <a:chExt cx="596900" cy="485774"/>
          </a:xfrm>
          <a:solidFill>
            <a:schemeClr val="accent2"/>
          </a:solidFill>
        </p:grpSpPr>
        <p:sp>
          <p:nvSpPr>
            <p:cNvPr id="67" name="Oval 13"/>
            <p:cNvSpPr>
              <a:spLocks noChangeArrowheads="1"/>
            </p:cNvSpPr>
            <p:nvPr/>
          </p:nvSpPr>
          <p:spPr bwMode="auto">
            <a:xfrm>
              <a:off x="4808538" y="1273176"/>
              <a:ext cx="239713" cy="2413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4"/>
            <p:cNvSpPr/>
            <p:nvPr/>
          </p:nvSpPr>
          <p:spPr bwMode="auto">
            <a:xfrm>
              <a:off x="4627563" y="1536700"/>
              <a:ext cx="596900" cy="222250"/>
            </a:xfrm>
            <a:custGeom>
              <a:avLst/>
              <a:gdLst>
                <a:gd name="T0" fmla="*/ 461 w 496"/>
                <a:gd name="T1" fmla="*/ 78 h 184"/>
                <a:gd name="T2" fmla="*/ 315 w 496"/>
                <a:gd name="T3" fmla="*/ 0 h 184"/>
                <a:gd name="T4" fmla="*/ 284 w 496"/>
                <a:gd name="T5" fmla="*/ 150 h 184"/>
                <a:gd name="T6" fmla="*/ 258 w 496"/>
                <a:gd name="T7" fmla="*/ 65 h 184"/>
                <a:gd name="T8" fmla="*/ 273 w 496"/>
                <a:gd name="T9" fmla="*/ 48 h 184"/>
                <a:gd name="T10" fmla="*/ 248 w 496"/>
                <a:gd name="T11" fmla="*/ 18 h 184"/>
                <a:gd name="T12" fmla="*/ 222 w 496"/>
                <a:gd name="T13" fmla="*/ 49 h 184"/>
                <a:gd name="T14" fmla="*/ 239 w 496"/>
                <a:gd name="T15" fmla="*/ 66 h 184"/>
                <a:gd name="T16" fmla="*/ 216 w 496"/>
                <a:gd name="T17" fmla="*/ 150 h 184"/>
                <a:gd name="T18" fmla="*/ 180 w 496"/>
                <a:gd name="T19" fmla="*/ 0 h 184"/>
                <a:gd name="T20" fmla="*/ 55 w 496"/>
                <a:gd name="T21" fmla="*/ 59 h 184"/>
                <a:gd name="T22" fmla="*/ 13 w 496"/>
                <a:gd name="T23" fmla="*/ 184 h 184"/>
                <a:gd name="T24" fmla="*/ 483 w 496"/>
                <a:gd name="T25" fmla="*/ 184 h 184"/>
                <a:gd name="T26" fmla="*/ 461 w 496"/>
                <a:gd name="T2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6" h="184">
                  <a:moveTo>
                    <a:pt x="461" y="78"/>
                  </a:moveTo>
                  <a:cubicBezTo>
                    <a:pt x="423" y="22"/>
                    <a:pt x="315" y="0"/>
                    <a:pt x="315" y="0"/>
                  </a:cubicBezTo>
                  <a:cubicBezTo>
                    <a:pt x="314" y="99"/>
                    <a:pt x="284" y="150"/>
                    <a:pt x="284" y="150"/>
                  </a:cubicBezTo>
                  <a:cubicBezTo>
                    <a:pt x="273" y="92"/>
                    <a:pt x="258" y="65"/>
                    <a:pt x="258" y="65"/>
                  </a:cubicBezTo>
                  <a:cubicBezTo>
                    <a:pt x="273" y="48"/>
                    <a:pt x="273" y="48"/>
                    <a:pt x="273" y="48"/>
                  </a:cubicBezTo>
                  <a:cubicBezTo>
                    <a:pt x="248" y="18"/>
                    <a:pt x="248" y="18"/>
                    <a:pt x="248" y="18"/>
                  </a:cubicBezTo>
                  <a:cubicBezTo>
                    <a:pt x="222" y="49"/>
                    <a:pt x="222" y="49"/>
                    <a:pt x="222" y="49"/>
                  </a:cubicBezTo>
                  <a:cubicBezTo>
                    <a:pt x="239" y="66"/>
                    <a:pt x="239" y="66"/>
                    <a:pt x="239" y="66"/>
                  </a:cubicBezTo>
                  <a:cubicBezTo>
                    <a:pt x="220" y="102"/>
                    <a:pt x="216" y="150"/>
                    <a:pt x="216" y="150"/>
                  </a:cubicBezTo>
                  <a:cubicBezTo>
                    <a:pt x="192" y="124"/>
                    <a:pt x="180" y="0"/>
                    <a:pt x="180" y="0"/>
                  </a:cubicBezTo>
                  <a:cubicBezTo>
                    <a:pt x="180" y="0"/>
                    <a:pt x="100" y="13"/>
                    <a:pt x="55" y="59"/>
                  </a:cubicBezTo>
                  <a:cubicBezTo>
                    <a:pt x="0" y="113"/>
                    <a:pt x="13" y="184"/>
                    <a:pt x="13" y="184"/>
                  </a:cubicBezTo>
                  <a:cubicBezTo>
                    <a:pt x="483" y="184"/>
                    <a:pt x="483" y="184"/>
                    <a:pt x="483" y="184"/>
                  </a:cubicBezTo>
                  <a:cubicBezTo>
                    <a:pt x="483" y="184"/>
                    <a:pt x="496" y="128"/>
                    <a:pt x="461"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 name="组合 68"/>
          <p:cNvGrpSpPr/>
          <p:nvPr/>
        </p:nvGrpSpPr>
        <p:grpSpPr>
          <a:xfrm>
            <a:off x="6705602" y="1499600"/>
            <a:ext cx="1249363" cy="408240"/>
            <a:chOff x="6705601" y="1355725"/>
            <a:chExt cx="1249363" cy="407988"/>
          </a:xfrm>
          <a:solidFill>
            <a:schemeClr val="accent3"/>
          </a:solidFill>
        </p:grpSpPr>
        <p:sp>
          <p:nvSpPr>
            <p:cNvPr id="70" name="Oval 15"/>
            <p:cNvSpPr>
              <a:spLocks noChangeArrowheads="1"/>
            </p:cNvSpPr>
            <p:nvPr/>
          </p:nvSpPr>
          <p:spPr bwMode="auto">
            <a:xfrm>
              <a:off x="7231063" y="1355725"/>
              <a:ext cx="201613" cy="2016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6"/>
            <p:cNvSpPr/>
            <p:nvPr/>
          </p:nvSpPr>
          <p:spPr bwMode="auto">
            <a:xfrm>
              <a:off x="7078663" y="1576388"/>
              <a:ext cx="503238" cy="187325"/>
            </a:xfrm>
            <a:custGeom>
              <a:avLst/>
              <a:gdLst>
                <a:gd name="T0" fmla="*/ 389 w 418"/>
                <a:gd name="T1" fmla="*/ 66 h 155"/>
                <a:gd name="T2" fmla="*/ 265 w 418"/>
                <a:gd name="T3" fmla="*/ 0 h 155"/>
                <a:gd name="T4" fmla="*/ 239 w 418"/>
                <a:gd name="T5" fmla="*/ 127 h 155"/>
                <a:gd name="T6" fmla="*/ 217 w 418"/>
                <a:gd name="T7" fmla="*/ 55 h 155"/>
                <a:gd name="T8" fmla="*/ 230 w 418"/>
                <a:gd name="T9" fmla="*/ 41 h 155"/>
                <a:gd name="T10" fmla="*/ 209 w 418"/>
                <a:gd name="T11" fmla="*/ 16 h 155"/>
                <a:gd name="T12" fmla="*/ 187 w 418"/>
                <a:gd name="T13" fmla="*/ 42 h 155"/>
                <a:gd name="T14" fmla="*/ 201 w 418"/>
                <a:gd name="T15" fmla="*/ 56 h 155"/>
                <a:gd name="T16" fmla="*/ 182 w 418"/>
                <a:gd name="T17" fmla="*/ 127 h 155"/>
                <a:gd name="T18" fmla="*/ 152 w 418"/>
                <a:gd name="T19" fmla="*/ 0 h 155"/>
                <a:gd name="T20" fmla="*/ 46 w 418"/>
                <a:gd name="T21" fmla="*/ 50 h 155"/>
                <a:gd name="T22" fmla="*/ 11 w 418"/>
                <a:gd name="T23" fmla="*/ 155 h 155"/>
                <a:gd name="T24" fmla="*/ 407 w 418"/>
                <a:gd name="T25" fmla="*/ 155 h 155"/>
                <a:gd name="T26" fmla="*/ 389 w 418"/>
                <a:gd name="T27" fmla="*/ 6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8" h="155">
                  <a:moveTo>
                    <a:pt x="389" y="66"/>
                  </a:moveTo>
                  <a:cubicBezTo>
                    <a:pt x="356" y="19"/>
                    <a:pt x="265" y="0"/>
                    <a:pt x="265" y="0"/>
                  </a:cubicBezTo>
                  <a:cubicBezTo>
                    <a:pt x="265" y="84"/>
                    <a:pt x="239" y="127"/>
                    <a:pt x="239" y="127"/>
                  </a:cubicBezTo>
                  <a:cubicBezTo>
                    <a:pt x="230" y="78"/>
                    <a:pt x="217" y="55"/>
                    <a:pt x="217" y="55"/>
                  </a:cubicBezTo>
                  <a:cubicBezTo>
                    <a:pt x="230" y="41"/>
                    <a:pt x="230" y="41"/>
                    <a:pt x="230" y="41"/>
                  </a:cubicBezTo>
                  <a:cubicBezTo>
                    <a:pt x="209" y="16"/>
                    <a:pt x="209" y="16"/>
                    <a:pt x="209" y="16"/>
                  </a:cubicBezTo>
                  <a:cubicBezTo>
                    <a:pt x="187" y="42"/>
                    <a:pt x="187" y="42"/>
                    <a:pt x="187" y="42"/>
                  </a:cubicBezTo>
                  <a:cubicBezTo>
                    <a:pt x="201" y="56"/>
                    <a:pt x="201" y="56"/>
                    <a:pt x="201" y="56"/>
                  </a:cubicBezTo>
                  <a:cubicBezTo>
                    <a:pt x="185" y="86"/>
                    <a:pt x="182" y="127"/>
                    <a:pt x="182" y="127"/>
                  </a:cubicBezTo>
                  <a:cubicBezTo>
                    <a:pt x="162" y="105"/>
                    <a:pt x="152" y="0"/>
                    <a:pt x="152" y="0"/>
                  </a:cubicBezTo>
                  <a:cubicBezTo>
                    <a:pt x="152" y="0"/>
                    <a:pt x="85" y="12"/>
                    <a:pt x="46" y="50"/>
                  </a:cubicBezTo>
                  <a:cubicBezTo>
                    <a:pt x="0" y="96"/>
                    <a:pt x="11" y="155"/>
                    <a:pt x="11" y="155"/>
                  </a:cubicBezTo>
                  <a:cubicBezTo>
                    <a:pt x="407" y="155"/>
                    <a:pt x="407" y="155"/>
                    <a:pt x="407" y="155"/>
                  </a:cubicBezTo>
                  <a:cubicBezTo>
                    <a:pt x="407" y="155"/>
                    <a:pt x="418" y="108"/>
                    <a:pt x="389"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Oval 17"/>
            <p:cNvSpPr>
              <a:spLocks noChangeArrowheads="1"/>
            </p:cNvSpPr>
            <p:nvPr/>
          </p:nvSpPr>
          <p:spPr bwMode="auto">
            <a:xfrm>
              <a:off x="7707313" y="1476375"/>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8"/>
            <p:cNvSpPr/>
            <p:nvPr/>
          </p:nvSpPr>
          <p:spPr bwMode="auto">
            <a:xfrm>
              <a:off x="7600951" y="1631950"/>
              <a:ext cx="354013" cy="131762"/>
            </a:xfrm>
            <a:custGeom>
              <a:avLst/>
              <a:gdLst>
                <a:gd name="T0" fmla="*/ 274 w 295"/>
                <a:gd name="T1" fmla="*/ 46 h 109"/>
                <a:gd name="T2" fmla="*/ 187 w 295"/>
                <a:gd name="T3" fmla="*/ 0 h 109"/>
                <a:gd name="T4" fmla="*/ 169 w 295"/>
                <a:gd name="T5" fmla="*/ 89 h 109"/>
                <a:gd name="T6" fmla="*/ 153 w 295"/>
                <a:gd name="T7" fmla="*/ 39 h 109"/>
                <a:gd name="T8" fmla="*/ 162 w 295"/>
                <a:gd name="T9" fmla="*/ 29 h 109"/>
                <a:gd name="T10" fmla="*/ 147 w 295"/>
                <a:gd name="T11" fmla="*/ 11 h 109"/>
                <a:gd name="T12" fmla="*/ 132 w 295"/>
                <a:gd name="T13" fmla="*/ 29 h 109"/>
                <a:gd name="T14" fmla="*/ 142 w 295"/>
                <a:gd name="T15" fmla="*/ 39 h 109"/>
                <a:gd name="T16" fmla="*/ 128 w 295"/>
                <a:gd name="T17" fmla="*/ 89 h 109"/>
                <a:gd name="T18" fmla="*/ 107 w 295"/>
                <a:gd name="T19" fmla="*/ 0 h 109"/>
                <a:gd name="T20" fmla="*/ 33 w 295"/>
                <a:gd name="T21" fmla="*/ 35 h 109"/>
                <a:gd name="T22" fmla="*/ 8 w 295"/>
                <a:gd name="T23" fmla="*/ 109 h 109"/>
                <a:gd name="T24" fmla="*/ 287 w 295"/>
                <a:gd name="T25" fmla="*/ 109 h 109"/>
                <a:gd name="T26" fmla="*/ 274 w 295"/>
                <a:gd name="T27" fmla="*/ 4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5" h="109">
                  <a:moveTo>
                    <a:pt x="274" y="46"/>
                  </a:moveTo>
                  <a:cubicBezTo>
                    <a:pt x="251" y="13"/>
                    <a:pt x="187" y="0"/>
                    <a:pt x="187" y="0"/>
                  </a:cubicBezTo>
                  <a:cubicBezTo>
                    <a:pt x="186" y="59"/>
                    <a:pt x="169" y="89"/>
                    <a:pt x="169" y="89"/>
                  </a:cubicBezTo>
                  <a:cubicBezTo>
                    <a:pt x="162" y="55"/>
                    <a:pt x="153" y="39"/>
                    <a:pt x="153" y="39"/>
                  </a:cubicBezTo>
                  <a:cubicBezTo>
                    <a:pt x="162" y="29"/>
                    <a:pt x="162" y="29"/>
                    <a:pt x="162" y="29"/>
                  </a:cubicBezTo>
                  <a:cubicBezTo>
                    <a:pt x="147" y="11"/>
                    <a:pt x="147" y="11"/>
                    <a:pt x="147" y="11"/>
                  </a:cubicBezTo>
                  <a:cubicBezTo>
                    <a:pt x="132" y="29"/>
                    <a:pt x="132" y="29"/>
                    <a:pt x="132" y="29"/>
                  </a:cubicBezTo>
                  <a:cubicBezTo>
                    <a:pt x="142" y="39"/>
                    <a:pt x="142" y="39"/>
                    <a:pt x="142" y="39"/>
                  </a:cubicBezTo>
                  <a:cubicBezTo>
                    <a:pt x="131" y="61"/>
                    <a:pt x="128" y="89"/>
                    <a:pt x="128" y="89"/>
                  </a:cubicBezTo>
                  <a:cubicBezTo>
                    <a:pt x="114" y="74"/>
                    <a:pt x="107" y="0"/>
                    <a:pt x="107" y="0"/>
                  </a:cubicBezTo>
                  <a:cubicBezTo>
                    <a:pt x="107" y="0"/>
                    <a:pt x="60" y="8"/>
                    <a:pt x="33" y="35"/>
                  </a:cubicBezTo>
                  <a:cubicBezTo>
                    <a:pt x="0" y="67"/>
                    <a:pt x="8" y="109"/>
                    <a:pt x="8" y="109"/>
                  </a:cubicBezTo>
                  <a:cubicBezTo>
                    <a:pt x="287" y="109"/>
                    <a:pt x="287" y="109"/>
                    <a:pt x="287" y="109"/>
                  </a:cubicBezTo>
                  <a:cubicBezTo>
                    <a:pt x="287" y="109"/>
                    <a:pt x="295" y="76"/>
                    <a:pt x="27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Oval 19"/>
            <p:cNvSpPr>
              <a:spLocks noChangeArrowheads="1"/>
            </p:cNvSpPr>
            <p:nvPr/>
          </p:nvSpPr>
          <p:spPr bwMode="auto">
            <a:xfrm>
              <a:off x="6811963" y="1476375"/>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0"/>
            <p:cNvSpPr/>
            <p:nvPr/>
          </p:nvSpPr>
          <p:spPr bwMode="auto">
            <a:xfrm>
              <a:off x="6705601" y="1631950"/>
              <a:ext cx="355600" cy="131762"/>
            </a:xfrm>
            <a:custGeom>
              <a:avLst/>
              <a:gdLst>
                <a:gd name="T0" fmla="*/ 21 w 295"/>
                <a:gd name="T1" fmla="*/ 46 h 109"/>
                <a:gd name="T2" fmla="*/ 108 w 295"/>
                <a:gd name="T3" fmla="*/ 0 h 109"/>
                <a:gd name="T4" fmla="*/ 126 w 295"/>
                <a:gd name="T5" fmla="*/ 89 h 109"/>
                <a:gd name="T6" fmla="*/ 142 w 295"/>
                <a:gd name="T7" fmla="*/ 39 h 109"/>
                <a:gd name="T8" fmla="*/ 133 w 295"/>
                <a:gd name="T9" fmla="*/ 29 h 109"/>
                <a:gd name="T10" fmla="*/ 147 w 295"/>
                <a:gd name="T11" fmla="*/ 11 h 109"/>
                <a:gd name="T12" fmla="*/ 163 w 295"/>
                <a:gd name="T13" fmla="*/ 29 h 109"/>
                <a:gd name="T14" fmla="*/ 153 w 295"/>
                <a:gd name="T15" fmla="*/ 39 h 109"/>
                <a:gd name="T16" fmla="*/ 166 w 295"/>
                <a:gd name="T17" fmla="*/ 89 h 109"/>
                <a:gd name="T18" fmla="*/ 188 w 295"/>
                <a:gd name="T19" fmla="*/ 0 h 109"/>
                <a:gd name="T20" fmla="*/ 262 w 295"/>
                <a:gd name="T21" fmla="*/ 35 h 109"/>
                <a:gd name="T22" fmla="*/ 287 w 295"/>
                <a:gd name="T23" fmla="*/ 109 h 109"/>
                <a:gd name="T24" fmla="*/ 8 w 295"/>
                <a:gd name="T25" fmla="*/ 109 h 109"/>
                <a:gd name="T26" fmla="*/ 21 w 295"/>
                <a:gd name="T27" fmla="*/ 4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5" h="109">
                  <a:moveTo>
                    <a:pt x="21" y="46"/>
                  </a:moveTo>
                  <a:cubicBezTo>
                    <a:pt x="44" y="13"/>
                    <a:pt x="108" y="0"/>
                    <a:pt x="108" y="0"/>
                  </a:cubicBezTo>
                  <a:cubicBezTo>
                    <a:pt x="108" y="59"/>
                    <a:pt x="126" y="89"/>
                    <a:pt x="126" y="89"/>
                  </a:cubicBezTo>
                  <a:cubicBezTo>
                    <a:pt x="133" y="55"/>
                    <a:pt x="142" y="39"/>
                    <a:pt x="142" y="39"/>
                  </a:cubicBezTo>
                  <a:cubicBezTo>
                    <a:pt x="133" y="29"/>
                    <a:pt x="133" y="29"/>
                    <a:pt x="133" y="29"/>
                  </a:cubicBezTo>
                  <a:cubicBezTo>
                    <a:pt x="147" y="11"/>
                    <a:pt x="147" y="11"/>
                    <a:pt x="147" y="11"/>
                  </a:cubicBezTo>
                  <a:cubicBezTo>
                    <a:pt x="163" y="29"/>
                    <a:pt x="163" y="29"/>
                    <a:pt x="163" y="29"/>
                  </a:cubicBezTo>
                  <a:cubicBezTo>
                    <a:pt x="153" y="39"/>
                    <a:pt x="153" y="39"/>
                    <a:pt x="153" y="39"/>
                  </a:cubicBezTo>
                  <a:cubicBezTo>
                    <a:pt x="164" y="61"/>
                    <a:pt x="166" y="89"/>
                    <a:pt x="166" y="89"/>
                  </a:cubicBezTo>
                  <a:cubicBezTo>
                    <a:pt x="181" y="74"/>
                    <a:pt x="188" y="0"/>
                    <a:pt x="188" y="0"/>
                  </a:cubicBezTo>
                  <a:cubicBezTo>
                    <a:pt x="188" y="0"/>
                    <a:pt x="235" y="8"/>
                    <a:pt x="262" y="35"/>
                  </a:cubicBezTo>
                  <a:cubicBezTo>
                    <a:pt x="295" y="67"/>
                    <a:pt x="287" y="109"/>
                    <a:pt x="287" y="109"/>
                  </a:cubicBezTo>
                  <a:cubicBezTo>
                    <a:pt x="8" y="109"/>
                    <a:pt x="8" y="109"/>
                    <a:pt x="8" y="109"/>
                  </a:cubicBezTo>
                  <a:cubicBezTo>
                    <a:pt x="8" y="109"/>
                    <a:pt x="0" y="76"/>
                    <a:pt x="21"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75"/>
          <p:cNvGrpSpPr/>
          <p:nvPr/>
        </p:nvGrpSpPr>
        <p:grpSpPr>
          <a:xfrm>
            <a:off x="6705602" y="2597241"/>
            <a:ext cx="1249363" cy="409828"/>
            <a:chOff x="6705601" y="2452688"/>
            <a:chExt cx="1249363" cy="409575"/>
          </a:xfrm>
          <a:solidFill>
            <a:schemeClr val="accent3"/>
          </a:solidFill>
        </p:grpSpPr>
        <p:sp>
          <p:nvSpPr>
            <p:cNvPr id="77" name="Oval 21"/>
            <p:cNvSpPr>
              <a:spLocks noChangeArrowheads="1"/>
            </p:cNvSpPr>
            <p:nvPr/>
          </p:nvSpPr>
          <p:spPr bwMode="auto">
            <a:xfrm>
              <a:off x="7231063" y="2452688"/>
              <a:ext cx="201613" cy="203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2"/>
            <p:cNvSpPr/>
            <p:nvPr/>
          </p:nvSpPr>
          <p:spPr bwMode="auto">
            <a:xfrm>
              <a:off x="7078663" y="2674938"/>
              <a:ext cx="503238" cy="187325"/>
            </a:xfrm>
            <a:custGeom>
              <a:avLst/>
              <a:gdLst>
                <a:gd name="T0" fmla="*/ 389 w 418"/>
                <a:gd name="T1" fmla="*/ 65 h 155"/>
                <a:gd name="T2" fmla="*/ 265 w 418"/>
                <a:gd name="T3" fmla="*/ 0 h 155"/>
                <a:gd name="T4" fmla="*/ 239 w 418"/>
                <a:gd name="T5" fmla="*/ 126 h 155"/>
                <a:gd name="T6" fmla="*/ 217 w 418"/>
                <a:gd name="T7" fmla="*/ 55 h 155"/>
                <a:gd name="T8" fmla="*/ 230 w 418"/>
                <a:gd name="T9" fmla="*/ 41 h 155"/>
                <a:gd name="T10" fmla="*/ 209 w 418"/>
                <a:gd name="T11" fmla="*/ 15 h 155"/>
                <a:gd name="T12" fmla="*/ 187 w 418"/>
                <a:gd name="T13" fmla="*/ 41 h 155"/>
                <a:gd name="T14" fmla="*/ 201 w 418"/>
                <a:gd name="T15" fmla="*/ 55 h 155"/>
                <a:gd name="T16" fmla="*/ 182 w 418"/>
                <a:gd name="T17" fmla="*/ 126 h 155"/>
                <a:gd name="T18" fmla="*/ 152 w 418"/>
                <a:gd name="T19" fmla="*/ 0 h 155"/>
                <a:gd name="T20" fmla="*/ 46 w 418"/>
                <a:gd name="T21" fmla="*/ 49 h 155"/>
                <a:gd name="T22" fmla="*/ 11 w 418"/>
                <a:gd name="T23" fmla="*/ 155 h 155"/>
                <a:gd name="T24" fmla="*/ 407 w 418"/>
                <a:gd name="T25" fmla="*/ 155 h 155"/>
                <a:gd name="T26" fmla="*/ 389 w 418"/>
                <a:gd name="T27" fmla="*/ 6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8" h="155">
                  <a:moveTo>
                    <a:pt x="389" y="65"/>
                  </a:moveTo>
                  <a:cubicBezTo>
                    <a:pt x="356" y="18"/>
                    <a:pt x="265" y="0"/>
                    <a:pt x="265" y="0"/>
                  </a:cubicBezTo>
                  <a:cubicBezTo>
                    <a:pt x="265" y="84"/>
                    <a:pt x="239" y="126"/>
                    <a:pt x="239" y="126"/>
                  </a:cubicBezTo>
                  <a:cubicBezTo>
                    <a:pt x="230" y="77"/>
                    <a:pt x="217" y="55"/>
                    <a:pt x="217" y="55"/>
                  </a:cubicBezTo>
                  <a:cubicBezTo>
                    <a:pt x="230" y="41"/>
                    <a:pt x="230" y="41"/>
                    <a:pt x="230" y="41"/>
                  </a:cubicBezTo>
                  <a:cubicBezTo>
                    <a:pt x="209" y="15"/>
                    <a:pt x="209" y="15"/>
                    <a:pt x="209" y="15"/>
                  </a:cubicBezTo>
                  <a:cubicBezTo>
                    <a:pt x="187" y="41"/>
                    <a:pt x="187" y="41"/>
                    <a:pt x="187" y="41"/>
                  </a:cubicBezTo>
                  <a:cubicBezTo>
                    <a:pt x="201" y="55"/>
                    <a:pt x="201" y="55"/>
                    <a:pt x="201" y="55"/>
                  </a:cubicBezTo>
                  <a:cubicBezTo>
                    <a:pt x="185" y="86"/>
                    <a:pt x="182" y="126"/>
                    <a:pt x="182" y="126"/>
                  </a:cubicBezTo>
                  <a:cubicBezTo>
                    <a:pt x="162" y="105"/>
                    <a:pt x="152" y="0"/>
                    <a:pt x="152" y="0"/>
                  </a:cubicBezTo>
                  <a:cubicBezTo>
                    <a:pt x="152" y="0"/>
                    <a:pt x="85" y="11"/>
                    <a:pt x="46" y="49"/>
                  </a:cubicBezTo>
                  <a:cubicBezTo>
                    <a:pt x="0" y="95"/>
                    <a:pt x="11" y="155"/>
                    <a:pt x="11" y="155"/>
                  </a:cubicBezTo>
                  <a:cubicBezTo>
                    <a:pt x="407" y="155"/>
                    <a:pt x="407" y="155"/>
                    <a:pt x="407" y="155"/>
                  </a:cubicBezTo>
                  <a:cubicBezTo>
                    <a:pt x="407" y="155"/>
                    <a:pt x="418" y="108"/>
                    <a:pt x="389"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Oval 23"/>
            <p:cNvSpPr>
              <a:spLocks noChangeArrowheads="1"/>
            </p:cNvSpPr>
            <p:nvPr/>
          </p:nvSpPr>
          <p:spPr bwMode="auto">
            <a:xfrm>
              <a:off x="7707313" y="2574925"/>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4"/>
            <p:cNvSpPr/>
            <p:nvPr/>
          </p:nvSpPr>
          <p:spPr bwMode="auto">
            <a:xfrm>
              <a:off x="7600951" y="2730500"/>
              <a:ext cx="354013" cy="131762"/>
            </a:xfrm>
            <a:custGeom>
              <a:avLst/>
              <a:gdLst>
                <a:gd name="T0" fmla="*/ 274 w 295"/>
                <a:gd name="T1" fmla="*/ 46 h 109"/>
                <a:gd name="T2" fmla="*/ 187 w 295"/>
                <a:gd name="T3" fmla="*/ 0 h 109"/>
                <a:gd name="T4" fmla="*/ 169 w 295"/>
                <a:gd name="T5" fmla="*/ 89 h 109"/>
                <a:gd name="T6" fmla="*/ 153 w 295"/>
                <a:gd name="T7" fmla="*/ 38 h 109"/>
                <a:gd name="T8" fmla="*/ 162 w 295"/>
                <a:gd name="T9" fmla="*/ 29 h 109"/>
                <a:gd name="T10" fmla="*/ 147 w 295"/>
                <a:gd name="T11" fmla="*/ 11 h 109"/>
                <a:gd name="T12" fmla="*/ 132 w 295"/>
                <a:gd name="T13" fmla="*/ 29 h 109"/>
                <a:gd name="T14" fmla="*/ 142 w 295"/>
                <a:gd name="T15" fmla="*/ 39 h 109"/>
                <a:gd name="T16" fmla="*/ 128 w 295"/>
                <a:gd name="T17" fmla="*/ 89 h 109"/>
                <a:gd name="T18" fmla="*/ 107 w 295"/>
                <a:gd name="T19" fmla="*/ 0 h 109"/>
                <a:gd name="T20" fmla="*/ 33 w 295"/>
                <a:gd name="T21" fmla="*/ 35 h 109"/>
                <a:gd name="T22" fmla="*/ 8 w 295"/>
                <a:gd name="T23" fmla="*/ 109 h 109"/>
                <a:gd name="T24" fmla="*/ 287 w 295"/>
                <a:gd name="T25" fmla="*/ 109 h 109"/>
                <a:gd name="T26" fmla="*/ 274 w 295"/>
                <a:gd name="T27" fmla="*/ 4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5" h="109">
                  <a:moveTo>
                    <a:pt x="274" y="46"/>
                  </a:moveTo>
                  <a:cubicBezTo>
                    <a:pt x="251" y="13"/>
                    <a:pt x="187" y="0"/>
                    <a:pt x="187" y="0"/>
                  </a:cubicBezTo>
                  <a:cubicBezTo>
                    <a:pt x="186" y="59"/>
                    <a:pt x="169" y="89"/>
                    <a:pt x="169" y="89"/>
                  </a:cubicBezTo>
                  <a:cubicBezTo>
                    <a:pt x="162" y="54"/>
                    <a:pt x="153" y="38"/>
                    <a:pt x="153" y="38"/>
                  </a:cubicBezTo>
                  <a:cubicBezTo>
                    <a:pt x="162" y="29"/>
                    <a:pt x="162" y="29"/>
                    <a:pt x="162" y="29"/>
                  </a:cubicBezTo>
                  <a:cubicBezTo>
                    <a:pt x="147" y="11"/>
                    <a:pt x="147" y="11"/>
                    <a:pt x="147" y="11"/>
                  </a:cubicBezTo>
                  <a:cubicBezTo>
                    <a:pt x="132" y="29"/>
                    <a:pt x="132" y="29"/>
                    <a:pt x="132" y="29"/>
                  </a:cubicBezTo>
                  <a:cubicBezTo>
                    <a:pt x="142" y="39"/>
                    <a:pt x="142" y="39"/>
                    <a:pt x="142" y="39"/>
                  </a:cubicBezTo>
                  <a:cubicBezTo>
                    <a:pt x="131" y="60"/>
                    <a:pt x="128" y="89"/>
                    <a:pt x="128" y="89"/>
                  </a:cubicBezTo>
                  <a:cubicBezTo>
                    <a:pt x="114" y="74"/>
                    <a:pt x="107" y="0"/>
                    <a:pt x="107" y="0"/>
                  </a:cubicBezTo>
                  <a:cubicBezTo>
                    <a:pt x="107" y="0"/>
                    <a:pt x="60" y="8"/>
                    <a:pt x="33" y="35"/>
                  </a:cubicBezTo>
                  <a:cubicBezTo>
                    <a:pt x="0" y="67"/>
                    <a:pt x="8" y="109"/>
                    <a:pt x="8" y="109"/>
                  </a:cubicBezTo>
                  <a:cubicBezTo>
                    <a:pt x="287" y="109"/>
                    <a:pt x="287" y="109"/>
                    <a:pt x="287" y="109"/>
                  </a:cubicBezTo>
                  <a:cubicBezTo>
                    <a:pt x="287" y="109"/>
                    <a:pt x="295" y="76"/>
                    <a:pt x="27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Oval 25"/>
            <p:cNvSpPr>
              <a:spLocks noChangeArrowheads="1"/>
            </p:cNvSpPr>
            <p:nvPr/>
          </p:nvSpPr>
          <p:spPr bwMode="auto">
            <a:xfrm>
              <a:off x="6811963" y="2574925"/>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6"/>
            <p:cNvSpPr/>
            <p:nvPr/>
          </p:nvSpPr>
          <p:spPr bwMode="auto">
            <a:xfrm>
              <a:off x="6705601" y="2730500"/>
              <a:ext cx="355600" cy="131762"/>
            </a:xfrm>
            <a:custGeom>
              <a:avLst/>
              <a:gdLst>
                <a:gd name="T0" fmla="*/ 21 w 295"/>
                <a:gd name="T1" fmla="*/ 46 h 109"/>
                <a:gd name="T2" fmla="*/ 108 w 295"/>
                <a:gd name="T3" fmla="*/ 0 h 109"/>
                <a:gd name="T4" fmla="*/ 126 w 295"/>
                <a:gd name="T5" fmla="*/ 89 h 109"/>
                <a:gd name="T6" fmla="*/ 142 w 295"/>
                <a:gd name="T7" fmla="*/ 38 h 109"/>
                <a:gd name="T8" fmla="*/ 133 w 295"/>
                <a:gd name="T9" fmla="*/ 29 h 109"/>
                <a:gd name="T10" fmla="*/ 147 w 295"/>
                <a:gd name="T11" fmla="*/ 11 h 109"/>
                <a:gd name="T12" fmla="*/ 163 w 295"/>
                <a:gd name="T13" fmla="*/ 29 h 109"/>
                <a:gd name="T14" fmla="*/ 153 w 295"/>
                <a:gd name="T15" fmla="*/ 39 h 109"/>
                <a:gd name="T16" fmla="*/ 166 w 295"/>
                <a:gd name="T17" fmla="*/ 89 h 109"/>
                <a:gd name="T18" fmla="*/ 188 w 295"/>
                <a:gd name="T19" fmla="*/ 0 h 109"/>
                <a:gd name="T20" fmla="*/ 262 w 295"/>
                <a:gd name="T21" fmla="*/ 35 h 109"/>
                <a:gd name="T22" fmla="*/ 287 w 295"/>
                <a:gd name="T23" fmla="*/ 109 h 109"/>
                <a:gd name="T24" fmla="*/ 8 w 295"/>
                <a:gd name="T25" fmla="*/ 109 h 109"/>
                <a:gd name="T26" fmla="*/ 21 w 295"/>
                <a:gd name="T27" fmla="*/ 4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5" h="109">
                  <a:moveTo>
                    <a:pt x="21" y="46"/>
                  </a:moveTo>
                  <a:cubicBezTo>
                    <a:pt x="44" y="13"/>
                    <a:pt x="108" y="0"/>
                    <a:pt x="108" y="0"/>
                  </a:cubicBezTo>
                  <a:cubicBezTo>
                    <a:pt x="108" y="59"/>
                    <a:pt x="126" y="89"/>
                    <a:pt x="126" y="89"/>
                  </a:cubicBezTo>
                  <a:cubicBezTo>
                    <a:pt x="133" y="54"/>
                    <a:pt x="142" y="38"/>
                    <a:pt x="142" y="38"/>
                  </a:cubicBezTo>
                  <a:cubicBezTo>
                    <a:pt x="133" y="29"/>
                    <a:pt x="133" y="29"/>
                    <a:pt x="133" y="29"/>
                  </a:cubicBezTo>
                  <a:cubicBezTo>
                    <a:pt x="147" y="11"/>
                    <a:pt x="147" y="11"/>
                    <a:pt x="147" y="11"/>
                  </a:cubicBezTo>
                  <a:cubicBezTo>
                    <a:pt x="163" y="29"/>
                    <a:pt x="163" y="29"/>
                    <a:pt x="163" y="29"/>
                  </a:cubicBezTo>
                  <a:cubicBezTo>
                    <a:pt x="153" y="39"/>
                    <a:pt x="153" y="39"/>
                    <a:pt x="153" y="39"/>
                  </a:cubicBezTo>
                  <a:cubicBezTo>
                    <a:pt x="164" y="60"/>
                    <a:pt x="166" y="89"/>
                    <a:pt x="166" y="89"/>
                  </a:cubicBezTo>
                  <a:cubicBezTo>
                    <a:pt x="181" y="74"/>
                    <a:pt x="188" y="0"/>
                    <a:pt x="188" y="0"/>
                  </a:cubicBezTo>
                  <a:cubicBezTo>
                    <a:pt x="188" y="0"/>
                    <a:pt x="235" y="8"/>
                    <a:pt x="262" y="35"/>
                  </a:cubicBezTo>
                  <a:cubicBezTo>
                    <a:pt x="295" y="67"/>
                    <a:pt x="287" y="109"/>
                    <a:pt x="287" y="109"/>
                  </a:cubicBezTo>
                  <a:cubicBezTo>
                    <a:pt x="8" y="109"/>
                    <a:pt x="8" y="109"/>
                    <a:pt x="8" y="109"/>
                  </a:cubicBezTo>
                  <a:cubicBezTo>
                    <a:pt x="8" y="109"/>
                    <a:pt x="0" y="76"/>
                    <a:pt x="21"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3" name="圆角矩形 82"/>
          <p:cNvSpPr/>
          <p:nvPr/>
        </p:nvSpPr>
        <p:spPr>
          <a:xfrm>
            <a:off x="896889" y="3007068"/>
            <a:ext cx="1303436" cy="19443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itchFamily="34" charset="-122"/>
              </a:rPr>
              <a:t>添加标题</a:t>
            </a:r>
          </a:p>
        </p:txBody>
      </p:sp>
      <p:sp>
        <p:nvSpPr>
          <p:cNvPr id="84" name="圆角矩形 83"/>
          <p:cNvSpPr/>
          <p:nvPr/>
        </p:nvSpPr>
        <p:spPr>
          <a:xfrm>
            <a:off x="2545507" y="3007068"/>
            <a:ext cx="1303436" cy="19443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itchFamily="34" charset="-122"/>
              </a:rPr>
              <a:t>添加标题</a:t>
            </a:r>
          </a:p>
        </p:txBody>
      </p:sp>
      <p:sp>
        <p:nvSpPr>
          <p:cNvPr id="85" name="圆角矩形 84"/>
          <p:cNvSpPr/>
          <p:nvPr/>
        </p:nvSpPr>
        <p:spPr>
          <a:xfrm>
            <a:off x="4276676" y="3007068"/>
            <a:ext cx="1303436" cy="19443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itchFamily="34" charset="-122"/>
              </a:rPr>
              <a:t>添加标题</a:t>
            </a:r>
          </a:p>
        </p:txBody>
      </p:sp>
      <p:sp>
        <p:nvSpPr>
          <p:cNvPr id="86" name="圆角矩形 85"/>
          <p:cNvSpPr/>
          <p:nvPr/>
        </p:nvSpPr>
        <p:spPr>
          <a:xfrm>
            <a:off x="4276676" y="4106297"/>
            <a:ext cx="1303436" cy="19443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itchFamily="34" charset="-122"/>
              </a:rPr>
              <a:t>添加标题</a:t>
            </a:r>
          </a:p>
        </p:txBody>
      </p:sp>
      <p:sp>
        <p:nvSpPr>
          <p:cNvPr id="87" name="圆角矩形 86"/>
          <p:cNvSpPr/>
          <p:nvPr/>
        </p:nvSpPr>
        <p:spPr>
          <a:xfrm>
            <a:off x="4276676" y="1903075"/>
            <a:ext cx="1303436" cy="19443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itchFamily="34" charset="-122"/>
              </a:rPr>
              <a:t>添加标题</a:t>
            </a:r>
          </a:p>
        </p:txBody>
      </p:sp>
      <p:sp>
        <p:nvSpPr>
          <p:cNvPr id="88" name="圆角矩形 87"/>
          <p:cNvSpPr/>
          <p:nvPr/>
        </p:nvSpPr>
        <p:spPr>
          <a:xfrm>
            <a:off x="6476559" y="1903075"/>
            <a:ext cx="1710620" cy="19443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itchFamily="34" charset="-122"/>
              </a:rPr>
              <a:t>添加标题</a:t>
            </a:r>
          </a:p>
        </p:txBody>
      </p:sp>
      <p:sp>
        <p:nvSpPr>
          <p:cNvPr id="89" name="圆角矩形 88"/>
          <p:cNvSpPr/>
          <p:nvPr/>
        </p:nvSpPr>
        <p:spPr>
          <a:xfrm>
            <a:off x="6476559" y="3007069"/>
            <a:ext cx="1710620" cy="19443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lumMod val="95000"/>
                  </a:schemeClr>
                </a:solidFill>
                <a:ea typeface="微软雅黑" pitchFamily="34" charset="-122"/>
              </a:rPr>
              <a:t>添加标题</a:t>
            </a:r>
          </a:p>
        </p:txBody>
      </p:sp>
      <p:cxnSp>
        <p:nvCxnSpPr>
          <p:cNvPr id="90" name="直接连接符 89"/>
          <p:cNvCxnSpPr>
            <a:stCxn id="83" idx="3"/>
            <a:endCxn id="84" idx="1"/>
          </p:cNvCxnSpPr>
          <p:nvPr/>
        </p:nvCxnSpPr>
        <p:spPr>
          <a:xfrm>
            <a:off x="2200325" y="3104287"/>
            <a:ext cx="345182"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stCxn id="84" idx="3"/>
            <a:endCxn id="85" idx="1"/>
          </p:cNvCxnSpPr>
          <p:nvPr/>
        </p:nvCxnSpPr>
        <p:spPr>
          <a:xfrm>
            <a:off x="3848944" y="3104287"/>
            <a:ext cx="42773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85" idx="3"/>
            <a:endCxn id="89" idx="1"/>
          </p:cNvCxnSpPr>
          <p:nvPr/>
        </p:nvCxnSpPr>
        <p:spPr>
          <a:xfrm>
            <a:off x="5580113" y="3104288"/>
            <a:ext cx="896447" cy="1"/>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580113" y="2000293"/>
            <a:ext cx="896447" cy="1"/>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endCxn id="87" idx="1"/>
          </p:cNvCxnSpPr>
          <p:nvPr/>
        </p:nvCxnSpPr>
        <p:spPr>
          <a:xfrm>
            <a:off x="4062810" y="2000294"/>
            <a:ext cx="213867"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4062810" y="4203516"/>
            <a:ext cx="213867"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4062809" y="2000294"/>
            <a:ext cx="0" cy="2203222"/>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0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12" presetClass="entr" presetSubtype="4" fill="hold" nodeType="withEffect">
                                  <p:stCondLst>
                                    <p:cond delay="12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cTn>
                              </p:par>
                              <p:par>
                                <p:cTn id="14" presetID="22" presetClass="entr" presetSubtype="8" fill="hold" nodeType="withEffect">
                                  <p:stCondLst>
                                    <p:cond delay="1700"/>
                                  </p:stCondLst>
                                  <p:childTnLst>
                                    <p:set>
                                      <p:cBhvr>
                                        <p:cTn id="15" dur="1" fill="hold">
                                          <p:stCondLst>
                                            <p:cond delay="0"/>
                                          </p:stCondLst>
                                        </p:cTn>
                                        <p:tgtEl>
                                          <p:spTgt spid="90"/>
                                        </p:tgtEl>
                                        <p:attrNameLst>
                                          <p:attrName>style.visibility</p:attrName>
                                        </p:attrNameLst>
                                      </p:cBhvr>
                                      <p:to>
                                        <p:strVal val="visible"/>
                                      </p:to>
                                    </p:set>
                                    <p:animEffect transition="in" filter="wipe(left)">
                                      <p:cBhvr>
                                        <p:cTn id="16" dur="500"/>
                                        <p:tgtEl>
                                          <p:spTgt spid="90"/>
                                        </p:tgtEl>
                                      </p:cBhvr>
                                    </p:animEffect>
                                  </p:childTnLst>
                                </p:cTn>
                              </p:par>
                              <p:par>
                                <p:cTn id="17" presetID="53" presetClass="entr" presetSubtype="16" fill="hold" grpId="0" nodeType="withEffect">
                                  <p:stCondLst>
                                    <p:cond delay="170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par>
                                <p:cTn id="22" presetID="12" presetClass="entr" presetSubtype="4" fill="hold" nodeType="withEffect">
                                  <p:stCondLst>
                                    <p:cond delay="220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ppt_y</p:attrName>
                                        </p:attrNameLst>
                                      </p:cBhvr>
                                      <p:tavLst>
                                        <p:tav tm="0">
                                          <p:val>
                                            <p:strVal val="#ppt_y+#ppt_h*1.125000"/>
                                          </p:val>
                                        </p:tav>
                                        <p:tav tm="100000">
                                          <p:val>
                                            <p:strVal val="#ppt_y"/>
                                          </p:val>
                                        </p:tav>
                                      </p:tavLst>
                                    </p:anim>
                                    <p:animEffect transition="in" filter="wipe(up)">
                                      <p:cBhvr>
                                        <p:cTn id="25" dur="500"/>
                                        <p:tgtEl>
                                          <p:spTgt spid="3"/>
                                        </p:tgtEl>
                                      </p:cBhvr>
                                    </p:animEffect>
                                  </p:childTnLst>
                                </p:cTn>
                              </p:par>
                              <p:par>
                                <p:cTn id="26" presetID="22" presetClass="entr" presetSubtype="8" fill="hold" nodeType="withEffect">
                                  <p:stCondLst>
                                    <p:cond delay="2700"/>
                                  </p:stCondLst>
                                  <p:childTnLst>
                                    <p:set>
                                      <p:cBhvr>
                                        <p:cTn id="27" dur="1" fill="hold">
                                          <p:stCondLst>
                                            <p:cond delay="0"/>
                                          </p:stCondLst>
                                        </p:cTn>
                                        <p:tgtEl>
                                          <p:spTgt spid="91"/>
                                        </p:tgtEl>
                                        <p:attrNameLst>
                                          <p:attrName>style.visibility</p:attrName>
                                        </p:attrNameLst>
                                      </p:cBhvr>
                                      <p:to>
                                        <p:strVal val="visible"/>
                                      </p:to>
                                    </p:set>
                                    <p:animEffect transition="in" filter="wipe(left)">
                                      <p:cBhvr>
                                        <p:cTn id="28" dur="500"/>
                                        <p:tgtEl>
                                          <p:spTgt spid="91"/>
                                        </p:tgtEl>
                                      </p:cBhvr>
                                    </p:animEffect>
                                  </p:childTnLst>
                                </p:cTn>
                              </p:par>
                              <p:par>
                                <p:cTn id="29" presetID="16" presetClass="entr" presetSubtype="42" fill="hold" nodeType="withEffect">
                                  <p:stCondLst>
                                    <p:cond delay="3000"/>
                                  </p:stCondLst>
                                  <p:childTnLst>
                                    <p:set>
                                      <p:cBhvr>
                                        <p:cTn id="30" dur="1" fill="hold">
                                          <p:stCondLst>
                                            <p:cond delay="0"/>
                                          </p:stCondLst>
                                        </p:cTn>
                                        <p:tgtEl>
                                          <p:spTgt spid="96"/>
                                        </p:tgtEl>
                                        <p:attrNameLst>
                                          <p:attrName>style.visibility</p:attrName>
                                        </p:attrNameLst>
                                      </p:cBhvr>
                                      <p:to>
                                        <p:strVal val="visible"/>
                                      </p:to>
                                    </p:set>
                                    <p:animEffect transition="in" filter="barn(outHorizontal)">
                                      <p:cBhvr>
                                        <p:cTn id="31" dur="500"/>
                                        <p:tgtEl>
                                          <p:spTgt spid="96"/>
                                        </p:tgtEl>
                                      </p:cBhvr>
                                    </p:animEffect>
                                  </p:childTnLst>
                                </p:cTn>
                              </p:par>
                              <p:par>
                                <p:cTn id="32" presetID="22" presetClass="entr" presetSubtype="8" fill="hold" nodeType="withEffect">
                                  <p:stCondLst>
                                    <p:cond delay="3500"/>
                                  </p:stCondLst>
                                  <p:childTnLst>
                                    <p:set>
                                      <p:cBhvr>
                                        <p:cTn id="33" dur="1" fill="hold">
                                          <p:stCondLst>
                                            <p:cond delay="0"/>
                                          </p:stCondLst>
                                        </p:cTn>
                                        <p:tgtEl>
                                          <p:spTgt spid="94"/>
                                        </p:tgtEl>
                                        <p:attrNameLst>
                                          <p:attrName>style.visibility</p:attrName>
                                        </p:attrNameLst>
                                      </p:cBhvr>
                                      <p:to>
                                        <p:strVal val="visible"/>
                                      </p:to>
                                    </p:set>
                                    <p:animEffect transition="in" filter="wipe(left)">
                                      <p:cBhvr>
                                        <p:cTn id="34" dur="500"/>
                                        <p:tgtEl>
                                          <p:spTgt spid="94"/>
                                        </p:tgtEl>
                                      </p:cBhvr>
                                    </p:animEffect>
                                  </p:childTnLst>
                                </p:cTn>
                              </p:par>
                              <p:par>
                                <p:cTn id="35" presetID="22" presetClass="entr" presetSubtype="8" fill="hold" nodeType="withEffect">
                                  <p:stCondLst>
                                    <p:cond delay="3500"/>
                                  </p:stCondLst>
                                  <p:childTnLst>
                                    <p:set>
                                      <p:cBhvr>
                                        <p:cTn id="36" dur="1" fill="hold">
                                          <p:stCondLst>
                                            <p:cond delay="0"/>
                                          </p:stCondLst>
                                        </p:cTn>
                                        <p:tgtEl>
                                          <p:spTgt spid="95"/>
                                        </p:tgtEl>
                                        <p:attrNameLst>
                                          <p:attrName>style.visibility</p:attrName>
                                        </p:attrNameLst>
                                      </p:cBhvr>
                                      <p:to>
                                        <p:strVal val="visible"/>
                                      </p:to>
                                    </p:set>
                                    <p:animEffect transition="in" filter="wipe(left)">
                                      <p:cBhvr>
                                        <p:cTn id="37" dur="500"/>
                                        <p:tgtEl>
                                          <p:spTgt spid="95"/>
                                        </p:tgtEl>
                                      </p:cBhvr>
                                    </p:animEffect>
                                  </p:childTnLst>
                                </p:cTn>
                              </p:par>
                              <p:par>
                                <p:cTn id="38" presetID="53" presetClass="entr" presetSubtype="16" fill="hold" grpId="0" nodeType="withEffect">
                                  <p:stCondLst>
                                    <p:cond delay="4000"/>
                                  </p:stCondLst>
                                  <p:childTnLst>
                                    <p:set>
                                      <p:cBhvr>
                                        <p:cTn id="39" dur="1" fill="hold">
                                          <p:stCondLst>
                                            <p:cond delay="0"/>
                                          </p:stCondLst>
                                        </p:cTn>
                                        <p:tgtEl>
                                          <p:spTgt spid="87"/>
                                        </p:tgtEl>
                                        <p:attrNameLst>
                                          <p:attrName>style.visibility</p:attrName>
                                        </p:attrNameLst>
                                      </p:cBhvr>
                                      <p:to>
                                        <p:strVal val="visible"/>
                                      </p:to>
                                    </p:set>
                                    <p:anim calcmode="lin" valueType="num">
                                      <p:cBhvr>
                                        <p:cTn id="40" dur="500" fill="hold"/>
                                        <p:tgtEl>
                                          <p:spTgt spid="87"/>
                                        </p:tgtEl>
                                        <p:attrNameLst>
                                          <p:attrName>ppt_w</p:attrName>
                                        </p:attrNameLst>
                                      </p:cBhvr>
                                      <p:tavLst>
                                        <p:tav tm="0">
                                          <p:val>
                                            <p:fltVal val="0"/>
                                          </p:val>
                                        </p:tav>
                                        <p:tav tm="100000">
                                          <p:val>
                                            <p:strVal val="#ppt_w"/>
                                          </p:val>
                                        </p:tav>
                                      </p:tavLst>
                                    </p:anim>
                                    <p:anim calcmode="lin" valueType="num">
                                      <p:cBhvr>
                                        <p:cTn id="41" dur="500" fill="hold"/>
                                        <p:tgtEl>
                                          <p:spTgt spid="87"/>
                                        </p:tgtEl>
                                        <p:attrNameLst>
                                          <p:attrName>ppt_h</p:attrName>
                                        </p:attrNameLst>
                                      </p:cBhvr>
                                      <p:tavLst>
                                        <p:tav tm="0">
                                          <p:val>
                                            <p:fltVal val="0"/>
                                          </p:val>
                                        </p:tav>
                                        <p:tav tm="100000">
                                          <p:val>
                                            <p:strVal val="#ppt_h"/>
                                          </p:val>
                                        </p:tav>
                                      </p:tavLst>
                                    </p:anim>
                                    <p:animEffect transition="in" filter="fade">
                                      <p:cBhvr>
                                        <p:cTn id="42" dur="500"/>
                                        <p:tgtEl>
                                          <p:spTgt spid="87"/>
                                        </p:tgtEl>
                                      </p:cBhvr>
                                    </p:animEffect>
                                  </p:childTnLst>
                                </p:cTn>
                              </p:par>
                              <p:par>
                                <p:cTn id="43" presetID="53" presetClass="entr" presetSubtype="16" fill="hold" grpId="0" nodeType="withEffect">
                                  <p:stCondLst>
                                    <p:cond delay="4000"/>
                                  </p:stCondLst>
                                  <p:childTnLst>
                                    <p:set>
                                      <p:cBhvr>
                                        <p:cTn id="44" dur="1" fill="hold">
                                          <p:stCondLst>
                                            <p:cond delay="0"/>
                                          </p:stCondLst>
                                        </p:cTn>
                                        <p:tgtEl>
                                          <p:spTgt spid="85"/>
                                        </p:tgtEl>
                                        <p:attrNameLst>
                                          <p:attrName>style.visibility</p:attrName>
                                        </p:attrNameLst>
                                      </p:cBhvr>
                                      <p:to>
                                        <p:strVal val="visible"/>
                                      </p:to>
                                    </p:set>
                                    <p:anim calcmode="lin" valueType="num">
                                      <p:cBhvr>
                                        <p:cTn id="45" dur="500" fill="hold"/>
                                        <p:tgtEl>
                                          <p:spTgt spid="85"/>
                                        </p:tgtEl>
                                        <p:attrNameLst>
                                          <p:attrName>ppt_w</p:attrName>
                                        </p:attrNameLst>
                                      </p:cBhvr>
                                      <p:tavLst>
                                        <p:tav tm="0">
                                          <p:val>
                                            <p:fltVal val="0"/>
                                          </p:val>
                                        </p:tav>
                                        <p:tav tm="100000">
                                          <p:val>
                                            <p:strVal val="#ppt_w"/>
                                          </p:val>
                                        </p:tav>
                                      </p:tavLst>
                                    </p:anim>
                                    <p:anim calcmode="lin" valueType="num">
                                      <p:cBhvr>
                                        <p:cTn id="46" dur="500" fill="hold"/>
                                        <p:tgtEl>
                                          <p:spTgt spid="85"/>
                                        </p:tgtEl>
                                        <p:attrNameLst>
                                          <p:attrName>ppt_h</p:attrName>
                                        </p:attrNameLst>
                                      </p:cBhvr>
                                      <p:tavLst>
                                        <p:tav tm="0">
                                          <p:val>
                                            <p:fltVal val="0"/>
                                          </p:val>
                                        </p:tav>
                                        <p:tav tm="100000">
                                          <p:val>
                                            <p:strVal val="#ppt_h"/>
                                          </p:val>
                                        </p:tav>
                                      </p:tavLst>
                                    </p:anim>
                                    <p:animEffect transition="in" filter="fade">
                                      <p:cBhvr>
                                        <p:cTn id="47" dur="500"/>
                                        <p:tgtEl>
                                          <p:spTgt spid="85"/>
                                        </p:tgtEl>
                                      </p:cBhvr>
                                    </p:animEffect>
                                  </p:childTnLst>
                                </p:cTn>
                              </p:par>
                              <p:par>
                                <p:cTn id="48" presetID="53" presetClass="entr" presetSubtype="16" fill="hold" grpId="0" nodeType="withEffect">
                                  <p:stCondLst>
                                    <p:cond delay="4000"/>
                                  </p:stCondLst>
                                  <p:childTnLst>
                                    <p:set>
                                      <p:cBhvr>
                                        <p:cTn id="49" dur="1" fill="hold">
                                          <p:stCondLst>
                                            <p:cond delay="0"/>
                                          </p:stCondLst>
                                        </p:cTn>
                                        <p:tgtEl>
                                          <p:spTgt spid="86"/>
                                        </p:tgtEl>
                                        <p:attrNameLst>
                                          <p:attrName>style.visibility</p:attrName>
                                        </p:attrNameLst>
                                      </p:cBhvr>
                                      <p:to>
                                        <p:strVal val="visible"/>
                                      </p:to>
                                    </p:set>
                                    <p:anim calcmode="lin" valueType="num">
                                      <p:cBhvr>
                                        <p:cTn id="50" dur="500" fill="hold"/>
                                        <p:tgtEl>
                                          <p:spTgt spid="86"/>
                                        </p:tgtEl>
                                        <p:attrNameLst>
                                          <p:attrName>ppt_w</p:attrName>
                                        </p:attrNameLst>
                                      </p:cBhvr>
                                      <p:tavLst>
                                        <p:tav tm="0">
                                          <p:val>
                                            <p:fltVal val="0"/>
                                          </p:val>
                                        </p:tav>
                                        <p:tav tm="100000">
                                          <p:val>
                                            <p:strVal val="#ppt_w"/>
                                          </p:val>
                                        </p:tav>
                                      </p:tavLst>
                                    </p:anim>
                                    <p:anim calcmode="lin" valueType="num">
                                      <p:cBhvr>
                                        <p:cTn id="51" dur="500" fill="hold"/>
                                        <p:tgtEl>
                                          <p:spTgt spid="86"/>
                                        </p:tgtEl>
                                        <p:attrNameLst>
                                          <p:attrName>ppt_h</p:attrName>
                                        </p:attrNameLst>
                                      </p:cBhvr>
                                      <p:tavLst>
                                        <p:tav tm="0">
                                          <p:val>
                                            <p:fltVal val="0"/>
                                          </p:val>
                                        </p:tav>
                                        <p:tav tm="100000">
                                          <p:val>
                                            <p:strVal val="#ppt_h"/>
                                          </p:val>
                                        </p:tav>
                                      </p:tavLst>
                                    </p:anim>
                                    <p:animEffect transition="in" filter="fade">
                                      <p:cBhvr>
                                        <p:cTn id="52" dur="500"/>
                                        <p:tgtEl>
                                          <p:spTgt spid="86"/>
                                        </p:tgtEl>
                                      </p:cBhvr>
                                    </p:animEffect>
                                  </p:childTnLst>
                                </p:cTn>
                              </p:par>
                              <p:par>
                                <p:cTn id="53" presetID="12" presetClass="entr" presetSubtype="4" fill="hold" nodeType="withEffect">
                                  <p:stCondLst>
                                    <p:cond delay="450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p:tgtEl>
                                          <p:spTgt spid="6"/>
                                        </p:tgtEl>
                                        <p:attrNameLst>
                                          <p:attrName>ppt_y</p:attrName>
                                        </p:attrNameLst>
                                      </p:cBhvr>
                                      <p:tavLst>
                                        <p:tav tm="0">
                                          <p:val>
                                            <p:strVal val="#ppt_y+#ppt_h*1.125000"/>
                                          </p:val>
                                        </p:tav>
                                        <p:tav tm="100000">
                                          <p:val>
                                            <p:strVal val="#ppt_y"/>
                                          </p:val>
                                        </p:tav>
                                      </p:tavLst>
                                    </p:anim>
                                    <p:animEffect transition="in" filter="wipe(up)">
                                      <p:cBhvr>
                                        <p:cTn id="56" dur="500"/>
                                        <p:tgtEl>
                                          <p:spTgt spid="6"/>
                                        </p:tgtEl>
                                      </p:cBhvr>
                                    </p:animEffect>
                                  </p:childTnLst>
                                </p:cTn>
                              </p:par>
                              <p:par>
                                <p:cTn id="57" presetID="12" presetClass="entr" presetSubtype="4" fill="hold" nodeType="withEffect">
                                  <p:stCondLst>
                                    <p:cond delay="45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p:tgtEl>
                                          <p:spTgt spid="5"/>
                                        </p:tgtEl>
                                        <p:attrNameLst>
                                          <p:attrName>ppt_y</p:attrName>
                                        </p:attrNameLst>
                                      </p:cBhvr>
                                      <p:tavLst>
                                        <p:tav tm="0">
                                          <p:val>
                                            <p:strVal val="#ppt_y+#ppt_h*1.125000"/>
                                          </p:val>
                                        </p:tav>
                                        <p:tav tm="100000">
                                          <p:val>
                                            <p:strVal val="#ppt_y"/>
                                          </p:val>
                                        </p:tav>
                                      </p:tavLst>
                                    </p:anim>
                                    <p:animEffect transition="in" filter="wipe(up)">
                                      <p:cBhvr>
                                        <p:cTn id="60" dur="500"/>
                                        <p:tgtEl>
                                          <p:spTgt spid="5"/>
                                        </p:tgtEl>
                                      </p:cBhvr>
                                    </p:animEffect>
                                  </p:childTnLst>
                                </p:cTn>
                              </p:par>
                              <p:par>
                                <p:cTn id="61" presetID="12" presetClass="entr" presetSubtype="4" fill="hold" nodeType="withEffect">
                                  <p:stCondLst>
                                    <p:cond delay="450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p:tgtEl>
                                          <p:spTgt spid="4"/>
                                        </p:tgtEl>
                                        <p:attrNameLst>
                                          <p:attrName>ppt_y</p:attrName>
                                        </p:attrNameLst>
                                      </p:cBhvr>
                                      <p:tavLst>
                                        <p:tav tm="0">
                                          <p:val>
                                            <p:strVal val="#ppt_y+#ppt_h*1.125000"/>
                                          </p:val>
                                        </p:tav>
                                        <p:tav tm="100000">
                                          <p:val>
                                            <p:strVal val="#ppt_y"/>
                                          </p:val>
                                        </p:tav>
                                      </p:tavLst>
                                    </p:anim>
                                    <p:animEffect transition="in" filter="wipe(up)">
                                      <p:cBhvr>
                                        <p:cTn id="64" dur="500"/>
                                        <p:tgtEl>
                                          <p:spTgt spid="4"/>
                                        </p:tgtEl>
                                      </p:cBhvr>
                                    </p:animEffect>
                                  </p:childTnLst>
                                </p:cTn>
                              </p:par>
                              <p:par>
                                <p:cTn id="65" presetID="22" presetClass="entr" presetSubtype="8" fill="hold" nodeType="withEffect">
                                  <p:stCondLst>
                                    <p:cond delay="500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nodeType="withEffect">
                                  <p:stCondLst>
                                    <p:cond delay="5000"/>
                                  </p:stCondLst>
                                  <p:childTnLst>
                                    <p:set>
                                      <p:cBhvr>
                                        <p:cTn id="69" dur="1" fill="hold">
                                          <p:stCondLst>
                                            <p:cond delay="0"/>
                                          </p:stCondLst>
                                        </p:cTn>
                                        <p:tgtEl>
                                          <p:spTgt spid="92"/>
                                        </p:tgtEl>
                                        <p:attrNameLst>
                                          <p:attrName>style.visibility</p:attrName>
                                        </p:attrNameLst>
                                      </p:cBhvr>
                                      <p:to>
                                        <p:strVal val="visible"/>
                                      </p:to>
                                    </p:set>
                                    <p:animEffect transition="in" filter="wipe(left)">
                                      <p:cBhvr>
                                        <p:cTn id="70" dur="500"/>
                                        <p:tgtEl>
                                          <p:spTgt spid="92"/>
                                        </p:tgtEl>
                                      </p:cBhvr>
                                    </p:animEffect>
                                  </p:childTnLst>
                                </p:cTn>
                              </p:par>
                              <p:par>
                                <p:cTn id="71" presetID="53" presetClass="entr" presetSubtype="16" fill="hold" grpId="0" nodeType="withEffect">
                                  <p:stCondLst>
                                    <p:cond delay="5000"/>
                                  </p:stCondLst>
                                  <p:childTnLst>
                                    <p:set>
                                      <p:cBhvr>
                                        <p:cTn id="72" dur="1" fill="hold">
                                          <p:stCondLst>
                                            <p:cond delay="0"/>
                                          </p:stCondLst>
                                        </p:cTn>
                                        <p:tgtEl>
                                          <p:spTgt spid="88"/>
                                        </p:tgtEl>
                                        <p:attrNameLst>
                                          <p:attrName>style.visibility</p:attrName>
                                        </p:attrNameLst>
                                      </p:cBhvr>
                                      <p:to>
                                        <p:strVal val="visible"/>
                                      </p:to>
                                    </p:set>
                                    <p:anim calcmode="lin" valueType="num">
                                      <p:cBhvr>
                                        <p:cTn id="73" dur="500" fill="hold"/>
                                        <p:tgtEl>
                                          <p:spTgt spid="88"/>
                                        </p:tgtEl>
                                        <p:attrNameLst>
                                          <p:attrName>ppt_w</p:attrName>
                                        </p:attrNameLst>
                                      </p:cBhvr>
                                      <p:tavLst>
                                        <p:tav tm="0">
                                          <p:val>
                                            <p:fltVal val="0"/>
                                          </p:val>
                                        </p:tav>
                                        <p:tav tm="100000">
                                          <p:val>
                                            <p:strVal val="#ppt_w"/>
                                          </p:val>
                                        </p:tav>
                                      </p:tavLst>
                                    </p:anim>
                                    <p:anim calcmode="lin" valueType="num">
                                      <p:cBhvr>
                                        <p:cTn id="74" dur="500" fill="hold"/>
                                        <p:tgtEl>
                                          <p:spTgt spid="88"/>
                                        </p:tgtEl>
                                        <p:attrNameLst>
                                          <p:attrName>ppt_h</p:attrName>
                                        </p:attrNameLst>
                                      </p:cBhvr>
                                      <p:tavLst>
                                        <p:tav tm="0">
                                          <p:val>
                                            <p:fltVal val="0"/>
                                          </p:val>
                                        </p:tav>
                                        <p:tav tm="100000">
                                          <p:val>
                                            <p:strVal val="#ppt_h"/>
                                          </p:val>
                                        </p:tav>
                                      </p:tavLst>
                                    </p:anim>
                                    <p:animEffect transition="in" filter="fade">
                                      <p:cBhvr>
                                        <p:cTn id="75" dur="500"/>
                                        <p:tgtEl>
                                          <p:spTgt spid="88"/>
                                        </p:tgtEl>
                                      </p:cBhvr>
                                    </p:animEffect>
                                  </p:childTnLst>
                                </p:cTn>
                              </p:par>
                              <p:par>
                                <p:cTn id="76" presetID="53" presetClass="entr" presetSubtype="16" fill="hold" grpId="0" nodeType="withEffect">
                                  <p:stCondLst>
                                    <p:cond delay="5000"/>
                                  </p:stCondLst>
                                  <p:childTnLst>
                                    <p:set>
                                      <p:cBhvr>
                                        <p:cTn id="77" dur="1" fill="hold">
                                          <p:stCondLst>
                                            <p:cond delay="0"/>
                                          </p:stCondLst>
                                        </p:cTn>
                                        <p:tgtEl>
                                          <p:spTgt spid="89"/>
                                        </p:tgtEl>
                                        <p:attrNameLst>
                                          <p:attrName>style.visibility</p:attrName>
                                        </p:attrNameLst>
                                      </p:cBhvr>
                                      <p:to>
                                        <p:strVal val="visible"/>
                                      </p:to>
                                    </p:set>
                                    <p:anim calcmode="lin" valueType="num">
                                      <p:cBhvr>
                                        <p:cTn id="78" dur="500" fill="hold"/>
                                        <p:tgtEl>
                                          <p:spTgt spid="89"/>
                                        </p:tgtEl>
                                        <p:attrNameLst>
                                          <p:attrName>ppt_w</p:attrName>
                                        </p:attrNameLst>
                                      </p:cBhvr>
                                      <p:tavLst>
                                        <p:tav tm="0">
                                          <p:val>
                                            <p:fltVal val="0"/>
                                          </p:val>
                                        </p:tav>
                                        <p:tav tm="100000">
                                          <p:val>
                                            <p:strVal val="#ppt_w"/>
                                          </p:val>
                                        </p:tav>
                                      </p:tavLst>
                                    </p:anim>
                                    <p:anim calcmode="lin" valueType="num">
                                      <p:cBhvr>
                                        <p:cTn id="79" dur="500" fill="hold"/>
                                        <p:tgtEl>
                                          <p:spTgt spid="89"/>
                                        </p:tgtEl>
                                        <p:attrNameLst>
                                          <p:attrName>ppt_h</p:attrName>
                                        </p:attrNameLst>
                                      </p:cBhvr>
                                      <p:tavLst>
                                        <p:tav tm="0">
                                          <p:val>
                                            <p:fltVal val="0"/>
                                          </p:val>
                                        </p:tav>
                                        <p:tav tm="100000">
                                          <p:val>
                                            <p:strVal val="#ppt_h"/>
                                          </p:val>
                                        </p:tav>
                                      </p:tavLst>
                                    </p:anim>
                                    <p:animEffect transition="in" filter="fade">
                                      <p:cBhvr>
                                        <p:cTn id="80" dur="500"/>
                                        <p:tgtEl>
                                          <p:spTgt spid="89"/>
                                        </p:tgtEl>
                                      </p:cBhvr>
                                    </p:animEffect>
                                  </p:childTnLst>
                                </p:cTn>
                              </p:par>
                              <p:par>
                                <p:cTn id="81" presetID="12" presetClass="entr" presetSubtype="4" fill="hold" nodeType="withEffect">
                                  <p:stCondLst>
                                    <p:cond delay="5500"/>
                                  </p:stCondLst>
                                  <p:childTnLst>
                                    <p:set>
                                      <p:cBhvr>
                                        <p:cTn id="82" dur="1" fill="hold">
                                          <p:stCondLst>
                                            <p:cond delay="0"/>
                                          </p:stCondLst>
                                        </p:cTn>
                                        <p:tgtEl>
                                          <p:spTgt spid="7"/>
                                        </p:tgtEl>
                                        <p:attrNameLst>
                                          <p:attrName>style.visibility</p:attrName>
                                        </p:attrNameLst>
                                      </p:cBhvr>
                                      <p:to>
                                        <p:strVal val="visible"/>
                                      </p:to>
                                    </p:set>
                                    <p:anim calcmode="lin" valueType="num">
                                      <p:cBhvr additive="base">
                                        <p:cTn id="83" dur="500"/>
                                        <p:tgtEl>
                                          <p:spTgt spid="7"/>
                                        </p:tgtEl>
                                        <p:attrNameLst>
                                          <p:attrName>ppt_y</p:attrName>
                                        </p:attrNameLst>
                                      </p:cBhvr>
                                      <p:tavLst>
                                        <p:tav tm="0">
                                          <p:val>
                                            <p:strVal val="#ppt_y+#ppt_h*1.125000"/>
                                          </p:val>
                                        </p:tav>
                                        <p:tav tm="100000">
                                          <p:val>
                                            <p:strVal val="#ppt_y"/>
                                          </p:val>
                                        </p:tav>
                                      </p:tavLst>
                                    </p:anim>
                                    <p:animEffect transition="in" filter="wipe(up)">
                                      <p:cBhvr>
                                        <p:cTn id="84" dur="500"/>
                                        <p:tgtEl>
                                          <p:spTgt spid="7"/>
                                        </p:tgtEl>
                                      </p:cBhvr>
                                    </p:animEffect>
                                  </p:childTnLst>
                                </p:cTn>
                              </p:par>
                              <p:par>
                                <p:cTn id="85" presetID="12" presetClass="entr" presetSubtype="4" fill="hold" nodeType="withEffect">
                                  <p:stCondLst>
                                    <p:cond delay="5500"/>
                                  </p:stCondLst>
                                  <p:childTnLst>
                                    <p:set>
                                      <p:cBhvr>
                                        <p:cTn id="86" dur="1" fill="hold">
                                          <p:stCondLst>
                                            <p:cond delay="0"/>
                                          </p:stCondLst>
                                        </p:cTn>
                                        <p:tgtEl>
                                          <p:spTgt spid="8"/>
                                        </p:tgtEl>
                                        <p:attrNameLst>
                                          <p:attrName>style.visibility</p:attrName>
                                        </p:attrNameLst>
                                      </p:cBhvr>
                                      <p:to>
                                        <p:strVal val="visible"/>
                                      </p:to>
                                    </p:set>
                                    <p:anim calcmode="lin" valueType="num">
                                      <p:cBhvr additive="base">
                                        <p:cTn id="87" dur="500"/>
                                        <p:tgtEl>
                                          <p:spTgt spid="8"/>
                                        </p:tgtEl>
                                        <p:attrNameLst>
                                          <p:attrName>ppt_y</p:attrName>
                                        </p:attrNameLst>
                                      </p:cBhvr>
                                      <p:tavLst>
                                        <p:tav tm="0">
                                          <p:val>
                                            <p:strVal val="#ppt_y+#ppt_h*1.125000"/>
                                          </p:val>
                                        </p:tav>
                                        <p:tav tm="100000">
                                          <p:val>
                                            <p:strVal val="#ppt_y"/>
                                          </p:val>
                                        </p:tav>
                                      </p:tavLst>
                                    </p:anim>
                                    <p:animEffect transition="in" filter="wipe(up)">
                                      <p:cBhvr>
                                        <p:cTn id="8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88" grpId="0" animBg="1"/>
      <p:bldP spid="8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0" y="-3175"/>
            <a:ext cx="9144000" cy="5148263"/>
          </a:xfrm>
          <a:prstGeom prst="rect">
            <a:avLst/>
          </a:prstGeom>
          <a:noFill/>
          <a:ln w="9525">
            <a:noFill/>
            <a:miter lim="800000"/>
            <a:headEnd/>
            <a:tailEnd/>
          </a:ln>
          <a:effectLst/>
        </p:spPr>
      </p:pic>
      <p:sp>
        <p:nvSpPr>
          <p:cNvPr id="4" name="TextBox 3"/>
          <p:cNvSpPr txBox="1"/>
          <p:nvPr/>
        </p:nvSpPr>
        <p:spPr>
          <a:xfrm>
            <a:off x="2878823" y="2020341"/>
            <a:ext cx="4993996" cy="746358"/>
          </a:xfrm>
          <a:prstGeom prst="rect">
            <a:avLst/>
          </a:prstGeom>
          <a:noFill/>
        </p:spPr>
        <p:txBody>
          <a:bodyPr wrap="none" lIns="68580" tIns="34290" rIns="68580" bIns="34290" rtlCol="0">
            <a:spAutoFit/>
          </a:bodyPr>
          <a:lstStyle/>
          <a:p>
            <a:r>
              <a:rPr lang="zh-CN" altLang="en-US" sz="4400" b="1" spc="150" dirty="0">
                <a:ln>
                  <a:solidFill>
                    <a:schemeClr val="bg1"/>
                  </a:solidFill>
                </a:ln>
                <a:solidFill>
                  <a:schemeClr val="accent1"/>
                </a:solidFill>
                <a:latin typeface="微软雅黑" panose="020B0503020204020204" pitchFamily="34" charset="-122"/>
                <a:ea typeface="微软雅黑" panose="020B0503020204020204" pitchFamily="34" charset="-122"/>
              </a:rPr>
              <a:t>演讲完毕 谢谢观看</a:t>
            </a:r>
          </a:p>
        </p:txBody>
      </p:sp>
      <p:sp>
        <p:nvSpPr>
          <p:cNvPr id="5" name="TextBox 32"/>
          <p:cNvSpPr txBox="1">
            <a:spLocks noChangeArrowheads="1"/>
          </p:cNvSpPr>
          <p:nvPr/>
        </p:nvSpPr>
        <p:spPr bwMode="auto">
          <a:xfrm>
            <a:off x="2981513" y="1656237"/>
            <a:ext cx="3066651"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a:defRPr>
                <a:solidFill>
                  <a:schemeClr val="tx1"/>
                </a:solidFill>
                <a:latin typeface="Calibri" pitchFamily="34" charset="0"/>
                <a:ea typeface="宋体" panose="02010600030101010101" pitchFamily="2" charset="-122"/>
              </a:defRPr>
            </a:lvl1pPr>
            <a:lvl2pPr marL="742950" indent="-285750">
              <a:defRPr>
                <a:solidFill>
                  <a:schemeClr val="tx1"/>
                </a:solidFill>
                <a:latin typeface="Calibri" pitchFamily="34" charset="0"/>
                <a:ea typeface="宋体" panose="02010600030101010101" pitchFamily="2" charset="-122"/>
              </a:defRPr>
            </a:lvl2pPr>
            <a:lvl3pPr marL="1143000" indent="-228600">
              <a:defRPr>
                <a:solidFill>
                  <a:schemeClr val="tx1"/>
                </a:solidFill>
                <a:latin typeface="Calibri" pitchFamily="34" charset="0"/>
                <a:ea typeface="宋体" panose="02010600030101010101" pitchFamily="2" charset="-122"/>
              </a:defRPr>
            </a:lvl3pPr>
            <a:lvl4pPr marL="1600200" indent="-228600">
              <a:defRPr>
                <a:solidFill>
                  <a:schemeClr val="tx1"/>
                </a:solidFill>
                <a:latin typeface="Calibri" pitchFamily="34" charset="0"/>
                <a:ea typeface="宋体" panose="02010600030101010101" pitchFamily="2" charset="-122"/>
              </a:defRPr>
            </a:lvl4pPr>
            <a:lvl5pPr marL="2057400" indent="-228600">
              <a:defRPr>
                <a:solidFill>
                  <a:schemeClr val="tx1"/>
                </a:solidFill>
                <a:latin typeface="Calibri"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itchFamily="34" charset="0"/>
                <a:ea typeface="宋体" panose="02010600030101010101" pitchFamily="2" charset="-122"/>
              </a:defRPr>
            </a:lvl9pPr>
          </a:lstStyle>
          <a:p>
            <a:r>
              <a:rPr lang="en-US" altLang="zh-CN" sz="2000" dirty="0">
                <a:solidFill>
                  <a:schemeClr val="accent2"/>
                </a:solidFill>
                <a:effectLst>
                  <a:glow rad="127000">
                    <a:schemeClr val="bg1">
                      <a:alpha val="40000"/>
                    </a:schemeClr>
                  </a:glow>
                </a:effectLst>
                <a:latin typeface="方正正大黑简体" pitchFamily="2" charset="-122"/>
                <a:ea typeface="方正正大黑简体" pitchFamily="2" charset="-122"/>
              </a:rPr>
              <a:t>POWERPOINT</a:t>
            </a:r>
            <a:r>
              <a:rPr lang="zh-CN" altLang="en-US" sz="2000" dirty="0">
                <a:solidFill>
                  <a:schemeClr val="accent2"/>
                </a:solidFill>
                <a:effectLst>
                  <a:glow rad="127000">
                    <a:schemeClr val="bg1">
                      <a:alpha val="40000"/>
                    </a:schemeClr>
                  </a:glow>
                </a:effectLst>
                <a:latin typeface="方正正大黑简体" pitchFamily="2" charset="-122"/>
                <a:ea typeface="方正正大黑简体" pitchFamily="2" charset="-122"/>
              </a:rPr>
              <a:t>模板</a:t>
            </a:r>
          </a:p>
        </p:txBody>
      </p:sp>
      <p:sp>
        <p:nvSpPr>
          <p:cNvPr id="6" name="文本框 28"/>
          <p:cNvSpPr txBox="1"/>
          <p:nvPr/>
        </p:nvSpPr>
        <p:spPr>
          <a:xfrm>
            <a:off x="2880179" y="2776425"/>
            <a:ext cx="4947509" cy="300175"/>
          </a:xfrm>
          <a:prstGeom prst="rect">
            <a:avLst/>
          </a:prstGeom>
          <a:noFill/>
        </p:spPr>
        <p:txBody>
          <a:bodyPr wrap="non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内页图表素材均可自由替换编辑修改颜色，适合各类演示</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49" presetClass="entr" presetSubtype="0" decel="100000" fill="hold" grpId="0" nodeType="withEffect">
                                  <p:stCondLst>
                                    <p:cond delay="0"/>
                                  </p:stCondLst>
                                  <p:iterate type="lt">
                                    <p:tmPct val="9091"/>
                                  </p:iterate>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fltVal val="0"/>
                                          </p:val>
                                        </p:tav>
                                        <p:tav tm="100000">
                                          <p:val>
                                            <p:strVal val="#ppt_w"/>
                                          </p:val>
                                        </p:tav>
                                      </p:tavLst>
                                    </p:anim>
                                    <p:anim calcmode="lin" valueType="num">
                                      <p:cBhvr>
                                        <p:cTn id="11" dur="1000" fill="hold"/>
                                        <p:tgtEl>
                                          <p:spTgt spid="4"/>
                                        </p:tgtEl>
                                        <p:attrNameLst>
                                          <p:attrName>ppt_h</p:attrName>
                                        </p:attrNameLst>
                                      </p:cBhvr>
                                      <p:tavLst>
                                        <p:tav tm="0">
                                          <p:val>
                                            <p:fltVal val="0"/>
                                          </p:val>
                                        </p:tav>
                                        <p:tav tm="100000">
                                          <p:val>
                                            <p:strVal val="#ppt_h"/>
                                          </p:val>
                                        </p:tav>
                                      </p:tavLst>
                                    </p:anim>
                                    <p:anim calcmode="lin" valueType="num">
                                      <p:cBhvr>
                                        <p:cTn id="12" dur="1000" fill="hold"/>
                                        <p:tgtEl>
                                          <p:spTgt spid="4"/>
                                        </p:tgtEl>
                                        <p:attrNameLst>
                                          <p:attrName>style.rotation</p:attrName>
                                        </p:attrNameLst>
                                      </p:cBhvr>
                                      <p:tavLst>
                                        <p:tav tm="0">
                                          <p:val>
                                            <p:fltVal val="360"/>
                                          </p:val>
                                        </p:tav>
                                        <p:tav tm="100000">
                                          <p:val>
                                            <p:fltVal val="0"/>
                                          </p:val>
                                        </p:tav>
                                      </p:tavLst>
                                    </p:anim>
                                    <p:animEffect transition="in" filter="fade">
                                      <p:cBhvr>
                                        <p:cTn id="13" dur="1000"/>
                                        <p:tgtEl>
                                          <p:spTgt spid="4"/>
                                        </p:tgtEl>
                                      </p:cBhvr>
                                    </p:animEffect>
                                  </p:childTnLst>
                                </p:cTn>
                              </p:par>
                            </p:childTnLst>
                          </p:cTn>
                        </p:par>
                        <p:par>
                          <p:cTn id="14" fill="hold">
                            <p:stCondLst>
                              <p:cond delay="1636"/>
                            </p:stCondLst>
                            <p:childTnLst>
                              <p:par>
                                <p:cTn id="15" presetID="34" presetClass="emph" presetSubtype="0" fill="hold" grpId="1" nodeType="afterEffect">
                                  <p:stCondLst>
                                    <p:cond delay="0"/>
                                  </p:stCondLst>
                                  <p:iterate type="lt">
                                    <p:tmPct val="10000"/>
                                  </p:iterate>
                                  <p:childTnLst>
                                    <p:animMotion origin="layout" path="M 0.0 0.0 L 0.0 -0.07213" pathEditMode="relative" ptsTypes="">
                                      <p:cBhvr>
                                        <p:cTn id="16" dur="250" accel="50000" decel="50000" autoRev="1" fill="hold">
                                          <p:stCondLst>
                                            <p:cond delay="0"/>
                                          </p:stCondLst>
                                        </p:cTn>
                                        <p:tgtEl>
                                          <p:spTgt spid="4"/>
                                        </p:tgtEl>
                                        <p:attrNameLst>
                                          <p:attrName>ppt_x</p:attrName>
                                          <p:attrName>ppt_y</p:attrName>
                                        </p:attrNameLst>
                                      </p:cBhvr>
                                    </p:animMotion>
                                    <p:animRot by="1500000">
                                      <p:cBhvr>
                                        <p:cTn id="17" dur="125" fill="hold">
                                          <p:stCondLst>
                                            <p:cond delay="0"/>
                                          </p:stCondLst>
                                        </p:cTn>
                                        <p:tgtEl>
                                          <p:spTgt spid="4"/>
                                        </p:tgtEl>
                                        <p:attrNameLst>
                                          <p:attrName>r</p:attrName>
                                        </p:attrNameLst>
                                      </p:cBhvr>
                                    </p:animRot>
                                    <p:animRot by="-1500000">
                                      <p:cBhvr>
                                        <p:cTn id="18" dur="125" fill="hold">
                                          <p:stCondLst>
                                            <p:cond delay="125"/>
                                          </p:stCondLst>
                                        </p:cTn>
                                        <p:tgtEl>
                                          <p:spTgt spid="4"/>
                                        </p:tgtEl>
                                        <p:attrNameLst>
                                          <p:attrName>r</p:attrName>
                                        </p:attrNameLst>
                                      </p:cBhvr>
                                    </p:animRot>
                                    <p:animRot by="-1500000">
                                      <p:cBhvr>
                                        <p:cTn id="19" dur="125" fill="hold">
                                          <p:stCondLst>
                                            <p:cond delay="250"/>
                                          </p:stCondLst>
                                        </p:cTn>
                                        <p:tgtEl>
                                          <p:spTgt spid="4"/>
                                        </p:tgtEl>
                                        <p:attrNameLst>
                                          <p:attrName>r</p:attrName>
                                        </p:attrNameLst>
                                      </p:cBhvr>
                                    </p:animRot>
                                    <p:animRot by="1500000">
                                      <p:cBhvr>
                                        <p:cTn id="20" dur="125" fill="hold">
                                          <p:stCondLst>
                                            <p:cond delay="375"/>
                                          </p:stCondLst>
                                        </p:cTn>
                                        <p:tgtEl>
                                          <p:spTgt spid="4"/>
                                        </p:tgtEl>
                                        <p:attrNameLst>
                                          <p:attrName>r</p:attrName>
                                        </p:attrNameLst>
                                      </p:cBhvr>
                                    </p:animRot>
                                  </p:childTnLst>
                                </p:cTn>
                              </p:par>
                            </p:childTnLst>
                          </p:cTn>
                        </p:par>
                        <p:par>
                          <p:cTn id="21" fill="hold">
                            <p:stCondLst>
                              <p:cond delay="2486"/>
                            </p:stCondLst>
                            <p:childTnLst>
                              <p:par>
                                <p:cTn id="22" presetID="27" presetClass="emph" presetSubtype="0" fill="remove" grpId="2" nodeType="afterEffect">
                                  <p:stCondLst>
                                    <p:cond delay="0"/>
                                  </p:stCondLst>
                                  <p:iterate type="lt">
                                    <p:tmPct val="0"/>
                                  </p:iterate>
                                  <p:childTnLst>
                                    <p:animClr clrSpc="rgb" dir="cw">
                                      <p:cBhvr override="childStyle">
                                        <p:cTn id="23" dur="650" autoRev="1" fill="remove"/>
                                        <p:tgtEl>
                                          <p:spTgt spid="4"/>
                                        </p:tgtEl>
                                        <p:attrNameLst>
                                          <p:attrName>style.color</p:attrName>
                                        </p:attrNameLst>
                                      </p:cBhvr>
                                      <p:to>
                                        <a:schemeClr val="accent2"/>
                                      </p:to>
                                    </p:animClr>
                                    <p:animClr clrSpc="rgb" dir="cw">
                                      <p:cBhvr>
                                        <p:cTn id="24" dur="650" autoRev="1" fill="remove"/>
                                        <p:tgtEl>
                                          <p:spTgt spid="4"/>
                                        </p:tgtEl>
                                        <p:attrNameLst>
                                          <p:attrName>fillcolor</p:attrName>
                                        </p:attrNameLst>
                                      </p:cBhvr>
                                      <p:to>
                                        <a:schemeClr val="accent2"/>
                                      </p:to>
                                    </p:animClr>
                                    <p:set>
                                      <p:cBhvr>
                                        <p:cTn id="25" dur="650" autoRev="1" fill="remove"/>
                                        <p:tgtEl>
                                          <p:spTgt spid="4"/>
                                        </p:tgtEl>
                                        <p:attrNameLst>
                                          <p:attrName>fill.type</p:attrName>
                                        </p:attrNameLst>
                                      </p:cBhvr>
                                      <p:to>
                                        <p:strVal val="solid"/>
                                      </p:to>
                                    </p:set>
                                    <p:set>
                                      <p:cBhvr>
                                        <p:cTn id="26" dur="650" autoRev="1" fill="remove"/>
                                        <p:tgtEl>
                                          <p:spTgt spid="4"/>
                                        </p:tgtEl>
                                        <p:attrNameLst>
                                          <p:attrName>fill.on</p:attrName>
                                        </p:attrNameLst>
                                      </p:cBhvr>
                                      <p:to>
                                        <p:strVal val="true"/>
                                      </p:to>
                                    </p:set>
                                  </p:childTnLst>
                                </p:cTn>
                              </p:par>
                            </p:childTnLst>
                          </p:cTn>
                        </p:par>
                        <p:par>
                          <p:cTn id="27" fill="hold">
                            <p:stCondLst>
                              <p:cond delay="3786"/>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6"/>
                                        </p:tgtEl>
                                        <p:attrNameLst>
                                          <p:attrName>ppt_y</p:attrName>
                                        </p:attrNameLst>
                                      </p:cBhvr>
                                      <p:tavLst>
                                        <p:tav tm="0">
                                          <p:val>
                                            <p:strVal val="#ppt_y"/>
                                          </p:val>
                                        </p:tav>
                                        <p:tav tm="100000">
                                          <p:val>
                                            <p:strVal val="#ppt_y"/>
                                          </p:val>
                                        </p:tav>
                                      </p:tavLst>
                                    </p:anim>
                                    <p:anim calcmode="lin" valueType="num">
                                      <p:cBhvr>
                                        <p:cTn id="3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6"/>
                                        </p:tgtEl>
                                      </p:cBhvr>
                                    </p:animEffect>
                                  </p:childTnLst>
                                </p:cTn>
                              </p:par>
                            </p:childTnLst>
                          </p:cTn>
                        </p:par>
                        <p:par>
                          <p:cTn id="35" fill="hold">
                            <p:stCondLst>
                              <p:cond delay="5486"/>
                            </p:stCondLst>
                            <p:childTnLst>
                              <p:par>
                                <p:cTn id="36" presetID="26" presetClass="emph" presetSubtype="0" fill="hold" grpId="3" nodeType="afterEffect">
                                  <p:stCondLst>
                                    <p:cond delay="0"/>
                                  </p:stCondLst>
                                  <p:iterate type="lt">
                                    <p:tmPct val="0"/>
                                  </p:iterate>
                                  <p:childTnLst>
                                    <p:animEffect transition="out" filter="fade">
                                      <p:cBhvr>
                                        <p:cTn id="37" dur="500" tmFilter="0, 0; .2, .5; .8, .5; 1, 0"/>
                                        <p:tgtEl>
                                          <p:spTgt spid="4"/>
                                        </p:tgtEl>
                                      </p:cBhvr>
                                    </p:animEffect>
                                    <p:animScale>
                                      <p:cBhvr>
                                        <p:cTn id="38"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5" grpId="0"/>
      <p:bldP spid="6" grpId="0"/>
    </p:bldLst>
  </p:timing>
</p:sld>
</file>

<file path=ppt/theme/theme1.xml><?xml version="1.0" encoding="utf-8"?>
<a:theme xmlns:a="http://schemas.openxmlformats.org/drawingml/2006/main" name="Office 主题">
  <a:themeElements>
    <a:clrScheme name="自定义 432">
      <a:dk1>
        <a:sysClr val="windowText" lastClr="000000"/>
      </a:dk1>
      <a:lt1>
        <a:sysClr val="window" lastClr="FFFFFF"/>
      </a:lt1>
      <a:dk2>
        <a:srgbClr val="1F497D"/>
      </a:dk2>
      <a:lt2>
        <a:srgbClr val="EEECE1"/>
      </a:lt2>
      <a:accent1>
        <a:srgbClr val="CD4924"/>
      </a:accent1>
      <a:accent2>
        <a:srgbClr val="468091"/>
      </a:accent2>
      <a:accent3>
        <a:srgbClr val="CD4924"/>
      </a:accent3>
      <a:accent4>
        <a:srgbClr val="468091"/>
      </a:accent4>
      <a:accent5>
        <a:srgbClr val="CD4924"/>
      </a:accent5>
      <a:accent6>
        <a:srgbClr val="468091"/>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2464</Words>
  <Application>Microsoft Office PowerPoint</Application>
  <PresentationFormat>自定义</PresentationFormat>
  <Paragraphs>246</Paragraphs>
  <Slides>28</Slides>
  <Notes>24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28</vt:i4>
      </vt:variant>
    </vt:vector>
  </HeadingPairs>
  <TitlesOfParts>
    <vt:vector size="44" baseType="lpstr">
      <vt:lpstr>Batang</vt:lpstr>
      <vt:lpstr>Bebas Neue</vt:lpstr>
      <vt:lpstr>Gill Sans</vt:lpstr>
      <vt:lpstr>方正正大黑简体</vt:lpstr>
      <vt:lpstr>宋体</vt:lpstr>
      <vt:lpstr>微软雅黑</vt:lpstr>
      <vt:lpstr>Arial</vt:lpstr>
      <vt:lpstr>Calibri</vt:lpstr>
      <vt:lpstr>Impact</vt:lpstr>
      <vt:lpstr>Lato Light</vt:lpstr>
      <vt:lpstr>Roboto Condensed</vt:lpstr>
      <vt:lpstr>Segoe UI</vt:lpstr>
      <vt:lpstr>Segoe UI Light</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nong</cp:lastModifiedBy>
  <cp:revision>11</cp:revision>
  <dcterms:created xsi:type="dcterms:W3CDTF">2017-05-10T04:48:33Z</dcterms:created>
  <dcterms:modified xsi:type="dcterms:W3CDTF">2018-02-27T02:24:22Z</dcterms:modified>
</cp:coreProperties>
</file>