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66" r:id="rId4"/>
    <p:sldId id="261" r:id="rId5"/>
    <p:sldId id="262" r:id="rId6"/>
    <p:sldId id="264" r:id="rId7"/>
    <p:sldId id="268" r:id="rId8"/>
    <p:sldId id="265" r:id="rId9"/>
    <p:sldId id="271" r:id="rId10"/>
    <p:sldId id="263" r:id="rId11"/>
    <p:sldId id="267" r:id="rId12"/>
    <p:sldId id="275" r:id="rId13"/>
    <p:sldId id="272" r:id="rId14"/>
    <p:sldId id="276" r:id="rId15"/>
    <p:sldId id="273" r:id="rId16"/>
    <p:sldId id="274" r:id="rId17"/>
    <p:sldId id="269" r:id="rId18"/>
    <p:sldId id="277" r:id="rId19"/>
    <p:sldId id="278" r:id="rId20"/>
    <p:sldId id="279" r:id="rId21"/>
    <p:sldId id="280" r:id="rId22"/>
    <p:sldId id="281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A7239"/>
    <a:srgbClr val="865193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84" d="100"/>
          <a:sy n="84" d="100"/>
        </p:scale>
        <p:origin x="-1590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6391A-9565-496B-8257-9F5D953F3C03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CDB2B-4E51-4396-9C80-CF4C78B66B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256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5772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4346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2606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997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2089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6786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9794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3122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2903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2657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41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396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7434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2710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102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4570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0219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8911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3963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1211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6713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CDB2B-4E51-4396-9C80-CF4C78B66BF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581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84360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0056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33178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3225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64718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594893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36632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34767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="" xmlns:p14="http://schemas.microsoft.com/office/powerpoint/2010/main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8.jpe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microsoft.com/office/2007/relationships/hdphoto" Target="../media/hdphoto5.wdp"/><Relationship Id="rId4" Type="http://schemas.openxmlformats.org/officeDocument/2006/relationships/image" Target="../media/image2.jpe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microsoft.com/office/2007/relationships/hdphoto" Target="../media/hdphoto7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microsoft.com/office/2007/relationships/hdphoto" Target="../media/hdphoto6.wdp"/><Relationship Id="rId4" Type="http://schemas.openxmlformats.org/officeDocument/2006/relationships/image" Target="../media/image2.jpe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8.jpeg"/><Relationship Id="rId4" Type="http://schemas.openxmlformats.org/officeDocument/2006/relationships/image" Target="../media/image2.jpeg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1.jpeg"/><Relationship Id="rId7" Type="http://schemas.openxmlformats.org/officeDocument/2006/relationships/image" Target="../media/image41.jpe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2.jpe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.jpeg"/><Relationship Id="rId7" Type="http://schemas.microsoft.com/office/2007/relationships/hdphoto" Target="../media/hdphoto9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2.jpeg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6.png"/><Relationship Id="rId10" Type="http://schemas.microsoft.com/office/2007/relationships/hdphoto" Target="../media/hdphoto13.wdp"/><Relationship Id="rId4" Type="http://schemas.openxmlformats.org/officeDocument/2006/relationships/image" Target="../media/image2.jpe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11" Type="http://schemas.openxmlformats.org/officeDocument/2006/relationships/image" Target="../media/image61.png"/><Relationship Id="rId5" Type="http://schemas.openxmlformats.org/officeDocument/2006/relationships/image" Target="../media/image59.png"/><Relationship Id="rId10" Type="http://schemas.microsoft.com/office/2007/relationships/hdphoto" Target="../media/hdphoto15.wdp"/><Relationship Id="rId4" Type="http://schemas.openxmlformats.org/officeDocument/2006/relationships/image" Target="../media/image2.jpe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55.png"/><Relationship Id="rId3" Type="http://schemas.openxmlformats.org/officeDocument/2006/relationships/image" Target="../media/image1.jpeg"/><Relationship Id="rId7" Type="http://schemas.openxmlformats.org/officeDocument/2006/relationships/image" Target="../media/image63.png"/><Relationship Id="rId12" Type="http://schemas.microsoft.com/office/2007/relationships/hdphoto" Target="../media/hdphoto17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64.png"/><Relationship Id="rId5" Type="http://schemas.openxmlformats.org/officeDocument/2006/relationships/image" Target="../media/image62.png"/><Relationship Id="rId10" Type="http://schemas.microsoft.com/office/2007/relationships/hdphoto" Target="../media/hdphoto13.wdp"/><Relationship Id="rId4" Type="http://schemas.openxmlformats.org/officeDocument/2006/relationships/image" Target="../media/image2.jpe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jpeg"/><Relationship Id="rId7" Type="http://schemas.openxmlformats.org/officeDocument/2006/relationships/image" Target="../media/image66.png"/><Relationship Id="rId12" Type="http://schemas.microsoft.com/office/2007/relationships/hdphoto" Target="../media/hdphoto20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68.png"/><Relationship Id="rId5" Type="http://schemas.openxmlformats.org/officeDocument/2006/relationships/image" Target="../media/image54.png"/><Relationship Id="rId10" Type="http://schemas.microsoft.com/office/2007/relationships/hdphoto" Target="../media/hdphoto19.wdp"/><Relationship Id="rId4" Type="http://schemas.openxmlformats.org/officeDocument/2006/relationships/image" Target="../media/image2.jpeg"/><Relationship Id="rId9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1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55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1.jpeg"/><Relationship Id="rId7" Type="http://schemas.openxmlformats.org/officeDocument/2006/relationships/image" Target="../media/image67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11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microsoft.com/office/2007/relationships/hdphoto" Target="../media/hdphoto20.wdp"/><Relationship Id="rId4" Type="http://schemas.openxmlformats.org/officeDocument/2006/relationships/image" Target="../media/image2.jpe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microsoft.com/office/2007/relationships/hdphoto" Target="../media/hdphoto15.wdp"/><Relationship Id="rId3" Type="http://schemas.openxmlformats.org/officeDocument/2006/relationships/image" Target="../media/image1.jpeg"/><Relationship Id="rId7" Type="http://schemas.openxmlformats.org/officeDocument/2006/relationships/image" Target="../media/image69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microsoft.com/office/2007/relationships/hdphoto" Target="../media/hdphoto6.wdp"/><Relationship Id="rId5" Type="http://schemas.openxmlformats.org/officeDocument/2006/relationships/image" Target="../media/image73.png"/><Relationship Id="rId10" Type="http://schemas.openxmlformats.org/officeDocument/2006/relationships/image" Target="../media/image32.png"/><Relationship Id="rId4" Type="http://schemas.openxmlformats.org/officeDocument/2006/relationships/image" Target="../media/image2.jpeg"/><Relationship Id="rId9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5" Type="http://schemas.openxmlformats.org/officeDocument/2006/relationships/image" Target="../media/image75.png"/><Relationship Id="rId10" Type="http://schemas.microsoft.com/office/2007/relationships/hdphoto" Target="../media/hdphoto13.wdp"/><Relationship Id="rId4" Type="http://schemas.openxmlformats.org/officeDocument/2006/relationships/image" Target="../media/image2.jpe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3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76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.jpeg"/><Relationship Id="rId7" Type="http://schemas.microsoft.com/office/2007/relationships/hdphoto" Target="../media/hdphoto12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77.png"/><Relationship Id="rId10" Type="http://schemas.openxmlformats.org/officeDocument/2006/relationships/image" Target="../media/image55.png"/><Relationship Id="rId4" Type="http://schemas.openxmlformats.org/officeDocument/2006/relationships/image" Target="../media/image2.jpeg"/><Relationship Id="rId9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microsoft.com/office/2007/relationships/hdphoto" Target="../media/hdphoto27.wdp"/><Relationship Id="rId18" Type="http://schemas.openxmlformats.org/officeDocument/2006/relationships/image" Target="../media/image65.png"/><Relationship Id="rId3" Type="http://schemas.openxmlformats.org/officeDocument/2006/relationships/image" Target="../media/image1.jpeg"/><Relationship Id="rId7" Type="http://schemas.microsoft.com/office/2007/relationships/hdphoto" Target="../media/hdphoto24.wdp"/><Relationship Id="rId12" Type="http://schemas.openxmlformats.org/officeDocument/2006/relationships/image" Target="../media/image84.png"/><Relationship Id="rId17" Type="http://schemas.microsoft.com/office/2007/relationships/hdphoto" Target="../media/hdphoto29.wdp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microsoft.com/office/2007/relationships/hdphoto" Target="../media/hdphoto26.wdp"/><Relationship Id="rId5" Type="http://schemas.openxmlformats.org/officeDocument/2006/relationships/image" Target="../media/image80.jpeg"/><Relationship Id="rId15" Type="http://schemas.microsoft.com/office/2007/relationships/hdphoto" Target="../media/hdphoto28.wdp"/><Relationship Id="rId10" Type="http://schemas.openxmlformats.org/officeDocument/2006/relationships/image" Target="../media/image83.png"/><Relationship Id="rId19" Type="http://schemas.openxmlformats.org/officeDocument/2006/relationships/image" Target="../media/image87.png"/><Relationship Id="rId4" Type="http://schemas.openxmlformats.org/officeDocument/2006/relationships/image" Target="../media/image2.jpeg"/><Relationship Id="rId9" Type="http://schemas.microsoft.com/office/2007/relationships/hdphoto" Target="../media/hdphoto25.wdp"/><Relationship Id="rId1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2C3B6B2-C7CF-47FC-B82D-AD90C6A52D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6773" b="58942"/>
          <a:stretch/>
        </p:blipFill>
        <p:spPr>
          <a:xfrm>
            <a:off x="-739588" y="-174172"/>
            <a:ext cx="6858000" cy="23513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D62CBC2-50AF-472C-B253-8F09F14C85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6773" b="58942"/>
          <a:stretch/>
        </p:blipFill>
        <p:spPr>
          <a:xfrm rot="1387893">
            <a:off x="4479279" y="268514"/>
            <a:ext cx="6858000" cy="235131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FB98A06-3C04-443B-B9DC-CBC8647C53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387893">
            <a:off x="8342848" y="-274688"/>
            <a:ext cx="4092509" cy="235131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CCFA401-F715-45C5-8D6A-48BEB11F6C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62084" y="781228"/>
            <a:ext cx="6767947" cy="676794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10C6BC1-6DBC-4B51-BE8E-7FF638B7E99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13579"/>
          <a:stretch/>
        </p:blipFill>
        <p:spPr>
          <a:xfrm>
            <a:off x="258490" y="2314324"/>
            <a:ext cx="2003004" cy="470546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1F668A2-878C-4819-B65A-3D8D9D56BA2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4671" t="-45733"/>
          <a:stretch/>
        </p:blipFill>
        <p:spPr>
          <a:xfrm>
            <a:off x="9157446" y="2177142"/>
            <a:ext cx="2547460" cy="376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8372048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5F6CB05-07DE-4746-AB4F-CB4A556047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" y="1531469"/>
            <a:ext cx="5448218" cy="52578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AD9554-6016-41CA-BC9E-CB2AEBECE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Blur radius="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-1781"/>
          <a:stretch/>
        </p:blipFill>
        <p:spPr bwMode="auto">
          <a:xfrm>
            <a:off x="6563285" y="1093319"/>
            <a:ext cx="4038600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7591D98-7281-484C-8F00-BFA4F84841B1}"/>
              </a:ext>
            </a:extLst>
          </p:cNvPr>
          <p:cNvSpPr txBox="1"/>
          <p:nvPr/>
        </p:nvSpPr>
        <p:spPr>
          <a:xfrm>
            <a:off x="6609270" y="5349182"/>
            <a:ext cx="502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今天，我</a:t>
            </a:r>
            <a:r>
              <a:rPr lang="zh-CN" altLang="en-US" sz="4800" dirty="0">
                <a:solidFill>
                  <a:srgbClr val="0A723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三岁</a:t>
            </a:r>
            <a:r>
              <a:rPr lang="zh-CN" altLang="en-US" sz="40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啦</a:t>
            </a:r>
          </a:p>
        </p:txBody>
      </p:sp>
    </p:spTree>
    <p:extLst>
      <p:ext uri="{BB962C8B-B14F-4D97-AF65-F5344CB8AC3E}">
        <p14:creationId xmlns:p14="http://schemas.microsoft.com/office/powerpoint/2010/main" xmlns="" val="17519898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DDB622-E2E1-462A-9FA7-58444BA724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060"/>
          <a:stretch/>
        </p:blipFill>
        <p:spPr>
          <a:xfrm>
            <a:off x="735106" y="1142999"/>
            <a:ext cx="4017306" cy="4956209"/>
          </a:xfrm>
          <a:prstGeom prst="rect">
            <a:avLst/>
          </a:prstGeom>
        </p:spPr>
      </p:pic>
      <p:pic>
        <p:nvPicPr>
          <p:cNvPr id="9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4D55C6-C7D2-4494-8B14-6F5AD1B6A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498139" y="990600"/>
            <a:ext cx="3893521" cy="2590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B42024-79A1-42D3-8523-831CC60AF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52623">
            <a:off x="8755775" y="1885949"/>
            <a:ext cx="2811509" cy="4211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A2C8A1-9127-44A2-8CC0-C004557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06857">
            <a:off x="5160544" y="3613264"/>
            <a:ext cx="3484556" cy="2323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336405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0">
        <p:cut/>
      </p:transition>
    </mc:Choice>
    <mc:Fallback>
      <p:transition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sp>
        <p:nvSpPr>
          <p:cNvPr id="18" name="任意多边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7D931C9-3F95-4510-8D8E-BF51843AB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16" y="1009650"/>
            <a:ext cx="11955183" cy="1209675"/>
          </a:xfrm>
          <a:custGeom>
            <a:avLst/>
            <a:gdLst>
              <a:gd name="T0" fmla="*/ 0 w 7852229"/>
              <a:gd name="T1" fmla="*/ 0 h 987007"/>
              <a:gd name="T2" fmla="*/ 3556000 w 7852229"/>
              <a:gd name="T3" fmla="*/ 986971 h 987007"/>
              <a:gd name="T4" fmla="*/ 7852229 w 7852229"/>
              <a:gd name="T5" fmla="*/ 29028 h 987007"/>
              <a:gd name="T6" fmla="*/ 0 60000 65536"/>
              <a:gd name="T7" fmla="*/ 0 60000 65536"/>
              <a:gd name="T8" fmla="*/ 0 60000 65536"/>
              <a:gd name="T9" fmla="*/ 0 w 7852229"/>
              <a:gd name="T10" fmla="*/ 0 h 987007"/>
              <a:gd name="T11" fmla="*/ 7852229 w 7852229"/>
              <a:gd name="T12" fmla="*/ 987007 h 9870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 cap="flat" cmpd="sng">
            <a:solidFill>
              <a:srgbClr val="FF940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2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C53A7F5-379A-4272-90FD-A9AAC41DFF04}"/>
              </a:ext>
            </a:extLst>
          </p:cNvPr>
          <p:cNvGrpSpPr>
            <a:grpSpLocks noChangeAspect="1"/>
          </p:cNvGrpSpPr>
          <p:nvPr/>
        </p:nvGrpSpPr>
        <p:grpSpPr bwMode="auto">
          <a:xfrm rot="923513">
            <a:off x="1259249" y="837772"/>
            <a:ext cx="2123647" cy="4429586"/>
            <a:chOff x="682711" y="0"/>
            <a:chExt cx="1092156" cy="2278272"/>
          </a:xfrm>
        </p:grpSpPr>
        <p:pic>
          <p:nvPicPr>
            <p:cNvPr id="23" name="Picture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DE87951-4273-4097-AC49-D7D073825F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artisticBlur radius="1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82711" y="639886"/>
              <a:ext cx="1092156" cy="16383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24" name="图片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012737E-F3BD-4EDA-9341-7E06DDE154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50" y="0"/>
              <a:ext cx="558040" cy="74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87987B1-8077-4701-80D4-816128D9AF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87736" y="1834872"/>
            <a:ext cx="3685777" cy="3281800"/>
            <a:chOff x="1233" y="0"/>
            <a:chExt cx="2778828" cy="2473976"/>
          </a:xfrm>
        </p:grpSpPr>
        <p:pic>
          <p:nvPicPr>
            <p:cNvPr id="26" name="Picture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25FB771-E7B8-4A20-B4E5-86675551C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artisticBlur radius="2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233" y="621634"/>
              <a:ext cx="2778828" cy="18523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27" name="图片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C8D4039-162F-4C77-91DC-50E045B33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091" y="0"/>
              <a:ext cx="554654" cy="737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D639BCC-94D7-497F-9D4D-08A696C73047}"/>
              </a:ext>
            </a:extLst>
          </p:cNvPr>
          <p:cNvGrpSpPr>
            <a:grpSpLocks noChangeAspect="1"/>
          </p:cNvGrpSpPr>
          <p:nvPr/>
        </p:nvGrpSpPr>
        <p:grpSpPr bwMode="auto">
          <a:xfrm rot="20739430">
            <a:off x="8407156" y="1150303"/>
            <a:ext cx="3303712" cy="3069697"/>
            <a:chOff x="79675" y="0"/>
            <a:chExt cx="2441515" cy="2268060"/>
          </a:xfrm>
        </p:grpSpPr>
        <p:pic>
          <p:nvPicPr>
            <p:cNvPr id="29" name="Picture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800FF7E-C92F-48C6-B35C-1382E9A8B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79675" y="629513"/>
              <a:ext cx="2441515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30" name="图片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E578A43-77A5-4784-BBEC-612E56965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3799" y="0"/>
              <a:ext cx="518286" cy="688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图片 3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4325817-C0D6-43BD-8D22-78C78CD9926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65862" y="3347392"/>
            <a:ext cx="3792425" cy="3792425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D3663C5-CD5C-45A7-B566-2081150DBF03}"/>
              </a:ext>
            </a:extLst>
          </p:cNvPr>
          <p:cNvSpPr txBox="1"/>
          <p:nvPr/>
        </p:nvSpPr>
        <p:spPr>
          <a:xfrm>
            <a:off x="1543050" y="5829300"/>
            <a:ext cx="6587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愿你一直开心幸福，健康成长</a:t>
            </a:r>
          </a:p>
        </p:txBody>
      </p:sp>
    </p:spTree>
    <p:extLst>
      <p:ext uri="{BB962C8B-B14F-4D97-AF65-F5344CB8AC3E}">
        <p14:creationId xmlns:p14="http://schemas.microsoft.com/office/powerpoint/2010/main" xmlns="" val="260390915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0" y="0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776D37-85DA-4C5A-BC99-A4CCE69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9136" y="1539235"/>
            <a:ext cx="4714363" cy="474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778A99-F7C6-4685-801D-B8263F5C54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5067300"/>
            <a:ext cx="1652994" cy="17907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6AB71E-6F4F-4A96-97B2-3821719DA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81954" y="2550793"/>
            <a:ext cx="2974041" cy="15049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290F2E-FEEB-4080-8596-3C15C9C3FC0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5125" t="-46881"/>
          <a:stretch/>
        </p:blipFill>
        <p:spPr>
          <a:xfrm flipH="1">
            <a:off x="9474075" y="3728364"/>
            <a:ext cx="2471941" cy="26778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737815-9944-4CE1-8415-4C974FB6DD2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 radius="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72636" y="1247775"/>
            <a:ext cx="2887851" cy="4362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F3DA72-4288-4B59-8715-4B549E949A1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34262" y="1247775"/>
            <a:ext cx="2525292" cy="332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766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1BB2FF3-D0C1-4E81-AC77-F6CF729F91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622" y="3429000"/>
            <a:ext cx="3693717" cy="3429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FA20C01-F137-4246-AF52-75C7A490B2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86500" y="-4"/>
            <a:ext cx="5905500" cy="285992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2EA75CC-54AD-4857-8AFB-7658CB6EEF3E}"/>
              </a:ext>
            </a:extLst>
          </p:cNvPr>
          <p:cNvSpPr txBox="1"/>
          <p:nvPr/>
        </p:nvSpPr>
        <p:spPr>
          <a:xfrm>
            <a:off x="735106" y="1009650"/>
            <a:ext cx="4065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如果你是一只小鸟</a:t>
            </a:r>
            <a:endParaRPr lang="en-US" altLang="zh-CN" sz="3200" dirty="0">
              <a:solidFill>
                <a:srgbClr val="FF9409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我就是你的天空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528765-BACF-4EBD-850B-28D85ADA2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891516">
            <a:off x="4227159" y="2917602"/>
            <a:ext cx="4687048" cy="31462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2F0DBB1-7B71-4A6A-A54E-FB96BA857B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5125" t="-46881"/>
          <a:stretch/>
        </p:blipFill>
        <p:spPr>
          <a:xfrm flipH="1">
            <a:off x="9474075" y="3728364"/>
            <a:ext cx="2471941" cy="267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2724885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9DA07-7EC8-4141-91D6-924C04C5E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0502" y="266700"/>
            <a:ext cx="4646295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90E2D2-9B08-4BB8-93C3-58B219BA89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890"/>
          <a:stretch/>
        </p:blipFill>
        <p:spPr>
          <a:xfrm>
            <a:off x="9658350" y="-1093322"/>
            <a:ext cx="2533650" cy="8143875"/>
          </a:xfrm>
          <a:prstGeom prst="rect">
            <a:avLst/>
          </a:prstGeom>
        </p:spPr>
      </p:pic>
      <p:pic>
        <p:nvPicPr>
          <p:cNvPr id="12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70B5B2-E544-47A7-86FA-E99AB3981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817398" y="1192041"/>
            <a:ext cx="3893521" cy="2590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374138-77AB-406F-8C75-413AFCE6E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52623">
            <a:off x="7075034" y="2087390"/>
            <a:ext cx="2811509" cy="4211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4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083E97-9582-4D51-BC6F-EB152B14B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06857">
            <a:off x="3479803" y="3814705"/>
            <a:ext cx="3484556" cy="2323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323476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178790-8DE9-40E3-9B74-44C25E6174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840"/>
          <a:stretch/>
        </p:blipFill>
        <p:spPr>
          <a:xfrm>
            <a:off x="10176837" y="991521"/>
            <a:ext cx="2208679" cy="21336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56237F-5DED-4DFA-9AAF-51F0268F8F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840"/>
          <a:stretch/>
        </p:blipFill>
        <p:spPr>
          <a:xfrm>
            <a:off x="7979995" y="915319"/>
            <a:ext cx="1183222" cy="11430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19C808-0E28-48A6-B55E-CE3A65FE4DC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840"/>
          <a:stretch/>
        </p:blipFill>
        <p:spPr>
          <a:xfrm>
            <a:off x="10316983" y="4116645"/>
            <a:ext cx="1199029" cy="115827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95D723-5B65-4AE8-9CCF-2FB0D80530F6}"/>
              </a:ext>
            </a:extLst>
          </p:cNvPr>
          <p:cNvSpPr txBox="1"/>
          <p:nvPr/>
        </p:nvSpPr>
        <p:spPr>
          <a:xfrm>
            <a:off x="6618802" y="2312639"/>
            <a:ext cx="4065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8651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如果你是一条小鱼</a:t>
            </a:r>
            <a:endParaRPr lang="en-US" altLang="zh-CN" sz="3200" dirty="0">
              <a:solidFill>
                <a:srgbClr val="865193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8651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我就是你的大海</a:t>
            </a:r>
          </a:p>
        </p:txBody>
      </p:sp>
      <p:pic>
        <p:nvPicPr>
          <p:cNvPr id="14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AEBF77-5686-488C-AAF0-AB678C9C6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910823" y="1390649"/>
            <a:ext cx="4484737" cy="29898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11884F-CB19-4BB1-8AA2-8FDBFB8B1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287125">
            <a:off x="3485555" y="3655107"/>
            <a:ext cx="3772097" cy="25320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82294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Picture 4" descr="C:\Users\jsj\Desktop\002.png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1585119-5455-44F8-9987-6882CA00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34950" y="-14288"/>
            <a:ext cx="9378950" cy="9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71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762070-ECBF-4349-9D43-B047B3412AE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288" y="123824"/>
            <a:ext cx="2284412" cy="4714875"/>
            <a:chOff x="0" y="0"/>
            <a:chExt cx="2640013" cy="4171950"/>
          </a:xfrm>
        </p:grpSpPr>
        <p:pic>
          <p:nvPicPr>
            <p:cNvPr id="10" name="Picture 5" descr="C:\Users\jsj\Desktop\002.png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5CBE213-4AD4-4EA3-9553-00E3E8D6FA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40013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pic>
          <p:nvPicPr>
            <p:cNvPr id="11" name="Pictur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CF29A91-30B9-4D80-8400-8B1EDC06F8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68981" y="1809138"/>
              <a:ext cx="2153695" cy="1436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192E1A2-8268-4193-A0FE-92DA1E5EA1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11475" y="504825"/>
            <a:ext cx="2284413" cy="4581525"/>
            <a:chOff x="0" y="0"/>
            <a:chExt cx="2640013" cy="4171950"/>
          </a:xfrm>
        </p:grpSpPr>
        <p:pic>
          <p:nvPicPr>
            <p:cNvPr id="13" name="Picture 5" descr="C:\Users\jsj\Desktop\002.png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F6681E1-7803-4628-8BDF-21D108FDD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40013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7BB9E34-52EF-4C40-AB68-4190FE943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68981" y="1809309"/>
              <a:ext cx="2153694" cy="1435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36BB866-2466-4F0E-85F6-099391CB57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84800" y="454025"/>
            <a:ext cx="2282825" cy="5089526"/>
            <a:chOff x="0" y="0"/>
            <a:chExt cx="2640013" cy="4171950"/>
          </a:xfrm>
        </p:grpSpPr>
        <p:pic>
          <p:nvPicPr>
            <p:cNvPr id="16" name="Picture 5" descr="C:\Users\jsj\Desktop\002.png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226228F-D79F-43F6-B9CD-E2F90656B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40013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pic>
          <p:nvPicPr>
            <p:cNvPr id="17" name="Pictur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9A7D8D2-66FF-4557-A691-274D150A35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68980" y="1809426"/>
              <a:ext cx="2153694" cy="143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A287A97-A8E9-4252-9719-B7AC6E87A4E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18048" y="2201892"/>
            <a:ext cx="5041402" cy="504140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7AE7354-7692-4BE7-AC7F-002C4DAD712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56933" y="2998788"/>
            <a:ext cx="496252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4516927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repeatCount="indefinite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CA013FB-00D7-4127-A568-1E598245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49255" y="571500"/>
            <a:ext cx="4596311" cy="60579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FB6D97C-FF36-4A08-A68B-061DCE0AEC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6992" y="1682731"/>
            <a:ext cx="5752617" cy="38354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5A0DA8C-D152-49E3-9751-F0F70F0718E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3707" y="301605"/>
            <a:ext cx="27622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8809216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9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08871E2-A3D6-4150-8CFF-CDE9BF8A8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991295" y="1363796"/>
            <a:ext cx="4070172" cy="27129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F50AE4-4B0B-4F95-9E80-B529D983B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130535" y="3258554"/>
            <a:ext cx="4550610" cy="3033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41D64B9-4681-49B3-96D5-8E14F2535F4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715188" y="565707"/>
            <a:ext cx="5657850" cy="56578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4CB124E-4072-4FAB-835A-15CC9050D94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977623" y="-4"/>
            <a:ext cx="2221207" cy="43434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E1FC92F-E7EF-45C1-B1EF-1FEC70993D9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145"/>
          <a:stretch/>
        </p:blipFill>
        <p:spPr>
          <a:xfrm>
            <a:off x="735106" y="3790950"/>
            <a:ext cx="2221207" cy="272415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6106244-37F8-4E70-8534-E1F0315029D7}"/>
              </a:ext>
            </a:extLst>
          </p:cNvPr>
          <p:cNvSpPr txBox="1"/>
          <p:nvPr/>
        </p:nvSpPr>
        <p:spPr>
          <a:xfrm>
            <a:off x="3282965" y="5146339"/>
            <a:ext cx="4255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愿你一直开心幸福，</a:t>
            </a:r>
            <a:endParaRPr lang="en-US" altLang="zh-CN" sz="3200" dirty="0">
              <a:solidFill>
                <a:srgbClr val="FF9409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3200" dirty="0">
                <a:solidFill>
                  <a:srgbClr val="FF940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健康成长</a:t>
            </a:r>
          </a:p>
        </p:txBody>
      </p:sp>
    </p:spTree>
    <p:extLst>
      <p:ext uri="{BB962C8B-B14F-4D97-AF65-F5344CB8AC3E}">
        <p14:creationId xmlns:p14="http://schemas.microsoft.com/office/powerpoint/2010/main" xmlns="" val="187171141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DA2550-AE34-4D71-AF25-C900BD598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89977" y="699726"/>
            <a:ext cx="4108942" cy="640592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0281C9-738A-4825-8249-CF0B756F08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6773" b="58942"/>
          <a:stretch/>
        </p:blipFill>
        <p:spPr>
          <a:xfrm rot="1387893">
            <a:off x="5914622" y="298829"/>
            <a:ext cx="6858000" cy="23513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1BF392-6102-492B-AB2F-0E9E94C84F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29224" y="1394559"/>
            <a:ext cx="3241907" cy="4856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A7C55F-8751-4F44-A9E8-8F294FC26CF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6778313" y="3109478"/>
            <a:ext cx="4458199" cy="2976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3021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9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31C2FE-B45A-4B62-BDC4-6ABA270AA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35106" y="1064948"/>
            <a:ext cx="3886201" cy="2590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9ED942-0C59-48DD-A3F6-794C2B906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52623">
            <a:off x="3989082" y="1960297"/>
            <a:ext cx="2811509" cy="4211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87F6A0-65AF-42E8-8269-F2A888857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06857">
            <a:off x="393851" y="3687612"/>
            <a:ext cx="3484556" cy="2323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8BDC7A-7CA6-4D07-92F7-A27A8903930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638801" y="838200"/>
            <a:ext cx="6553200" cy="562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8961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288A66-4C03-40E0-A7C3-A18C2A5F4B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2368601"/>
            <a:ext cx="3083858" cy="99124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11B3D5-EB27-402F-8B1C-C2544CC3DD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890"/>
          <a:stretch/>
        </p:blipFill>
        <p:spPr>
          <a:xfrm>
            <a:off x="9658350" y="-1093322"/>
            <a:ext cx="2533650" cy="81438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2C2652-7891-43DE-AB18-108511841BE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4715" y="1423645"/>
            <a:ext cx="4663941" cy="31099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EDFB56-E2C8-4E5F-832D-AC1954974BF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5921063" y="2743200"/>
            <a:ext cx="4458199" cy="2976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109E64-000E-4169-9048-E326F1E6E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35949">
            <a:off x="3462800" y="3942908"/>
            <a:ext cx="3137291" cy="2091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93F872-C1BC-4419-A61E-8A720EEA78C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145"/>
          <a:stretch/>
        </p:blipFill>
        <p:spPr>
          <a:xfrm>
            <a:off x="7230193" y="-87624"/>
            <a:ext cx="2221207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828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B9AB61D-242D-4E82-8600-057B989CBE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970793" y="0"/>
            <a:ext cx="2221207" cy="43434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840DC36-14A9-4DD4-833A-F70DD2ABF3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3"/>
          <a:stretch/>
        </p:blipFill>
        <p:spPr>
          <a:xfrm>
            <a:off x="375496" y="4838700"/>
            <a:ext cx="2221207" cy="20193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66A54B8-FDBF-47B9-AC20-9B735412CA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4715" y="1426890"/>
            <a:ext cx="4663941" cy="3103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2B0CF6E-0992-493B-98DF-CDE503DD0ED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5921063" y="2745473"/>
            <a:ext cx="4458199" cy="2971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FE79FF8-906D-48FD-B30F-B265E5F7B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35949">
            <a:off x="3462801" y="3942908"/>
            <a:ext cx="3137289" cy="2091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844211806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9E0FF7-81D4-4068-A8AC-DE0402E524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145"/>
          <a:stretch/>
        </p:blipFill>
        <p:spPr>
          <a:xfrm>
            <a:off x="735106" y="3790950"/>
            <a:ext cx="2221207" cy="27241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F2CBD3-F02A-4781-BB60-143CA09288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5746"/>
          <a:stretch/>
        </p:blipFill>
        <p:spPr>
          <a:xfrm rot="332941">
            <a:off x="7391399" y="-83671"/>
            <a:ext cx="5333999" cy="19732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78872E-D2DB-42D6-8E21-5B3B5F03BAF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62702" y="2479810"/>
            <a:ext cx="5443920" cy="3629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F25096-2544-46EE-A141-28414559D609}"/>
              </a:ext>
            </a:extLst>
          </p:cNvPr>
          <p:cNvSpPr txBox="1"/>
          <p:nvPr/>
        </p:nvSpPr>
        <p:spPr>
          <a:xfrm>
            <a:off x="724987" y="910150"/>
            <a:ext cx="4065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A723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如果你是一棵小树</a:t>
            </a:r>
            <a:endParaRPr lang="en-US" altLang="zh-CN" sz="3200" dirty="0">
              <a:solidFill>
                <a:srgbClr val="0A7239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0A7239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我就是你的森林</a:t>
            </a:r>
          </a:p>
        </p:txBody>
      </p:sp>
    </p:spTree>
    <p:extLst>
      <p:ext uri="{BB962C8B-B14F-4D97-AF65-F5344CB8AC3E}">
        <p14:creationId xmlns:p14="http://schemas.microsoft.com/office/powerpoint/2010/main" xmlns="" val="89542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35A6A78-0A58-4A12-B62A-2F9CE37B2D4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49566" y="1172821"/>
            <a:ext cx="2219226" cy="3103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1A99023-6775-41D3-94FD-1F4CEC2A5B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3735508" y="2939863"/>
            <a:ext cx="4458199" cy="2971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38239AC-0AA9-4B59-A229-1E93D04C8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35949">
            <a:off x="653230" y="4024516"/>
            <a:ext cx="3137289" cy="2091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EC827C8-FF30-4976-9F59-6FFF7230F5D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377"/>
          <a:stretch/>
        </p:blipFill>
        <p:spPr>
          <a:xfrm>
            <a:off x="5492286" y="565918"/>
            <a:ext cx="6800850" cy="370004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2D21407-54DD-45D1-91CD-8122B6B0816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3"/>
          <a:stretch/>
        </p:blipFill>
        <p:spPr>
          <a:xfrm>
            <a:off x="9235687" y="4415746"/>
            <a:ext cx="2221207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3960928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7DE70E-620D-4F4F-B9A8-1EC3AE8239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03468" y="3641859"/>
            <a:ext cx="3328445" cy="24574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C12164-F85B-459E-9638-5E435C4A2D1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8285" y="1184409"/>
            <a:ext cx="4171950" cy="41719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831365-CF0F-4F4F-9B15-0935408018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5746"/>
          <a:stretch/>
        </p:blipFill>
        <p:spPr>
          <a:xfrm rot="332941">
            <a:off x="7391399" y="-83671"/>
            <a:ext cx="5333999" cy="1973272"/>
          </a:xfrm>
          <a:prstGeom prst="rect">
            <a:avLst/>
          </a:prstGeom>
        </p:spPr>
      </p:pic>
      <p:pic>
        <p:nvPicPr>
          <p:cNvPr id="11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FE65BD-EBEC-499C-9DE2-53CC04E96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959720" y="1184409"/>
            <a:ext cx="3886201" cy="2590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2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535EC1-D18C-485C-B047-E7B668626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52623">
            <a:off x="8213696" y="2079758"/>
            <a:ext cx="2811509" cy="4211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Picture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C3CFBC-85AB-48DC-9344-CA0A86FF8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06857">
            <a:off x="4618465" y="3807073"/>
            <a:ext cx="3484556" cy="2323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23465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AD2C87-B302-402D-858E-9D60D35985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4348" b="99482" l="0" r="89595">
                        <a14:foregroundMark x1="33108" y1="90062" x2="44189" y2="99586"/>
                        <a14:foregroundMark x1="44189" y1="99586" x2="61622" y2="99793"/>
                        <a14:foregroundMark x1="61622" y1="99793" x2="81081" y2="99482"/>
                        <a14:foregroundMark x1="81081" y1="99482" x2="78784" y2="86128"/>
                        <a14:foregroundMark x1="78784" y1="86128" x2="40270" y2="83644"/>
                        <a14:foregroundMark x1="40270" y1="83644" x2="30541" y2="88509"/>
                        <a14:foregroundMark x1="31892" y1="77743" x2="47973" y2="82712"/>
                        <a14:foregroundMark x1="47973" y1="82712" x2="66757" y2="81573"/>
                        <a14:foregroundMark x1="66757" y1="81573" x2="75270" y2="70807"/>
                        <a14:foregroundMark x1="75270" y1="70807" x2="63514" y2="59627"/>
                        <a14:foregroundMark x1="63514" y1="59627" x2="46622" y2="56315"/>
                        <a14:foregroundMark x1="46622" y1="56315" x2="31892" y2="61077"/>
                        <a14:foregroundMark x1="31892" y1="61077" x2="26757" y2="74534"/>
                        <a14:foregroundMark x1="26757" y1="74534" x2="26757" y2="78261"/>
                        <a14:foregroundMark x1="7027" y1="54762" x2="23378" y2="51760"/>
                        <a14:foregroundMark x1="23378" y1="51760" x2="34595" y2="40166"/>
                        <a14:foregroundMark x1="34595" y1="40166" x2="38243" y2="13665"/>
                        <a14:foregroundMark x1="38243" y1="13665" x2="27838" y2="3623"/>
                        <a14:foregroundMark x1="27838" y1="3623" x2="12162" y2="518"/>
                        <a14:foregroundMark x1="12162" y1="518" x2="135" y2="10041"/>
                        <a14:foregroundMark x1="0" y1="10041" x2="0" y2="11387"/>
                        <a14:foregroundMark x1="0" y1="47930" x2="135" y2="48965"/>
                        <a14:foregroundMark x1="270" y1="49068" x2="10811" y2="56315"/>
                        <a14:foregroundMark x1="12027" y1="24017" x2="25405" y2="15528"/>
                        <a14:foregroundMark x1="25405" y1="15528" x2="17162" y2="4451"/>
                        <a14:foregroundMark x1="17162" y1="4451" x2="6351" y2="14286"/>
                        <a14:foregroundMark x1="6351" y1="14286" x2="14189" y2="27743"/>
                        <a14:foregroundMark x1="14189" y1="27743" x2="18514" y2="28364"/>
                        <a14:foregroundMark x1="19054" y1="26915" x2="33784" y2="19462"/>
                        <a14:foregroundMark x1="33784" y1="19462" x2="18919" y2="25880"/>
                        <a14:foregroundMark x1="18919" y1="25880" x2="15946" y2="34265"/>
                        <a14:foregroundMark x1="12027" y1="24948" x2="28649" y2="27847"/>
                        <a14:foregroundMark x1="28649" y1="27847" x2="32432" y2="15528"/>
                        <a14:foregroundMark x1="32432" y1="15528" x2="16486" y2="13561"/>
                        <a14:foregroundMark x1="16486" y1="13561" x2="10676" y2="26812"/>
                        <a14:foregroundMark x1="10676" y1="26812" x2="12027" y2="31366"/>
                        <a14:backgroundMark x1="19730" y1="22050" x2="19730" y2="22050"/>
                        <a14:backgroundMark x1="28919" y1="16460" x2="29865" y2="19255"/>
                        <a14:backgroundMark x1="26081" y1="7867" x2="27973" y2="13561"/>
                        <a14:backgroundMark x1="33514" y1="0" x2="48378" y2="22878"/>
                        <a14:backgroundMark x1="48514" y1="22981" x2="64459" y2="22153"/>
                        <a14:backgroundMark x1="64459" y1="22153" x2="80811" y2="17702"/>
                        <a14:backgroundMark x1="80811" y1="17702" x2="84865" y2="19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14258" y="1247302"/>
            <a:ext cx="4000501" cy="521811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C28870-FBDA-4BB2-A4CB-06743EE47A4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8324" y="904162"/>
            <a:ext cx="3241907" cy="4856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1EF62E-E0AB-4F9A-BB36-7ADAC0EFAC3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7197413" y="2619081"/>
            <a:ext cx="4458199" cy="2976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08851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0">
        <p14:shred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2A00C20-CF46-429C-840C-BD256B1D70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3435" y="807645"/>
            <a:ext cx="7494494" cy="635515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84D033B-5F9D-4CB5-9B2F-DF72AEF305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1376">
            <a:off x="6806689" y="2680271"/>
            <a:ext cx="4458199" cy="2976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73275522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6837BC8-0806-45AE-A7A8-41673AF55C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47750" y="1809750"/>
            <a:ext cx="4495800" cy="49795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6612532-EE51-4023-BF43-41073D898A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43550" y="1342317"/>
            <a:ext cx="3241907" cy="4856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5112D47-9B12-4859-8667-E4C43EFF61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525770">
            <a:off x="6985837" y="-729413"/>
            <a:ext cx="3447535" cy="344753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3B6A2E5-D96C-4B4F-B899-7E176ECFE1A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1389460">
            <a:off x="-484534" y="-34407"/>
            <a:ext cx="5479143" cy="187856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C5E4BF6-B4AC-4DDB-BEB3-6B9EABCFCE0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145"/>
          <a:stretch/>
        </p:blipFill>
        <p:spPr>
          <a:xfrm>
            <a:off x="9654452" y="2937434"/>
            <a:ext cx="2221207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596608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734F2-4F8E-43E3-B7D0-EF4DCBE7646A}"/>
              </a:ext>
            </a:extLst>
          </p:cNvPr>
          <p:cNvGrpSpPr/>
          <p:nvPr/>
        </p:nvGrpSpPr>
        <p:grpSpPr>
          <a:xfrm>
            <a:off x="-1" y="-2"/>
            <a:ext cx="12192001" cy="6789273"/>
            <a:chOff x="-1" y="-2"/>
            <a:chExt cx="12192001" cy="6789273"/>
          </a:xfrm>
        </p:grpSpPr>
        <p:pic>
          <p:nvPicPr>
            <p:cNvPr id="3" name="图片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22102-0037-464D-8D31-5265B8637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818965" cy="6789271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002EA-B435-40EE-92F4-8ED3A954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37929" y="0"/>
              <a:ext cx="3818965" cy="678927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1BA6E4-E917-4D4B-9DA0-5888E0B88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18964" y="0"/>
              <a:ext cx="3818965" cy="67892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0B02F0-4996-4609-B73C-E06C31BBC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456894" y="-2"/>
              <a:ext cx="735106" cy="6789271"/>
            </a:xfrm>
            <a:prstGeom prst="rect">
              <a:avLst/>
            </a:prstGeom>
          </p:spPr>
        </p:pic>
      </p:grpSp>
      <p:grpSp>
        <p:nvGrpSpPr>
          <p:cNvPr id="8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DACD25-2672-4E5A-A597-5FAF74D6514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304801" y="2014538"/>
            <a:ext cx="15046325" cy="2386012"/>
            <a:chOff x="0" y="0"/>
            <a:chExt cx="18123296" cy="2974531"/>
          </a:xfrm>
        </p:grpSpPr>
        <p:grpSp>
          <p:nvGrpSpPr>
            <p:cNvPr id="9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94B5BD-F917-48C3-8F2B-A6C18FB2F47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0"/>
              <a:ext cx="18123296" cy="2974531"/>
              <a:chOff x="0" y="0"/>
              <a:chExt cx="20114120" cy="3301280"/>
            </a:xfrm>
          </p:grpSpPr>
          <p:pic>
            <p:nvPicPr>
              <p:cNvPr id="16" name="Picture 2" descr="C:\Users\jsj\Desktop\怀旧\grungefilm3.jpg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360AD2-26F4-455F-9FB4-7CDE5BA6DD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058400" cy="3301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 descr="C:\Users\jsj\Desktop\怀旧\grungefilm3.jpg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EA02B4-A844-4136-B319-2B4521C2A4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055720" y="0"/>
                <a:ext cx="10058400" cy="3301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5DDCAB-DD55-4395-92BA-2C006357E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04035" y="503174"/>
              <a:ext cx="2805217" cy="1931956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43899C-04F9-4C28-A5F2-D83BD4146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096344" y="504946"/>
              <a:ext cx="2822206" cy="1947316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184776-A731-4BFE-9FD4-BB3BE47AFA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147949" y="496501"/>
              <a:ext cx="2783480" cy="1933859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395A55-7578-4B00-8AEE-E8739E4D80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9214235" y="494932"/>
              <a:ext cx="2741175" cy="1891027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2F4B2B-2B8A-4BEC-9143-199EC857B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BEBA8EAE-BF5A-486C-A8C5-ECC9F3942E4B}">
                  <a14:imgProps xmlns:a14="http://schemas.microsoft.com/office/drawing/2010/main" xmlns="">
                    <a14:imgLayer r:embed="rId1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5208768" y="493706"/>
              <a:ext cx="2820469" cy="1946118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8A45B6-2EE9-46D7-B8A2-95C27F35D3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BEBA8EAE-BF5A-486C-A8C5-ECC9F3942E4B}">
                  <a14:imgProps xmlns:a14="http://schemas.microsoft.com/office/drawing/2010/main" xmlns="">
                    <a14:imgLayer r:embed="rId17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17953">
              <a:off x="12252724" y="535779"/>
              <a:ext cx="2722115" cy="1878254"/>
            </a:xfrm>
            <a:prstGeom prst="rect">
              <a:avLst/>
            </a:prstGeom>
            <a:noFill/>
            <a:ln w="28575" cmpd="sng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1F6DCC-5B21-4CCD-B3D0-5F99B8AD34D5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3"/>
          <a:stretch/>
        </p:blipFill>
        <p:spPr>
          <a:xfrm>
            <a:off x="375496" y="4838700"/>
            <a:ext cx="2221207" cy="20193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4FB74D-0CDC-4D79-AFEB-11FC8FEEA68E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7886650" y="3350964"/>
            <a:ext cx="4306843" cy="430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751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70833E-6 -2.59259E-6 L -0.65977 -2.59259E-6 " pathEditMode="relative" rAng="0" ptsTypes="AA">
                                      <p:cBhvr>
                                        <p:cTn id="11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E062EDA-6ED8-46F6-91BF-D2E2CEC9C0B8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生日祝福"/>
</p:tagLst>
</file>

<file path=ppt/theme/theme1.xml><?xml version="1.0" encoding="utf-8"?>
<a:theme xmlns:a="http://schemas.openxmlformats.org/drawingml/2006/main" name="PPT">
  <a:themeElements>
    <a:clrScheme name="自定义 1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79</Words>
  <Application>Microsoft Office PowerPoint</Application>
  <PresentationFormat>自定义</PresentationFormat>
  <Paragraphs>32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生日祝福</dc:title>
  <dc:creator>PPT</dc:creator>
  <cp:keywords>PPT</cp:keywords>
  <dc:description>www.1ppt.com</dc:description>
  <cp:lastModifiedBy>User</cp:lastModifiedBy>
  <cp:revision>160</cp:revision>
  <dcterms:created xsi:type="dcterms:W3CDTF">2017-08-18T03:02:00Z</dcterms:created>
  <dcterms:modified xsi:type="dcterms:W3CDTF">2020-08-12T07:37:04Z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