
<file path=[Content_Types].xml><?xml version="1.0" encoding="utf-8"?>
<Types xmlns="http://schemas.openxmlformats.org/package/2006/content-types">
  <Default Extension="jpeg" ContentType="image/jpe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836" r:id="rId3"/>
    <p:sldId id="961" r:id="rId5"/>
    <p:sldId id="963" r:id="rId6"/>
    <p:sldId id="1058" r:id="rId7"/>
    <p:sldId id="1070" r:id="rId8"/>
    <p:sldId id="1071" r:id="rId9"/>
    <p:sldId id="1069" r:id="rId10"/>
    <p:sldId id="1035" r:id="rId11"/>
    <p:sldId id="1056" r:id="rId12"/>
    <p:sldId id="1059" r:id="rId13"/>
    <p:sldId id="1057" r:id="rId14"/>
    <p:sldId id="1065" r:id="rId15"/>
    <p:sldId id="1073" r:id="rId16"/>
    <p:sldId id="1036" r:id="rId17"/>
    <p:sldId id="1067" r:id="rId18"/>
    <p:sldId id="1054" r:id="rId19"/>
    <p:sldId id="1064" r:id="rId20"/>
    <p:sldId id="1066" r:id="rId21"/>
    <p:sldId id="1037" r:id="rId22"/>
    <p:sldId id="1062" r:id="rId23"/>
    <p:sldId id="1068" r:id="rId24"/>
    <p:sldId id="1072" r:id="rId25"/>
    <p:sldId id="1060" r:id="rId26"/>
    <p:sldId id="1055" r:id="rId27"/>
  </p:sldIdLst>
  <p:sldSz cx="9144000" cy="5143500" type="screen16x9"/>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84" autoAdjust="0"/>
    <p:restoredTop sz="93354" autoAdjust="0"/>
  </p:normalViewPr>
  <p:slideViewPr>
    <p:cSldViewPr>
      <p:cViewPr>
        <p:scale>
          <a:sx n="100" d="100"/>
          <a:sy n="100" d="100"/>
        </p:scale>
        <p:origin x="-564" y="-192"/>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fld id="{8EBE660E-5CC2-4A50-916A-880C808B748D}"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62F313-D051-4284-95AD-6163FA12869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831694" y="243648"/>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项目介绍</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6" name="菱形 5"/>
          <p:cNvSpPr/>
          <p:nvPr userDrawn="1"/>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831694" y="243648"/>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产品运营</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6" name="菱形 5"/>
          <p:cNvSpPr/>
          <p:nvPr userDrawn="1"/>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831694" y="243648"/>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发展前景</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6" name="菱形 5"/>
          <p:cNvSpPr/>
          <p:nvPr userDrawn="1"/>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831694" y="243648"/>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合作与目标</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6" name="菱形 5"/>
          <p:cNvSpPr/>
          <p:nvPr userDrawn="1"/>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61BD0C8-D35A-439E-96FB-C8D4A643055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70F15A6-E82C-4E1E-834E-C415C51F7DF3}"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p:timing>
    <p:tnLst>
      <p:par>
        <p:cTn id="1" dur="indefinite" restart="never" nodeType="tmRoot"/>
      </p:par>
    </p:tnLst>
  </p:timing>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6.xml"/><Relationship Id="rId4" Type="http://schemas.openxmlformats.org/officeDocument/2006/relationships/image" Target="../media/image4.png"/><Relationship Id="rId3" Type="http://schemas.microsoft.com/office/2007/relationships/media" Target="file:///E:\&#21315;&#22270;&#32593;\&#12304;&#38899;&#20048;&#32032;&#26448;&#24211;&#12305;\&#29677;&#24471;&#29790;&#20048;&#22242;%20-%20childhood%20memory%20-%20bandari%20&#31461;&#24180;.mp3" TargetMode="External"/><Relationship Id="rId2" Type="http://schemas.openxmlformats.org/officeDocument/2006/relationships/audio" Target="file:///E:\&#21315;&#22270;&#32593;\&#12304;&#38899;&#20048;&#32032;&#26448;&#24211;&#12305;\&#29677;&#24471;&#29790;&#20048;&#22242;%20-%20childhood%20memory%20-%20bandari%20&#31461;&#24180;.mp3" TargetMode="Externa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image" Target="../media/image6.png"/><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3" Type="http://schemas.openxmlformats.org/officeDocument/2006/relationships/slideLayout" Target="../slideLayouts/slideLayout2.xml"/><Relationship Id="rId22" Type="http://schemas.openxmlformats.org/officeDocument/2006/relationships/tags" Target="../tags/tag23.xml"/><Relationship Id="rId21" Type="http://schemas.openxmlformats.org/officeDocument/2006/relationships/tags" Target="../tags/tag22.xml"/><Relationship Id="rId20" Type="http://schemas.openxmlformats.org/officeDocument/2006/relationships/tags" Target="../tags/tag21.xml"/><Relationship Id="rId2" Type="http://schemas.openxmlformats.org/officeDocument/2006/relationships/tags" Target="../tags/tag4.xml"/><Relationship Id="rId19" Type="http://schemas.openxmlformats.org/officeDocument/2006/relationships/tags" Target="../tags/tag20.xml"/><Relationship Id="rId18" Type="http://schemas.openxmlformats.org/officeDocument/2006/relationships/tags" Target="../tags/tag19.xml"/><Relationship Id="rId17" Type="http://schemas.openxmlformats.org/officeDocument/2006/relationships/tags" Target="../tags/tag18.xml"/><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3.xml"/><Relationship Id="rId2" Type="http://schemas.openxmlformats.org/officeDocument/2006/relationships/image" Target="../media/image10.jpeg"/><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GI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新建文件夹 (3)\64587a47e8d7629副本.jpg"/>
          <p:cNvPicPr>
            <a:picLocks noChangeAspect="1" noChangeArrowheads="1"/>
          </p:cNvPicPr>
          <p:nvPr/>
        </p:nvPicPr>
        <p:blipFill>
          <a:blip r:embed="rId1" cstate="print"/>
          <a:srcRect/>
          <a:stretch>
            <a:fillRect/>
          </a:stretch>
        </p:blipFill>
        <p:spPr bwMode="auto">
          <a:xfrm>
            <a:off x="0" y="-4762"/>
            <a:ext cx="9144000" cy="5148262"/>
          </a:xfrm>
          <a:prstGeom prst="rect">
            <a:avLst/>
          </a:prstGeom>
          <a:noFill/>
        </p:spPr>
      </p:pic>
      <p:sp>
        <p:nvSpPr>
          <p:cNvPr id="12" name="矩形 259"/>
          <p:cNvSpPr>
            <a:spLocks noChangeArrowheads="1"/>
          </p:cNvSpPr>
          <p:nvPr/>
        </p:nvSpPr>
        <p:spPr bwMode="auto">
          <a:xfrm>
            <a:off x="3707906" y="3634160"/>
            <a:ext cx="3367420" cy="169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100" dirty="0">
                <a:solidFill>
                  <a:schemeClr val="tx1">
                    <a:lumMod val="75000"/>
                    <a:lumOff val="25000"/>
                  </a:schemeClr>
                </a:solidFill>
                <a:cs typeface="Arial" panose="020B0604020202020204" pitchFamily="34" charset="0"/>
              </a:rPr>
              <a:t>汇报人</a:t>
            </a:r>
            <a:r>
              <a:rPr lang="zh-CN" altLang="en-US" sz="1100" dirty="0" smtClean="0">
                <a:solidFill>
                  <a:schemeClr val="tx1">
                    <a:lumMod val="75000"/>
                    <a:lumOff val="25000"/>
                  </a:schemeClr>
                </a:solidFill>
                <a:cs typeface="Arial" panose="020B0604020202020204" pitchFamily="34" charset="0"/>
              </a:rPr>
              <a:t>：</a:t>
            </a:r>
            <a:r>
              <a:rPr lang="en-US" altLang="zh-CN" sz="1100" dirty="0" smtClean="0">
                <a:solidFill>
                  <a:schemeClr val="tx1">
                    <a:lumMod val="75000"/>
                    <a:lumOff val="25000"/>
                  </a:schemeClr>
                </a:solidFill>
                <a:cs typeface="Arial" panose="020B0604020202020204" pitchFamily="34" charset="0"/>
              </a:rPr>
              <a:t>XXX  Report </a:t>
            </a:r>
            <a:r>
              <a:rPr lang="en-US" altLang="zh-CN" sz="1100" dirty="0">
                <a:solidFill>
                  <a:schemeClr val="tx1">
                    <a:lumMod val="75000"/>
                    <a:lumOff val="25000"/>
                  </a:schemeClr>
                </a:solidFill>
                <a:cs typeface="Arial" panose="020B0604020202020204" pitchFamily="34" charset="0"/>
              </a:rPr>
              <a:t>Person: </a:t>
            </a:r>
            <a:r>
              <a:rPr lang="en-US" altLang="zh-CN" sz="1100" dirty="0" smtClean="0">
                <a:solidFill>
                  <a:schemeClr val="tx1">
                    <a:lumMod val="75000"/>
                    <a:lumOff val="25000"/>
                  </a:schemeClr>
                </a:solidFill>
                <a:cs typeface="Arial" panose="020B0604020202020204" pitchFamily="34" charset="0"/>
              </a:rPr>
              <a:t>WWW</a:t>
            </a:r>
            <a:endParaRPr lang="zh-CN" altLang="en-US" sz="1100" dirty="0">
              <a:solidFill>
                <a:schemeClr val="tx1">
                  <a:lumMod val="75000"/>
                  <a:lumOff val="25000"/>
                </a:schemeClr>
              </a:solidFill>
              <a:cs typeface="Arial" panose="020B0604020202020204" pitchFamily="34" charset="0"/>
            </a:endParaRPr>
          </a:p>
        </p:txBody>
      </p:sp>
      <p:sp>
        <p:nvSpPr>
          <p:cNvPr id="20" name="矩形 259"/>
          <p:cNvSpPr>
            <a:spLocks noChangeArrowheads="1"/>
          </p:cNvSpPr>
          <p:nvPr/>
        </p:nvSpPr>
        <p:spPr bwMode="auto">
          <a:xfrm>
            <a:off x="3707905" y="2828654"/>
            <a:ext cx="4352484"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smtClean="0">
                <a:solidFill>
                  <a:schemeClr val="tx1">
                    <a:lumMod val="75000"/>
                    <a:lumOff val="25000"/>
                  </a:schemeClr>
                </a:solidFill>
                <a:latin typeface="Arial" panose="020B0604020202020204" pitchFamily="34" charset="0"/>
                <a:cs typeface="Arial" panose="020B0604020202020204" pitchFamily="34" charset="0"/>
              </a:rPr>
              <a:t>BUSINESS FINANCING PPT</a:t>
            </a:r>
            <a:endParaRPr lang="en-US" altLang="zh-CN" sz="2000" dirty="0" smtClean="0">
              <a:solidFill>
                <a:schemeClr val="tx1">
                  <a:lumMod val="75000"/>
                  <a:lumOff val="25000"/>
                </a:schemeClr>
              </a:solidFill>
              <a:latin typeface="Arial" panose="020B0604020202020204" pitchFamily="34" charset="0"/>
              <a:cs typeface="Arial" panose="020B0604020202020204" pitchFamily="34" charset="0"/>
            </a:endParaRPr>
          </a:p>
          <a:p>
            <a:pPr>
              <a:buNone/>
            </a:pPr>
            <a:r>
              <a:rPr lang="zh-CN" altLang="en-US" sz="900" dirty="0" smtClean="0">
                <a:solidFill>
                  <a:schemeClr val="tx1">
                    <a:lumMod val="75000"/>
                    <a:lumOff val="25000"/>
                  </a:schemeClr>
                </a:solidFill>
                <a:latin typeface="Arial" panose="020B0604020202020204" pitchFamily="34" charset="0"/>
                <a:cs typeface="Arial" panose="020B0604020202020204" pitchFamily="34" charset="0"/>
              </a:rPr>
              <a:t>工作</a:t>
            </a:r>
            <a:r>
              <a:rPr lang="zh-CN" altLang="en-US" sz="900" dirty="0">
                <a:solidFill>
                  <a:schemeClr val="tx1">
                    <a:lumMod val="75000"/>
                    <a:lumOff val="25000"/>
                  </a:schemeClr>
                </a:solidFill>
                <a:latin typeface="Arial" panose="020B0604020202020204" pitchFamily="34" charset="0"/>
                <a:cs typeface="Arial" panose="020B0604020202020204" pitchFamily="34" charset="0"/>
              </a:rPr>
              <a:t>计划 工作报告 销售</a:t>
            </a:r>
            <a:r>
              <a:rPr lang="zh-CN" altLang="en-US" sz="900" dirty="0" smtClean="0">
                <a:solidFill>
                  <a:schemeClr val="tx1">
                    <a:lumMod val="75000"/>
                    <a:lumOff val="25000"/>
                  </a:schemeClr>
                </a:solidFill>
                <a:latin typeface="Arial" panose="020B0604020202020204" pitchFamily="34" charset="0"/>
                <a:cs typeface="Arial" panose="020B0604020202020204" pitchFamily="34" charset="0"/>
              </a:rPr>
              <a:t>培训 年终</a:t>
            </a:r>
            <a:r>
              <a:rPr lang="zh-CN" altLang="en-US" sz="900" dirty="0">
                <a:solidFill>
                  <a:schemeClr val="tx1">
                    <a:lumMod val="75000"/>
                    <a:lumOff val="25000"/>
                  </a:schemeClr>
                </a:solidFill>
                <a:latin typeface="Arial" panose="020B0604020202020204" pitchFamily="34" charset="0"/>
                <a:cs typeface="Arial" panose="020B0604020202020204" pitchFamily="34" charset="0"/>
              </a:rPr>
              <a:t>总结</a:t>
            </a:r>
            <a:endParaRPr lang="en-US" altLang="zh-CN"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1" name="矩形 259"/>
          <p:cNvSpPr>
            <a:spLocks noChangeArrowheads="1"/>
          </p:cNvSpPr>
          <p:nvPr/>
        </p:nvSpPr>
        <p:spPr bwMode="auto">
          <a:xfrm>
            <a:off x="3707904" y="2132730"/>
            <a:ext cx="5186484"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000" b="1" dirty="0" smtClean="0">
                <a:solidFill>
                  <a:schemeClr val="tx1">
                    <a:lumMod val="75000"/>
                    <a:lumOff val="25000"/>
                  </a:schemeClr>
                </a:solidFill>
                <a:latin typeface="Arial" panose="020B0604020202020204" pitchFamily="34" charset="0"/>
                <a:cs typeface="Arial" panose="020B0604020202020204" pitchFamily="34" charset="0"/>
              </a:rPr>
              <a:t>影视传媒</a:t>
            </a:r>
            <a:r>
              <a:rPr lang="en-US" altLang="zh-CN" sz="4000" b="1" dirty="0" smtClean="0">
                <a:solidFill>
                  <a:schemeClr val="tx1">
                    <a:lumMod val="75000"/>
                    <a:lumOff val="25000"/>
                  </a:schemeClr>
                </a:solidFill>
                <a:latin typeface="Arial" panose="020B0604020202020204" pitchFamily="34" charset="0"/>
                <a:cs typeface="Arial" panose="020B0604020202020204" pitchFamily="34" charset="0"/>
              </a:rPr>
              <a:t>PPT</a:t>
            </a:r>
            <a:r>
              <a:rPr lang="zh-CN" altLang="en-US" sz="4000" b="1" dirty="0" smtClean="0">
                <a:solidFill>
                  <a:schemeClr val="tx1">
                    <a:lumMod val="75000"/>
                    <a:lumOff val="25000"/>
                  </a:schemeClr>
                </a:solidFill>
                <a:latin typeface="Arial" panose="020B0604020202020204" pitchFamily="34" charset="0"/>
                <a:cs typeface="Arial" panose="020B0604020202020204" pitchFamily="34" charset="0"/>
              </a:rPr>
              <a:t>模版</a:t>
            </a:r>
            <a:endParaRPr lang="en-US" altLang="zh-CN"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矩形 259"/>
          <p:cNvSpPr>
            <a:spLocks noChangeArrowheads="1"/>
          </p:cNvSpPr>
          <p:nvPr/>
        </p:nvSpPr>
        <p:spPr bwMode="auto">
          <a:xfrm>
            <a:off x="3709812" y="1059582"/>
            <a:ext cx="2664296"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600" b="1" dirty="0" smtClean="0">
                <a:solidFill>
                  <a:schemeClr val="accent1"/>
                </a:solidFill>
                <a:cs typeface="Arial" panose="020B0604020202020204" pitchFamily="34" charset="0"/>
              </a:rPr>
              <a:t>2018</a:t>
            </a:r>
            <a:endParaRPr lang="en-US" altLang="zh-CN" sz="6600" b="1" dirty="0">
              <a:solidFill>
                <a:schemeClr val="accent1"/>
              </a:solidFill>
              <a:cs typeface="Arial" panose="020B0604020202020204" pitchFamily="34" charset="0"/>
            </a:endParaRPr>
          </a:p>
        </p:txBody>
      </p:sp>
      <p:pic>
        <p:nvPicPr>
          <p:cNvPr id="7" name="班得瑞乐团 - childhood memory - bandari 童年.mp3">
            <a:hlinkClick r:id="" action="ppaction://media"/>
          </p:cNvPr>
          <p:cNvPicPr>
            <a:picLocks noRot="1" noChangeAspect="1"/>
          </p:cNvPicPr>
          <p:nvPr>
            <a:audioFile r:link="rId2"/>
            <p:extLst>
              <p:ext uri="{DAA4B4D4-6D71-4841-9C94-3DE7FCFB9230}">
                <p14:media xmlns:p14="http://schemas.microsoft.com/office/powerpoint/2010/main" r:link="rId3"/>
              </p:ext>
            </p:extLst>
          </p:nvPr>
        </p:nvPicPr>
        <p:blipFill>
          <a:blip r:embed="rId4" cstate="print"/>
          <a:stretch>
            <a:fillRect/>
          </a:stretch>
        </p:blipFill>
        <p:spPr>
          <a:xfrm>
            <a:off x="-304800" y="123478"/>
            <a:ext cx="304800" cy="304800"/>
          </a:xfrm>
          <a:prstGeom prst="rect">
            <a:avLst/>
          </a:prstGeom>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p:cTn id="11" dur="1000" fill="hold"/>
                                        <p:tgtEl>
                                          <p:spTgt spid="1026"/>
                                        </p:tgtEl>
                                        <p:attrNameLst>
                                          <p:attrName>ppt_w</p:attrName>
                                        </p:attrNameLst>
                                      </p:cBhvr>
                                      <p:tavLst>
                                        <p:tav tm="0">
                                          <p:val>
                                            <p:strVal val="#ppt_w+.3"/>
                                          </p:val>
                                        </p:tav>
                                        <p:tav tm="100000">
                                          <p:val>
                                            <p:strVal val="#ppt_w"/>
                                          </p:val>
                                        </p:tav>
                                      </p:tavLst>
                                    </p:anim>
                                    <p:anim calcmode="lin" valueType="num">
                                      <p:cBhvr>
                                        <p:cTn id="12" dur="1000" fill="hold"/>
                                        <p:tgtEl>
                                          <p:spTgt spid="1026"/>
                                        </p:tgtEl>
                                        <p:attrNameLst>
                                          <p:attrName>ppt_h</p:attrName>
                                        </p:attrNameLst>
                                      </p:cBhvr>
                                      <p:tavLst>
                                        <p:tav tm="0">
                                          <p:val>
                                            <p:strVal val="#ppt_h"/>
                                          </p:val>
                                        </p:tav>
                                        <p:tav tm="100000">
                                          <p:val>
                                            <p:strVal val="#ppt_h"/>
                                          </p:val>
                                        </p:tav>
                                      </p:tavLst>
                                    </p:anim>
                                    <p:animEffect transition="in" filter="fade">
                                      <p:cBhvr>
                                        <p:cTn id="13" dur="1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2"/>
                                        </p:tgtEl>
                                        <p:attrNameLst>
                                          <p:attrName>ppt_y</p:attrName>
                                        </p:attrNameLst>
                                      </p:cBhvr>
                                      <p:tavLst>
                                        <p:tav tm="0">
                                          <p:val>
                                            <p:strVal val="#ppt_y"/>
                                          </p:val>
                                        </p:tav>
                                        <p:tav tm="100000">
                                          <p:val>
                                            <p:strVal val="#ppt_y"/>
                                          </p:val>
                                        </p:tav>
                                      </p:tavLst>
                                    </p:anim>
                                    <p:anim calcmode="lin" valueType="num">
                                      <p:cBhvr>
                                        <p:cTn id="20"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2"/>
                                        </p:tgtEl>
                                      </p:cBhvr>
                                    </p:animEffect>
                                  </p:childTnLst>
                                </p:cTn>
                              </p:par>
                            </p:childTnLst>
                          </p:cTn>
                        </p:par>
                        <p:par>
                          <p:cTn id="23" fill="hold">
                            <p:stCondLst>
                              <p:cond delay="649"/>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22"/>
                                        </p:tgtEl>
                                      </p:cBhvr>
                                    </p:animEffect>
                                    <p:animScale>
                                      <p:cBhvr>
                                        <p:cTn id="26" dur="250" autoRev="1" fill="hold"/>
                                        <p:tgtEl>
                                          <p:spTgt spid="22"/>
                                        </p:tgtEl>
                                      </p:cBhvr>
                                      <p:by x="105000" y="105000"/>
                                    </p:animScale>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1"/>
                                        </p:tgtEl>
                                        <p:attrNameLst>
                                          <p:attrName>ppt_y</p:attrName>
                                        </p:attrNameLst>
                                      </p:cBhvr>
                                      <p:tavLst>
                                        <p:tav tm="0">
                                          <p:val>
                                            <p:strVal val="#ppt_y"/>
                                          </p:val>
                                        </p:tav>
                                        <p:tav tm="100000">
                                          <p:val>
                                            <p:strVal val="#ppt_y"/>
                                          </p:val>
                                        </p:tav>
                                      </p:tavLst>
                                    </p:anim>
                                    <p:anim calcmode="lin" valueType="num">
                                      <p:cBhvr>
                                        <p:cTn id="3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1"/>
                                        </p:tgtEl>
                                      </p:cBhvr>
                                    </p:animEffect>
                                  </p:childTnLst>
                                </p:cTn>
                              </p:par>
                            </p:childTnLst>
                          </p:cTn>
                        </p:par>
                        <p:par>
                          <p:cTn id="36" fill="hold">
                            <p:stCondLst>
                              <p:cond delay="899"/>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21"/>
                                        </p:tgtEl>
                                      </p:cBhvr>
                                    </p:animEffect>
                                    <p:animScale>
                                      <p:cBhvr>
                                        <p:cTn id="39" dur="250" autoRev="1" fill="hold"/>
                                        <p:tgtEl>
                                          <p:spTgt spid="21"/>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41" presetClass="entr" presetSubtype="0" fill="hold" grpId="0" nodeType="clickEffect">
                                  <p:stCondLst>
                                    <p:cond delay="0"/>
                                  </p:stCondLst>
                                  <p:iterate type="lt">
                                    <p:tmPct val="10000"/>
                                  </p:iterate>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20"/>
                                        </p:tgtEl>
                                        <p:attrNameLst>
                                          <p:attrName>ppt_y</p:attrName>
                                        </p:attrNameLst>
                                      </p:cBhvr>
                                      <p:tavLst>
                                        <p:tav tm="0">
                                          <p:val>
                                            <p:strVal val="#ppt_y"/>
                                          </p:val>
                                        </p:tav>
                                        <p:tav tm="100000">
                                          <p:val>
                                            <p:strVal val="#ppt_y"/>
                                          </p:val>
                                        </p:tav>
                                      </p:tavLst>
                                    </p:anim>
                                    <p:anim calcmode="lin" valueType="num">
                                      <p:cBhvr>
                                        <p:cTn id="4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20"/>
                                        </p:tgtEl>
                                      </p:cBhvr>
                                    </p:animEffect>
                                  </p:childTnLst>
                                </p:cTn>
                              </p:par>
                            </p:childTnLst>
                          </p:cTn>
                        </p:par>
                        <p:par>
                          <p:cTn id="49" fill="hold">
                            <p:stCondLst>
                              <p:cond delay="2500"/>
                            </p:stCondLst>
                            <p:childTnLst>
                              <p:par>
                                <p:cTn id="50" presetID="26" presetClass="emph" presetSubtype="0" fill="hold" grpId="1" nodeType="afterEffect">
                                  <p:stCondLst>
                                    <p:cond delay="0"/>
                                  </p:stCondLst>
                                  <p:iterate type="lt">
                                    <p:tmPct val="0"/>
                                  </p:iterate>
                                  <p:childTnLst>
                                    <p:animEffect transition="out" filter="fade">
                                      <p:cBhvr>
                                        <p:cTn id="51" dur="500" tmFilter="0, 0; .2, .5; .8, .5; 1, 0"/>
                                        <p:tgtEl>
                                          <p:spTgt spid="20"/>
                                        </p:tgtEl>
                                      </p:cBhvr>
                                    </p:animEffect>
                                    <p:animScale>
                                      <p:cBhvr>
                                        <p:cTn id="52" dur="250" autoRev="1" fill="hold"/>
                                        <p:tgtEl>
                                          <p:spTgt spid="20"/>
                                        </p:tgtEl>
                                      </p:cBhvr>
                                      <p:by x="105000" y="105000"/>
                                    </p:animScale>
                                  </p:childTnLst>
                                </p:cTn>
                              </p:par>
                            </p:childTnLst>
                          </p:cTn>
                        </p:par>
                      </p:childTnLst>
                    </p:cTn>
                  </p:par>
                  <p:par>
                    <p:cTn id="53" fill="hold">
                      <p:stCondLst>
                        <p:cond delay="indefinite"/>
                      </p:stCondLst>
                      <p:childTnLst>
                        <p:par>
                          <p:cTn id="54" fill="hold">
                            <p:stCondLst>
                              <p:cond delay="0"/>
                            </p:stCondLst>
                            <p:childTnLst>
                              <p:par>
                                <p:cTn id="55" presetID="41" presetClass="entr" presetSubtype="0" fill="hold" grpId="0" nodeType="clickEffect">
                                  <p:stCondLst>
                                    <p:cond delay="0"/>
                                  </p:stCondLst>
                                  <p:iterate type="lt">
                                    <p:tmPct val="10000"/>
                                  </p:iterate>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2"/>
                                        </p:tgtEl>
                                        <p:attrNameLst>
                                          <p:attrName>ppt_y</p:attrName>
                                        </p:attrNameLst>
                                      </p:cBhvr>
                                      <p:tavLst>
                                        <p:tav tm="0">
                                          <p:val>
                                            <p:strVal val="#ppt_y"/>
                                          </p:val>
                                        </p:tav>
                                        <p:tav tm="100000">
                                          <p:val>
                                            <p:strVal val="#ppt_y"/>
                                          </p:val>
                                        </p:tav>
                                      </p:tavLst>
                                    </p:anim>
                                    <p:anim calcmode="lin" valueType="num">
                                      <p:cBhvr>
                                        <p:cTn id="5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12"/>
                                        </p:tgtEl>
                                      </p:cBhvr>
                                    </p:animEffect>
                                  </p:childTnLst>
                                </p:cTn>
                              </p:par>
                            </p:childTnLst>
                          </p:cTn>
                        </p:par>
                        <p:par>
                          <p:cTn id="62" fill="hold">
                            <p:stCondLst>
                              <p:cond delay="1799"/>
                            </p:stCondLst>
                            <p:childTnLst>
                              <p:par>
                                <p:cTn id="63" presetID="26" presetClass="emph" presetSubtype="0" fill="hold" grpId="1" nodeType="afterEffect">
                                  <p:stCondLst>
                                    <p:cond delay="0"/>
                                  </p:stCondLst>
                                  <p:iterate type="lt">
                                    <p:tmPct val="0"/>
                                  </p:iterate>
                                  <p:childTnLst>
                                    <p:animEffect transition="out" filter="fade">
                                      <p:cBhvr>
                                        <p:cTn id="64" dur="500" tmFilter="0, 0; .2, .5; .8, .5; 1, 0"/>
                                        <p:tgtEl>
                                          <p:spTgt spid="12"/>
                                        </p:tgtEl>
                                      </p:cBhvr>
                                    </p:animEffect>
                                    <p:animScale>
                                      <p:cBhvr>
                                        <p:cTn id="65"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66" repeatCount="indefinite" fill="hold" display="0">
                  <p:stCondLst>
                    <p:cond delay="indefinite"/>
                  </p:stCondLst>
                  <p:endCondLst>
                    <p:cond evt="onPrev" delay="0">
                      <p:tgtEl>
                        <p:sldTgt/>
                      </p:tgtEl>
                    </p:cond>
                    <p:cond evt="onStopAudio" delay="0">
                      <p:tgtEl>
                        <p:sldTgt/>
                      </p:tgtEl>
                    </p:cond>
                  </p:endCondLst>
                </p:cTn>
                <p:tgtEl>
                  <p:spTgt spid="7"/>
                </p:tgtEl>
              </p:cMediaNode>
            </p:audio>
          </p:childTnLst>
        </p:cTn>
      </p:par>
    </p:tnLst>
    <p:bldLst>
      <p:bldP spid="12" grpId="0"/>
      <p:bldP spid="12" grpId="1"/>
      <p:bldP spid="20" grpId="0"/>
      <p:bldP spid="20" grpId="1"/>
      <p:bldP spid="21" grpId="0"/>
      <p:bldP spid="21" grpId="1"/>
      <p:bldP spid="22" grpId="0"/>
      <p:bldP spid="2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579348" y="1313287"/>
            <a:ext cx="776951" cy="451412"/>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6" name="圆角矩形 95"/>
          <p:cNvSpPr/>
          <p:nvPr/>
        </p:nvSpPr>
        <p:spPr>
          <a:xfrm>
            <a:off x="3579348" y="1927469"/>
            <a:ext cx="776951" cy="451412"/>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dirty="0"/>
          </a:p>
        </p:txBody>
      </p:sp>
      <p:sp>
        <p:nvSpPr>
          <p:cNvPr id="101" name="圆角矩形 100"/>
          <p:cNvSpPr/>
          <p:nvPr/>
        </p:nvSpPr>
        <p:spPr>
          <a:xfrm>
            <a:off x="3579348" y="2541650"/>
            <a:ext cx="776951" cy="451412"/>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2" name="圆角矩形 101"/>
          <p:cNvSpPr/>
          <p:nvPr/>
        </p:nvSpPr>
        <p:spPr>
          <a:xfrm>
            <a:off x="3579348" y="3155832"/>
            <a:ext cx="776951" cy="451412"/>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6" name="椭圆 80"/>
          <p:cNvSpPr/>
          <p:nvPr/>
        </p:nvSpPr>
        <p:spPr bwMode="auto">
          <a:xfrm>
            <a:off x="3563888" y="1275606"/>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smtClean="0">
                <a:solidFill>
                  <a:srgbClr val="FFFFFF"/>
                </a:solidFill>
                <a:latin typeface="微软雅黑" panose="020B0503020204020204" pitchFamily="34" charset="-122"/>
                <a:ea typeface="微软雅黑" panose="020B0503020204020204" pitchFamily="34" charset="-122"/>
              </a:rPr>
              <a:t>01</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117" name="椭圆 80"/>
          <p:cNvSpPr/>
          <p:nvPr/>
        </p:nvSpPr>
        <p:spPr bwMode="auto">
          <a:xfrm>
            <a:off x="3563888" y="1893166"/>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smtClean="0">
                <a:solidFill>
                  <a:srgbClr val="FFFFFF"/>
                </a:solidFill>
                <a:latin typeface="微软雅黑" panose="020B0503020204020204" pitchFamily="34" charset="-122"/>
                <a:ea typeface="微软雅黑" panose="020B0503020204020204" pitchFamily="34" charset="-122"/>
              </a:rPr>
              <a:t>02</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118" name="椭圆 80"/>
          <p:cNvSpPr/>
          <p:nvPr/>
        </p:nvSpPr>
        <p:spPr bwMode="auto">
          <a:xfrm>
            <a:off x="3563888" y="2507348"/>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smtClean="0">
                <a:solidFill>
                  <a:srgbClr val="FFFFFF"/>
                </a:solidFill>
                <a:latin typeface="微软雅黑" panose="020B0503020204020204" pitchFamily="34" charset="-122"/>
                <a:ea typeface="微软雅黑" panose="020B0503020204020204" pitchFamily="34" charset="-122"/>
              </a:rPr>
              <a:t>03</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119" name="椭圆 80"/>
          <p:cNvSpPr/>
          <p:nvPr/>
        </p:nvSpPr>
        <p:spPr bwMode="auto">
          <a:xfrm>
            <a:off x="3563888" y="3135216"/>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smtClean="0">
                <a:solidFill>
                  <a:srgbClr val="FFFFFF"/>
                </a:solidFill>
                <a:latin typeface="微软雅黑" panose="020B0503020204020204" pitchFamily="34" charset="-122"/>
                <a:ea typeface="微软雅黑" panose="020B0503020204020204" pitchFamily="34" charset="-122"/>
              </a:rPr>
              <a:t>04</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121" name="矩形 39"/>
          <p:cNvSpPr>
            <a:spLocks noChangeArrowheads="1"/>
          </p:cNvSpPr>
          <p:nvPr/>
        </p:nvSpPr>
        <p:spPr bwMode="auto">
          <a:xfrm>
            <a:off x="4713660" y="1283666"/>
            <a:ext cx="2594644"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项目介绍</a:t>
            </a:r>
            <a:r>
              <a:rPr lang="en-US" altLang="zh-CN"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2" name="矩形 39"/>
          <p:cNvSpPr>
            <a:spLocks noChangeArrowheads="1"/>
          </p:cNvSpPr>
          <p:nvPr/>
        </p:nvSpPr>
        <p:spPr bwMode="auto">
          <a:xfrm>
            <a:off x="4713660" y="1906824"/>
            <a:ext cx="2594644"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产品运营</a:t>
            </a:r>
            <a:r>
              <a:rPr lang="en-US" altLang="zh-CN"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3" name="矩形 39"/>
          <p:cNvSpPr>
            <a:spLocks noChangeArrowheads="1"/>
          </p:cNvSpPr>
          <p:nvPr/>
        </p:nvSpPr>
        <p:spPr bwMode="auto">
          <a:xfrm>
            <a:off x="4713660" y="2521802"/>
            <a:ext cx="2594644"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发展前景</a:t>
            </a:r>
            <a:r>
              <a:rPr lang="en-US" altLang="zh-CN"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4" name="矩形 39"/>
          <p:cNvSpPr>
            <a:spLocks noChangeArrowheads="1"/>
          </p:cNvSpPr>
          <p:nvPr/>
        </p:nvSpPr>
        <p:spPr bwMode="auto">
          <a:xfrm>
            <a:off x="4713660" y="3141865"/>
            <a:ext cx="2594644"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合作与目标</a:t>
            </a:r>
            <a:r>
              <a:rPr lang="en-US" altLang="zh-CN"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9" name="MH_Others_1"/>
          <p:cNvSpPr txBox="1"/>
          <p:nvPr>
            <p:custDataLst>
              <p:tags r:id="rId1"/>
            </p:custDataLst>
          </p:nvPr>
        </p:nvSpPr>
        <p:spPr>
          <a:xfrm>
            <a:off x="1979712" y="1855032"/>
            <a:ext cx="1141603" cy="615425"/>
          </a:xfrm>
          <a:prstGeom prst="rect">
            <a:avLst/>
          </a:prstGeom>
          <a:noFill/>
        </p:spPr>
        <p:txBody>
          <a:bodyPr vert="horz" wrap="square" lIns="0" tIns="0" rIns="0" bIns="0" rtlCol="0" anchor="ctr" anchorCtr="0">
            <a:spAutoFit/>
          </a:bodyPr>
          <a:lstStyle/>
          <a:p>
            <a:pPr algn="ctr"/>
            <a:r>
              <a:rPr lang="zh-CN" altLang="en-US" sz="4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40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Others_2"/>
          <p:cNvSpPr txBox="1"/>
          <p:nvPr>
            <p:custDataLst>
              <p:tags r:id="rId2"/>
            </p:custDataLst>
          </p:nvPr>
        </p:nvSpPr>
        <p:spPr>
          <a:xfrm>
            <a:off x="1547664" y="2483359"/>
            <a:ext cx="1872208" cy="307777"/>
          </a:xfrm>
          <a:prstGeom prst="rect">
            <a:avLst/>
          </a:prstGeom>
          <a:noFill/>
        </p:spPr>
        <p:txBody>
          <a:bodyPr wrap="square" lIns="0" tIns="0" rIns="0" bIns="0">
            <a:spAutoFit/>
          </a:bodyPr>
          <a:lstStyle/>
          <a:p>
            <a:pPr algn="ctr">
              <a:defRPr/>
            </a:pPr>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0" y="4803998"/>
            <a:ext cx="9144000" cy="3395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96"/>
                                        </p:tgtEl>
                                        <p:attrNameLst>
                                          <p:attrName>style.visibility</p:attrName>
                                        </p:attrNameLst>
                                      </p:cBhvr>
                                      <p:to>
                                        <p:strVal val="visible"/>
                                      </p:to>
                                    </p:set>
                                    <p:anim calcmode="lin" valueType="num">
                                      <p:cBhvr additive="base">
                                        <p:cTn id="17" dur="500" fill="hold"/>
                                        <p:tgtEl>
                                          <p:spTgt spid="96"/>
                                        </p:tgtEl>
                                        <p:attrNameLst>
                                          <p:attrName>ppt_x</p:attrName>
                                        </p:attrNameLst>
                                      </p:cBhvr>
                                      <p:tavLst>
                                        <p:tav tm="0">
                                          <p:val>
                                            <p:strVal val="1+#ppt_w/2"/>
                                          </p:val>
                                        </p:tav>
                                        <p:tav tm="100000">
                                          <p:val>
                                            <p:strVal val="#ppt_x"/>
                                          </p:val>
                                        </p:tav>
                                      </p:tavLst>
                                    </p:anim>
                                    <p:anim calcmode="lin" valueType="num">
                                      <p:cBhvr additive="base">
                                        <p:cTn id="18" dur="500" fill="hold"/>
                                        <p:tgtEl>
                                          <p:spTgt spid="9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additive="base">
                                        <p:cTn id="21" dur="500" fill="hold"/>
                                        <p:tgtEl>
                                          <p:spTgt spid="101"/>
                                        </p:tgtEl>
                                        <p:attrNameLst>
                                          <p:attrName>ppt_x</p:attrName>
                                        </p:attrNameLst>
                                      </p:cBhvr>
                                      <p:tavLst>
                                        <p:tav tm="0">
                                          <p:val>
                                            <p:strVal val="1+#ppt_w/2"/>
                                          </p:val>
                                        </p:tav>
                                        <p:tav tm="100000">
                                          <p:val>
                                            <p:strVal val="#ppt_x"/>
                                          </p:val>
                                        </p:tav>
                                      </p:tavLst>
                                    </p:anim>
                                    <p:anim calcmode="lin" valueType="num">
                                      <p:cBhvr additive="base">
                                        <p:cTn id="22" dur="500" fill="hold"/>
                                        <p:tgtEl>
                                          <p:spTgt spid="101"/>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additive="base">
                                        <p:cTn id="25" dur="500" fill="hold"/>
                                        <p:tgtEl>
                                          <p:spTgt spid="102"/>
                                        </p:tgtEl>
                                        <p:attrNameLst>
                                          <p:attrName>ppt_x</p:attrName>
                                        </p:attrNameLst>
                                      </p:cBhvr>
                                      <p:tavLst>
                                        <p:tav tm="0">
                                          <p:val>
                                            <p:strVal val="1+#ppt_w/2"/>
                                          </p:val>
                                        </p:tav>
                                        <p:tav tm="100000">
                                          <p:val>
                                            <p:strVal val="#ppt_x"/>
                                          </p:val>
                                        </p:tav>
                                      </p:tavLst>
                                    </p:anim>
                                    <p:anim calcmode="lin" valueType="num">
                                      <p:cBhvr additive="base">
                                        <p:cTn id="26" dur="500" fill="hold"/>
                                        <p:tgtEl>
                                          <p:spTgt spid="102"/>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16"/>
                                        </p:tgtEl>
                                        <p:attrNameLst>
                                          <p:attrName>style.visibility</p:attrName>
                                        </p:attrNameLst>
                                      </p:cBhvr>
                                      <p:to>
                                        <p:strVal val="visible"/>
                                      </p:to>
                                    </p:set>
                                    <p:anim calcmode="lin" valueType="num">
                                      <p:cBhvr additive="base">
                                        <p:cTn id="29" dur="500" fill="hold"/>
                                        <p:tgtEl>
                                          <p:spTgt spid="116"/>
                                        </p:tgtEl>
                                        <p:attrNameLst>
                                          <p:attrName>ppt_x</p:attrName>
                                        </p:attrNameLst>
                                      </p:cBhvr>
                                      <p:tavLst>
                                        <p:tav tm="0">
                                          <p:val>
                                            <p:strVal val="1+#ppt_w/2"/>
                                          </p:val>
                                        </p:tav>
                                        <p:tav tm="100000">
                                          <p:val>
                                            <p:strVal val="#ppt_x"/>
                                          </p:val>
                                        </p:tav>
                                      </p:tavLst>
                                    </p:anim>
                                    <p:anim calcmode="lin" valueType="num">
                                      <p:cBhvr additive="base">
                                        <p:cTn id="30" dur="500" fill="hold"/>
                                        <p:tgtEl>
                                          <p:spTgt spid="116"/>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17"/>
                                        </p:tgtEl>
                                        <p:attrNameLst>
                                          <p:attrName>style.visibility</p:attrName>
                                        </p:attrNameLst>
                                      </p:cBhvr>
                                      <p:to>
                                        <p:strVal val="visible"/>
                                      </p:to>
                                    </p:set>
                                    <p:anim calcmode="lin" valueType="num">
                                      <p:cBhvr additive="base">
                                        <p:cTn id="33" dur="500" fill="hold"/>
                                        <p:tgtEl>
                                          <p:spTgt spid="117"/>
                                        </p:tgtEl>
                                        <p:attrNameLst>
                                          <p:attrName>ppt_x</p:attrName>
                                        </p:attrNameLst>
                                      </p:cBhvr>
                                      <p:tavLst>
                                        <p:tav tm="0">
                                          <p:val>
                                            <p:strVal val="1+#ppt_w/2"/>
                                          </p:val>
                                        </p:tav>
                                        <p:tav tm="100000">
                                          <p:val>
                                            <p:strVal val="#ppt_x"/>
                                          </p:val>
                                        </p:tav>
                                      </p:tavLst>
                                    </p:anim>
                                    <p:anim calcmode="lin" valueType="num">
                                      <p:cBhvr additive="base">
                                        <p:cTn id="34" dur="500" fill="hold"/>
                                        <p:tgtEl>
                                          <p:spTgt spid="11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18"/>
                                        </p:tgtEl>
                                        <p:attrNameLst>
                                          <p:attrName>style.visibility</p:attrName>
                                        </p:attrNameLst>
                                      </p:cBhvr>
                                      <p:to>
                                        <p:strVal val="visible"/>
                                      </p:to>
                                    </p:set>
                                    <p:anim calcmode="lin" valueType="num">
                                      <p:cBhvr additive="base">
                                        <p:cTn id="37" dur="500" fill="hold"/>
                                        <p:tgtEl>
                                          <p:spTgt spid="118"/>
                                        </p:tgtEl>
                                        <p:attrNameLst>
                                          <p:attrName>ppt_x</p:attrName>
                                        </p:attrNameLst>
                                      </p:cBhvr>
                                      <p:tavLst>
                                        <p:tav tm="0">
                                          <p:val>
                                            <p:strVal val="1+#ppt_w/2"/>
                                          </p:val>
                                        </p:tav>
                                        <p:tav tm="100000">
                                          <p:val>
                                            <p:strVal val="#ppt_x"/>
                                          </p:val>
                                        </p:tav>
                                      </p:tavLst>
                                    </p:anim>
                                    <p:anim calcmode="lin" valueType="num">
                                      <p:cBhvr additive="base">
                                        <p:cTn id="38" dur="500" fill="hold"/>
                                        <p:tgtEl>
                                          <p:spTgt spid="11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19"/>
                                        </p:tgtEl>
                                        <p:attrNameLst>
                                          <p:attrName>style.visibility</p:attrName>
                                        </p:attrNameLst>
                                      </p:cBhvr>
                                      <p:to>
                                        <p:strVal val="visible"/>
                                      </p:to>
                                    </p:set>
                                    <p:anim calcmode="lin" valueType="num">
                                      <p:cBhvr additive="base">
                                        <p:cTn id="41" dur="500" fill="hold"/>
                                        <p:tgtEl>
                                          <p:spTgt spid="119"/>
                                        </p:tgtEl>
                                        <p:attrNameLst>
                                          <p:attrName>ppt_x</p:attrName>
                                        </p:attrNameLst>
                                      </p:cBhvr>
                                      <p:tavLst>
                                        <p:tav tm="0">
                                          <p:val>
                                            <p:strVal val="1+#ppt_w/2"/>
                                          </p:val>
                                        </p:tav>
                                        <p:tav tm="100000">
                                          <p:val>
                                            <p:strVal val="#ppt_x"/>
                                          </p:val>
                                        </p:tav>
                                      </p:tavLst>
                                    </p:anim>
                                    <p:anim calcmode="lin" valueType="num">
                                      <p:cBhvr additive="base">
                                        <p:cTn id="42" dur="500" fill="hold"/>
                                        <p:tgtEl>
                                          <p:spTgt spid="119"/>
                                        </p:tgtEl>
                                        <p:attrNameLst>
                                          <p:attrName>ppt_y</p:attrName>
                                        </p:attrNameLst>
                                      </p:cBhvr>
                                      <p:tavLst>
                                        <p:tav tm="0">
                                          <p:val>
                                            <p:strVal val="#ppt_y"/>
                                          </p:val>
                                        </p:tav>
                                        <p:tav tm="100000">
                                          <p:val>
                                            <p:strVal val="#ppt_y"/>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121"/>
                                        </p:tgtEl>
                                        <p:attrNameLst>
                                          <p:attrName>style.visibility</p:attrName>
                                        </p:attrNameLst>
                                      </p:cBhvr>
                                      <p:to>
                                        <p:strVal val="visible"/>
                                      </p:to>
                                    </p:set>
                                    <p:animEffect transition="in" filter="wipe(left)">
                                      <p:cBhvr>
                                        <p:cTn id="45" dur="500"/>
                                        <p:tgtEl>
                                          <p:spTgt spid="12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22"/>
                                        </p:tgtEl>
                                        <p:attrNameLst>
                                          <p:attrName>style.visibility</p:attrName>
                                        </p:attrNameLst>
                                      </p:cBhvr>
                                      <p:to>
                                        <p:strVal val="visible"/>
                                      </p:to>
                                    </p:set>
                                    <p:animEffect transition="in" filter="wipe(left)">
                                      <p:cBhvr>
                                        <p:cTn id="48" dur="500"/>
                                        <p:tgtEl>
                                          <p:spTgt spid="12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wipe(left)">
                                      <p:cBhvr>
                                        <p:cTn id="51" dur="500"/>
                                        <p:tgtEl>
                                          <p:spTgt spid="12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24"/>
                                        </p:tgtEl>
                                        <p:attrNameLst>
                                          <p:attrName>style.visibility</p:attrName>
                                        </p:attrNameLst>
                                      </p:cBhvr>
                                      <p:to>
                                        <p:strVal val="visible"/>
                                      </p:to>
                                    </p:set>
                                    <p:animEffect transition="in" filter="wipe(left)">
                                      <p:cBhvr>
                                        <p:cTn id="54" dur="500"/>
                                        <p:tgtEl>
                                          <p:spTgt spid="124"/>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ppt_x"/>
                                          </p:val>
                                        </p:tav>
                                        <p:tav tm="100000">
                                          <p:val>
                                            <p:strVal val="#ppt_x"/>
                                          </p:val>
                                        </p:tav>
                                      </p:tavLst>
                                    </p:anim>
                                    <p:anim calcmode="lin" valueType="num">
                                      <p:cBhvr additive="base">
                                        <p:cTn id="60" dur="500" fill="hold"/>
                                        <p:tgtEl>
                                          <p:spTgt spid="2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fill="hold"/>
                                        <p:tgtEl>
                                          <p:spTgt spid="30"/>
                                        </p:tgtEl>
                                        <p:attrNameLst>
                                          <p:attrName>ppt_x</p:attrName>
                                        </p:attrNameLst>
                                      </p:cBhvr>
                                      <p:tavLst>
                                        <p:tav tm="0">
                                          <p:val>
                                            <p:strVal val="#ppt_x"/>
                                          </p:val>
                                        </p:tav>
                                        <p:tav tm="100000">
                                          <p:val>
                                            <p:strVal val="#ppt_x"/>
                                          </p:val>
                                        </p:tav>
                                      </p:tavLst>
                                    </p:anim>
                                    <p:anim calcmode="lin" valueType="num">
                                      <p:cBhvr additive="base">
                                        <p:cTn id="6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6" grpId="0" animBg="1"/>
      <p:bldP spid="101" grpId="0" animBg="1"/>
      <p:bldP spid="102" grpId="0" animBg="1"/>
      <p:bldP spid="116" grpId="0"/>
      <p:bldP spid="117" grpId="0"/>
      <p:bldP spid="118" grpId="0"/>
      <p:bldP spid="119" grpId="0"/>
      <p:bldP spid="121" grpId="0"/>
      <p:bldP spid="122" grpId="0"/>
      <p:bldP spid="123" grpId="0"/>
      <p:bldP spid="124" grpId="0"/>
      <p:bldP spid="29" grpId="0"/>
      <p:bldP spid="30" grpId="0"/>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dministrator\Desktop\新建文件夹 (3)\64587a47e8d7629副本.jpg"/>
          <p:cNvPicPr>
            <a:picLocks noChangeAspect="1" noChangeArrowheads="1"/>
          </p:cNvPicPr>
          <p:nvPr/>
        </p:nvPicPr>
        <p:blipFill>
          <a:blip r:embed="rId1" cstate="print"/>
          <a:srcRect/>
          <a:stretch>
            <a:fillRect/>
          </a:stretch>
        </p:blipFill>
        <p:spPr bwMode="auto">
          <a:xfrm>
            <a:off x="0" y="-4762"/>
            <a:ext cx="9144000" cy="5148262"/>
          </a:xfrm>
          <a:prstGeom prst="rect">
            <a:avLst/>
          </a:prstGeom>
          <a:noFill/>
        </p:spPr>
      </p:pic>
      <p:sp>
        <p:nvSpPr>
          <p:cNvPr id="26" name="TextBox 48"/>
          <p:cNvSpPr txBox="1"/>
          <p:nvPr/>
        </p:nvSpPr>
        <p:spPr>
          <a:xfrm>
            <a:off x="5120861" y="2096670"/>
            <a:ext cx="2816312" cy="492443"/>
          </a:xfrm>
          <a:prstGeom prst="rect">
            <a:avLst/>
          </a:prstGeom>
          <a:noFill/>
        </p:spPr>
        <p:txBody>
          <a:bodyPr wrap="square" lIns="0" tIns="0" rIns="0" bIns="0" rtlCol="0">
            <a:spAutoFit/>
          </a:bodyPr>
          <a:lstStyle/>
          <a:p>
            <a:r>
              <a:rPr lang="zh-CN" altLang="en-US" sz="32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项目介绍</a:t>
            </a:r>
            <a:endParaRPr lang="en-GB" altLang="zh-CN" sz="31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49"/>
          <p:cNvSpPr txBox="1"/>
          <p:nvPr/>
        </p:nvSpPr>
        <p:spPr>
          <a:xfrm>
            <a:off x="5120861" y="2676270"/>
            <a:ext cx="2821959" cy="276999"/>
          </a:xfrm>
          <a:prstGeom prst="rect">
            <a:avLst/>
          </a:prstGeom>
          <a:noFill/>
        </p:spPr>
        <p:txBody>
          <a:bodyPr wrap="square" lIns="0" tIns="0" rIns="0" bIns="0" rtlCol="0">
            <a:spAutoFit/>
          </a:bodyPr>
          <a:lstStyle/>
          <a:p>
            <a:pPr eaLnBrk="0" hangingPunct="0"/>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8" name="矩形 259"/>
          <p:cNvSpPr>
            <a:spLocks noChangeArrowheads="1"/>
          </p:cNvSpPr>
          <p:nvPr/>
        </p:nvSpPr>
        <p:spPr bwMode="auto">
          <a:xfrm>
            <a:off x="3635896" y="1643920"/>
            <a:ext cx="1561914" cy="15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01</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8"/>
                                        </p:tgtEl>
                                        <p:attrNameLst>
                                          <p:attrName>ppt_y</p:attrName>
                                        </p:attrNameLst>
                                      </p:cBhvr>
                                      <p:tavLst>
                                        <p:tav tm="0">
                                          <p:val>
                                            <p:strVal val="#ppt_y"/>
                                          </p:val>
                                        </p:tav>
                                        <p:tav tm="100000">
                                          <p:val>
                                            <p:strVal val="#ppt_y"/>
                                          </p:val>
                                        </p:tav>
                                      </p:tavLst>
                                    </p:anim>
                                    <p:anim calcmode="lin" valueType="num">
                                      <p:cBhvr>
                                        <p:cTn id="1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8"/>
                                        </p:tgtEl>
                                      </p:cBhvr>
                                    </p:animEffect>
                                  </p:childTnLst>
                                </p:cTn>
                              </p:par>
                            </p:childTnLst>
                          </p:cTn>
                        </p:par>
                        <p:par>
                          <p:cTn id="18" fill="hold">
                            <p:stCondLst>
                              <p:cond delay="15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28"/>
                                        </p:tgtEl>
                                      </p:cBhvr>
                                    </p:animEffect>
                                    <p:animScale>
                                      <p:cBhvr>
                                        <p:cTn id="21" dur="250" autoRev="1" fill="hold"/>
                                        <p:tgtEl>
                                          <p:spTgt spid="28"/>
                                        </p:tgtEl>
                                      </p:cBhvr>
                                      <p:by x="105000" y="105000"/>
                                    </p:animScale>
                                  </p:childTnLst>
                                </p:cTn>
                              </p:par>
                            </p:childTnLst>
                          </p:cTn>
                        </p:par>
                        <p:par>
                          <p:cTn id="22" fill="hold">
                            <p:stCondLst>
                              <p:cond delay="2049"/>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26"/>
                                        </p:tgtEl>
                                        <p:attrNameLst>
                                          <p:attrName>style.visibility</p:attrName>
                                        </p:attrNameLst>
                                      </p:cBhvr>
                                      <p:to>
                                        <p:strVal val="visible"/>
                                      </p:to>
                                    </p:set>
                                    <p:animEffect transition="in" filter="wipe(left)">
                                      <p:cBhvr>
                                        <p:cTn id="25" dur="200"/>
                                        <p:tgtEl>
                                          <p:spTgt spid="26"/>
                                        </p:tgtEl>
                                      </p:cBhvr>
                                    </p:animEffect>
                                  </p:childTnLst>
                                </p:cTn>
                              </p:par>
                              <p:par>
                                <p:cTn id="26" presetID="36" presetClass="emph" presetSubtype="0" fill="hold" grpId="1" nodeType="withEffect">
                                  <p:stCondLst>
                                    <p:cond delay="0"/>
                                  </p:stCondLst>
                                  <p:iterate type="lt">
                                    <p:tmPct val="30000"/>
                                  </p:iterate>
                                  <p:childTnLst>
                                    <p:animScale>
                                      <p:cBhvr>
                                        <p:cTn id="27" dur="50" autoRev="1" fill="hold">
                                          <p:stCondLst>
                                            <p:cond delay="0"/>
                                          </p:stCondLst>
                                        </p:cTn>
                                        <p:tgtEl>
                                          <p:spTgt spid="26"/>
                                        </p:tgtEl>
                                      </p:cBhvr>
                                      <p:to x="80000" y="100000"/>
                                    </p:animScale>
                                    <p:anim by="(#ppt_w*0.10)" calcmode="lin" valueType="num">
                                      <p:cBhvr>
                                        <p:cTn id="28" dur="50" autoRev="1" fill="hold">
                                          <p:stCondLst>
                                            <p:cond delay="0"/>
                                          </p:stCondLst>
                                        </p:cTn>
                                        <p:tgtEl>
                                          <p:spTgt spid="26"/>
                                        </p:tgtEl>
                                        <p:attrNameLst>
                                          <p:attrName>ppt_x</p:attrName>
                                        </p:attrNameLst>
                                      </p:cBhvr>
                                    </p:anim>
                                    <p:anim by="(-#ppt_w*0.10)" calcmode="lin" valueType="num">
                                      <p:cBhvr>
                                        <p:cTn id="29" dur="50" autoRev="1" fill="hold">
                                          <p:stCondLst>
                                            <p:cond delay="0"/>
                                          </p:stCondLst>
                                        </p:cTn>
                                        <p:tgtEl>
                                          <p:spTgt spid="26"/>
                                        </p:tgtEl>
                                        <p:attrNameLst>
                                          <p:attrName>ppt_y</p:attrName>
                                        </p:attrNameLst>
                                      </p:cBhvr>
                                    </p:anim>
                                    <p:animRot by="-480000">
                                      <p:cBhvr>
                                        <p:cTn id="30" dur="50" autoRev="1" fill="hold">
                                          <p:stCondLst>
                                            <p:cond delay="0"/>
                                          </p:stCondLst>
                                        </p:cTn>
                                        <p:tgtEl>
                                          <p:spTgt spid="26"/>
                                        </p:tgtEl>
                                        <p:attrNameLst>
                                          <p:attrName>r</p:attrName>
                                        </p:attrNameLst>
                                      </p:cBhvr>
                                    </p:animRot>
                                  </p:childTnLst>
                                </p:cTn>
                              </p:par>
                            </p:childTnLst>
                          </p:cTn>
                        </p:par>
                        <p:par>
                          <p:cTn id="31" fill="hold">
                            <p:stCondLst>
                              <p:cond delay="243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27"/>
                                        </p:tgtEl>
                                        <p:attrNameLst>
                                          <p:attrName>style.visibility</p:attrName>
                                        </p:attrNameLst>
                                      </p:cBhvr>
                                      <p:to>
                                        <p:strVal val="visible"/>
                                      </p:to>
                                    </p:set>
                                    <p:animEffect transition="in" filter="wipe(left)">
                                      <p:cBhvr>
                                        <p:cTn id="34" dur="200"/>
                                        <p:tgtEl>
                                          <p:spTgt spid="2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27"/>
                                        </p:tgtEl>
                                      </p:cBhvr>
                                      <p:to x="80000" y="100000"/>
                                    </p:animScale>
                                    <p:anim by="(#ppt_w*0.10)" calcmode="lin" valueType="num">
                                      <p:cBhvr>
                                        <p:cTn id="37" dur="50" autoRev="1" fill="hold">
                                          <p:stCondLst>
                                            <p:cond delay="0"/>
                                          </p:stCondLst>
                                        </p:cTn>
                                        <p:tgtEl>
                                          <p:spTgt spid="27"/>
                                        </p:tgtEl>
                                        <p:attrNameLst>
                                          <p:attrName>ppt_x</p:attrName>
                                        </p:attrNameLst>
                                      </p:cBhvr>
                                    </p:anim>
                                    <p:anim by="(-#ppt_w*0.10)" calcmode="lin" valueType="num">
                                      <p:cBhvr>
                                        <p:cTn id="38" dur="50" autoRev="1" fill="hold">
                                          <p:stCondLst>
                                            <p:cond delay="0"/>
                                          </p:stCondLst>
                                        </p:cTn>
                                        <p:tgtEl>
                                          <p:spTgt spid="27"/>
                                        </p:tgtEl>
                                        <p:attrNameLst>
                                          <p:attrName>ppt_y</p:attrName>
                                        </p:attrNameLst>
                                      </p:cBhvr>
                                    </p:anim>
                                    <p:animRot by="-480000">
                                      <p:cBhvr>
                                        <p:cTn id="39"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p:bldP spid="27" grpId="1"/>
      <p:bldP spid="28" grpId="0"/>
      <p:bldP spid="2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58290" y="1513897"/>
            <a:ext cx="3394025" cy="1943880"/>
            <a:chOff x="4658289" y="1419622"/>
            <a:chExt cx="3394025" cy="1943879"/>
          </a:xfrm>
        </p:grpSpPr>
        <p:cxnSp>
          <p:nvCxnSpPr>
            <p:cNvPr id="3" name="直接连接符 2"/>
            <p:cNvCxnSpPr/>
            <p:nvPr/>
          </p:nvCxnSpPr>
          <p:spPr>
            <a:xfrm>
              <a:off x="4658289" y="1758176"/>
              <a:ext cx="3347417"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613964" y="2853551"/>
              <a:ext cx="2391742"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bwMode="auto">
            <a:xfrm>
              <a:off x="6983107" y="1419622"/>
              <a:ext cx="800080" cy="276913"/>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b="1" spc="0" dirty="0">
                  <a:solidFill>
                    <a:schemeClr val="bg1">
                      <a:lumMod val="50000"/>
                    </a:schemeClr>
                  </a:solidFill>
                </a:rPr>
                <a:t>添加标题</a:t>
              </a:r>
              <a:endParaRPr lang="zh-CN" altLang="en-US" b="1" spc="0" dirty="0">
                <a:solidFill>
                  <a:schemeClr val="bg1">
                    <a:lumMod val="50000"/>
                  </a:schemeClr>
                </a:solidFill>
              </a:endParaRPr>
            </a:p>
          </p:txBody>
        </p:sp>
        <p:sp>
          <p:nvSpPr>
            <p:cNvPr id="6" name="矩形 1"/>
            <p:cNvSpPr>
              <a:spLocks noChangeArrowheads="1"/>
            </p:cNvSpPr>
            <p:nvPr/>
          </p:nvSpPr>
          <p:spPr bwMode="auto">
            <a:xfrm>
              <a:off x="5163250" y="1809637"/>
              <a:ext cx="2889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击</a:t>
              </a: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添加文本单击添加文本单击添加文本单击添加文本单击添加文本单击</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bwMode="auto">
            <a:xfrm>
              <a:off x="6983107" y="2511821"/>
              <a:ext cx="800080" cy="276913"/>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200" b="1" spc="0" dirty="0">
                  <a:solidFill>
                    <a:schemeClr val="bg1">
                      <a:lumMod val="50000"/>
                    </a:schemeClr>
                  </a:solidFill>
                </a:rPr>
                <a:t>添加标题</a:t>
              </a:r>
              <a:endParaRPr lang="zh-CN" altLang="en-US" sz="1200" b="1" spc="0" dirty="0">
                <a:solidFill>
                  <a:schemeClr val="bg1">
                    <a:lumMod val="50000"/>
                  </a:schemeClr>
                </a:solidFill>
              </a:endParaRPr>
            </a:p>
          </p:txBody>
        </p:sp>
        <p:sp>
          <p:nvSpPr>
            <p:cNvPr id="8" name="矩形 1"/>
            <p:cNvSpPr>
              <a:spLocks noChangeArrowheads="1"/>
            </p:cNvSpPr>
            <p:nvPr/>
          </p:nvSpPr>
          <p:spPr bwMode="auto">
            <a:xfrm>
              <a:off x="6061490" y="2901836"/>
              <a:ext cx="19908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899593" y="2012136"/>
            <a:ext cx="2960185" cy="1934627"/>
            <a:chOff x="899592" y="1917862"/>
            <a:chExt cx="2960185" cy="1934627"/>
          </a:xfrm>
        </p:grpSpPr>
        <p:sp>
          <p:nvSpPr>
            <p:cNvPr id="10" name="TextBox 9"/>
            <p:cNvSpPr txBox="1"/>
            <p:nvPr/>
          </p:nvSpPr>
          <p:spPr bwMode="auto">
            <a:xfrm>
              <a:off x="915648" y="1917862"/>
              <a:ext cx="800080" cy="276913"/>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sz="1200" b="1" spc="0" dirty="0">
                  <a:solidFill>
                    <a:schemeClr val="bg1">
                      <a:lumMod val="50000"/>
                    </a:schemeClr>
                  </a:solidFill>
                </a:rPr>
                <a:t>添加标题</a:t>
              </a:r>
              <a:endParaRPr lang="zh-CN" altLang="en-US" sz="1200" b="1" spc="0" dirty="0">
                <a:solidFill>
                  <a:schemeClr val="bg1">
                    <a:lumMod val="50000"/>
                  </a:schemeClr>
                </a:solidFill>
              </a:endParaRPr>
            </a:p>
          </p:txBody>
        </p:sp>
        <p:cxnSp>
          <p:nvCxnSpPr>
            <p:cNvPr id="11" name="直接连接符 10"/>
            <p:cNvCxnSpPr/>
            <p:nvPr/>
          </p:nvCxnSpPr>
          <p:spPr>
            <a:xfrm>
              <a:off x="899592" y="3365978"/>
              <a:ext cx="1980697"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99592" y="2261078"/>
              <a:ext cx="29601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矩形 1"/>
            <p:cNvSpPr>
              <a:spLocks noChangeArrowheads="1"/>
            </p:cNvSpPr>
            <p:nvPr/>
          </p:nvSpPr>
          <p:spPr bwMode="auto">
            <a:xfrm>
              <a:off x="915648" y="2299533"/>
              <a:ext cx="2889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击</a:t>
              </a: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添加文本单击添加文本单击添加文本单击添加文本单击添加文本单击添加</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bwMode="auto">
            <a:xfrm>
              <a:off x="1095253" y="3009154"/>
              <a:ext cx="800080" cy="276913"/>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200" b="1" spc="0" dirty="0">
                  <a:solidFill>
                    <a:schemeClr val="tx2"/>
                  </a:solidFill>
                </a:rPr>
                <a:t>添加标题</a:t>
              </a:r>
              <a:endParaRPr lang="zh-CN" altLang="en-US" sz="1200" b="1" spc="0" dirty="0">
                <a:solidFill>
                  <a:schemeClr val="tx2"/>
                </a:solidFill>
              </a:endParaRPr>
            </a:p>
          </p:txBody>
        </p:sp>
        <p:sp>
          <p:nvSpPr>
            <p:cNvPr id="15" name="矩形 1"/>
            <p:cNvSpPr>
              <a:spLocks noChangeArrowheads="1"/>
            </p:cNvSpPr>
            <p:nvPr/>
          </p:nvSpPr>
          <p:spPr bwMode="auto">
            <a:xfrm>
              <a:off x="915647" y="3390824"/>
              <a:ext cx="18788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2724548" y="1654770"/>
            <a:ext cx="3505537" cy="2213125"/>
            <a:chOff x="2724547" y="1560495"/>
            <a:chExt cx="3505537" cy="2003165"/>
          </a:xfrm>
        </p:grpSpPr>
        <p:sp>
          <p:nvSpPr>
            <p:cNvPr id="17" name="Freeform 779"/>
            <p:cNvSpPr/>
            <p:nvPr/>
          </p:nvSpPr>
          <p:spPr bwMode="auto">
            <a:xfrm>
              <a:off x="4165420" y="1560495"/>
              <a:ext cx="634775" cy="362415"/>
            </a:xfrm>
            <a:custGeom>
              <a:avLst/>
              <a:gdLst>
                <a:gd name="T0" fmla="*/ 145 w 289"/>
                <a:gd name="T1" fmla="*/ 0 h 165"/>
                <a:gd name="T2" fmla="*/ 0 w 289"/>
                <a:gd name="T3" fmla="*/ 165 h 165"/>
                <a:gd name="T4" fmla="*/ 289 w 289"/>
                <a:gd name="T5" fmla="*/ 165 h 165"/>
                <a:gd name="T6" fmla="*/ 145 w 289"/>
                <a:gd name="T7" fmla="*/ 0 h 165"/>
              </a:gdLst>
              <a:ahLst/>
              <a:cxnLst>
                <a:cxn ang="0">
                  <a:pos x="T0" y="T1"/>
                </a:cxn>
                <a:cxn ang="0">
                  <a:pos x="T2" y="T3"/>
                </a:cxn>
                <a:cxn ang="0">
                  <a:pos x="T4" y="T5"/>
                </a:cxn>
                <a:cxn ang="0">
                  <a:pos x="T6" y="T7"/>
                </a:cxn>
              </a:cxnLst>
              <a:rect l="0" t="0" r="r" b="b"/>
              <a:pathLst>
                <a:path w="289" h="165">
                  <a:moveTo>
                    <a:pt x="145" y="0"/>
                  </a:moveTo>
                  <a:lnTo>
                    <a:pt x="0" y="165"/>
                  </a:lnTo>
                  <a:lnTo>
                    <a:pt x="289" y="165"/>
                  </a:lnTo>
                  <a:lnTo>
                    <a:pt x="145" y="0"/>
                  </a:lnTo>
                  <a:close/>
                </a:path>
              </a:pathLst>
            </a:custGeom>
            <a:solidFill>
              <a:schemeClr val="accent1"/>
            </a:solidFill>
            <a:ln>
              <a:noFill/>
            </a:ln>
          </p:spPr>
          <p:txBody>
            <a:bodyPr/>
            <a:lstStyle/>
            <a:p>
              <a:endParaRPr lang="zh-CN" altLang="en-US" sz="1600" dirty="0">
                <a:solidFill>
                  <a:srgbClr val="FFFFFF"/>
                </a:solidFill>
              </a:endParaRPr>
            </a:p>
          </p:txBody>
        </p:sp>
        <p:sp>
          <p:nvSpPr>
            <p:cNvPr id="18" name="Freeform 780"/>
            <p:cNvSpPr/>
            <p:nvPr/>
          </p:nvSpPr>
          <p:spPr bwMode="auto">
            <a:xfrm>
              <a:off x="3686593" y="2109608"/>
              <a:ext cx="1581445" cy="364611"/>
            </a:xfrm>
            <a:custGeom>
              <a:avLst/>
              <a:gdLst>
                <a:gd name="T0" fmla="*/ 0 w 720"/>
                <a:gd name="T1" fmla="*/ 166 h 166"/>
                <a:gd name="T2" fmla="*/ 720 w 720"/>
                <a:gd name="T3" fmla="*/ 166 h 166"/>
                <a:gd name="T4" fmla="*/ 576 w 720"/>
                <a:gd name="T5" fmla="*/ 0 h 166"/>
                <a:gd name="T6" fmla="*/ 144 w 720"/>
                <a:gd name="T7" fmla="*/ 0 h 166"/>
                <a:gd name="T8" fmla="*/ 0 w 720"/>
                <a:gd name="T9" fmla="*/ 166 h 166"/>
              </a:gdLst>
              <a:ahLst/>
              <a:cxnLst>
                <a:cxn ang="0">
                  <a:pos x="T0" y="T1"/>
                </a:cxn>
                <a:cxn ang="0">
                  <a:pos x="T2" y="T3"/>
                </a:cxn>
                <a:cxn ang="0">
                  <a:pos x="T4" y="T5"/>
                </a:cxn>
                <a:cxn ang="0">
                  <a:pos x="T6" y="T7"/>
                </a:cxn>
                <a:cxn ang="0">
                  <a:pos x="T8" y="T9"/>
                </a:cxn>
              </a:cxnLst>
              <a:rect l="0" t="0" r="r" b="b"/>
              <a:pathLst>
                <a:path w="720" h="166">
                  <a:moveTo>
                    <a:pt x="0" y="166"/>
                  </a:moveTo>
                  <a:lnTo>
                    <a:pt x="720" y="166"/>
                  </a:lnTo>
                  <a:lnTo>
                    <a:pt x="576" y="0"/>
                  </a:lnTo>
                  <a:lnTo>
                    <a:pt x="144" y="0"/>
                  </a:lnTo>
                  <a:lnTo>
                    <a:pt x="0" y="166"/>
                  </a:lnTo>
                  <a:close/>
                </a:path>
              </a:pathLst>
            </a:custGeom>
            <a:solidFill>
              <a:schemeClr val="accent2"/>
            </a:solidFill>
            <a:ln>
              <a:noFill/>
            </a:ln>
          </p:spPr>
          <p:txBody>
            <a:bodyPr/>
            <a:lstStyle/>
            <a:p>
              <a:endParaRPr lang="zh-CN" altLang="en-US" sz="1600" dirty="0">
                <a:solidFill>
                  <a:srgbClr val="FFFFFF"/>
                </a:solidFill>
              </a:endParaRPr>
            </a:p>
          </p:txBody>
        </p:sp>
        <p:sp>
          <p:nvSpPr>
            <p:cNvPr id="19" name="Freeform 781"/>
            <p:cNvSpPr/>
            <p:nvPr/>
          </p:nvSpPr>
          <p:spPr bwMode="auto">
            <a:xfrm>
              <a:off x="3205569" y="2660918"/>
              <a:ext cx="2543491" cy="351432"/>
            </a:xfrm>
            <a:custGeom>
              <a:avLst/>
              <a:gdLst>
                <a:gd name="T0" fmla="*/ 0 w 1158"/>
                <a:gd name="T1" fmla="*/ 160 h 160"/>
                <a:gd name="T2" fmla="*/ 1158 w 1158"/>
                <a:gd name="T3" fmla="*/ 160 h 160"/>
                <a:gd name="T4" fmla="*/ 1014 w 1158"/>
                <a:gd name="T5" fmla="*/ 0 h 160"/>
                <a:gd name="T6" fmla="*/ 144 w 1158"/>
                <a:gd name="T7" fmla="*/ 0 h 160"/>
                <a:gd name="T8" fmla="*/ 0 w 1158"/>
                <a:gd name="T9" fmla="*/ 160 h 160"/>
              </a:gdLst>
              <a:ahLst/>
              <a:cxnLst>
                <a:cxn ang="0">
                  <a:pos x="T0" y="T1"/>
                </a:cxn>
                <a:cxn ang="0">
                  <a:pos x="T2" y="T3"/>
                </a:cxn>
                <a:cxn ang="0">
                  <a:pos x="T4" y="T5"/>
                </a:cxn>
                <a:cxn ang="0">
                  <a:pos x="T6" y="T7"/>
                </a:cxn>
                <a:cxn ang="0">
                  <a:pos x="T8" y="T9"/>
                </a:cxn>
              </a:cxnLst>
              <a:rect l="0" t="0" r="r" b="b"/>
              <a:pathLst>
                <a:path w="1158" h="160">
                  <a:moveTo>
                    <a:pt x="0" y="160"/>
                  </a:moveTo>
                  <a:lnTo>
                    <a:pt x="1158" y="160"/>
                  </a:lnTo>
                  <a:lnTo>
                    <a:pt x="1014" y="0"/>
                  </a:lnTo>
                  <a:lnTo>
                    <a:pt x="144" y="0"/>
                  </a:lnTo>
                  <a:lnTo>
                    <a:pt x="0" y="160"/>
                  </a:lnTo>
                  <a:close/>
                </a:path>
              </a:pathLst>
            </a:custGeom>
            <a:solidFill>
              <a:schemeClr val="accent3"/>
            </a:solidFill>
            <a:ln>
              <a:noFill/>
            </a:ln>
          </p:spPr>
          <p:txBody>
            <a:bodyPr/>
            <a:lstStyle/>
            <a:p>
              <a:endParaRPr lang="zh-CN" altLang="en-US" sz="1600" dirty="0">
                <a:solidFill>
                  <a:srgbClr val="FFFFFF"/>
                </a:solidFill>
              </a:endParaRPr>
            </a:p>
          </p:txBody>
        </p:sp>
        <p:sp>
          <p:nvSpPr>
            <p:cNvPr id="20" name="Freeform 782"/>
            <p:cNvSpPr/>
            <p:nvPr/>
          </p:nvSpPr>
          <p:spPr bwMode="auto">
            <a:xfrm>
              <a:off x="2724547" y="3201245"/>
              <a:ext cx="3505537" cy="362415"/>
            </a:xfrm>
            <a:custGeom>
              <a:avLst/>
              <a:gdLst>
                <a:gd name="T0" fmla="*/ 0 w 1596"/>
                <a:gd name="T1" fmla="*/ 165 h 165"/>
                <a:gd name="T2" fmla="*/ 1596 w 1596"/>
                <a:gd name="T3" fmla="*/ 165 h 165"/>
                <a:gd name="T4" fmla="*/ 1452 w 1596"/>
                <a:gd name="T5" fmla="*/ 0 h 165"/>
                <a:gd name="T6" fmla="*/ 144 w 1596"/>
                <a:gd name="T7" fmla="*/ 0 h 165"/>
                <a:gd name="T8" fmla="*/ 0 w 1596"/>
                <a:gd name="T9" fmla="*/ 165 h 165"/>
              </a:gdLst>
              <a:ahLst/>
              <a:cxnLst>
                <a:cxn ang="0">
                  <a:pos x="T0" y="T1"/>
                </a:cxn>
                <a:cxn ang="0">
                  <a:pos x="T2" y="T3"/>
                </a:cxn>
                <a:cxn ang="0">
                  <a:pos x="T4" y="T5"/>
                </a:cxn>
                <a:cxn ang="0">
                  <a:pos x="T6" y="T7"/>
                </a:cxn>
                <a:cxn ang="0">
                  <a:pos x="T8" y="T9"/>
                </a:cxn>
              </a:cxnLst>
              <a:rect l="0" t="0" r="r" b="b"/>
              <a:pathLst>
                <a:path w="1596" h="165">
                  <a:moveTo>
                    <a:pt x="0" y="165"/>
                  </a:moveTo>
                  <a:lnTo>
                    <a:pt x="1596" y="165"/>
                  </a:lnTo>
                  <a:lnTo>
                    <a:pt x="1452" y="0"/>
                  </a:lnTo>
                  <a:lnTo>
                    <a:pt x="144" y="0"/>
                  </a:lnTo>
                  <a:lnTo>
                    <a:pt x="0" y="165"/>
                  </a:lnTo>
                  <a:close/>
                </a:path>
              </a:pathLst>
            </a:custGeom>
            <a:solidFill>
              <a:schemeClr val="accent4"/>
            </a:solidFill>
            <a:ln>
              <a:noFill/>
            </a:ln>
          </p:spPr>
          <p:txBody>
            <a:bodyPr/>
            <a:lstStyle/>
            <a:p>
              <a:endParaRPr lang="zh-CN" altLang="en-US" sz="1600" dirty="0">
                <a:solidFill>
                  <a:srgbClr val="FFFFFF"/>
                </a:solidFill>
              </a:endParaRPr>
            </a:p>
          </p:txBody>
        </p:sp>
      </p:gr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left)">
                                      <p:cBhvr>
                                        <p:cTn id="14" dur="500"/>
                                        <p:tgtEl>
                                          <p:spTgt spid="9"/>
                                        </p:tgtEl>
                                      </p:cBhvr>
                                    </p:animEffect>
                                  </p:childTnLst>
                                </p:cTn>
                              </p:par>
                              <p:par>
                                <p:cTn id="15" presetID="12" presetClass="entr" presetSubtype="8"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Freeform 768"/>
          <p:cNvSpPr>
            <a:spLocks noChangeArrowheads="1"/>
          </p:cNvSpPr>
          <p:nvPr/>
        </p:nvSpPr>
        <p:spPr bwMode="auto">
          <a:xfrm>
            <a:off x="1387605" y="2858592"/>
            <a:ext cx="1341508" cy="1063367"/>
          </a:xfrm>
          <a:custGeom>
            <a:avLst/>
            <a:gdLst>
              <a:gd name="T0" fmla="*/ 2771 w 4724"/>
              <a:gd name="T1" fmla="*/ 0 h 3745"/>
              <a:gd name="T2" fmla="*/ 2771 w 4724"/>
              <a:gd name="T3" fmla="*/ 0 h 3745"/>
              <a:gd name="T4" fmla="*/ 1651 w 4724"/>
              <a:gd name="T5" fmla="*/ 198 h 3745"/>
              <a:gd name="T6" fmla="*/ 614 w 4724"/>
              <a:gd name="T7" fmla="*/ 2439 h 3745"/>
              <a:gd name="T8" fmla="*/ 2112 w 4724"/>
              <a:gd name="T9" fmla="*/ 3303 h 3745"/>
              <a:gd name="T10" fmla="*/ 2566 w 4724"/>
              <a:gd name="T11" fmla="*/ 3258 h 3745"/>
              <a:gd name="T12" fmla="*/ 4090 w 4724"/>
              <a:gd name="T13" fmla="*/ 3744 h 3745"/>
              <a:gd name="T14" fmla="*/ 4416 w 4724"/>
              <a:gd name="T15" fmla="*/ 3725 h 3745"/>
              <a:gd name="T16" fmla="*/ 3622 w 4724"/>
              <a:gd name="T17" fmla="*/ 2829 h 3745"/>
              <a:gd name="T18" fmla="*/ 4358 w 4724"/>
              <a:gd name="T19" fmla="*/ 1159 h 3745"/>
              <a:gd name="T20" fmla="*/ 2771 w 4724"/>
              <a:gd name="T21" fmla="*/ 0 h 3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4" h="3745">
                <a:moveTo>
                  <a:pt x="2771" y="0"/>
                </a:moveTo>
                <a:lnTo>
                  <a:pt x="2771" y="0"/>
                </a:lnTo>
                <a:cubicBezTo>
                  <a:pt x="2349" y="0"/>
                  <a:pt x="1933" y="103"/>
                  <a:pt x="1651" y="198"/>
                </a:cubicBezTo>
                <a:cubicBezTo>
                  <a:pt x="928" y="454"/>
                  <a:pt x="0" y="1274"/>
                  <a:pt x="614" y="2439"/>
                </a:cubicBezTo>
                <a:cubicBezTo>
                  <a:pt x="998" y="3168"/>
                  <a:pt x="1664" y="3303"/>
                  <a:pt x="2112" y="3303"/>
                </a:cubicBezTo>
                <a:cubicBezTo>
                  <a:pt x="2381" y="3303"/>
                  <a:pt x="2566" y="3258"/>
                  <a:pt x="2566" y="3258"/>
                </a:cubicBezTo>
                <a:cubicBezTo>
                  <a:pt x="3014" y="3674"/>
                  <a:pt x="3693" y="3744"/>
                  <a:pt x="4090" y="3744"/>
                </a:cubicBezTo>
                <a:cubicBezTo>
                  <a:pt x="4288" y="3744"/>
                  <a:pt x="4416" y="3725"/>
                  <a:pt x="4416" y="3725"/>
                </a:cubicBezTo>
                <a:cubicBezTo>
                  <a:pt x="3347" y="3072"/>
                  <a:pt x="3622" y="2829"/>
                  <a:pt x="3622" y="2829"/>
                </a:cubicBezTo>
                <a:cubicBezTo>
                  <a:pt x="3622" y="2829"/>
                  <a:pt x="4723" y="2637"/>
                  <a:pt x="4358" y="1159"/>
                </a:cubicBezTo>
                <a:cubicBezTo>
                  <a:pt x="4141" y="250"/>
                  <a:pt x="3443" y="0"/>
                  <a:pt x="2771" y="0"/>
                </a:cubicBezTo>
              </a:path>
            </a:pathLst>
          </a:custGeom>
          <a:solidFill>
            <a:schemeClr val="accent1"/>
          </a:solidFill>
          <a:ln>
            <a:noFill/>
          </a:ln>
          <a:effectLst>
            <a:outerShdw blurRad="190500" dist="38100" dir="2700000" algn="tl" rotWithShape="0">
              <a:prstClr val="black">
                <a:alpha val="27000"/>
              </a:prstClr>
            </a:outerShdw>
          </a:effectLst>
        </p:spPr>
        <p:txBody>
          <a:bodyPr vert="horz" wrap="square" lIns="68577" tIns="34289" rIns="68577" bIns="34289" numCol="1" anchor="t" anchorCtr="0" compatLnSpc="1"/>
          <a:lstStyle/>
          <a:p>
            <a:endParaRPr lang="en-US">
              <a:cs typeface="+mn-ea"/>
              <a:sym typeface="+mn-lt"/>
            </a:endParaRPr>
          </a:p>
        </p:txBody>
      </p:sp>
      <p:sp>
        <p:nvSpPr>
          <p:cNvPr id="239" name="Freeform 767"/>
          <p:cNvSpPr>
            <a:spLocks noChangeArrowheads="1"/>
          </p:cNvSpPr>
          <p:nvPr/>
        </p:nvSpPr>
        <p:spPr bwMode="auto">
          <a:xfrm>
            <a:off x="2609684" y="3357774"/>
            <a:ext cx="1312699" cy="1792318"/>
          </a:xfrm>
          <a:custGeom>
            <a:avLst/>
            <a:gdLst>
              <a:gd name="T0" fmla="*/ 3435 w 4621"/>
              <a:gd name="T1" fmla="*/ 4364 h 6311"/>
              <a:gd name="T2" fmla="*/ 3435 w 4621"/>
              <a:gd name="T3" fmla="*/ 4364 h 6311"/>
              <a:gd name="T4" fmla="*/ 3807 w 4621"/>
              <a:gd name="T5" fmla="*/ 2758 h 6311"/>
              <a:gd name="T6" fmla="*/ 4223 w 4621"/>
              <a:gd name="T7" fmla="*/ 1830 h 6311"/>
              <a:gd name="T8" fmla="*/ 4568 w 4621"/>
              <a:gd name="T9" fmla="*/ 1075 h 6311"/>
              <a:gd name="T10" fmla="*/ 3922 w 4621"/>
              <a:gd name="T11" fmla="*/ 1702 h 6311"/>
              <a:gd name="T12" fmla="*/ 3410 w 4621"/>
              <a:gd name="T13" fmla="*/ 2150 h 6311"/>
              <a:gd name="T14" fmla="*/ 3608 w 4621"/>
              <a:gd name="T15" fmla="*/ 1299 h 6311"/>
              <a:gd name="T16" fmla="*/ 3698 w 4621"/>
              <a:gd name="T17" fmla="*/ 307 h 6311"/>
              <a:gd name="T18" fmla="*/ 3192 w 4621"/>
              <a:gd name="T19" fmla="*/ 1356 h 6311"/>
              <a:gd name="T20" fmla="*/ 2834 w 4621"/>
              <a:gd name="T21" fmla="*/ 1887 h 6311"/>
              <a:gd name="T22" fmla="*/ 2726 w 4621"/>
              <a:gd name="T23" fmla="*/ 1030 h 6311"/>
              <a:gd name="T24" fmla="*/ 2566 w 4621"/>
              <a:gd name="T25" fmla="*/ 6 h 6311"/>
              <a:gd name="T26" fmla="*/ 2304 w 4621"/>
              <a:gd name="T27" fmla="*/ 960 h 6311"/>
              <a:gd name="T28" fmla="*/ 2297 w 4621"/>
              <a:gd name="T29" fmla="*/ 1856 h 6311"/>
              <a:gd name="T30" fmla="*/ 1862 w 4621"/>
              <a:gd name="T31" fmla="*/ 979 h 6311"/>
              <a:gd name="T32" fmla="*/ 1337 w 4621"/>
              <a:gd name="T33" fmla="*/ 281 h 6311"/>
              <a:gd name="T34" fmla="*/ 1600 w 4621"/>
              <a:gd name="T35" fmla="*/ 1689 h 6311"/>
              <a:gd name="T36" fmla="*/ 1677 w 4621"/>
              <a:gd name="T37" fmla="*/ 2720 h 6311"/>
              <a:gd name="T38" fmla="*/ 915 w 4621"/>
              <a:gd name="T39" fmla="*/ 2585 h 6311"/>
              <a:gd name="T40" fmla="*/ 147 w 4621"/>
              <a:gd name="T41" fmla="*/ 2540 h 6311"/>
              <a:gd name="T42" fmla="*/ 153 w 4621"/>
              <a:gd name="T43" fmla="*/ 2848 h 6311"/>
              <a:gd name="T44" fmla="*/ 608 w 4621"/>
              <a:gd name="T45" fmla="*/ 3020 h 6311"/>
              <a:gd name="T46" fmla="*/ 1382 w 4621"/>
              <a:gd name="T47" fmla="*/ 3686 h 6311"/>
              <a:gd name="T48" fmla="*/ 1990 w 4621"/>
              <a:gd name="T49" fmla="*/ 4313 h 6311"/>
              <a:gd name="T50" fmla="*/ 2086 w 4621"/>
              <a:gd name="T51" fmla="*/ 5420 h 6311"/>
              <a:gd name="T52" fmla="*/ 2080 w 4621"/>
              <a:gd name="T53" fmla="*/ 6310 h 6311"/>
              <a:gd name="T54" fmla="*/ 3333 w 4621"/>
              <a:gd name="T55" fmla="*/ 6310 h 6311"/>
              <a:gd name="T56" fmla="*/ 3435 w 4621"/>
              <a:gd name="T57" fmla="*/ 4364 h 6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21" h="6311">
                <a:moveTo>
                  <a:pt x="3435" y="4364"/>
                </a:moveTo>
                <a:lnTo>
                  <a:pt x="3435" y="4364"/>
                </a:lnTo>
                <a:cubicBezTo>
                  <a:pt x="3794" y="3641"/>
                  <a:pt x="3730" y="3161"/>
                  <a:pt x="3807" y="2758"/>
                </a:cubicBezTo>
                <a:cubicBezTo>
                  <a:pt x="3884" y="2355"/>
                  <a:pt x="4108" y="1996"/>
                  <a:pt x="4223" y="1830"/>
                </a:cubicBezTo>
                <a:cubicBezTo>
                  <a:pt x="4363" y="1631"/>
                  <a:pt x="4620" y="1196"/>
                  <a:pt x="4568" y="1075"/>
                </a:cubicBezTo>
                <a:cubicBezTo>
                  <a:pt x="4466" y="832"/>
                  <a:pt x="4140" y="1395"/>
                  <a:pt x="3922" y="1702"/>
                </a:cubicBezTo>
                <a:cubicBezTo>
                  <a:pt x="3698" y="2003"/>
                  <a:pt x="3487" y="2163"/>
                  <a:pt x="3410" y="2150"/>
                </a:cubicBezTo>
                <a:cubicBezTo>
                  <a:pt x="3340" y="2131"/>
                  <a:pt x="3493" y="1696"/>
                  <a:pt x="3608" y="1299"/>
                </a:cubicBezTo>
                <a:cubicBezTo>
                  <a:pt x="3800" y="646"/>
                  <a:pt x="3909" y="358"/>
                  <a:pt x="3698" y="307"/>
                </a:cubicBezTo>
                <a:cubicBezTo>
                  <a:pt x="3442" y="249"/>
                  <a:pt x="3333" y="966"/>
                  <a:pt x="3192" y="1356"/>
                </a:cubicBezTo>
                <a:cubicBezTo>
                  <a:pt x="3058" y="1715"/>
                  <a:pt x="2968" y="1900"/>
                  <a:pt x="2834" y="1887"/>
                </a:cubicBezTo>
                <a:cubicBezTo>
                  <a:pt x="2776" y="1881"/>
                  <a:pt x="2739" y="1606"/>
                  <a:pt x="2726" y="1030"/>
                </a:cubicBezTo>
                <a:cubicBezTo>
                  <a:pt x="2713" y="185"/>
                  <a:pt x="2694" y="0"/>
                  <a:pt x="2566" y="6"/>
                </a:cubicBezTo>
                <a:cubicBezTo>
                  <a:pt x="2265" y="19"/>
                  <a:pt x="2323" y="524"/>
                  <a:pt x="2304" y="960"/>
                </a:cubicBezTo>
                <a:cubicBezTo>
                  <a:pt x="2291" y="1395"/>
                  <a:pt x="2336" y="1843"/>
                  <a:pt x="2297" y="1856"/>
                </a:cubicBezTo>
                <a:cubicBezTo>
                  <a:pt x="2137" y="1932"/>
                  <a:pt x="2022" y="1382"/>
                  <a:pt x="1862" y="979"/>
                </a:cubicBezTo>
                <a:cubicBezTo>
                  <a:pt x="1702" y="582"/>
                  <a:pt x="1587" y="19"/>
                  <a:pt x="1337" y="281"/>
                </a:cubicBezTo>
                <a:cubicBezTo>
                  <a:pt x="1165" y="467"/>
                  <a:pt x="1408" y="1222"/>
                  <a:pt x="1600" y="1689"/>
                </a:cubicBezTo>
                <a:cubicBezTo>
                  <a:pt x="1785" y="2150"/>
                  <a:pt x="1869" y="2527"/>
                  <a:pt x="1677" y="2720"/>
                </a:cubicBezTo>
                <a:cubicBezTo>
                  <a:pt x="1408" y="2982"/>
                  <a:pt x="1229" y="2783"/>
                  <a:pt x="915" y="2585"/>
                </a:cubicBezTo>
                <a:cubicBezTo>
                  <a:pt x="595" y="2387"/>
                  <a:pt x="294" y="2374"/>
                  <a:pt x="147" y="2540"/>
                </a:cubicBezTo>
                <a:cubicBezTo>
                  <a:pt x="0" y="2713"/>
                  <a:pt x="70" y="2879"/>
                  <a:pt x="153" y="2848"/>
                </a:cubicBezTo>
                <a:cubicBezTo>
                  <a:pt x="237" y="2816"/>
                  <a:pt x="352" y="2854"/>
                  <a:pt x="608" y="3020"/>
                </a:cubicBezTo>
                <a:cubicBezTo>
                  <a:pt x="864" y="3187"/>
                  <a:pt x="998" y="3462"/>
                  <a:pt x="1382" y="3686"/>
                </a:cubicBezTo>
                <a:cubicBezTo>
                  <a:pt x="1772" y="3910"/>
                  <a:pt x="1881" y="4044"/>
                  <a:pt x="1990" y="4313"/>
                </a:cubicBezTo>
                <a:cubicBezTo>
                  <a:pt x="2099" y="4582"/>
                  <a:pt x="2086" y="5420"/>
                  <a:pt x="2086" y="5420"/>
                </a:cubicBezTo>
                <a:cubicBezTo>
                  <a:pt x="2086" y="5715"/>
                  <a:pt x="2086" y="6009"/>
                  <a:pt x="2080" y="6310"/>
                </a:cubicBezTo>
                <a:cubicBezTo>
                  <a:pt x="3333" y="6310"/>
                  <a:pt x="3333" y="6310"/>
                  <a:pt x="3333" y="6310"/>
                </a:cubicBezTo>
                <a:cubicBezTo>
                  <a:pt x="3378" y="5126"/>
                  <a:pt x="3435" y="4364"/>
                  <a:pt x="3435" y="4364"/>
                </a:cubicBezTo>
              </a:path>
            </a:pathLst>
          </a:custGeom>
          <a:solidFill>
            <a:schemeClr val="accent2"/>
          </a:solidFill>
          <a:ln>
            <a:noFill/>
          </a:ln>
          <a:effectLst/>
        </p:spPr>
        <p:txBody>
          <a:bodyPr wrap="none" lIns="68577" tIns="34289" rIns="68577" bIns="34289" anchor="ctr"/>
          <a:lstStyle/>
          <a:p>
            <a:endParaRPr lang="en-US" sz="700" dirty="0">
              <a:cs typeface="+mn-ea"/>
              <a:sym typeface="+mn-lt"/>
            </a:endParaRPr>
          </a:p>
        </p:txBody>
      </p:sp>
      <p:sp>
        <p:nvSpPr>
          <p:cNvPr id="240" name="Freeform 769"/>
          <p:cNvSpPr>
            <a:spLocks noChangeArrowheads="1"/>
          </p:cNvSpPr>
          <p:nvPr/>
        </p:nvSpPr>
        <p:spPr bwMode="auto">
          <a:xfrm>
            <a:off x="1538733" y="1602405"/>
            <a:ext cx="2141903" cy="1828640"/>
          </a:xfrm>
          <a:custGeom>
            <a:avLst/>
            <a:gdLst>
              <a:gd name="T0" fmla="*/ 4653 w 7540"/>
              <a:gd name="T1" fmla="*/ 0 h 6439"/>
              <a:gd name="T2" fmla="*/ 4653 w 7540"/>
              <a:gd name="T3" fmla="*/ 0 h 6439"/>
              <a:gd name="T4" fmla="*/ 3014 w 7540"/>
              <a:gd name="T5" fmla="*/ 454 h 6439"/>
              <a:gd name="T6" fmla="*/ 1408 w 7540"/>
              <a:gd name="T7" fmla="*/ 4684 h 6439"/>
              <a:gd name="T8" fmla="*/ 3200 w 7540"/>
              <a:gd name="T9" fmla="*/ 5823 h 6439"/>
              <a:gd name="T10" fmla="*/ 4166 w 7540"/>
              <a:gd name="T11" fmla="*/ 5497 h 6439"/>
              <a:gd name="T12" fmla="*/ 4307 w 7540"/>
              <a:gd name="T13" fmla="*/ 5471 h 6439"/>
              <a:gd name="T14" fmla="*/ 4870 w 7540"/>
              <a:gd name="T15" fmla="*/ 6438 h 6439"/>
              <a:gd name="T16" fmla="*/ 5517 w 7540"/>
              <a:gd name="T17" fmla="*/ 4793 h 6439"/>
              <a:gd name="T18" fmla="*/ 6765 w 7540"/>
              <a:gd name="T19" fmla="*/ 1484 h 6439"/>
              <a:gd name="T20" fmla="*/ 4653 w 7540"/>
              <a:gd name="T21" fmla="*/ 0 h 6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40" h="6439">
                <a:moveTo>
                  <a:pt x="4653" y="0"/>
                </a:moveTo>
                <a:lnTo>
                  <a:pt x="4653" y="0"/>
                </a:lnTo>
                <a:cubicBezTo>
                  <a:pt x="4051" y="0"/>
                  <a:pt x="3456" y="198"/>
                  <a:pt x="3014" y="454"/>
                </a:cubicBezTo>
                <a:cubicBezTo>
                  <a:pt x="1978" y="1062"/>
                  <a:pt x="0" y="2745"/>
                  <a:pt x="1408" y="4684"/>
                </a:cubicBezTo>
                <a:cubicBezTo>
                  <a:pt x="2061" y="5580"/>
                  <a:pt x="2701" y="5823"/>
                  <a:pt x="3200" y="5823"/>
                </a:cubicBezTo>
                <a:cubicBezTo>
                  <a:pt x="3776" y="5823"/>
                  <a:pt x="4166" y="5497"/>
                  <a:pt x="4166" y="5497"/>
                </a:cubicBezTo>
                <a:cubicBezTo>
                  <a:pt x="4166" y="5497"/>
                  <a:pt x="4224" y="5471"/>
                  <a:pt x="4307" y="5471"/>
                </a:cubicBezTo>
                <a:cubicBezTo>
                  <a:pt x="4486" y="5471"/>
                  <a:pt x="4781" y="5599"/>
                  <a:pt x="4870" y="6438"/>
                </a:cubicBezTo>
                <a:cubicBezTo>
                  <a:pt x="4870" y="6438"/>
                  <a:pt x="5721" y="5363"/>
                  <a:pt x="5517" y="4793"/>
                </a:cubicBezTo>
                <a:cubicBezTo>
                  <a:pt x="5517" y="4793"/>
                  <a:pt x="7539" y="3411"/>
                  <a:pt x="6765" y="1484"/>
                </a:cubicBezTo>
                <a:cubicBezTo>
                  <a:pt x="6317" y="377"/>
                  <a:pt x="5478" y="0"/>
                  <a:pt x="4653" y="0"/>
                </a:cubicBezTo>
              </a:path>
            </a:pathLst>
          </a:custGeom>
          <a:solidFill>
            <a:schemeClr val="accent2"/>
          </a:solidFill>
          <a:ln>
            <a:noFill/>
          </a:ln>
          <a:effectLst>
            <a:outerShdw blurRad="190500" dist="38100" dir="2700000" algn="tl" rotWithShape="0">
              <a:prstClr val="black">
                <a:alpha val="27000"/>
              </a:prstClr>
            </a:outerShdw>
          </a:effectLst>
        </p:spPr>
        <p:txBody>
          <a:bodyPr vert="horz" wrap="square" lIns="68577" tIns="34289" rIns="68577" bIns="34289" numCol="1" anchor="t" anchorCtr="0" compatLnSpc="1"/>
          <a:lstStyle/>
          <a:p>
            <a:endParaRPr lang="en-US">
              <a:cs typeface="+mn-ea"/>
              <a:sym typeface="+mn-lt"/>
            </a:endParaRPr>
          </a:p>
        </p:txBody>
      </p:sp>
      <p:sp>
        <p:nvSpPr>
          <p:cNvPr id="241" name="Freeform 770"/>
          <p:cNvSpPr>
            <a:spLocks noChangeArrowheads="1"/>
          </p:cNvSpPr>
          <p:nvPr/>
        </p:nvSpPr>
        <p:spPr bwMode="auto">
          <a:xfrm>
            <a:off x="2600795" y="1760410"/>
            <a:ext cx="1595780" cy="1505497"/>
          </a:xfrm>
          <a:custGeom>
            <a:avLst/>
            <a:gdLst>
              <a:gd name="T0" fmla="*/ 3040 w 5620"/>
              <a:gd name="T1" fmla="*/ 0 h 5300"/>
              <a:gd name="T2" fmla="*/ 3040 w 5620"/>
              <a:gd name="T3" fmla="*/ 0 h 5300"/>
              <a:gd name="T4" fmla="*/ 1459 w 5620"/>
              <a:gd name="T5" fmla="*/ 378 h 5300"/>
              <a:gd name="T6" fmla="*/ 576 w 5620"/>
              <a:gd name="T7" fmla="*/ 2873 h 5300"/>
              <a:gd name="T8" fmla="*/ 2739 w 5620"/>
              <a:gd name="T9" fmla="*/ 4505 h 5300"/>
              <a:gd name="T10" fmla="*/ 2758 w 5620"/>
              <a:gd name="T11" fmla="*/ 4505 h 5300"/>
              <a:gd name="T12" fmla="*/ 2349 w 5620"/>
              <a:gd name="T13" fmla="*/ 5299 h 5300"/>
              <a:gd name="T14" fmla="*/ 5516 w 5620"/>
              <a:gd name="T15" fmla="*/ 2118 h 5300"/>
              <a:gd name="T16" fmla="*/ 3040 w 5620"/>
              <a:gd name="T17" fmla="*/ 0 h 5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20" h="5300">
                <a:moveTo>
                  <a:pt x="3040" y="0"/>
                </a:moveTo>
                <a:lnTo>
                  <a:pt x="3040" y="0"/>
                </a:lnTo>
                <a:cubicBezTo>
                  <a:pt x="2483" y="0"/>
                  <a:pt x="1913" y="134"/>
                  <a:pt x="1459" y="378"/>
                </a:cubicBezTo>
                <a:cubicBezTo>
                  <a:pt x="0" y="1152"/>
                  <a:pt x="576" y="2873"/>
                  <a:pt x="576" y="2873"/>
                </a:cubicBezTo>
                <a:cubicBezTo>
                  <a:pt x="857" y="4461"/>
                  <a:pt x="2540" y="4505"/>
                  <a:pt x="2739" y="4505"/>
                </a:cubicBezTo>
                <a:cubicBezTo>
                  <a:pt x="2752" y="4505"/>
                  <a:pt x="2758" y="4505"/>
                  <a:pt x="2758" y="4505"/>
                </a:cubicBezTo>
                <a:cubicBezTo>
                  <a:pt x="2688" y="4858"/>
                  <a:pt x="2349" y="5299"/>
                  <a:pt x="2349" y="5299"/>
                </a:cubicBezTo>
                <a:cubicBezTo>
                  <a:pt x="2617" y="5299"/>
                  <a:pt x="5619" y="4294"/>
                  <a:pt x="5516" y="2118"/>
                </a:cubicBezTo>
                <a:cubicBezTo>
                  <a:pt x="5440" y="627"/>
                  <a:pt x="4249" y="0"/>
                  <a:pt x="3040" y="0"/>
                </a:cubicBezTo>
              </a:path>
            </a:pathLst>
          </a:custGeom>
          <a:solidFill>
            <a:schemeClr val="accent3"/>
          </a:solidFill>
          <a:ln>
            <a:noFill/>
          </a:ln>
          <a:effectLst>
            <a:outerShdw blurRad="190500" dist="38100" dir="2700000" algn="tl" rotWithShape="0">
              <a:prstClr val="black">
                <a:alpha val="27000"/>
              </a:prstClr>
            </a:outerShdw>
          </a:effectLst>
        </p:spPr>
        <p:txBody>
          <a:bodyPr vert="horz" wrap="square" lIns="68577" tIns="34289" rIns="68577" bIns="34289" numCol="1" anchor="t" anchorCtr="0" compatLnSpc="1"/>
          <a:lstStyle/>
          <a:p>
            <a:endParaRPr lang="en-US">
              <a:cs typeface="+mn-ea"/>
              <a:sym typeface="+mn-lt"/>
            </a:endParaRPr>
          </a:p>
        </p:txBody>
      </p:sp>
      <p:sp>
        <p:nvSpPr>
          <p:cNvPr id="243" name="Freeform 771"/>
          <p:cNvSpPr>
            <a:spLocks noChangeArrowheads="1"/>
          </p:cNvSpPr>
          <p:nvPr/>
        </p:nvSpPr>
        <p:spPr bwMode="auto">
          <a:xfrm>
            <a:off x="3417760" y="2355154"/>
            <a:ext cx="1437956" cy="1075892"/>
          </a:xfrm>
          <a:custGeom>
            <a:avLst/>
            <a:gdLst>
              <a:gd name="T0" fmla="*/ 2279 w 5064"/>
              <a:gd name="T1" fmla="*/ 0 h 3789"/>
              <a:gd name="T2" fmla="*/ 2279 w 5064"/>
              <a:gd name="T3" fmla="*/ 0 h 3789"/>
              <a:gd name="T4" fmla="*/ 1210 w 5064"/>
              <a:gd name="T5" fmla="*/ 3123 h 3789"/>
              <a:gd name="T6" fmla="*/ 692 w 5064"/>
              <a:gd name="T7" fmla="*/ 3532 h 3789"/>
              <a:gd name="T8" fmla="*/ 2112 w 5064"/>
              <a:gd name="T9" fmla="*/ 3788 h 3789"/>
              <a:gd name="T10" fmla="*/ 3373 w 5064"/>
              <a:gd name="T11" fmla="*/ 3570 h 3789"/>
              <a:gd name="T12" fmla="*/ 4717 w 5064"/>
              <a:gd name="T13" fmla="*/ 2445 h 3789"/>
              <a:gd name="T14" fmla="*/ 2426 w 5064"/>
              <a:gd name="T15" fmla="*/ 7 h 3789"/>
              <a:gd name="T16" fmla="*/ 2279 w 5064"/>
              <a:gd name="T17" fmla="*/ 0 h 3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64" h="3789">
                <a:moveTo>
                  <a:pt x="2279" y="0"/>
                </a:moveTo>
                <a:lnTo>
                  <a:pt x="2279" y="0"/>
                </a:lnTo>
                <a:cubicBezTo>
                  <a:pt x="167" y="0"/>
                  <a:pt x="0" y="2285"/>
                  <a:pt x="1210" y="3123"/>
                </a:cubicBezTo>
                <a:cubicBezTo>
                  <a:pt x="1210" y="3123"/>
                  <a:pt x="1005" y="3494"/>
                  <a:pt x="692" y="3532"/>
                </a:cubicBezTo>
                <a:cubicBezTo>
                  <a:pt x="692" y="3532"/>
                  <a:pt x="1293" y="3788"/>
                  <a:pt x="2112" y="3788"/>
                </a:cubicBezTo>
                <a:cubicBezTo>
                  <a:pt x="2496" y="3788"/>
                  <a:pt x="2931" y="3730"/>
                  <a:pt x="3373" y="3570"/>
                </a:cubicBezTo>
                <a:cubicBezTo>
                  <a:pt x="3373" y="3570"/>
                  <a:pt x="4378" y="3327"/>
                  <a:pt x="4717" y="2445"/>
                </a:cubicBezTo>
                <a:cubicBezTo>
                  <a:pt x="5063" y="1562"/>
                  <a:pt x="4672" y="109"/>
                  <a:pt x="2426" y="7"/>
                </a:cubicBezTo>
                <a:cubicBezTo>
                  <a:pt x="2375" y="7"/>
                  <a:pt x="2330" y="0"/>
                  <a:pt x="2279" y="0"/>
                </a:cubicBezTo>
              </a:path>
            </a:pathLst>
          </a:custGeom>
          <a:solidFill>
            <a:schemeClr val="accent4"/>
          </a:solidFill>
          <a:ln>
            <a:noFill/>
          </a:ln>
          <a:effectLst>
            <a:outerShdw blurRad="190500" dist="38100" dir="2700000" algn="tl" rotWithShape="0">
              <a:prstClr val="black">
                <a:alpha val="27000"/>
              </a:prstClr>
            </a:outerShdw>
          </a:effectLst>
        </p:spPr>
        <p:txBody>
          <a:bodyPr vert="horz" wrap="square" lIns="68577" tIns="34289" rIns="68577" bIns="34289" numCol="1" anchor="t" anchorCtr="0" compatLnSpc="1"/>
          <a:lstStyle/>
          <a:p>
            <a:endParaRPr lang="en-US">
              <a:cs typeface="+mn-ea"/>
              <a:sym typeface="+mn-lt"/>
            </a:endParaRPr>
          </a:p>
        </p:txBody>
      </p:sp>
      <p:sp>
        <p:nvSpPr>
          <p:cNvPr id="242" name="Freeform 772"/>
          <p:cNvSpPr>
            <a:spLocks noChangeArrowheads="1"/>
          </p:cNvSpPr>
          <p:nvPr/>
        </p:nvSpPr>
        <p:spPr bwMode="auto">
          <a:xfrm>
            <a:off x="3943452" y="3055698"/>
            <a:ext cx="908116" cy="708911"/>
          </a:xfrm>
          <a:custGeom>
            <a:avLst/>
            <a:gdLst>
              <a:gd name="T0" fmla="*/ 1293 w 3195"/>
              <a:gd name="T1" fmla="*/ 0 h 2497"/>
              <a:gd name="T2" fmla="*/ 1293 w 3195"/>
              <a:gd name="T3" fmla="*/ 0 h 2497"/>
              <a:gd name="T4" fmla="*/ 262 w 3195"/>
              <a:gd name="T5" fmla="*/ 711 h 2497"/>
              <a:gd name="T6" fmla="*/ 474 w 3195"/>
              <a:gd name="T7" fmla="*/ 1856 h 2497"/>
              <a:gd name="T8" fmla="*/ 77 w 3195"/>
              <a:gd name="T9" fmla="*/ 2067 h 2497"/>
              <a:gd name="T10" fmla="*/ 1350 w 3195"/>
              <a:gd name="T11" fmla="*/ 2496 h 2497"/>
              <a:gd name="T12" fmla="*/ 2221 w 3195"/>
              <a:gd name="T13" fmla="*/ 2195 h 2497"/>
              <a:gd name="T14" fmla="*/ 1984 w 3195"/>
              <a:gd name="T15" fmla="*/ 147 h 2497"/>
              <a:gd name="T16" fmla="*/ 1293 w 3195"/>
              <a:gd name="T17" fmla="*/ 0 h 2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5" h="2497">
                <a:moveTo>
                  <a:pt x="1293" y="0"/>
                </a:moveTo>
                <a:lnTo>
                  <a:pt x="1293" y="0"/>
                </a:lnTo>
                <a:cubicBezTo>
                  <a:pt x="832" y="0"/>
                  <a:pt x="442" y="231"/>
                  <a:pt x="262" y="711"/>
                </a:cubicBezTo>
                <a:cubicBezTo>
                  <a:pt x="0" y="1415"/>
                  <a:pt x="474" y="1856"/>
                  <a:pt x="474" y="1856"/>
                </a:cubicBezTo>
                <a:cubicBezTo>
                  <a:pt x="422" y="2061"/>
                  <a:pt x="77" y="2067"/>
                  <a:pt x="77" y="2067"/>
                </a:cubicBezTo>
                <a:cubicBezTo>
                  <a:pt x="77" y="2067"/>
                  <a:pt x="672" y="2496"/>
                  <a:pt x="1350" y="2496"/>
                </a:cubicBezTo>
                <a:cubicBezTo>
                  <a:pt x="1638" y="2496"/>
                  <a:pt x="1939" y="2419"/>
                  <a:pt x="2221" y="2195"/>
                </a:cubicBezTo>
                <a:cubicBezTo>
                  <a:pt x="3194" y="1018"/>
                  <a:pt x="2720" y="455"/>
                  <a:pt x="1984" y="147"/>
                </a:cubicBezTo>
                <a:cubicBezTo>
                  <a:pt x="1747" y="51"/>
                  <a:pt x="1510" y="0"/>
                  <a:pt x="1293" y="0"/>
                </a:cubicBezTo>
              </a:path>
            </a:pathLst>
          </a:custGeom>
          <a:solidFill>
            <a:schemeClr val="accent1"/>
          </a:solidFill>
          <a:ln>
            <a:noFill/>
          </a:ln>
          <a:effectLst>
            <a:outerShdw blurRad="190500" dist="38100" dir="2700000" algn="tl" rotWithShape="0">
              <a:prstClr val="black">
                <a:alpha val="27000"/>
              </a:prstClr>
            </a:outerShdw>
          </a:effectLst>
        </p:spPr>
        <p:txBody>
          <a:bodyPr vert="horz" wrap="square" lIns="68577" tIns="34289" rIns="68577" bIns="34289" numCol="1" anchor="t" anchorCtr="0" compatLnSpc="1"/>
          <a:lstStyle/>
          <a:p>
            <a:endParaRPr lang="en-US">
              <a:cs typeface="+mn-ea"/>
              <a:sym typeface="+mn-lt"/>
            </a:endParaRPr>
          </a:p>
        </p:txBody>
      </p:sp>
      <p:grpSp>
        <p:nvGrpSpPr>
          <p:cNvPr id="2" name="组合 2"/>
          <p:cNvGrpSpPr/>
          <p:nvPr/>
        </p:nvGrpSpPr>
        <p:grpSpPr>
          <a:xfrm>
            <a:off x="1729380" y="2153106"/>
            <a:ext cx="2936031" cy="1410665"/>
            <a:chOff x="2305538" y="2870810"/>
            <a:chExt cx="3914199" cy="1880888"/>
          </a:xfrm>
        </p:grpSpPr>
        <p:sp>
          <p:nvSpPr>
            <p:cNvPr id="4" name="TextBox 3"/>
            <p:cNvSpPr txBox="1"/>
            <p:nvPr/>
          </p:nvSpPr>
          <p:spPr>
            <a:xfrm>
              <a:off x="2305538" y="4297832"/>
              <a:ext cx="861513" cy="369218"/>
            </a:xfrm>
            <a:prstGeom prst="rect">
              <a:avLst/>
            </a:prstGeom>
            <a:noFill/>
          </p:spPr>
          <p:txBody>
            <a:bodyPr wrap="none" rtlCol="0">
              <a:spAutoFit/>
            </a:bodyPr>
            <a:lstStyle/>
            <a:p>
              <a:r>
                <a:rPr lang="zh-CN" altLang="en-US" sz="1200" dirty="0" smtClean="0">
                  <a:solidFill>
                    <a:schemeClr val="bg1"/>
                  </a:solidFill>
                  <a:cs typeface="+mn-ea"/>
                  <a:sym typeface="+mn-lt"/>
                </a:rPr>
                <a:t>执行力</a:t>
              </a:r>
              <a:endParaRPr lang="zh-CN" altLang="en-US" sz="1200" dirty="0" smtClean="0">
                <a:solidFill>
                  <a:schemeClr val="bg1"/>
                </a:solidFill>
                <a:cs typeface="+mn-ea"/>
                <a:sym typeface="+mn-lt"/>
              </a:endParaRPr>
            </a:p>
          </p:txBody>
        </p:sp>
        <p:sp>
          <p:nvSpPr>
            <p:cNvPr id="244" name="TextBox 243"/>
            <p:cNvSpPr txBox="1"/>
            <p:nvPr/>
          </p:nvSpPr>
          <p:spPr>
            <a:xfrm>
              <a:off x="2744119" y="3128136"/>
              <a:ext cx="861513" cy="369218"/>
            </a:xfrm>
            <a:prstGeom prst="rect">
              <a:avLst/>
            </a:prstGeom>
            <a:noFill/>
          </p:spPr>
          <p:txBody>
            <a:bodyPr wrap="none" rtlCol="0">
              <a:spAutoFit/>
            </a:bodyPr>
            <a:lstStyle/>
            <a:p>
              <a:r>
                <a:rPr lang="zh-CN" altLang="en-US" sz="1200" dirty="0" smtClean="0">
                  <a:solidFill>
                    <a:schemeClr val="bg1"/>
                  </a:solidFill>
                  <a:cs typeface="+mn-ea"/>
                  <a:sym typeface="+mn-lt"/>
                </a:rPr>
                <a:t>创新力</a:t>
              </a:r>
              <a:endParaRPr lang="zh-CN" altLang="en-US" sz="1200" dirty="0" smtClean="0">
                <a:solidFill>
                  <a:schemeClr val="bg1"/>
                </a:solidFill>
                <a:cs typeface="+mn-ea"/>
                <a:sym typeface="+mn-lt"/>
              </a:endParaRPr>
            </a:p>
          </p:txBody>
        </p:sp>
        <p:sp>
          <p:nvSpPr>
            <p:cNvPr id="245" name="TextBox 244"/>
            <p:cNvSpPr txBox="1"/>
            <p:nvPr/>
          </p:nvSpPr>
          <p:spPr>
            <a:xfrm>
              <a:off x="4092407" y="2870810"/>
              <a:ext cx="861513" cy="369218"/>
            </a:xfrm>
            <a:prstGeom prst="rect">
              <a:avLst/>
            </a:prstGeom>
            <a:noFill/>
          </p:spPr>
          <p:txBody>
            <a:bodyPr wrap="none" rtlCol="0">
              <a:spAutoFit/>
            </a:bodyPr>
            <a:lstStyle/>
            <a:p>
              <a:r>
                <a:rPr lang="zh-CN" altLang="en-US" sz="1200" dirty="0" smtClean="0">
                  <a:solidFill>
                    <a:schemeClr val="bg1"/>
                  </a:solidFill>
                  <a:cs typeface="+mn-ea"/>
                  <a:sym typeface="+mn-lt"/>
                </a:rPr>
                <a:t>远见力</a:t>
              </a:r>
              <a:endParaRPr lang="zh-CN" altLang="en-US" sz="1200" dirty="0" smtClean="0">
                <a:solidFill>
                  <a:schemeClr val="bg1"/>
                </a:solidFill>
                <a:cs typeface="+mn-ea"/>
                <a:sym typeface="+mn-lt"/>
              </a:endParaRPr>
            </a:p>
          </p:txBody>
        </p:sp>
        <p:sp>
          <p:nvSpPr>
            <p:cNvPr id="246" name="TextBox 245"/>
            <p:cNvSpPr txBox="1"/>
            <p:nvPr/>
          </p:nvSpPr>
          <p:spPr>
            <a:xfrm>
              <a:off x="5142229" y="3570953"/>
              <a:ext cx="861513" cy="369218"/>
            </a:xfrm>
            <a:prstGeom prst="rect">
              <a:avLst/>
            </a:prstGeom>
            <a:noFill/>
          </p:spPr>
          <p:txBody>
            <a:bodyPr wrap="none" rtlCol="0">
              <a:spAutoFit/>
            </a:bodyPr>
            <a:lstStyle/>
            <a:p>
              <a:r>
                <a:rPr lang="zh-CN" altLang="en-US" sz="1200" dirty="0" smtClean="0">
                  <a:solidFill>
                    <a:schemeClr val="bg1"/>
                  </a:solidFill>
                  <a:cs typeface="+mn-ea"/>
                  <a:sym typeface="+mn-lt"/>
                </a:rPr>
                <a:t>决策力</a:t>
              </a:r>
              <a:endParaRPr lang="zh-CN" altLang="en-US" sz="1200" dirty="0" smtClean="0">
                <a:solidFill>
                  <a:schemeClr val="bg1"/>
                </a:solidFill>
                <a:cs typeface="+mn-ea"/>
                <a:sym typeface="+mn-lt"/>
              </a:endParaRPr>
            </a:p>
          </p:txBody>
        </p:sp>
        <p:sp>
          <p:nvSpPr>
            <p:cNvPr id="247" name="TextBox 246"/>
            <p:cNvSpPr txBox="1"/>
            <p:nvPr/>
          </p:nvSpPr>
          <p:spPr>
            <a:xfrm>
              <a:off x="5358224" y="4382480"/>
              <a:ext cx="861513" cy="369218"/>
            </a:xfrm>
            <a:prstGeom prst="rect">
              <a:avLst/>
            </a:prstGeom>
            <a:noFill/>
          </p:spPr>
          <p:txBody>
            <a:bodyPr wrap="none" rtlCol="0">
              <a:spAutoFit/>
            </a:bodyPr>
            <a:lstStyle/>
            <a:p>
              <a:r>
                <a:rPr lang="zh-CN" altLang="en-US" sz="1200" dirty="0" smtClean="0">
                  <a:solidFill>
                    <a:schemeClr val="bg1"/>
                  </a:solidFill>
                  <a:cs typeface="+mn-ea"/>
                  <a:sym typeface="+mn-lt"/>
                </a:rPr>
                <a:t>感召力</a:t>
              </a:r>
              <a:endParaRPr lang="zh-CN" altLang="en-US" sz="1200" dirty="0" smtClean="0">
                <a:solidFill>
                  <a:schemeClr val="bg1"/>
                </a:solidFill>
                <a:cs typeface="+mn-ea"/>
                <a:sym typeface="+mn-lt"/>
              </a:endParaRPr>
            </a:p>
          </p:txBody>
        </p:sp>
      </p:grpSp>
      <p:sp>
        <p:nvSpPr>
          <p:cNvPr id="5" name="TextBox 4"/>
          <p:cNvSpPr txBox="1"/>
          <p:nvPr/>
        </p:nvSpPr>
        <p:spPr>
          <a:xfrm>
            <a:off x="5150697" y="2009303"/>
            <a:ext cx="1215543" cy="284623"/>
          </a:xfrm>
          <a:prstGeom prst="rect">
            <a:avLst/>
          </a:prstGeom>
          <a:noFill/>
        </p:spPr>
        <p:txBody>
          <a:bodyPr wrap="none" lIns="68577" tIns="34289" rIns="68577" bIns="34289" rtlCol="0">
            <a:spAutoFit/>
          </a:bodyPr>
          <a:lstStyle/>
          <a:p>
            <a:r>
              <a:rPr lang="zh-CN" altLang="en-US" sz="1400" b="1" dirty="0" smtClean="0">
                <a:cs typeface="+mn-ea"/>
                <a:sym typeface="+mn-lt"/>
              </a:rPr>
              <a:t>诚信铸就品质</a:t>
            </a:r>
            <a:endParaRPr lang="zh-CN" altLang="en-US" sz="1400" b="1" dirty="0" smtClean="0">
              <a:cs typeface="+mn-ea"/>
              <a:sym typeface="+mn-lt"/>
            </a:endParaRPr>
          </a:p>
        </p:txBody>
      </p:sp>
      <p:sp>
        <p:nvSpPr>
          <p:cNvPr id="248" name="TextBox 247"/>
          <p:cNvSpPr txBox="1"/>
          <p:nvPr/>
        </p:nvSpPr>
        <p:spPr>
          <a:xfrm>
            <a:off x="5800980" y="2318756"/>
            <a:ext cx="1215543" cy="284623"/>
          </a:xfrm>
          <a:prstGeom prst="rect">
            <a:avLst/>
          </a:prstGeom>
          <a:noFill/>
        </p:spPr>
        <p:txBody>
          <a:bodyPr wrap="none" lIns="68577" tIns="34289" rIns="68577" bIns="34289" rtlCol="0">
            <a:spAutoFit/>
          </a:bodyPr>
          <a:lstStyle/>
          <a:p>
            <a:r>
              <a:rPr lang="zh-CN" altLang="en-US" sz="1400" b="1" dirty="0" smtClean="0">
                <a:solidFill>
                  <a:schemeClr val="bg1">
                    <a:lumMod val="50000"/>
                  </a:schemeClr>
                </a:solidFill>
                <a:cs typeface="+mn-ea"/>
                <a:sym typeface="+mn-lt"/>
              </a:rPr>
              <a:t>创新引领未来</a:t>
            </a:r>
            <a:endParaRPr lang="zh-CN" altLang="en-US" sz="1400" b="1" dirty="0" smtClean="0">
              <a:solidFill>
                <a:schemeClr val="bg1">
                  <a:lumMod val="50000"/>
                </a:schemeClr>
              </a:solidFill>
              <a:cs typeface="+mn-ea"/>
              <a:sym typeface="+mn-lt"/>
            </a:endParaRPr>
          </a:p>
        </p:txBody>
      </p:sp>
      <p:sp>
        <p:nvSpPr>
          <p:cNvPr id="7" name="TextBox 6"/>
          <p:cNvSpPr txBox="1"/>
          <p:nvPr/>
        </p:nvSpPr>
        <p:spPr>
          <a:xfrm>
            <a:off x="5160991" y="2863399"/>
            <a:ext cx="2525524" cy="1146466"/>
          </a:xfrm>
          <a:prstGeom prst="rect">
            <a:avLst/>
          </a:prstGeom>
          <a:noFill/>
        </p:spPr>
        <p:txBody>
          <a:bodyPr wrap="square" lIns="68577" tIns="34289" rIns="68577" bIns="34289" rtlCol="0">
            <a:spAutoFit/>
          </a:bodyPr>
          <a:lstStyle/>
          <a:p>
            <a:pPr>
              <a:lnSpc>
                <a:spcPts val="135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企业理念是企业在持续经营和长期发展过程中，继承</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企业</a:t>
            </a: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优良传统，适应时代要求，由企业家积极倡导，</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全体员工</a:t>
            </a: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自觉实践，从而形成的代表企业信念、激发企业</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活力</a:t>
            </a: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、推动企业生产经营的团体精神和行为规范。按照</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不同</a:t>
            </a: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层次划分为精神文化型和组织制度型两类。</a:t>
            </a:r>
            <a:endParaRPr lang="zh-CN" altLang="en-US" sz="80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9"/>
                                        </p:tgtEl>
                                        <p:attrNameLst>
                                          <p:attrName>style.visibility</p:attrName>
                                        </p:attrNameLst>
                                      </p:cBhvr>
                                      <p:to>
                                        <p:strVal val="visible"/>
                                      </p:to>
                                    </p:set>
                                    <p:animEffect transition="in" filter="fade">
                                      <p:cBhvr>
                                        <p:cTn id="7" dur="500"/>
                                        <p:tgtEl>
                                          <p:spTgt spid="23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p:cTn id="11" dur="500" fill="hold"/>
                                        <p:tgtEl>
                                          <p:spTgt spid="238"/>
                                        </p:tgtEl>
                                        <p:attrNameLst>
                                          <p:attrName>ppt_w</p:attrName>
                                        </p:attrNameLst>
                                      </p:cBhvr>
                                      <p:tavLst>
                                        <p:tav tm="0">
                                          <p:val>
                                            <p:fltVal val="0"/>
                                          </p:val>
                                        </p:tav>
                                        <p:tav tm="100000">
                                          <p:val>
                                            <p:strVal val="#ppt_w"/>
                                          </p:val>
                                        </p:tav>
                                      </p:tavLst>
                                    </p:anim>
                                    <p:anim calcmode="lin" valueType="num">
                                      <p:cBhvr>
                                        <p:cTn id="12" dur="500" fill="hold"/>
                                        <p:tgtEl>
                                          <p:spTgt spid="238"/>
                                        </p:tgtEl>
                                        <p:attrNameLst>
                                          <p:attrName>ppt_h</p:attrName>
                                        </p:attrNameLst>
                                      </p:cBhvr>
                                      <p:tavLst>
                                        <p:tav tm="0">
                                          <p:val>
                                            <p:fltVal val="0"/>
                                          </p:val>
                                        </p:tav>
                                        <p:tav tm="100000">
                                          <p:val>
                                            <p:strVal val="#ppt_h"/>
                                          </p:val>
                                        </p:tav>
                                      </p:tavLst>
                                    </p:anim>
                                    <p:animEffect transition="in" filter="fade">
                                      <p:cBhvr>
                                        <p:cTn id="13" dur="500"/>
                                        <p:tgtEl>
                                          <p:spTgt spid="23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40"/>
                                        </p:tgtEl>
                                        <p:attrNameLst>
                                          <p:attrName>style.visibility</p:attrName>
                                        </p:attrNameLst>
                                      </p:cBhvr>
                                      <p:to>
                                        <p:strVal val="visible"/>
                                      </p:to>
                                    </p:set>
                                    <p:anim calcmode="lin" valueType="num">
                                      <p:cBhvr>
                                        <p:cTn id="17" dur="500" fill="hold"/>
                                        <p:tgtEl>
                                          <p:spTgt spid="240"/>
                                        </p:tgtEl>
                                        <p:attrNameLst>
                                          <p:attrName>ppt_w</p:attrName>
                                        </p:attrNameLst>
                                      </p:cBhvr>
                                      <p:tavLst>
                                        <p:tav tm="0">
                                          <p:val>
                                            <p:fltVal val="0"/>
                                          </p:val>
                                        </p:tav>
                                        <p:tav tm="100000">
                                          <p:val>
                                            <p:strVal val="#ppt_w"/>
                                          </p:val>
                                        </p:tav>
                                      </p:tavLst>
                                    </p:anim>
                                    <p:anim calcmode="lin" valueType="num">
                                      <p:cBhvr>
                                        <p:cTn id="18" dur="500" fill="hold"/>
                                        <p:tgtEl>
                                          <p:spTgt spid="240"/>
                                        </p:tgtEl>
                                        <p:attrNameLst>
                                          <p:attrName>ppt_h</p:attrName>
                                        </p:attrNameLst>
                                      </p:cBhvr>
                                      <p:tavLst>
                                        <p:tav tm="0">
                                          <p:val>
                                            <p:fltVal val="0"/>
                                          </p:val>
                                        </p:tav>
                                        <p:tav tm="100000">
                                          <p:val>
                                            <p:strVal val="#ppt_h"/>
                                          </p:val>
                                        </p:tav>
                                      </p:tavLst>
                                    </p:anim>
                                    <p:animEffect transition="in" filter="fade">
                                      <p:cBhvr>
                                        <p:cTn id="19" dur="500"/>
                                        <p:tgtEl>
                                          <p:spTgt spid="24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41"/>
                                        </p:tgtEl>
                                        <p:attrNameLst>
                                          <p:attrName>style.visibility</p:attrName>
                                        </p:attrNameLst>
                                      </p:cBhvr>
                                      <p:to>
                                        <p:strVal val="visible"/>
                                      </p:to>
                                    </p:set>
                                    <p:anim calcmode="lin" valueType="num">
                                      <p:cBhvr>
                                        <p:cTn id="23" dur="500" fill="hold"/>
                                        <p:tgtEl>
                                          <p:spTgt spid="241"/>
                                        </p:tgtEl>
                                        <p:attrNameLst>
                                          <p:attrName>ppt_w</p:attrName>
                                        </p:attrNameLst>
                                      </p:cBhvr>
                                      <p:tavLst>
                                        <p:tav tm="0">
                                          <p:val>
                                            <p:fltVal val="0"/>
                                          </p:val>
                                        </p:tav>
                                        <p:tav tm="100000">
                                          <p:val>
                                            <p:strVal val="#ppt_w"/>
                                          </p:val>
                                        </p:tav>
                                      </p:tavLst>
                                    </p:anim>
                                    <p:anim calcmode="lin" valueType="num">
                                      <p:cBhvr>
                                        <p:cTn id="24" dur="500" fill="hold"/>
                                        <p:tgtEl>
                                          <p:spTgt spid="241"/>
                                        </p:tgtEl>
                                        <p:attrNameLst>
                                          <p:attrName>ppt_h</p:attrName>
                                        </p:attrNameLst>
                                      </p:cBhvr>
                                      <p:tavLst>
                                        <p:tav tm="0">
                                          <p:val>
                                            <p:fltVal val="0"/>
                                          </p:val>
                                        </p:tav>
                                        <p:tav tm="100000">
                                          <p:val>
                                            <p:strVal val="#ppt_h"/>
                                          </p:val>
                                        </p:tav>
                                      </p:tavLst>
                                    </p:anim>
                                    <p:animEffect transition="in" filter="fade">
                                      <p:cBhvr>
                                        <p:cTn id="25" dur="500"/>
                                        <p:tgtEl>
                                          <p:spTgt spid="241"/>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43"/>
                                        </p:tgtEl>
                                        <p:attrNameLst>
                                          <p:attrName>style.visibility</p:attrName>
                                        </p:attrNameLst>
                                      </p:cBhvr>
                                      <p:to>
                                        <p:strVal val="visible"/>
                                      </p:to>
                                    </p:set>
                                    <p:anim calcmode="lin" valueType="num">
                                      <p:cBhvr>
                                        <p:cTn id="29" dur="500" fill="hold"/>
                                        <p:tgtEl>
                                          <p:spTgt spid="243"/>
                                        </p:tgtEl>
                                        <p:attrNameLst>
                                          <p:attrName>ppt_w</p:attrName>
                                        </p:attrNameLst>
                                      </p:cBhvr>
                                      <p:tavLst>
                                        <p:tav tm="0">
                                          <p:val>
                                            <p:fltVal val="0"/>
                                          </p:val>
                                        </p:tav>
                                        <p:tav tm="100000">
                                          <p:val>
                                            <p:strVal val="#ppt_w"/>
                                          </p:val>
                                        </p:tav>
                                      </p:tavLst>
                                    </p:anim>
                                    <p:anim calcmode="lin" valueType="num">
                                      <p:cBhvr>
                                        <p:cTn id="30" dur="500" fill="hold"/>
                                        <p:tgtEl>
                                          <p:spTgt spid="243"/>
                                        </p:tgtEl>
                                        <p:attrNameLst>
                                          <p:attrName>ppt_h</p:attrName>
                                        </p:attrNameLst>
                                      </p:cBhvr>
                                      <p:tavLst>
                                        <p:tav tm="0">
                                          <p:val>
                                            <p:fltVal val="0"/>
                                          </p:val>
                                        </p:tav>
                                        <p:tav tm="100000">
                                          <p:val>
                                            <p:strVal val="#ppt_h"/>
                                          </p:val>
                                        </p:tav>
                                      </p:tavLst>
                                    </p:anim>
                                    <p:animEffect transition="in" filter="fade">
                                      <p:cBhvr>
                                        <p:cTn id="31" dur="500"/>
                                        <p:tgtEl>
                                          <p:spTgt spid="24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42"/>
                                        </p:tgtEl>
                                        <p:attrNameLst>
                                          <p:attrName>style.visibility</p:attrName>
                                        </p:attrNameLst>
                                      </p:cBhvr>
                                      <p:to>
                                        <p:strVal val="visible"/>
                                      </p:to>
                                    </p:set>
                                    <p:anim calcmode="lin" valueType="num">
                                      <p:cBhvr>
                                        <p:cTn id="35" dur="500" fill="hold"/>
                                        <p:tgtEl>
                                          <p:spTgt spid="242"/>
                                        </p:tgtEl>
                                        <p:attrNameLst>
                                          <p:attrName>ppt_w</p:attrName>
                                        </p:attrNameLst>
                                      </p:cBhvr>
                                      <p:tavLst>
                                        <p:tav tm="0">
                                          <p:val>
                                            <p:fltVal val="0"/>
                                          </p:val>
                                        </p:tav>
                                        <p:tav tm="100000">
                                          <p:val>
                                            <p:strVal val="#ppt_w"/>
                                          </p:val>
                                        </p:tav>
                                      </p:tavLst>
                                    </p:anim>
                                    <p:anim calcmode="lin" valueType="num">
                                      <p:cBhvr>
                                        <p:cTn id="36" dur="500" fill="hold"/>
                                        <p:tgtEl>
                                          <p:spTgt spid="242"/>
                                        </p:tgtEl>
                                        <p:attrNameLst>
                                          <p:attrName>ppt_h</p:attrName>
                                        </p:attrNameLst>
                                      </p:cBhvr>
                                      <p:tavLst>
                                        <p:tav tm="0">
                                          <p:val>
                                            <p:fltVal val="0"/>
                                          </p:val>
                                        </p:tav>
                                        <p:tav tm="100000">
                                          <p:val>
                                            <p:strVal val="#ppt_h"/>
                                          </p:val>
                                        </p:tav>
                                      </p:tavLst>
                                    </p:anim>
                                    <p:animEffect transition="in" filter="fade">
                                      <p:cBhvr>
                                        <p:cTn id="37" dur="500"/>
                                        <p:tgtEl>
                                          <p:spTgt spid="242"/>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par>
                          <p:cTn id="42" fill="hold">
                            <p:stCondLst>
                              <p:cond delay="3500"/>
                            </p:stCondLst>
                            <p:childTnLst>
                              <p:par>
                                <p:cTn id="43" presetID="12" presetClass="entr" presetSubtype="2" fill="hold" grpId="0" nodeType="afterEffect">
                                  <p:stCondLst>
                                    <p:cond delay="0"/>
                                  </p:stCondLst>
                                  <p:childTnLst>
                                    <p:set>
                                      <p:cBhvr>
                                        <p:cTn id="44" dur="1" fill="hold">
                                          <p:stCondLst>
                                            <p:cond delay="0"/>
                                          </p:stCondLst>
                                        </p:cTn>
                                        <p:tgtEl>
                                          <p:spTgt spid="248"/>
                                        </p:tgtEl>
                                        <p:attrNameLst>
                                          <p:attrName>style.visibility</p:attrName>
                                        </p:attrNameLst>
                                      </p:cBhvr>
                                      <p:to>
                                        <p:strVal val="visible"/>
                                      </p:to>
                                    </p:set>
                                    <p:anim calcmode="lin" valueType="num">
                                      <p:cBhvr additive="base">
                                        <p:cTn id="45" dur="500"/>
                                        <p:tgtEl>
                                          <p:spTgt spid="248"/>
                                        </p:tgtEl>
                                        <p:attrNameLst>
                                          <p:attrName>ppt_x</p:attrName>
                                        </p:attrNameLst>
                                      </p:cBhvr>
                                      <p:tavLst>
                                        <p:tav tm="0">
                                          <p:val>
                                            <p:strVal val="#ppt_x+#ppt_w*1.125000"/>
                                          </p:val>
                                        </p:tav>
                                        <p:tav tm="100000">
                                          <p:val>
                                            <p:strVal val="#ppt_x"/>
                                          </p:val>
                                        </p:tav>
                                      </p:tavLst>
                                    </p:anim>
                                    <p:animEffect transition="in" filter="wipe(left)">
                                      <p:cBhvr>
                                        <p:cTn id="46" dur="500"/>
                                        <p:tgtEl>
                                          <p:spTgt spid="248"/>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p:tgtEl>
                                          <p:spTgt spid="5"/>
                                        </p:tgtEl>
                                        <p:attrNameLst>
                                          <p:attrName>ppt_x</p:attrName>
                                        </p:attrNameLst>
                                      </p:cBhvr>
                                      <p:tavLst>
                                        <p:tav tm="0">
                                          <p:val>
                                            <p:strVal val="#ppt_x-#ppt_w*1.125000"/>
                                          </p:val>
                                        </p:tav>
                                        <p:tav tm="100000">
                                          <p:val>
                                            <p:strVal val="#ppt_x"/>
                                          </p:val>
                                        </p:tav>
                                      </p:tavLst>
                                    </p:anim>
                                    <p:animEffect transition="in" filter="wipe(right)">
                                      <p:cBhvr>
                                        <p:cTn id="50" dur="500"/>
                                        <p:tgtEl>
                                          <p:spTgt spid="5"/>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anim calcmode="lin" valueType="num">
                                      <p:cBhvr>
                                        <p:cTn id="54" dur="500" fill="hold"/>
                                        <p:tgtEl>
                                          <p:spTgt spid="7"/>
                                        </p:tgtEl>
                                        <p:attrNameLst>
                                          <p:attrName>ppt_x</p:attrName>
                                        </p:attrNameLst>
                                      </p:cBhvr>
                                      <p:tavLst>
                                        <p:tav tm="0">
                                          <p:val>
                                            <p:strVal val="#ppt_x"/>
                                          </p:val>
                                        </p:tav>
                                        <p:tav tm="100000">
                                          <p:val>
                                            <p:strVal val="#ppt_x"/>
                                          </p:val>
                                        </p:tav>
                                      </p:tavLst>
                                    </p:anim>
                                    <p:anim calcmode="lin" valueType="num">
                                      <p:cBhvr>
                                        <p:cTn id="5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animBg="1"/>
      <p:bldP spid="239" grpId="0" animBg="1"/>
      <p:bldP spid="240" grpId="0" animBg="1"/>
      <p:bldP spid="241" grpId="0" animBg="1"/>
      <p:bldP spid="243" grpId="0" animBg="1"/>
      <p:bldP spid="242" grpId="0" animBg="1"/>
      <p:bldP spid="5" grpId="0"/>
      <p:bldP spid="248"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612781" y="2767524"/>
            <a:ext cx="1765277" cy="346160"/>
          </a:xfrm>
          <a:prstGeom prst="rect">
            <a:avLst/>
          </a:prstGeom>
          <a:noFill/>
        </p:spPr>
        <p:txBody>
          <a:bodyPr wrap="none" lIns="68577" tIns="34289" rIns="68577" bIns="34289" rtlCol="0">
            <a:spAutoFit/>
          </a:bodyPr>
          <a:lstStyle/>
          <a:p>
            <a:pPr algn="ctr"/>
            <a:r>
              <a:rPr lang="zh-CN" altLang="en-US" b="1" dirty="0" smtClean="0">
                <a:solidFill>
                  <a:schemeClr val="bg1"/>
                </a:solidFill>
                <a:cs typeface="+mn-ea"/>
                <a:sym typeface="+mn-lt"/>
              </a:rPr>
              <a:t>项目产生的背景</a:t>
            </a:r>
            <a:endParaRPr lang="zh-CN" altLang="en-US" b="1" dirty="0" smtClean="0">
              <a:solidFill>
                <a:schemeClr val="bg1"/>
              </a:solidFill>
              <a:cs typeface="+mn-ea"/>
              <a:sym typeface="+mn-lt"/>
            </a:endParaRPr>
          </a:p>
        </p:txBody>
      </p:sp>
      <p:grpSp>
        <p:nvGrpSpPr>
          <p:cNvPr id="2" name="组合 330"/>
          <p:cNvGrpSpPr/>
          <p:nvPr/>
        </p:nvGrpSpPr>
        <p:grpSpPr>
          <a:xfrm>
            <a:off x="3187724" y="1527298"/>
            <a:ext cx="2769743" cy="2774704"/>
            <a:chOff x="3814386" y="1600200"/>
            <a:chExt cx="4563229" cy="4572000"/>
          </a:xfrm>
        </p:grpSpPr>
        <p:sp>
          <p:nvSpPr>
            <p:cNvPr id="332" name="Freeform 5"/>
            <p:cNvSpPr/>
            <p:nvPr/>
          </p:nvSpPr>
          <p:spPr bwMode="auto">
            <a:xfrm>
              <a:off x="6995616" y="2780475"/>
              <a:ext cx="1381999" cy="2166344"/>
            </a:xfrm>
            <a:custGeom>
              <a:avLst/>
              <a:gdLst>
                <a:gd name="T0" fmla="*/ 111 w 731"/>
                <a:gd name="T1" fmla="*/ 870 h 1146"/>
                <a:gd name="T2" fmla="*/ 507 w 731"/>
                <a:gd name="T3" fmla="*/ 1086 h 1146"/>
                <a:gd name="T4" fmla="*/ 649 w 731"/>
                <a:gd name="T5" fmla="*/ 917 h 1146"/>
                <a:gd name="T6" fmla="*/ 617 w 731"/>
                <a:gd name="T7" fmla="*/ 140 h 1146"/>
                <a:gd name="T8" fmla="*/ 484 w 731"/>
                <a:gd name="T9" fmla="*/ 52 h 1146"/>
                <a:gd name="T10" fmla="*/ 75 w 731"/>
                <a:gd name="T11" fmla="*/ 302 h 1146"/>
                <a:gd name="T12" fmla="*/ 23 w 731"/>
                <a:gd name="T13" fmla="*/ 401 h 1146"/>
                <a:gd name="T14" fmla="*/ 41 w 731"/>
                <a:gd name="T15" fmla="*/ 692 h 1146"/>
                <a:gd name="T16" fmla="*/ 111 w 731"/>
                <a:gd name="T17" fmla="*/ 87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111" y="870"/>
                  </a:moveTo>
                  <a:cubicBezTo>
                    <a:pt x="176" y="904"/>
                    <a:pt x="507" y="1086"/>
                    <a:pt x="507" y="1086"/>
                  </a:cubicBezTo>
                  <a:cubicBezTo>
                    <a:pt x="507" y="1086"/>
                    <a:pt x="584" y="1146"/>
                    <a:pt x="649" y="917"/>
                  </a:cubicBezTo>
                  <a:cubicBezTo>
                    <a:pt x="714" y="689"/>
                    <a:pt x="731" y="416"/>
                    <a:pt x="617" y="140"/>
                  </a:cubicBezTo>
                  <a:cubicBezTo>
                    <a:pt x="602" y="104"/>
                    <a:pt x="565" y="0"/>
                    <a:pt x="484" y="52"/>
                  </a:cubicBezTo>
                  <a:cubicBezTo>
                    <a:pt x="403" y="103"/>
                    <a:pt x="75" y="302"/>
                    <a:pt x="75" y="302"/>
                  </a:cubicBezTo>
                  <a:cubicBezTo>
                    <a:pt x="75" y="302"/>
                    <a:pt x="11" y="338"/>
                    <a:pt x="23" y="401"/>
                  </a:cubicBezTo>
                  <a:cubicBezTo>
                    <a:pt x="36" y="463"/>
                    <a:pt x="60" y="594"/>
                    <a:pt x="41" y="692"/>
                  </a:cubicBezTo>
                  <a:cubicBezTo>
                    <a:pt x="23" y="782"/>
                    <a:pt x="0" y="813"/>
                    <a:pt x="111" y="870"/>
                  </a:cubicBezTo>
                  <a:close/>
                </a:path>
              </a:pathLst>
            </a:custGeom>
            <a:solidFill>
              <a:schemeClr val="accent3"/>
            </a:solidFill>
            <a:ln>
              <a:noFill/>
            </a:ln>
          </p:spPr>
          <p:txBody>
            <a:bodyPr vert="horz" wrap="square" lIns="91440" tIns="45720" rIns="91440" bIns="45720" numCol="1" anchor="t" anchorCtr="0" compatLnSpc="1"/>
            <a:lstStyle/>
            <a:p>
              <a:endParaRPr lang="en-US">
                <a:cs typeface="+mn-ea"/>
                <a:sym typeface="+mn-lt"/>
              </a:endParaRPr>
            </a:p>
          </p:txBody>
        </p:sp>
        <p:sp>
          <p:nvSpPr>
            <p:cNvPr id="333" name="Freeform 6"/>
            <p:cNvSpPr/>
            <p:nvPr/>
          </p:nvSpPr>
          <p:spPr bwMode="auto">
            <a:xfrm>
              <a:off x="6167419" y="1610223"/>
              <a:ext cx="1881925" cy="1701501"/>
            </a:xfrm>
            <a:custGeom>
              <a:avLst/>
              <a:gdLst>
                <a:gd name="T0" fmla="*/ 517 w 995"/>
                <a:gd name="T1" fmla="*/ 834 h 900"/>
                <a:gd name="T2" fmla="*/ 905 w 995"/>
                <a:gd name="T3" fmla="*/ 604 h 900"/>
                <a:gd name="T4" fmla="*/ 831 w 995"/>
                <a:gd name="T5" fmla="*/ 395 h 900"/>
                <a:gd name="T6" fmla="*/ 147 w 995"/>
                <a:gd name="T7" fmla="*/ 26 h 900"/>
                <a:gd name="T8" fmla="*/ 3 w 995"/>
                <a:gd name="T9" fmla="*/ 96 h 900"/>
                <a:gd name="T10" fmla="*/ 9 w 995"/>
                <a:gd name="T11" fmla="*/ 576 h 900"/>
                <a:gd name="T12" fmla="*/ 68 w 995"/>
                <a:gd name="T13" fmla="*/ 670 h 900"/>
                <a:gd name="T14" fmla="*/ 328 w 995"/>
                <a:gd name="T15" fmla="*/ 804 h 900"/>
                <a:gd name="T16" fmla="*/ 517 w 995"/>
                <a:gd name="T17" fmla="*/ 83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5" h="900">
                  <a:moveTo>
                    <a:pt x="517" y="834"/>
                  </a:moveTo>
                  <a:cubicBezTo>
                    <a:pt x="579" y="796"/>
                    <a:pt x="905" y="604"/>
                    <a:pt x="905" y="604"/>
                  </a:cubicBezTo>
                  <a:cubicBezTo>
                    <a:pt x="905" y="604"/>
                    <a:pt x="995" y="568"/>
                    <a:pt x="831" y="395"/>
                  </a:cubicBezTo>
                  <a:cubicBezTo>
                    <a:pt x="669" y="223"/>
                    <a:pt x="442" y="70"/>
                    <a:pt x="147" y="26"/>
                  </a:cubicBezTo>
                  <a:cubicBezTo>
                    <a:pt x="108" y="21"/>
                    <a:pt x="0" y="0"/>
                    <a:pt x="3" y="96"/>
                  </a:cubicBezTo>
                  <a:cubicBezTo>
                    <a:pt x="6" y="192"/>
                    <a:pt x="9" y="576"/>
                    <a:pt x="9" y="576"/>
                  </a:cubicBezTo>
                  <a:cubicBezTo>
                    <a:pt x="9" y="576"/>
                    <a:pt x="8" y="649"/>
                    <a:pt x="68" y="670"/>
                  </a:cubicBezTo>
                  <a:cubicBezTo>
                    <a:pt x="128" y="692"/>
                    <a:pt x="253" y="737"/>
                    <a:pt x="328" y="804"/>
                  </a:cubicBezTo>
                  <a:cubicBezTo>
                    <a:pt x="396" y="865"/>
                    <a:pt x="411" y="900"/>
                    <a:pt x="517" y="834"/>
                  </a:cubicBez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334" name="Freeform 7"/>
            <p:cNvSpPr/>
            <p:nvPr/>
          </p:nvSpPr>
          <p:spPr bwMode="auto">
            <a:xfrm>
              <a:off x="6154889" y="4460676"/>
              <a:ext cx="1865636" cy="1711524"/>
            </a:xfrm>
            <a:custGeom>
              <a:avLst/>
              <a:gdLst>
                <a:gd name="T0" fmla="*/ 7 w 987"/>
                <a:gd name="T1" fmla="*/ 357 h 905"/>
                <a:gd name="T2" fmla="*/ 23 w 987"/>
                <a:gd name="T3" fmla="*/ 808 h 905"/>
                <a:gd name="T4" fmla="*/ 242 w 987"/>
                <a:gd name="T5" fmla="*/ 844 h 905"/>
                <a:gd name="T6" fmla="*/ 894 w 987"/>
                <a:gd name="T7" fmla="*/ 420 h 905"/>
                <a:gd name="T8" fmla="*/ 901 w 987"/>
                <a:gd name="T9" fmla="*/ 261 h 905"/>
                <a:gd name="T10" fmla="*/ 477 w 987"/>
                <a:gd name="T11" fmla="*/ 36 h 905"/>
                <a:gd name="T12" fmla="*/ 366 w 987"/>
                <a:gd name="T13" fmla="*/ 43 h 905"/>
                <a:gd name="T14" fmla="*/ 124 w 987"/>
                <a:gd name="T15" fmla="*/ 206 h 905"/>
                <a:gd name="T16" fmla="*/ 7 w 987"/>
                <a:gd name="T17" fmla="*/ 357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7" h="905">
                  <a:moveTo>
                    <a:pt x="7" y="357"/>
                  </a:moveTo>
                  <a:cubicBezTo>
                    <a:pt x="11" y="430"/>
                    <a:pt x="23" y="808"/>
                    <a:pt x="23" y="808"/>
                  </a:cubicBezTo>
                  <a:cubicBezTo>
                    <a:pt x="23" y="808"/>
                    <a:pt x="11" y="905"/>
                    <a:pt x="242" y="844"/>
                  </a:cubicBezTo>
                  <a:cubicBezTo>
                    <a:pt x="470" y="783"/>
                    <a:pt x="714" y="658"/>
                    <a:pt x="894" y="420"/>
                  </a:cubicBezTo>
                  <a:cubicBezTo>
                    <a:pt x="917" y="389"/>
                    <a:pt x="987" y="304"/>
                    <a:pt x="901" y="261"/>
                  </a:cubicBezTo>
                  <a:cubicBezTo>
                    <a:pt x="815" y="217"/>
                    <a:pt x="477" y="36"/>
                    <a:pt x="477" y="36"/>
                  </a:cubicBezTo>
                  <a:cubicBezTo>
                    <a:pt x="477" y="36"/>
                    <a:pt x="413" y="0"/>
                    <a:pt x="366" y="43"/>
                  </a:cubicBezTo>
                  <a:cubicBezTo>
                    <a:pt x="318" y="85"/>
                    <a:pt x="219" y="173"/>
                    <a:pt x="124" y="206"/>
                  </a:cubicBezTo>
                  <a:cubicBezTo>
                    <a:pt x="38" y="237"/>
                    <a:pt x="0" y="232"/>
                    <a:pt x="7" y="357"/>
                  </a:cubicBez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335" name="Freeform 8"/>
            <p:cNvSpPr/>
            <p:nvPr/>
          </p:nvSpPr>
          <p:spPr bwMode="auto">
            <a:xfrm>
              <a:off x="4146417" y="4436870"/>
              <a:ext cx="1886936" cy="1697742"/>
            </a:xfrm>
            <a:custGeom>
              <a:avLst/>
              <a:gdLst>
                <a:gd name="T0" fmla="*/ 477 w 998"/>
                <a:gd name="T1" fmla="*/ 67 h 898"/>
                <a:gd name="T2" fmla="*/ 90 w 998"/>
                <a:gd name="T3" fmla="*/ 299 h 898"/>
                <a:gd name="T4" fmla="*/ 165 w 998"/>
                <a:gd name="T5" fmla="*/ 508 h 898"/>
                <a:gd name="T6" fmla="*/ 851 w 998"/>
                <a:gd name="T7" fmla="*/ 873 h 898"/>
                <a:gd name="T8" fmla="*/ 995 w 998"/>
                <a:gd name="T9" fmla="*/ 802 h 898"/>
                <a:gd name="T10" fmla="*/ 986 w 998"/>
                <a:gd name="T11" fmla="*/ 323 h 898"/>
                <a:gd name="T12" fmla="*/ 926 w 998"/>
                <a:gd name="T13" fmla="*/ 229 h 898"/>
                <a:gd name="T14" fmla="*/ 666 w 998"/>
                <a:gd name="T15" fmla="*/ 96 h 898"/>
                <a:gd name="T16" fmla="*/ 477 w 998"/>
                <a:gd name="T17" fmla="*/ 67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8" h="898">
                  <a:moveTo>
                    <a:pt x="477" y="67"/>
                  </a:moveTo>
                  <a:cubicBezTo>
                    <a:pt x="415" y="106"/>
                    <a:pt x="90" y="299"/>
                    <a:pt x="90" y="299"/>
                  </a:cubicBezTo>
                  <a:cubicBezTo>
                    <a:pt x="90" y="299"/>
                    <a:pt x="0" y="336"/>
                    <a:pt x="165" y="508"/>
                  </a:cubicBezTo>
                  <a:cubicBezTo>
                    <a:pt x="328" y="679"/>
                    <a:pt x="556" y="831"/>
                    <a:pt x="851" y="873"/>
                  </a:cubicBezTo>
                  <a:cubicBezTo>
                    <a:pt x="890" y="878"/>
                    <a:pt x="998" y="898"/>
                    <a:pt x="995" y="802"/>
                  </a:cubicBezTo>
                  <a:cubicBezTo>
                    <a:pt x="991" y="706"/>
                    <a:pt x="986" y="323"/>
                    <a:pt x="986" y="323"/>
                  </a:cubicBezTo>
                  <a:cubicBezTo>
                    <a:pt x="986" y="323"/>
                    <a:pt x="986" y="250"/>
                    <a:pt x="926" y="229"/>
                  </a:cubicBezTo>
                  <a:cubicBezTo>
                    <a:pt x="866" y="208"/>
                    <a:pt x="741" y="163"/>
                    <a:pt x="666" y="96"/>
                  </a:cubicBezTo>
                  <a:cubicBezTo>
                    <a:pt x="597" y="36"/>
                    <a:pt x="582" y="0"/>
                    <a:pt x="477" y="67"/>
                  </a:cubicBez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336" name="Freeform 11"/>
            <p:cNvSpPr/>
            <p:nvPr/>
          </p:nvSpPr>
          <p:spPr bwMode="auto">
            <a:xfrm>
              <a:off x="3814386" y="2785487"/>
              <a:ext cx="1381999" cy="2167597"/>
            </a:xfrm>
            <a:custGeom>
              <a:avLst/>
              <a:gdLst>
                <a:gd name="T0" fmla="*/ 620 w 731"/>
                <a:gd name="T1" fmla="*/ 276 h 1146"/>
                <a:gd name="T2" fmla="*/ 224 w 731"/>
                <a:gd name="T3" fmla="*/ 59 h 1146"/>
                <a:gd name="T4" fmla="*/ 81 w 731"/>
                <a:gd name="T5" fmla="*/ 229 h 1146"/>
                <a:gd name="T6" fmla="*/ 113 w 731"/>
                <a:gd name="T7" fmla="*/ 1006 h 1146"/>
                <a:gd name="T8" fmla="*/ 246 w 731"/>
                <a:gd name="T9" fmla="*/ 1094 h 1146"/>
                <a:gd name="T10" fmla="*/ 656 w 731"/>
                <a:gd name="T11" fmla="*/ 844 h 1146"/>
                <a:gd name="T12" fmla="*/ 707 w 731"/>
                <a:gd name="T13" fmla="*/ 745 h 1146"/>
                <a:gd name="T14" fmla="*/ 690 w 731"/>
                <a:gd name="T15" fmla="*/ 453 h 1146"/>
                <a:gd name="T16" fmla="*/ 620 w 731"/>
                <a:gd name="T17" fmla="*/ 276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620" y="276"/>
                  </a:moveTo>
                  <a:cubicBezTo>
                    <a:pt x="555" y="242"/>
                    <a:pt x="224" y="59"/>
                    <a:pt x="224" y="59"/>
                  </a:cubicBezTo>
                  <a:cubicBezTo>
                    <a:pt x="224" y="59"/>
                    <a:pt x="147" y="0"/>
                    <a:pt x="81" y="229"/>
                  </a:cubicBezTo>
                  <a:cubicBezTo>
                    <a:pt x="17" y="456"/>
                    <a:pt x="0" y="730"/>
                    <a:pt x="113" y="1006"/>
                  </a:cubicBezTo>
                  <a:cubicBezTo>
                    <a:pt x="128" y="1042"/>
                    <a:pt x="166" y="1146"/>
                    <a:pt x="246" y="1094"/>
                  </a:cubicBezTo>
                  <a:cubicBezTo>
                    <a:pt x="327" y="1042"/>
                    <a:pt x="656" y="844"/>
                    <a:pt x="656" y="844"/>
                  </a:cubicBezTo>
                  <a:cubicBezTo>
                    <a:pt x="656" y="844"/>
                    <a:pt x="719" y="807"/>
                    <a:pt x="707" y="745"/>
                  </a:cubicBezTo>
                  <a:cubicBezTo>
                    <a:pt x="695" y="682"/>
                    <a:pt x="670" y="552"/>
                    <a:pt x="690" y="453"/>
                  </a:cubicBezTo>
                  <a:cubicBezTo>
                    <a:pt x="708" y="363"/>
                    <a:pt x="731" y="333"/>
                    <a:pt x="620" y="276"/>
                  </a:cubicBezTo>
                  <a:close/>
                </a:path>
              </a:pathLst>
            </a:custGeom>
            <a:solidFill>
              <a:schemeClr val="accent3"/>
            </a:solidFill>
            <a:ln>
              <a:noFill/>
            </a:ln>
          </p:spPr>
          <p:txBody>
            <a:bodyPr vert="horz" wrap="square" lIns="91440" tIns="45720" rIns="91440" bIns="45720" numCol="1" anchor="t" anchorCtr="0" compatLnSpc="1"/>
            <a:lstStyle/>
            <a:p>
              <a:endParaRPr lang="en-US">
                <a:cs typeface="+mn-ea"/>
                <a:sym typeface="+mn-lt"/>
              </a:endParaRPr>
            </a:p>
          </p:txBody>
        </p:sp>
        <p:sp>
          <p:nvSpPr>
            <p:cNvPr id="337" name="Freeform 14"/>
            <p:cNvSpPr/>
            <p:nvPr/>
          </p:nvSpPr>
          <p:spPr bwMode="auto">
            <a:xfrm>
              <a:off x="4161452" y="1600200"/>
              <a:ext cx="1883178" cy="1682706"/>
            </a:xfrm>
            <a:custGeom>
              <a:avLst/>
              <a:gdLst>
                <a:gd name="T0" fmla="*/ 982 w 996"/>
                <a:gd name="T1" fmla="*/ 547 h 890"/>
                <a:gd name="T2" fmla="*/ 982 w 996"/>
                <a:gd name="T3" fmla="*/ 96 h 890"/>
                <a:gd name="T4" fmla="*/ 764 w 996"/>
                <a:gd name="T5" fmla="*/ 53 h 890"/>
                <a:gd name="T6" fmla="*/ 98 w 996"/>
                <a:gd name="T7" fmla="*/ 453 h 890"/>
                <a:gd name="T8" fmla="*/ 85 w 996"/>
                <a:gd name="T9" fmla="*/ 613 h 890"/>
                <a:gd name="T10" fmla="*/ 501 w 996"/>
                <a:gd name="T11" fmla="*/ 852 h 890"/>
                <a:gd name="T12" fmla="*/ 612 w 996"/>
                <a:gd name="T13" fmla="*/ 849 h 890"/>
                <a:gd name="T14" fmla="*/ 859 w 996"/>
                <a:gd name="T15" fmla="*/ 694 h 890"/>
                <a:gd name="T16" fmla="*/ 982 w 996"/>
                <a:gd name="T17" fmla="*/ 547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890">
                  <a:moveTo>
                    <a:pt x="982" y="547"/>
                  </a:moveTo>
                  <a:cubicBezTo>
                    <a:pt x="980" y="474"/>
                    <a:pt x="982" y="96"/>
                    <a:pt x="982" y="96"/>
                  </a:cubicBezTo>
                  <a:cubicBezTo>
                    <a:pt x="982" y="96"/>
                    <a:pt x="996" y="0"/>
                    <a:pt x="764" y="53"/>
                  </a:cubicBezTo>
                  <a:cubicBezTo>
                    <a:pt x="534" y="105"/>
                    <a:pt x="286" y="222"/>
                    <a:pt x="98" y="453"/>
                  </a:cubicBezTo>
                  <a:cubicBezTo>
                    <a:pt x="73" y="484"/>
                    <a:pt x="0" y="567"/>
                    <a:pt x="85" y="613"/>
                  </a:cubicBezTo>
                  <a:cubicBezTo>
                    <a:pt x="169" y="659"/>
                    <a:pt x="501" y="852"/>
                    <a:pt x="501" y="852"/>
                  </a:cubicBezTo>
                  <a:cubicBezTo>
                    <a:pt x="501" y="852"/>
                    <a:pt x="563" y="890"/>
                    <a:pt x="612" y="849"/>
                  </a:cubicBezTo>
                  <a:cubicBezTo>
                    <a:pt x="661" y="808"/>
                    <a:pt x="764" y="724"/>
                    <a:pt x="859" y="694"/>
                  </a:cubicBezTo>
                  <a:cubicBezTo>
                    <a:pt x="947" y="667"/>
                    <a:pt x="984" y="672"/>
                    <a:pt x="982" y="547"/>
                  </a:cubicBez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grpSp>
      <p:grpSp>
        <p:nvGrpSpPr>
          <p:cNvPr id="3" name="组合 337"/>
          <p:cNvGrpSpPr/>
          <p:nvPr/>
        </p:nvGrpSpPr>
        <p:grpSpPr>
          <a:xfrm>
            <a:off x="3464919" y="1908928"/>
            <a:ext cx="2203875" cy="2006160"/>
            <a:chOff x="4309529" y="2263228"/>
            <a:chExt cx="3557641" cy="3238898"/>
          </a:xfrm>
        </p:grpSpPr>
        <p:sp>
          <p:nvSpPr>
            <p:cNvPr id="339" name="Freeform 41"/>
            <p:cNvSpPr/>
            <p:nvPr/>
          </p:nvSpPr>
          <p:spPr bwMode="auto">
            <a:xfrm>
              <a:off x="5089885" y="2269856"/>
              <a:ext cx="400768" cy="376634"/>
            </a:xfrm>
            <a:custGeom>
              <a:avLst/>
              <a:gdLst>
                <a:gd name="T0" fmla="*/ 107 w 400"/>
                <a:gd name="T1" fmla="*/ 376 h 376"/>
                <a:gd name="T2" fmla="*/ 147 w 400"/>
                <a:gd name="T3" fmla="*/ 376 h 376"/>
                <a:gd name="T4" fmla="*/ 237 w 400"/>
                <a:gd name="T5" fmla="*/ 216 h 376"/>
                <a:gd name="T6" fmla="*/ 340 w 400"/>
                <a:gd name="T7" fmla="*/ 216 h 376"/>
                <a:gd name="T8" fmla="*/ 400 w 400"/>
                <a:gd name="T9" fmla="*/ 188 h 376"/>
                <a:gd name="T10" fmla="*/ 340 w 400"/>
                <a:gd name="T11" fmla="*/ 160 h 376"/>
                <a:gd name="T12" fmla="*/ 237 w 400"/>
                <a:gd name="T13" fmla="*/ 160 h 376"/>
                <a:gd name="T14" fmla="*/ 147 w 400"/>
                <a:gd name="T15" fmla="*/ 0 h 376"/>
                <a:gd name="T16" fmla="*/ 107 w 400"/>
                <a:gd name="T17" fmla="*/ 0 h 376"/>
                <a:gd name="T18" fmla="*/ 157 w 400"/>
                <a:gd name="T19" fmla="*/ 160 h 376"/>
                <a:gd name="T20" fmla="*/ 85 w 400"/>
                <a:gd name="T21" fmla="*/ 160 h 376"/>
                <a:gd name="T22" fmla="*/ 40 w 400"/>
                <a:gd name="T23" fmla="*/ 120 h 376"/>
                <a:gd name="T24" fmla="*/ 0 w 400"/>
                <a:gd name="T25" fmla="*/ 120 h 376"/>
                <a:gd name="T26" fmla="*/ 32 w 400"/>
                <a:gd name="T27" fmla="*/ 188 h 376"/>
                <a:gd name="T28" fmla="*/ 0 w 400"/>
                <a:gd name="T29" fmla="*/ 256 h 376"/>
                <a:gd name="T30" fmla="*/ 40 w 400"/>
                <a:gd name="T31" fmla="*/ 256 h 376"/>
                <a:gd name="T32" fmla="*/ 85 w 400"/>
                <a:gd name="T33" fmla="*/ 216 h 376"/>
                <a:gd name="T34" fmla="*/ 157 w 400"/>
                <a:gd name="T35" fmla="*/ 216 h 376"/>
                <a:gd name="T36" fmla="*/ 107 w 400"/>
                <a:gd name="T37" fmla="*/ 37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 h="376">
                  <a:moveTo>
                    <a:pt x="107" y="376"/>
                  </a:moveTo>
                  <a:cubicBezTo>
                    <a:pt x="147" y="376"/>
                    <a:pt x="147" y="376"/>
                    <a:pt x="147" y="376"/>
                  </a:cubicBezTo>
                  <a:cubicBezTo>
                    <a:pt x="237" y="216"/>
                    <a:pt x="237" y="216"/>
                    <a:pt x="237" y="216"/>
                  </a:cubicBezTo>
                  <a:cubicBezTo>
                    <a:pt x="340" y="216"/>
                    <a:pt x="340" y="216"/>
                    <a:pt x="340" y="216"/>
                  </a:cubicBezTo>
                  <a:cubicBezTo>
                    <a:pt x="340" y="216"/>
                    <a:pt x="400" y="216"/>
                    <a:pt x="400" y="188"/>
                  </a:cubicBezTo>
                  <a:cubicBezTo>
                    <a:pt x="400" y="160"/>
                    <a:pt x="340" y="160"/>
                    <a:pt x="340" y="160"/>
                  </a:cubicBezTo>
                  <a:cubicBezTo>
                    <a:pt x="237" y="160"/>
                    <a:pt x="237" y="160"/>
                    <a:pt x="237" y="160"/>
                  </a:cubicBezTo>
                  <a:cubicBezTo>
                    <a:pt x="147" y="0"/>
                    <a:pt x="147" y="0"/>
                    <a:pt x="147" y="0"/>
                  </a:cubicBezTo>
                  <a:cubicBezTo>
                    <a:pt x="107" y="0"/>
                    <a:pt x="107" y="0"/>
                    <a:pt x="107" y="0"/>
                  </a:cubicBezTo>
                  <a:cubicBezTo>
                    <a:pt x="157" y="160"/>
                    <a:pt x="157" y="160"/>
                    <a:pt x="157" y="160"/>
                  </a:cubicBezTo>
                  <a:cubicBezTo>
                    <a:pt x="85" y="160"/>
                    <a:pt x="85" y="160"/>
                    <a:pt x="85" y="160"/>
                  </a:cubicBezTo>
                  <a:cubicBezTo>
                    <a:pt x="40" y="120"/>
                    <a:pt x="40" y="120"/>
                    <a:pt x="40" y="120"/>
                  </a:cubicBezTo>
                  <a:cubicBezTo>
                    <a:pt x="0" y="120"/>
                    <a:pt x="0" y="120"/>
                    <a:pt x="0" y="120"/>
                  </a:cubicBezTo>
                  <a:cubicBezTo>
                    <a:pt x="32" y="188"/>
                    <a:pt x="32" y="188"/>
                    <a:pt x="32" y="188"/>
                  </a:cubicBezTo>
                  <a:cubicBezTo>
                    <a:pt x="0" y="256"/>
                    <a:pt x="0" y="256"/>
                    <a:pt x="0" y="256"/>
                  </a:cubicBezTo>
                  <a:cubicBezTo>
                    <a:pt x="40" y="256"/>
                    <a:pt x="40" y="256"/>
                    <a:pt x="40" y="256"/>
                  </a:cubicBezTo>
                  <a:cubicBezTo>
                    <a:pt x="85" y="216"/>
                    <a:pt x="85" y="216"/>
                    <a:pt x="85" y="216"/>
                  </a:cubicBezTo>
                  <a:cubicBezTo>
                    <a:pt x="157" y="216"/>
                    <a:pt x="157" y="216"/>
                    <a:pt x="157" y="216"/>
                  </a:cubicBezTo>
                  <a:lnTo>
                    <a:pt x="107" y="376"/>
                  </a:lnTo>
                  <a:close/>
                </a:path>
              </a:pathLst>
            </a:custGeom>
            <a:solidFill>
              <a:schemeClr val="bg1"/>
            </a:solidFill>
            <a:ln>
              <a:noFill/>
            </a:ln>
          </p:spPr>
          <p:txBody>
            <a:bodyPr vert="horz" wrap="square" lIns="91440" tIns="45720" rIns="91440" bIns="45720" numCol="1" anchor="t" anchorCtr="0" compatLnSpc="1"/>
            <a:lstStyle/>
            <a:p>
              <a:endParaRPr lang="en-AU">
                <a:cs typeface="+mn-ea"/>
                <a:sym typeface="+mn-lt"/>
              </a:endParaRPr>
            </a:p>
          </p:txBody>
        </p:sp>
        <p:sp>
          <p:nvSpPr>
            <p:cNvPr id="340" name="Freeform 73"/>
            <p:cNvSpPr>
              <a:spLocks noEditPoints="1"/>
            </p:cNvSpPr>
            <p:nvPr/>
          </p:nvSpPr>
          <p:spPr bwMode="auto">
            <a:xfrm>
              <a:off x="6705634" y="2263228"/>
              <a:ext cx="362443" cy="374309"/>
            </a:xfrm>
            <a:custGeom>
              <a:avLst/>
              <a:gdLst>
                <a:gd name="T0" fmla="*/ 117 w 320"/>
                <a:gd name="T1" fmla="*/ 262 h 328"/>
                <a:gd name="T2" fmla="*/ 101 w 320"/>
                <a:gd name="T3" fmla="*/ 278 h 328"/>
                <a:gd name="T4" fmla="*/ 50 w 320"/>
                <a:gd name="T5" fmla="*/ 278 h 328"/>
                <a:gd name="T6" fmla="*/ 39 w 320"/>
                <a:gd name="T7" fmla="*/ 253 h 328"/>
                <a:gd name="T8" fmla="*/ 50 w 320"/>
                <a:gd name="T9" fmla="*/ 228 h 328"/>
                <a:gd name="T10" fmla="*/ 109 w 320"/>
                <a:gd name="T11" fmla="*/ 169 h 328"/>
                <a:gd name="T12" fmla="*/ 162 w 320"/>
                <a:gd name="T13" fmla="*/ 155 h 328"/>
                <a:gd name="T14" fmla="*/ 190 w 320"/>
                <a:gd name="T15" fmla="*/ 155 h 328"/>
                <a:gd name="T16" fmla="*/ 190 w 320"/>
                <a:gd name="T17" fmla="*/ 127 h 328"/>
                <a:gd name="T18" fmla="*/ 82 w 320"/>
                <a:gd name="T19" fmla="*/ 141 h 328"/>
                <a:gd name="T20" fmla="*/ 22 w 320"/>
                <a:gd name="T21" fmla="*/ 200 h 328"/>
                <a:gd name="T22" fmla="*/ 0 w 320"/>
                <a:gd name="T23" fmla="*/ 253 h 328"/>
                <a:gd name="T24" fmla="*/ 22 w 320"/>
                <a:gd name="T25" fmla="*/ 306 h 328"/>
                <a:gd name="T26" fmla="*/ 75 w 320"/>
                <a:gd name="T27" fmla="*/ 328 h 328"/>
                <a:gd name="T28" fmla="*/ 129 w 320"/>
                <a:gd name="T29" fmla="*/ 306 h 328"/>
                <a:gd name="T30" fmla="*/ 145 w 320"/>
                <a:gd name="T31" fmla="*/ 290 h 328"/>
                <a:gd name="T32" fmla="*/ 145 w 320"/>
                <a:gd name="T33" fmla="*/ 262 h 328"/>
                <a:gd name="T34" fmla="*/ 117 w 320"/>
                <a:gd name="T35" fmla="*/ 262 h 328"/>
                <a:gd name="T36" fmla="*/ 298 w 320"/>
                <a:gd name="T37" fmla="*/ 32 h 328"/>
                <a:gd name="T38" fmla="*/ 195 w 320"/>
                <a:gd name="T39" fmla="*/ 28 h 328"/>
                <a:gd name="T40" fmla="*/ 175 w 320"/>
                <a:gd name="T41" fmla="*/ 48 h 328"/>
                <a:gd name="T42" fmla="*/ 175 w 320"/>
                <a:gd name="T43" fmla="*/ 76 h 328"/>
                <a:gd name="T44" fmla="*/ 203 w 320"/>
                <a:gd name="T45" fmla="*/ 76 h 328"/>
                <a:gd name="T46" fmla="*/ 223 w 320"/>
                <a:gd name="T47" fmla="*/ 56 h 328"/>
                <a:gd name="T48" fmla="*/ 270 w 320"/>
                <a:gd name="T49" fmla="*/ 60 h 328"/>
                <a:gd name="T50" fmla="*/ 280 w 320"/>
                <a:gd name="T51" fmla="*/ 85 h 328"/>
                <a:gd name="T52" fmla="*/ 270 w 320"/>
                <a:gd name="T53" fmla="*/ 110 h 328"/>
                <a:gd name="T54" fmla="*/ 206 w 320"/>
                <a:gd name="T55" fmla="*/ 173 h 328"/>
                <a:gd name="T56" fmla="*/ 158 w 320"/>
                <a:gd name="T57" fmla="*/ 183 h 328"/>
                <a:gd name="T58" fmla="*/ 129 w 320"/>
                <a:gd name="T59" fmla="*/ 183 h 328"/>
                <a:gd name="T60" fmla="*/ 130 w 320"/>
                <a:gd name="T61" fmla="*/ 211 h 328"/>
                <a:gd name="T62" fmla="*/ 174 w 320"/>
                <a:gd name="T63" fmla="*/ 231 h 328"/>
                <a:gd name="T64" fmla="*/ 234 w 320"/>
                <a:gd name="T65" fmla="*/ 202 h 328"/>
                <a:gd name="T66" fmla="*/ 298 w 320"/>
                <a:gd name="T67" fmla="*/ 138 h 328"/>
                <a:gd name="T68" fmla="*/ 320 w 320"/>
                <a:gd name="T69" fmla="*/ 85 h 328"/>
                <a:gd name="T70" fmla="*/ 298 w 320"/>
                <a:gd name="T71" fmla="*/ 32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0" h="328">
                  <a:moveTo>
                    <a:pt x="117" y="262"/>
                  </a:moveTo>
                  <a:cubicBezTo>
                    <a:pt x="101" y="278"/>
                    <a:pt x="101" y="278"/>
                    <a:pt x="101" y="278"/>
                  </a:cubicBezTo>
                  <a:cubicBezTo>
                    <a:pt x="87" y="292"/>
                    <a:pt x="64" y="292"/>
                    <a:pt x="50" y="278"/>
                  </a:cubicBezTo>
                  <a:cubicBezTo>
                    <a:pt x="43" y="271"/>
                    <a:pt x="39" y="262"/>
                    <a:pt x="39" y="253"/>
                  </a:cubicBezTo>
                  <a:cubicBezTo>
                    <a:pt x="39" y="243"/>
                    <a:pt x="43" y="234"/>
                    <a:pt x="50" y="228"/>
                  </a:cubicBezTo>
                  <a:cubicBezTo>
                    <a:pt x="109" y="169"/>
                    <a:pt x="109" y="169"/>
                    <a:pt x="109" y="169"/>
                  </a:cubicBezTo>
                  <a:cubicBezTo>
                    <a:pt x="122" y="156"/>
                    <a:pt x="145" y="138"/>
                    <a:pt x="162" y="155"/>
                  </a:cubicBezTo>
                  <a:cubicBezTo>
                    <a:pt x="170" y="163"/>
                    <a:pt x="182" y="163"/>
                    <a:pt x="190" y="155"/>
                  </a:cubicBezTo>
                  <a:cubicBezTo>
                    <a:pt x="198" y="147"/>
                    <a:pt x="198" y="135"/>
                    <a:pt x="190" y="127"/>
                  </a:cubicBezTo>
                  <a:cubicBezTo>
                    <a:pt x="161" y="98"/>
                    <a:pt x="119" y="104"/>
                    <a:pt x="82" y="141"/>
                  </a:cubicBezTo>
                  <a:cubicBezTo>
                    <a:pt x="22" y="200"/>
                    <a:pt x="22" y="200"/>
                    <a:pt x="22" y="200"/>
                  </a:cubicBezTo>
                  <a:cubicBezTo>
                    <a:pt x="8" y="214"/>
                    <a:pt x="0" y="233"/>
                    <a:pt x="0" y="253"/>
                  </a:cubicBezTo>
                  <a:cubicBezTo>
                    <a:pt x="0" y="273"/>
                    <a:pt x="8" y="292"/>
                    <a:pt x="22" y="306"/>
                  </a:cubicBezTo>
                  <a:cubicBezTo>
                    <a:pt x="37" y="321"/>
                    <a:pt x="56" y="328"/>
                    <a:pt x="75" y="328"/>
                  </a:cubicBezTo>
                  <a:cubicBezTo>
                    <a:pt x="95" y="328"/>
                    <a:pt x="114" y="321"/>
                    <a:pt x="129" y="306"/>
                  </a:cubicBezTo>
                  <a:cubicBezTo>
                    <a:pt x="145" y="290"/>
                    <a:pt x="145" y="290"/>
                    <a:pt x="145" y="290"/>
                  </a:cubicBezTo>
                  <a:cubicBezTo>
                    <a:pt x="153" y="282"/>
                    <a:pt x="153" y="270"/>
                    <a:pt x="145" y="262"/>
                  </a:cubicBezTo>
                  <a:cubicBezTo>
                    <a:pt x="137" y="254"/>
                    <a:pt x="125" y="254"/>
                    <a:pt x="117" y="262"/>
                  </a:cubicBezTo>
                  <a:close/>
                  <a:moveTo>
                    <a:pt x="298" y="32"/>
                  </a:moveTo>
                  <a:cubicBezTo>
                    <a:pt x="267" y="1"/>
                    <a:pt x="223" y="0"/>
                    <a:pt x="195" y="28"/>
                  </a:cubicBezTo>
                  <a:cubicBezTo>
                    <a:pt x="175" y="48"/>
                    <a:pt x="175" y="48"/>
                    <a:pt x="175" y="48"/>
                  </a:cubicBezTo>
                  <a:cubicBezTo>
                    <a:pt x="167" y="56"/>
                    <a:pt x="167" y="68"/>
                    <a:pt x="175" y="76"/>
                  </a:cubicBezTo>
                  <a:cubicBezTo>
                    <a:pt x="182" y="84"/>
                    <a:pt x="195" y="84"/>
                    <a:pt x="203" y="76"/>
                  </a:cubicBezTo>
                  <a:cubicBezTo>
                    <a:pt x="223" y="56"/>
                    <a:pt x="223" y="56"/>
                    <a:pt x="223" y="56"/>
                  </a:cubicBezTo>
                  <a:cubicBezTo>
                    <a:pt x="238" y="42"/>
                    <a:pt x="257" y="48"/>
                    <a:pt x="270" y="60"/>
                  </a:cubicBezTo>
                  <a:cubicBezTo>
                    <a:pt x="276" y="67"/>
                    <a:pt x="280" y="76"/>
                    <a:pt x="280" y="85"/>
                  </a:cubicBezTo>
                  <a:cubicBezTo>
                    <a:pt x="280" y="95"/>
                    <a:pt x="276" y="104"/>
                    <a:pt x="270" y="110"/>
                  </a:cubicBezTo>
                  <a:cubicBezTo>
                    <a:pt x="206" y="173"/>
                    <a:pt x="206" y="173"/>
                    <a:pt x="206" y="173"/>
                  </a:cubicBezTo>
                  <a:cubicBezTo>
                    <a:pt x="177" y="202"/>
                    <a:pt x="163" y="189"/>
                    <a:pt x="158" y="183"/>
                  </a:cubicBezTo>
                  <a:cubicBezTo>
                    <a:pt x="150" y="175"/>
                    <a:pt x="137" y="175"/>
                    <a:pt x="129" y="183"/>
                  </a:cubicBezTo>
                  <a:cubicBezTo>
                    <a:pt x="122" y="191"/>
                    <a:pt x="122" y="203"/>
                    <a:pt x="130" y="211"/>
                  </a:cubicBezTo>
                  <a:cubicBezTo>
                    <a:pt x="143" y="224"/>
                    <a:pt x="158" y="231"/>
                    <a:pt x="174" y="231"/>
                  </a:cubicBezTo>
                  <a:cubicBezTo>
                    <a:pt x="194" y="231"/>
                    <a:pt x="214" y="221"/>
                    <a:pt x="234" y="202"/>
                  </a:cubicBezTo>
                  <a:cubicBezTo>
                    <a:pt x="298" y="138"/>
                    <a:pt x="298" y="138"/>
                    <a:pt x="298" y="138"/>
                  </a:cubicBezTo>
                  <a:cubicBezTo>
                    <a:pt x="312" y="124"/>
                    <a:pt x="320" y="105"/>
                    <a:pt x="320" y="85"/>
                  </a:cubicBezTo>
                  <a:cubicBezTo>
                    <a:pt x="320" y="65"/>
                    <a:pt x="312" y="46"/>
                    <a:pt x="298" y="32"/>
                  </a:cubicBezTo>
                  <a:close/>
                </a:path>
              </a:pathLst>
            </a:custGeom>
            <a:solidFill>
              <a:schemeClr val="bg1"/>
            </a:solidFill>
            <a:ln>
              <a:noFill/>
            </a:ln>
          </p:spPr>
          <p:txBody>
            <a:bodyPr vert="horz" wrap="square" lIns="91440" tIns="45720" rIns="91440" bIns="45720" numCol="1" anchor="t" anchorCtr="0" compatLnSpc="1"/>
            <a:lstStyle/>
            <a:p>
              <a:endParaRPr lang="en-AU">
                <a:cs typeface="+mn-ea"/>
                <a:sym typeface="+mn-lt"/>
              </a:endParaRPr>
            </a:p>
          </p:txBody>
        </p:sp>
        <p:sp>
          <p:nvSpPr>
            <p:cNvPr id="341" name="Freeform 146"/>
            <p:cNvSpPr>
              <a:spLocks noEditPoints="1"/>
            </p:cNvSpPr>
            <p:nvPr/>
          </p:nvSpPr>
          <p:spPr bwMode="auto">
            <a:xfrm>
              <a:off x="5081886" y="5069356"/>
              <a:ext cx="347865" cy="432770"/>
            </a:xfrm>
            <a:custGeom>
              <a:avLst/>
              <a:gdLst>
                <a:gd name="T0" fmla="*/ 274 w 280"/>
                <a:gd name="T1" fmla="*/ 233 h 352"/>
                <a:gd name="T2" fmla="*/ 140 w 280"/>
                <a:gd name="T3" fmla="*/ 280 h 352"/>
                <a:gd name="T4" fmla="*/ 5 w 280"/>
                <a:gd name="T5" fmla="*/ 233 h 352"/>
                <a:gd name="T6" fmla="*/ 0 w 280"/>
                <a:gd name="T7" fmla="*/ 233 h 352"/>
                <a:gd name="T8" fmla="*/ 0 w 280"/>
                <a:gd name="T9" fmla="*/ 273 h 352"/>
                <a:gd name="T10" fmla="*/ 140 w 280"/>
                <a:gd name="T11" fmla="*/ 352 h 352"/>
                <a:gd name="T12" fmla="*/ 280 w 280"/>
                <a:gd name="T13" fmla="*/ 273 h 352"/>
                <a:gd name="T14" fmla="*/ 280 w 280"/>
                <a:gd name="T15" fmla="*/ 233 h 352"/>
                <a:gd name="T16" fmla="*/ 274 w 280"/>
                <a:gd name="T17" fmla="*/ 233 h 352"/>
                <a:gd name="T18" fmla="*/ 275 w 280"/>
                <a:gd name="T19" fmla="*/ 130 h 352"/>
                <a:gd name="T20" fmla="*/ 140 w 280"/>
                <a:gd name="T21" fmla="*/ 172 h 352"/>
                <a:gd name="T22" fmla="*/ 5 w 280"/>
                <a:gd name="T23" fmla="*/ 130 h 352"/>
                <a:gd name="T24" fmla="*/ 0 w 280"/>
                <a:gd name="T25" fmla="*/ 130 h 352"/>
                <a:gd name="T26" fmla="*/ 0 w 280"/>
                <a:gd name="T27" fmla="*/ 177 h 352"/>
                <a:gd name="T28" fmla="*/ 140 w 280"/>
                <a:gd name="T29" fmla="*/ 241 h 352"/>
                <a:gd name="T30" fmla="*/ 280 w 280"/>
                <a:gd name="T31" fmla="*/ 177 h 352"/>
                <a:gd name="T32" fmla="*/ 280 w 280"/>
                <a:gd name="T33" fmla="*/ 130 h 352"/>
                <a:gd name="T34" fmla="*/ 275 w 280"/>
                <a:gd name="T35" fmla="*/ 130 h 352"/>
                <a:gd name="T36" fmla="*/ 140 w 280"/>
                <a:gd name="T37" fmla="*/ 0 h 352"/>
                <a:gd name="T38" fmla="*/ 0 w 280"/>
                <a:gd name="T39" fmla="*/ 53 h 352"/>
                <a:gd name="T40" fmla="*/ 0 w 280"/>
                <a:gd name="T41" fmla="*/ 78 h 352"/>
                <a:gd name="T42" fmla="*/ 140 w 280"/>
                <a:gd name="T43" fmla="*/ 134 h 352"/>
                <a:gd name="T44" fmla="*/ 280 w 280"/>
                <a:gd name="T45" fmla="*/ 78 h 352"/>
                <a:gd name="T46" fmla="*/ 280 w 280"/>
                <a:gd name="T47" fmla="*/ 53 h 352"/>
                <a:gd name="T48" fmla="*/ 140 w 280"/>
                <a:gd name="T49"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0" h="352">
                  <a:moveTo>
                    <a:pt x="274" y="233"/>
                  </a:moveTo>
                  <a:cubicBezTo>
                    <a:pt x="257" y="260"/>
                    <a:pt x="204" y="280"/>
                    <a:pt x="140" y="280"/>
                  </a:cubicBezTo>
                  <a:cubicBezTo>
                    <a:pt x="76" y="280"/>
                    <a:pt x="22" y="260"/>
                    <a:pt x="5" y="233"/>
                  </a:cubicBezTo>
                  <a:cubicBezTo>
                    <a:pt x="2" y="227"/>
                    <a:pt x="0" y="230"/>
                    <a:pt x="0" y="233"/>
                  </a:cubicBezTo>
                  <a:cubicBezTo>
                    <a:pt x="0" y="236"/>
                    <a:pt x="0" y="273"/>
                    <a:pt x="0" y="273"/>
                  </a:cubicBezTo>
                  <a:cubicBezTo>
                    <a:pt x="0" y="312"/>
                    <a:pt x="62" y="352"/>
                    <a:pt x="140" y="352"/>
                  </a:cubicBezTo>
                  <a:cubicBezTo>
                    <a:pt x="217" y="352"/>
                    <a:pt x="280" y="312"/>
                    <a:pt x="280" y="273"/>
                  </a:cubicBezTo>
                  <a:cubicBezTo>
                    <a:pt x="280" y="273"/>
                    <a:pt x="280" y="236"/>
                    <a:pt x="280" y="233"/>
                  </a:cubicBezTo>
                  <a:cubicBezTo>
                    <a:pt x="280" y="230"/>
                    <a:pt x="278" y="227"/>
                    <a:pt x="274" y="233"/>
                  </a:cubicBezTo>
                  <a:close/>
                  <a:moveTo>
                    <a:pt x="275" y="130"/>
                  </a:moveTo>
                  <a:cubicBezTo>
                    <a:pt x="258" y="155"/>
                    <a:pt x="204" y="172"/>
                    <a:pt x="140" y="172"/>
                  </a:cubicBezTo>
                  <a:cubicBezTo>
                    <a:pt x="76" y="172"/>
                    <a:pt x="22" y="155"/>
                    <a:pt x="5" y="130"/>
                  </a:cubicBezTo>
                  <a:cubicBezTo>
                    <a:pt x="2" y="125"/>
                    <a:pt x="0" y="128"/>
                    <a:pt x="0" y="130"/>
                  </a:cubicBezTo>
                  <a:cubicBezTo>
                    <a:pt x="0" y="133"/>
                    <a:pt x="0" y="177"/>
                    <a:pt x="0" y="177"/>
                  </a:cubicBezTo>
                  <a:cubicBezTo>
                    <a:pt x="0" y="213"/>
                    <a:pt x="62" y="241"/>
                    <a:pt x="140" y="241"/>
                  </a:cubicBezTo>
                  <a:cubicBezTo>
                    <a:pt x="217" y="241"/>
                    <a:pt x="280" y="213"/>
                    <a:pt x="280" y="177"/>
                  </a:cubicBezTo>
                  <a:cubicBezTo>
                    <a:pt x="280" y="177"/>
                    <a:pt x="280" y="133"/>
                    <a:pt x="280" y="130"/>
                  </a:cubicBezTo>
                  <a:cubicBezTo>
                    <a:pt x="280" y="128"/>
                    <a:pt x="278" y="125"/>
                    <a:pt x="275" y="130"/>
                  </a:cubicBezTo>
                  <a:close/>
                  <a:moveTo>
                    <a:pt x="140" y="0"/>
                  </a:moveTo>
                  <a:cubicBezTo>
                    <a:pt x="62" y="0"/>
                    <a:pt x="0" y="23"/>
                    <a:pt x="0" y="53"/>
                  </a:cubicBezTo>
                  <a:cubicBezTo>
                    <a:pt x="0" y="78"/>
                    <a:pt x="0" y="78"/>
                    <a:pt x="0" y="78"/>
                  </a:cubicBezTo>
                  <a:cubicBezTo>
                    <a:pt x="0" y="109"/>
                    <a:pt x="62" y="134"/>
                    <a:pt x="140" y="134"/>
                  </a:cubicBezTo>
                  <a:cubicBezTo>
                    <a:pt x="217" y="134"/>
                    <a:pt x="280" y="109"/>
                    <a:pt x="280" y="78"/>
                  </a:cubicBezTo>
                  <a:cubicBezTo>
                    <a:pt x="280" y="53"/>
                    <a:pt x="280" y="53"/>
                    <a:pt x="280" y="53"/>
                  </a:cubicBezTo>
                  <a:cubicBezTo>
                    <a:pt x="280" y="23"/>
                    <a:pt x="217" y="0"/>
                    <a:pt x="140" y="0"/>
                  </a:cubicBezTo>
                  <a:close/>
                </a:path>
              </a:pathLst>
            </a:custGeom>
            <a:solidFill>
              <a:schemeClr val="bg1"/>
            </a:solidFill>
            <a:ln>
              <a:noFill/>
            </a:ln>
          </p:spPr>
          <p:txBody>
            <a:bodyPr vert="horz" wrap="square" lIns="91440" tIns="45720" rIns="91440" bIns="45720" numCol="1" anchor="t" anchorCtr="0" compatLnSpc="1"/>
            <a:lstStyle/>
            <a:p>
              <a:endParaRPr lang="en-AU">
                <a:cs typeface="+mn-ea"/>
                <a:sym typeface="+mn-lt"/>
              </a:endParaRPr>
            </a:p>
          </p:txBody>
        </p:sp>
        <p:sp>
          <p:nvSpPr>
            <p:cNvPr id="342" name="Freeform 153"/>
            <p:cNvSpPr>
              <a:spLocks noEditPoints="1"/>
            </p:cNvSpPr>
            <p:nvPr/>
          </p:nvSpPr>
          <p:spPr bwMode="auto">
            <a:xfrm>
              <a:off x="4309529" y="3660098"/>
              <a:ext cx="334550" cy="359250"/>
            </a:xfrm>
            <a:custGeom>
              <a:avLst/>
              <a:gdLst>
                <a:gd name="T0" fmla="*/ 207 w 328"/>
                <a:gd name="T1" fmla="*/ 333 h 352"/>
                <a:gd name="T2" fmla="*/ 218 w 328"/>
                <a:gd name="T3" fmla="*/ 345 h 352"/>
                <a:gd name="T4" fmla="*/ 298 w 328"/>
                <a:gd name="T5" fmla="*/ 352 h 352"/>
                <a:gd name="T6" fmla="*/ 311 w 328"/>
                <a:gd name="T7" fmla="*/ 342 h 352"/>
                <a:gd name="T8" fmla="*/ 317 w 328"/>
                <a:gd name="T9" fmla="*/ 276 h 352"/>
                <a:gd name="T10" fmla="*/ 213 w 328"/>
                <a:gd name="T11" fmla="*/ 267 h 352"/>
                <a:gd name="T12" fmla="*/ 207 w 328"/>
                <a:gd name="T13" fmla="*/ 333 h 352"/>
                <a:gd name="T14" fmla="*/ 11 w 328"/>
                <a:gd name="T15" fmla="*/ 276 h 352"/>
                <a:gd name="T16" fmla="*/ 17 w 328"/>
                <a:gd name="T17" fmla="*/ 342 h 352"/>
                <a:gd name="T18" fmla="*/ 30 w 328"/>
                <a:gd name="T19" fmla="*/ 352 h 352"/>
                <a:gd name="T20" fmla="*/ 110 w 328"/>
                <a:gd name="T21" fmla="*/ 345 h 352"/>
                <a:gd name="T22" fmla="*/ 120 w 328"/>
                <a:gd name="T23" fmla="*/ 333 h 352"/>
                <a:gd name="T24" fmla="*/ 114 w 328"/>
                <a:gd name="T25" fmla="*/ 267 h 352"/>
                <a:gd name="T26" fmla="*/ 11 w 328"/>
                <a:gd name="T27" fmla="*/ 276 h 352"/>
                <a:gd name="T28" fmla="*/ 0 w 328"/>
                <a:gd name="T29" fmla="*/ 168 h 352"/>
                <a:gd name="T30" fmla="*/ 7 w 328"/>
                <a:gd name="T31" fmla="*/ 235 h 352"/>
                <a:gd name="T32" fmla="*/ 110 w 328"/>
                <a:gd name="T33" fmla="*/ 227 h 352"/>
                <a:gd name="T34" fmla="*/ 104 w 328"/>
                <a:gd name="T35" fmla="*/ 159 h 352"/>
                <a:gd name="T36" fmla="*/ 104 w 328"/>
                <a:gd name="T37" fmla="*/ 154 h 352"/>
                <a:gd name="T38" fmla="*/ 164 w 328"/>
                <a:gd name="T39" fmla="*/ 98 h 352"/>
                <a:gd name="T40" fmla="*/ 224 w 328"/>
                <a:gd name="T41" fmla="*/ 154 h 352"/>
                <a:gd name="T42" fmla="*/ 224 w 328"/>
                <a:gd name="T43" fmla="*/ 159 h 352"/>
                <a:gd name="T44" fmla="*/ 217 w 328"/>
                <a:gd name="T45" fmla="*/ 227 h 352"/>
                <a:gd name="T46" fmla="*/ 321 w 328"/>
                <a:gd name="T47" fmla="*/ 235 h 352"/>
                <a:gd name="T48" fmla="*/ 327 w 328"/>
                <a:gd name="T49" fmla="*/ 168 h 352"/>
                <a:gd name="T50" fmla="*/ 328 w 328"/>
                <a:gd name="T51" fmla="*/ 154 h 352"/>
                <a:gd name="T52" fmla="*/ 164 w 328"/>
                <a:gd name="T53" fmla="*/ 0 h 352"/>
                <a:gd name="T54" fmla="*/ 0 w 328"/>
                <a:gd name="T55" fmla="*/ 154 h 352"/>
                <a:gd name="T56" fmla="*/ 0 w 328"/>
                <a:gd name="T57" fmla="*/ 16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8" h="352">
                  <a:moveTo>
                    <a:pt x="207" y="333"/>
                  </a:moveTo>
                  <a:cubicBezTo>
                    <a:pt x="206" y="339"/>
                    <a:pt x="211" y="345"/>
                    <a:pt x="218" y="345"/>
                  </a:cubicBezTo>
                  <a:cubicBezTo>
                    <a:pt x="298" y="352"/>
                    <a:pt x="298" y="352"/>
                    <a:pt x="298" y="352"/>
                  </a:cubicBezTo>
                  <a:cubicBezTo>
                    <a:pt x="304" y="352"/>
                    <a:pt x="310" y="348"/>
                    <a:pt x="311" y="342"/>
                  </a:cubicBezTo>
                  <a:cubicBezTo>
                    <a:pt x="317" y="276"/>
                    <a:pt x="317" y="276"/>
                    <a:pt x="317" y="276"/>
                  </a:cubicBezTo>
                  <a:cubicBezTo>
                    <a:pt x="213" y="267"/>
                    <a:pt x="213" y="267"/>
                    <a:pt x="213" y="267"/>
                  </a:cubicBezTo>
                  <a:lnTo>
                    <a:pt x="207" y="333"/>
                  </a:lnTo>
                  <a:close/>
                  <a:moveTo>
                    <a:pt x="11" y="276"/>
                  </a:moveTo>
                  <a:cubicBezTo>
                    <a:pt x="17" y="342"/>
                    <a:pt x="17" y="342"/>
                    <a:pt x="17" y="342"/>
                  </a:cubicBezTo>
                  <a:cubicBezTo>
                    <a:pt x="17" y="348"/>
                    <a:pt x="23" y="352"/>
                    <a:pt x="30" y="352"/>
                  </a:cubicBezTo>
                  <a:cubicBezTo>
                    <a:pt x="110" y="345"/>
                    <a:pt x="110" y="345"/>
                    <a:pt x="110" y="345"/>
                  </a:cubicBezTo>
                  <a:cubicBezTo>
                    <a:pt x="116" y="345"/>
                    <a:pt x="121" y="339"/>
                    <a:pt x="120" y="333"/>
                  </a:cubicBezTo>
                  <a:cubicBezTo>
                    <a:pt x="114" y="267"/>
                    <a:pt x="114" y="267"/>
                    <a:pt x="114" y="267"/>
                  </a:cubicBezTo>
                  <a:lnTo>
                    <a:pt x="11" y="276"/>
                  </a:lnTo>
                  <a:close/>
                  <a:moveTo>
                    <a:pt x="0" y="168"/>
                  </a:moveTo>
                  <a:cubicBezTo>
                    <a:pt x="7" y="235"/>
                    <a:pt x="7" y="235"/>
                    <a:pt x="7" y="235"/>
                  </a:cubicBezTo>
                  <a:cubicBezTo>
                    <a:pt x="110" y="227"/>
                    <a:pt x="110" y="227"/>
                    <a:pt x="110" y="227"/>
                  </a:cubicBezTo>
                  <a:cubicBezTo>
                    <a:pt x="104" y="159"/>
                    <a:pt x="104" y="159"/>
                    <a:pt x="104" y="159"/>
                  </a:cubicBezTo>
                  <a:cubicBezTo>
                    <a:pt x="104" y="157"/>
                    <a:pt x="104" y="156"/>
                    <a:pt x="104" y="154"/>
                  </a:cubicBezTo>
                  <a:cubicBezTo>
                    <a:pt x="104" y="123"/>
                    <a:pt x="131" y="98"/>
                    <a:pt x="164" y="98"/>
                  </a:cubicBezTo>
                  <a:cubicBezTo>
                    <a:pt x="197" y="98"/>
                    <a:pt x="224" y="123"/>
                    <a:pt x="224" y="154"/>
                  </a:cubicBezTo>
                  <a:cubicBezTo>
                    <a:pt x="224" y="156"/>
                    <a:pt x="224" y="157"/>
                    <a:pt x="224" y="159"/>
                  </a:cubicBezTo>
                  <a:cubicBezTo>
                    <a:pt x="217" y="227"/>
                    <a:pt x="217" y="227"/>
                    <a:pt x="217" y="227"/>
                  </a:cubicBezTo>
                  <a:cubicBezTo>
                    <a:pt x="321" y="235"/>
                    <a:pt x="321" y="235"/>
                    <a:pt x="321" y="235"/>
                  </a:cubicBezTo>
                  <a:cubicBezTo>
                    <a:pt x="327" y="168"/>
                    <a:pt x="327" y="168"/>
                    <a:pt x="327" y="168"/>
                  </a:cubicBezTo>
                  <a:cubicBezTo>
                    <a:pt x="328" y="163"/>
                    <a:pt x="328" y="159"/>
                    <a:pt x="328" y="154"/>
                  </a:cubicBezTo>
                  <a:cubicBezTo>
                    <a:pt x="328" y="69"/>
                    <a:pt x="254" y="0"/>
                    <a:pt x="164" y="0"/>
                  </a:cubicBezTo>
                  <a:cubicBezTo>
                    <a:pt x="73" y="0"/>
                    <a:pt x="0" y="69"/>
                    <a:pt x="0" y="154"/>
                  </a:cubicBezTo>
                  <a:cubicBezTo>
                    <a:pt x="0" y="159"/>
                    <a:pt x="0" y="163"/>
                    <a:pt x="0" y="168"/>
                  </a:cubicBezTo>
                  <a:close/>
                </a:path>
              </a:pathLst>
            </a:custGeom>
            <a:solidFill>
              <a:schemeClr val="bg1"/>
            </a:solidFill>
            <a:ln>
              <a:noFill/>
            </a:ln>
          </p:spPr>
          <p:txBody>
            <a:bodyPr vert="horz" wrap="square" lIns="91440" tIns="45720" rIns="91440" bIns="45720" numCol="1" anchor="t" anchorCtr="0" compatLnSpc="1"/>
            <a:lstStyle/>
            <a:p>
              <a:endParaRPr lang="en-AU">
                <a:cs typeface="+mn-ea"/>
                <a:sym typeface="+mn-lt"/>
              </a:endParaRPr>
            </a:p>
          </p:txBody>
        </p:sp>
        <p:sp>
          <p:nvSpPr>
            <p:cNvPr id="343" name="Freeform 154"/>
            <p:cNvSpPr>
              <a:spLocks noEditPoints="1"/>
            </p:cNvSpPr>
            <p:nvPr/>
          </p:nvSpPr>
          <p:spPr bwMode="auto">
            <a:xfrm>
              <a:off x="7506059" y="3608784"/>
              <a:ext cx="361111" cy="361158"/>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endParaRPr lang="en-AU">
                <a:cs typeface="+mn-ea"/>
                <a:sym typeface="+mn-lt"/>
              </a:endParaRPr>
            </a:p>
          </p:txBody>
        </p:sp>
        <p:sp>
          <p:nvSpPr>
            <p:cNvPr id="344" name="Freeform 34"/>
            <p:cNvSpPr>
              <a:spLocks noEditPoints="1"/>
            </p:cNvSpPr>
            <p:nvPr/>
          </p:nvSpPr>
          <p:spPr bwMode="auto">
            <a:xfrm>
              <a:off x="6756876" y="5069356"/>
              <a:ext cx="351505" cy="351550"/>
            </a:xfrm>
            <a:custGeom>
              <a:avLst/>
              <a:gdLst>
                <a:gd name="T0" fmla="*/ 222 w 368"/>
                <a:gd name="T1" fmla="*/ 0 h 368"/>
                <a:gd name="T2" fmla="*/ 77 w 368"/>
                <a:gd name="T3" fmla="*/ 133 h 368"/>
                <a:gd name="T4" fmla="*/ 0 w 368"/>
                <a:gd name="T5" fmla="*/ 247 h 368"/>
                <a:gd name="T6" fmla="*/ 121 w 368"/>
                <a:gd name="T7" fmla="*/ 368 h 368"/>
                <a:gd name="T8" fmla="*/ 234 w 368"/>
                <a:gd name="T9" fmla="*/ 290 h 368"/>
                <a:gd name="T10" fmla="*/ 368 w 368"/>
                <a:gd name="T11" fmla="*/ 145 h 368"/>
                <a:gd name="T12" fmla="*/ 222 w 368"/>
                <a:gd name="T13" fmla="*/ 0 h 368"/>
                <a:gd name="T14" fmla="*/ 121 w 368"/>
                <a:gd name="T15" fmla="*/ 327 h 368"/>
                <a:gd name="T16" fmla="*/ 40 w 368"/>
                <a:gd name="T17" fmla="*/ 247 h 368"/>
                <a:gd name="T18" fmla="*/ 80 w 368"/>
                <a:gd name="T19" fmla="*/ 177 h 368"/>
                <a:gd name="T20" fmla="*/ 191 w 368"/>
                <a:gd name="T21" fmla="*/ 287 h 368"/>
                <a:gd name="T22" fmla="*/ 121 w 368"/>
                <a:gd name="T23" fmla="*/ 327 h 368"/>
                <a:gd name="T24" fmla="*/ 122 w 368"/>
                <a:gd name="T25" fmla="*/ 166 h 368"/>
                <a:gd name="T26" fmla="*/ 202 w 368"/>
                <a:gd name="T27" fmla="*/ 245 h 368"/>
                <a:gd name="T28" fmla="*/ 122 w 368"/>
                <a:gd name="T29" fmla="*/ 166 h 368"/>
                <a:gd name="T30" fmla="*/ 243 w 368"/>
                <a:gd name="T31" fmla="*/ 245 h 368"/>
                <a:gd name="T32" fmla="*/ 122 w 368"/>
                <a:gd name="T33" fmla="*/ 125 h 368"/>
                <a:gd name="T34" fmla="*/ 222 w 368"/>
                <a:gd name="T35" fmla="*/ 44 h 368"/>
                <a:gd name="T36" fmla="*/ 324 w 368"/>
                <a:gd name="T37" fmla="*/ 145 h 368"/>
                <a:gd name="T38" fmla="*/ 243 w 368"/>
                <a:gd name="T39" fmla="*/ 245 h 368"/>
                <a:gd name="T40" fmla="*/ 41 w 368"/>
                <a:gd name="T41" fmla="*/ 86 h 368"/>
                <a:gd name="T42" fmla="*/ 83 w 368"/>
                <a:gd name="T43" fmla="*/ 45 h 368"/>
                <a:gd name="T44" fmla="*/ 41 w 368"/>
                <a:gd name="T45" fmla="*/ 3 h 368"/>
                <a:gd name="T46" fmla="*/ 0 w 368"/>
                <a:gd name="T47" fmla="*/ 45 h 368"/>
                <a:gd name="T48" fmla="*/ 41 w 368"/>
                <a:gd name="T49" fmla="*/ 86 h 368"/>
                <a:gd name="T50" fmla="*/ 41 w 368"/>
                <a:gd name="T51" fmla="*/ 22 h 368"/>
                <a:gd name="T52" fmla="*/ 64 w 368"/>
                <a:gd name="T53" fmla="*/ 45 h 368"/>
                <a:gd name="T54" fmla="*/ 41 w 368"/>
                <a:gd name="T55" fmla="*/ 68 h 368"/>
                <a:gd name="T56" fmla="*/ 18 w 368"/>
                <a:gd name="T57" fmla="*/ 45 h 368"/>
                <a:gd name="T58" fmla="*/ 41 w 368"/>
                <a:gd name="T59" fmla="*/ 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68">
                  <a:moveTo>
                    <a:pt x="222" y="0"/>
                  </a:moveTo>
                  <a:cubicBezTo>
                    <a:pt x="146" y="0"/>
                    <a:pt x="83" y="59"/>
                    <a:pt x="77" y="133"/>
                  </a:cubicBezTo>
                  <a:cubicBezTo>
                    <a:pt x="32" y="151"/>
                    <a:pt x="0" y="195"/>
                    <a:pt x="0" y="247"/>
                  </a:cubicBezTo>
                  <a:cubicBezTo>
                    <a:pt x="0" y="313"/>
                    <a:pt x="54" y="368"/>
                    <a:pt x="121" y="368"/>
                  </a:cubicBezTo>
                  <a:cubicBezTo>
                    <a:pt x="173" y="368"/>
                    <a:pt x="217" y="336"/>
                    <a:pt x="234" y="290"/>
                  </a:cubicBezTo>
                  <a:cubicBezTo>
                    <a:pt x="309" y="284"/>
                    <a:pt x="368" y="221"/>
                    <a:pt x="368" y="145"/>
                  </a:cubicBezTo>
                  <a:cubicBezTo>
                    <a:pt x="368" y="65"/>
                    <a:pt x="302" y="0"/>
                    <a:pt x="222" y="0"/>
                  </a:cubicBezTo>
                  <a:close/>
                  <a:moveTo>
                    <a:pt x="121" y="327"/>
                  </a:moveTo>
                  <a:cubicBezTo>
                    <a:pt x="77" y="327"/>
                    <a:pt x="40" y="291"/>
                    <a:pt x="40" y="247"/>
                  </a:cubicBezTo>
                  <a:cubicBezTo>
                    <a:pt x="40" y="217"/>
                    <a:pt x="56" y="191"/>
                    <a:pt x="80" y="177"/>
                  </a:cubicBezTo>
                  <a:cubicBezTo>
                    <a:pt x="92" y="232"/>
                    <a:pt x="136" y="275"/>
                    <a:pt x="191" y="287"/>
                  </a:cubicBezTo>
                  <a:cubicBezTo>
                    <a:pt x="177" y="311"/>
                    <a:pt x="151" y="327"/>
                    <a:pt x="121" y="327"/>
                  </a:cubicBezTo>
                  <a:close/>
                  <a:moveTo>
                    <a:pt x="122" y="166"/>
                  </a:moveTo>
                  <a:cubicBezTo>
                    <a:pt x="166" y="166"/>
                    <a:pt x="201" y="202"/>
                    <a:pt x="202" y="245"/>
                  </a:cubicBezTo>
                  <a:cubicBezTo>
                    <a:pt x="162" y="237"/>
                    <a:pt x="131" y="206"/>
                    <a:pt x="122" y="166"/>
                  </a:cubicBezTo>
                  <a:close/>
                  <a:moveTo>
                    <a:pt x="243" y="245"/>
                  </a:moveTo>
                  <a:cubicBezTo>
                    <a:pt x="242" y="179"/>
                    <a:pt x="188" y="126"/>
                    <a:pt x="122" y="125"/>
                  </a:cubicBezTo>
                  <a:cubicBezTo>
                    <a:pt x="132" y="79"/>
                    <a:pt x="173" y="44"/>
                    <a:pt x="222" y="44"/>
                  </a:cubicBezTo>
                  <a:cubicBezTo>
                    <a:pt x="278" y="44"/>
                    <a:pt x="324" y="89"/>
                    <a:pt x="324" y="145"/>
                  </a:cubicBezTo>
                  <a:cubicBezTo>
                    <a:pt x="324" y="194"/>
                    <a:pt x="289" y="236"/>
                    <a:pt x="243" y="245"/>
                  </a:cubicBezTo>
                  <a:close/>
                  <a:moveTo>
                    <a:pt x="41" y="86"/>
                  </a:moveTo>
                  <a:cubicBezTo>
                    <a:pt x="64" y="86"/>
                    <a:pt x="83" y="68"/>
                    <a:pt x="83" y="45"/>
                  </a:cubicBezTo>
                  <a:cubicBezTo>
                    <a:pt x="83" y="22"/>
                    <a:pt x="64" y="3"/>
                    <a:pt x="41" y="3"/>
                  </a:cubicBezTo>
                  <a:cubicBezTo>
                    <a:pt x="18" y="3"/>
                    <a:pt x="0" y="22"/>
                    <a:pt x="0" y="45"/>
                  </a:cubicBezTo>
                  <a:cubicBezTo>
                    <a:pt x="0" y="68"/>
                    <a:pt x="18" y="86"/>
                    <a:pt x="41" y="86"/>
                  </a:cubicBezTo>
                  <a:close/>
                  <a:moveTo>
                    <a:pt x="41" y="22"/>
                  </a:moveTo>
                  <a:cubicBezTo>
                    <a:pt x="54" y="22"/>
                    <a:pt x="64" y="32"/>
                    <a:pt x="64" y="45"/>
                  </a:cubicBezTo>
                  <a:cubicBezTo>
                    <a:pt x="64" y="57"/>
                    <a:pt x="54" y="68"/>
                    <a:pt x="41" y="68"/>
                  </a:cubicBezTo>
                  <a:cubicBezTo>
                    <a:pt x="29" y="68"/>
                    <a:pt x="18" y="57"/>
                    <a:pt x="18" y="45"/>
                  </a:cubicBezTo>
                  <a:cubicBezTo>
                    <a:pt x="18" y="32"/>
                    <a:pt x="29" y="22"/>
                    <a:pt x="41" y="22"/>
                  </a:cubicBezTo>
                  <a:close/>
                </a:path>
              </a:pathLst>
            </a:custGeom>
            <a:solidFill>
              <a:schemeClr val="bg1"/>
            </a:solidFill>
            <a:ln>
              <a:noFill/>
            </a:ln>
          </p:spPr>
          <p:txBody>
            <a:bodyPr vert="horz" wrap="square" lIns="91440" tIns="45720" rIns="91440" bIns="45720" numCol="1" anchor="t" anchorCtr="0" compatLnSpc="1"/>
            <a:lstStyle/>
            <a:p>
              <a:endParaRPr lang="en-AU">
                <a:cs typeface="+mn-ea"/>
                <a:sym typeface="+mn-lt"/>
              </a:endParaRPr>
            </a:p>
          </p:txBody>
        </p:sp>
      </p:grpSp>
      <p:grpSp>
        <p:nvGrpSpPr>
          <p:cNvPr id="4" name="组合 344"/>
          <p:cNvGrpSpPr/>
          <p:nvPr/>
        </p:nvGrpSpPr>
        <p:grpSpPr>
          <a:xfrm>
            <a:off x="1292992" y="1540112"/>
            <a:ext cx="6643695" cy="2959840"/>
            <a:chOff x="692801" y="1607708"/>
            <a:chExt cx="10945677" cy="4877054"/>
          </a:xfrm>
        </p:grpSpPr>
        <p:grpSp>
          <p:nvGrpSpPr>
            <p:cNvPr id="5" name="组合 345"/>
            <p:cNvGrpSpPr/>
            <p:nvPr/>
          </p:nvGrpSpPr>
          <p:grpSpPr>
            <a:xfrm>
              <a:off x="1179589" y="1611787"/>
              <a:ext cx="3019570" cy="1236023"/>
              <a:chOff x="1179589" y="1611787"/>
              <a:chExt cx="3019570" cy="1236023"/>
            </a:xfrm>
          </p:grpSpPr>
          <p:sp>
            <p:nvSpPr>
              <p:cNvPr id="362" name="Rectangle 24"/>
              <p:cNvSpPr/>
              <p:nvPr/>
            </p:nvSpPr>
            <p:spPr>
              <a:xfrm>
                <a:off x="1489636" y="1611787"/>
                <a:ext cx="2527265" cy="456282"/>
              </a:xfrm>
              <a:prstGeom prst="rect">
                <a:avLst/>
              </a:prstGeom>
            </p:spPr>
            <p:txBody>
              <a:bodyPr wrap="square">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a:t>
                </a: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a:t>
                </a:r>
                <a:endParaRPr 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63" name="矩形 362"/>
              <p:cNvSpPr/>
              <p:nvPr/>
            </p:nvSpPr>
            <p:spPr>
              <a:xfrm>
                <a:off x="1179589" y="1935246"/>
                <a:ext cx="3019570" cy="912564"/>
              </a:xfrm>
              <a:prstGeom prst="rect">
                <a:avLst/>
              </a:prstGeom>
            </p:spPr>
            <p:txBody>
              <a:bodyPr wrap="square">
                <a:spAutoFit/>
              </a:bodyPr>
              <a:lstStyle/>
              <a:p>
                <a:pPr algn="r">
                  <a:lnSpc>
                    <a:spcPts val="12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 name="组合 346"/>
            <p:cNvGrpSpPr/>
            <p:nvPr/>
          </p:nvGrpSpPr>
          <p:grpSpPr>
            <a:xfrm>
              <a:off x="692801" y="3354343"/>
              <a:ext cx="2933535" cy="1236023"/>
              <a:chOff x="1181652" y="1611787"/>
              <a:chExt cx="2933535" cy="1236023"/>
            </a:xfrm>
          </p:grpSpPr>
          <p:sp>
            <p:nvSpPr>
              <p:cNvPr id="360" name="Rectangle 24"/>
              <p:cNvSpPr/>
              <p:nvPr/>
            </p:nvSpPr>
            <p:spPr>
              <a:xfrm>
                <a:off x="1489637" y="1611787"/>
                <a:ext cx="2527267" cy="456282"/>
              </a:xfrm>
              <a:prstGeom prst="rect">
                <a:avLst/>
              </a:prstGeom>
            </p:spPr>
            <p:txBody>
              <a:bodyPr wrap="square">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a:t>
                </a: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a:t>
                </a:r>
                <a:endParaRPr 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61" name="矩形 360"/>
              <p:cNvSpPr/>
              <p:nvPr/>
            </p:nvSpPr>
            <p:spPr>
              <a:xfrm>
                <a:off x="1181652" y="1935246"/>
                <a:ext cx="2933535" cy="912564"/>
              </a:xfrm>
              <a:prstGeom prst="rect">
                <a:avLst/>
              </a:prstGeom>
            </p:spPr>
            <p:txBody>
              <a:bodyPr wrap="square">
                <a:spAutoFit/>
              </a:bodyPr>
              <a:lstStyle/>
              <a:p>
                <a:pPr algn="r">
                  <a:lnSpc>
                    <a:spcPts val="12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8" name="组合 347"/>
            <p:cNvGrpSpPr/>
            <p:nvPr/>
          </p:nvGrpSpPr>
          <p:grpSpPr>
            <a:xfrm>
              <a:off x="1202889" y="5248739"/>
              <a:ext cx="3019570" cy="1236023"/>
              <a:chOff x="1202889" y="1611787"/>
              <a:chExt cx="3019570" cy="1236023"/>
            </a:xfrm>
          </p:grpSpPr>
          <p:sp>
            <p:nvSpPr>
              <p:cNvPr id="358" name="Rectangle 24"/>
              <p:cNvSpPr/>
              <p:nvPr/>
            </p:nvSpPr>
            <p:spPr>
              <a:xfrm>
                <a:off x="1489638" y="1611787"/>
                <a:ext cx="2527267" cy="456282"/>
              </a:xfrm>
              <a:prstGeom prst="rect">
                <a:avLst/>
              </a:prstGeom>
            </p:spPr>
            <p:txBody>
              <a:bodyPr wrap="square">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a:t>
                </a: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a:t>
                </a:r>
                <a:endParaRPr 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9" name="矩形 358"/>
              <p:cNvSpPr/>
              <p:nvPr/>
            </p:nvSpPr>
            <p:spPr>
              <a:xfrm>
                <a:off x="1202889" y="1935246"/>
                <a:ext cx="3019570" cy="912564"/>
              </a:xfrm>
              <a:prstGeom prst="rect">
                <a:avLst/>
              </a:prstGeom>
            </p:spPr>
            <p:txBody>
              <a:bodyPr wrap="square">
                <a:spAutoFit/>
              </a:bodyPr>
              <a:lstStyle/>
              <a:p>
                <a:pPr algn="r">
                  <a:lnSpc>
                    <a:spcPts val="12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9" name="组合 348"/>
            <p:cNvGrpSpPr/>
            <p:nvPr/>
          </p:nvGrpSpPr>
          <p:grpSpPr>
            <a:xfrm>
              <a:off x="8204579" y="5248739"/>
              <a:ext cx="3000678" cy="1236023"/>
              <a:chOff x="1558459" y="1611787"/>
              <a:chExt cx="3000678" cy="1236023"/>
            </a:xfrm>
          </p:grpSpPr>
          <p:sp>
            <p:nvSpPr>
              <p:cNvPr id="356" name="Rectangle 24"/>
              <p:cNvSpPr/>
              <p:nvPr/>
            </p:nvSpPr>
            <p:spPr>
              <a:xfrm>
                <a:off x="1558459" y="1611787"/>
                <a:ext cx="2527267" cy="456282"/>
              </a:xfrm>
              <a:prstGeom prst="rect">
                <a:avLst/>
              </a:prstGeom>
            </p:spPr>
            <p:txBody>
              <a:bodyPr wrap="square">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a:t>
                </a: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a:t>
                </a:r>
                <a:endParaRPr 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7" name="矩形 356"/>
              <p:cNvSpPr/>
              <p:nvPr/>
            </p:nvSpPr>
            <p:spPr>
              <a:xfrm>
                <a:off x="1558459" y="1935246"/>
                <a:ext cx="3000678" cy="912564"/>
              </a:xfrm>
              <a:prstGeom prst="rect">
                <a:avLst/>
              </a:prstGeom>
            </p:spPr>
            <p:txBody>
              <a:bodyPr wrap="square">
                <a:spAutoFit/>
              </a:bodyPr>
              <a:lstStyle/>
              <a:p>
                <a:pPr>
                  <a:lnSpc>
                    <a:spcPts val="12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0" name="组合 349"/>
            <p:cNvGrpSpPr/>
            <p:nvPr/>
          </p:nvGrpSpPr>
          <p:grpSpPr>
            <a:xfrm>
              <a:off x="8660132" y="3355316"/>
              <a:ext cx="2978346" cy="1236023"/>
              <a:chOff x="1558459" y="1611787"/>
              <a:chExt cx="2978346" cy="1236023"/>
            </a:xfrm>
          </p:grpSpPr>
          <p:sp>
            <p:nvSpPr>
              <p:cNvPr id="354" name="Rectangle 24"/>
              <p:cNvSpPr/>
              <p:nvPr/>
            </p:nvSpPr>
            <p:spPr>
              <a:xfrm>
                <a:off x="1558459" y="1611787"/>
                <a:ext cx="2527267" cy="456282"/>
              </a:xfrm>
              <a:prstGeom prst="rect">
                <a:avLst/>
              </a:prstGeom>
            </p:spPr>
            <p:txBody>
              <a:bodyPr wrap="square">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a:t>
                </a: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a:t>
                </a:r>
                <a:endParaRPr 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5" name="矩形 354"/>
              <p:cNvSpPr/>
              <p:nvPr/>
            </p:nvSpPr>
            <p:spPr>
              <a:xfrm>
                <a:off x="1558459" y="1935246"/>
                <a:ext cx="2978346" cy="912564"/>
              </a:xfrm>
              <a:prstGeom prst="rect">
                <a:avLst/>
              </a:prstGeom>
            </p:spPr>
            <p:txBody>
              <a:bodyPr wrap="square">
                <a:spAutoFit/>
              </a:bodyPr>
              <a:lstStyle/>
              <a:p>
                <a:pPr>
                  <a:lnSpc>
                    <a:spcPts val="12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1" name="组合 350"/>
            <p:cNvGrpSpPr/>
            <p:nvPr/>
          </p:nvGrpSpPr>
          <p:grpSpPr>
            <a:xfrm>
              <a:off x="8199311" y="1607708"/>
              <a:ext cx="2915413" cy="1236023"/>
              <a:chOff x="1558458" y="1611787"/>
              <a:chExt cx="2915413" cy="1236023"/>
            </a:xfrm>
          </p:grpSpPr>
          <p:sp>
            <p:nvSpPr>
              <p:cNvPr id="352" name="Rectangle 24"/>
              <p:cNvSpPr/>
              <p:nvPr/>
            </p:nvSpPr>
            <p:spPr>
              <a:xfrm>
                <a:off x="1558460" y="1611787"/>
                <a:ext cx="2527267" cy="456282"/>
              </a:xfrm>
              <a:prstGeom prst="rect">
                <a:avLst/>
              </a:prstGeom>
            </p:spPr>
            <p:txBody>
              <a:bodyPr wrap="square">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a:t>
                </a: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a:t>
                </a:r>
                <a:endParaRPr lang="en-US" sz="1200" b="1" dirty="0" smtClean="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3" name="矩形 352"/>
              <p:cNvSpPr/>
              <p:nvPr/>
            </p:nvSpPr>
            <p:spPr>
              <a:xfrm>
                <a:off x="1558458" y="1935246"/>
                <a:ext cx="2915413" cy="912564"/>
              </a:xfrm>
              <a:prstGeom prst="rect">
                <a:avLst/>
              </a:prstGeom>
            </p:spPr>
            <p:txBody>
              <a:bodyPr wrap="square">
                <a:spAutoFit/>
              </a:bodyPr>
              <a:lstStyle/>
              <a:p>
                <a:pPr>
                  <a:lnSpc>
                    <a:spcPts val="12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sp>
        <p:nvSpPr>
          <p:cNvPr id="365" name="Rectangle 24"/>
          <p:cNvSpPr/>
          <p:nvPr/>
        </p:nvSpPr>
        <p:spPr>
          <a:xfrm>
            <a:off x="4066783" y="2648465"/>
            <a:ext cx="977110" cy="438465"/>
          </a:xfrm>
          <a:prstGeom prst="rect">
            <a:avLst/>
          </a:prstGeom>
        </p:spPr>
        <p:txBody>
          <a:bodyPr wrap="square" lIns="68577" tIns="34289" rIns="68577" bIns="34289">
            <a:spAutoFit/>
          </a:bodyPr>
          <a:lstStyle/>
          <a:p>
            <a:pPr algn="ctr"/>
            <a:r>
              <a:rPr lang="zh-CN" altLang="en-US" sz="1200" b="1" dirty="0" smtClean="0">
                <a:solidFill>
                  <a:schemeClr val="bg1">
                    <a:lumMod val="50000"/>
                  </a:schemeClr>
                </a:solidFill>
                <a:cs typeface="+mn-ea"/>
                <a:sym typeface="+mn-lt"/>
              </a:rPr>
              <a:t>点击</a:t>
            </a:r>
            <a:endParaRPr lang="en-US" altLang="zh-CN" sz="1200" b="1" dirty="0" smtClean="0">
              <a:solidFill>
                <a:schemeClr val="bg1">
                  <a:lumMod val="50000"/>
                </a:schemeClr>
              </a:solidFill>
              <a:cs typeface="+mn-ea"/>
              <a:sym typeface="+mn-lt"/>
            </a:endParaRPr>
          </a:p>
          <a:p>
            <a:pPr algn="ctr"/>
            <a:r>
              <a:rPr lang="zh-CN" altLang="en-US" sz="1200" b="1" dirty="0" smtClean="0">
                <a:solidFill>
                  <a:schemeClr val="bg1">
                    <a:lumMod val="50000"/>
                  </a:schemeClr>
                </a:solidFill>
                <a:cs typeface="+mn-ea"/>
                <a:sym typeface="+mn-lt"/>
              </a:rPr>
              <a:t>输入标题</a:t>
            </a:r>
            <a:endParaRPr lang="en-US" sz="1200" b="1" dirty="0" smtClean="0">
              <a:solidFill>
                <a:schemeClr val="bg1">
                  <a:lumMod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5"/>
                                        </p:tgtEl>
                                        <p:attrNameLst>
                                          <p:attrName>style.visibility</p:attrName>
                                        </p:attrNameLst>
                                      </p:cBhvr>
                                      <p:to>
                                        <p:strVal val="visible"/>
                                      </p:to>
                                    </p:set>
                                    <p:anim calcmode="lin" valueType="num">
                                      <p:cBhvr>
                                        <p:cTn id="7" dur="500" fill="hold"/>
                                        <p:tgtEl>
                                          <p:spTgt spid="365"/>
                                        </p:tgtEl>
                                        <p:attrNameLst>
                                          <p:attrName>ppt_w</p:attrName>
                                        </p:attrNameLst>
                                      </p:cBhvr>
                                      <p:tavLst>
                                        <p:tav tm="0">
                                          <p:val>
                                            <p:fltVal val="0"/>
                                          </p:val>
                                        </p:tav>
                                        <p:tav tm="100000">
                                          <p:val>
                                            <p:strVal val="#ppt_w"/>
                                          </p:val>
                                        </p:tav>
                                      </p:tavLst>
                                    </p:anim>
                                    <p:anim calcmode="lin" valueType="num">
                                      <p:cBhvr>
                                        <p:cTn id="8" dur="500" fill="hold"/>
                                        <p:tgtEl>
                                          <p:spTgt spid="365"/>
                                        </p:tgtEl>
                                        <p:attrNameLst>
                                          <p:attrName>ppt_h</p:attrName>
                                        </p:attrNameLst>
                                      </p:cBhvr>
                                      <p:tavLst>
                                        <p:tav tm="0">
                                          <p:val>
                                            <p:fltVal val="0"/>
                                          </p:val>
                                        </p:tav>
                                        <p:tav tm="100000">
                                          <p:val>
                                            <p:strVal val="#ppt_h"/>
                                          </p:val>
                                        </p:tav>
                                      </p:tavLst>
                                    </p:anim>
                                    <p:animEffect transition="in" filter="fade">
                                      <p:cBhvr>
                                        <p:cTn id="9" dur="500"/>
                                        <p:tgtEl>
                                          <p:spTgt spid="365"/>
                                        </p:tgtEl>
                                      </p:cBhvr>
                                    </p:animEffect>
                                  </p:childTnLst>
                                </p:cTn>
                              </p:par>
                            </p:childTnLst>
                          </p:cTn>
                        </p:par>
                        <p:par>
                          <p:cTn id="10" fill="hold">
                            <p:stCondLst>
                              <p:cond delay="500"/>
                            </p:stCondLst>
                            <p:childTnLst>
                              <p:par>
                                <p:cTn id="11" presetID="21"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2)">
                                      <p:cBhvr>
                                        <p:cTn id="13" dur="1250"/>
                                        <p:tgtEl>
                                          <p:spTgt spid="2"/>
                                        </p:tgtEl>
                                      </p:cBhvr>
                                    </p:animEffect>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Effect transition="in" filter="fade">
                                      <p:cBhvr>
                                        <p:cTn id="19" dur="750"/>
                                        <p:tgtEl>
                                          <p:spTgt spid="3"/>
                                        </p:tgtEl>
                                      </p:cBhvr>
                                    </p:animEffect>
                                  </p:childTnLst>
                                </p:cTn>
                              </p:par>
                            </p:childTnLst>
                          </p:cTn>
                        </p:par>
                        <p:par>
                          <p:cTn id="20" fill="hold">
                            <p:stCondLst>
                              <p:cond delay="3000"/>
                            </p:stCondLst>
                            <p:childTnLst>
                              <p:par>
                                <p:cTn id="21" presetID="23" presetClass="entr" presetSubtype="288" fill="hold" nodeType="afterEffect">
                                  <p:stCondLst>
                                    <p:cond delay="250"/>
                                  </p:stCondLst>
                                  <p:childTnLst>
                                    <p:set>
                                      <p:cBhvr>
                                        <p:cTn id="22" dur="1" fill="hold">
                                          <p:stCondLst>
                                            <p:cond delay="0"/>
                                          </p:stCondLst>
                                        </p:cTn>
                                        <p:tgtEl>
                                          <p:spTgt spid="4"/>
                                        </p:tgtEl>
                                        <p:attrNameLst>
                                          <p:attrName>style.visibility</p:attrName>
                                        </p:attrNameLst>
                                      </p:cBhvr>
                                      <p:to>
                                        <p:strVal val="visible"/>
                                      </p:to>
                                    </p:set>
                                    <p:anim calcmode="lin" valueType="num">
                                      <p:cBhvr>
                                        <p:cTn id="23" dur="750" fill="hold"/>
                                        <p:tgtEl>
                                          <p:spTgt spid="4"/>
                                        </p:tgtEl>
                                        <p:attrNameLst>
                                          <p:attrName>ppt_w</p:attrName>
                                        </p:attrNameLst>
                                      </p:cBhvr>
                                      <p:tavLst>
                                        <p:tav tm="0">
                                          <p:val>
                                            <p:strVal val="4/3*#ppt_w"/>
                                          </p:val>
                                        </p:tav>
                                        <p:tav tm="100000">
                                          <p:val>
                                            <p:strVal val="#ppt_w"/>
                                          </p:val>
                                        </p:tav>
                                      </p:tavLst>
                                    </p:anim>
                                    <p:anim calcmode="lin" valueType="num">
                                      <p:cBhvr>
                                        <p:cTn id="24" dur="750" fill="hold"/>
                                        <p:tgtEl>
                                          <p:spTgt spid="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Rectangle 10"/>
          <p:cNvSpPr/>
          <p:nvPr/>
        </p:nvSpPr>
        <p:spPr>
          <a:xfrm>
            <a:off x="3889088" y="1200151"/>
            <a:ext cx="4341584" cy="2992375"/>
          </a:xfrm>
          <a:prstGeom prst="rect">
            <a:avLst/>
          </a:prstGeom>
          <a:blipFill>
            <a:blip r:embed="rId1" cstate="print"/>
            <a:stretch>
              <a:fillRect/>
            </a:stretch>
          </a:blipFill>
          <a:ln w="25400" cap="flat" cmpd="sng" algn="ctr">
            <a:noFill/>
            <a:prstDash val="solid"/>
          </a:ln>
          <a:effectLst/>
        </p:spPr>
        <p:txBody>
          <a:bodyPr lIns="68577" tIns="34289" rIns="68577" bIns="34289" anchor="ctr"/>
          <a:lstStyle/>
          <a:p>
            <a:pPr algn="ctr" defTabSz="685165">
              <a:defRPr/>
            </a:pPr>
            <a:endParaRPr lang="zh-CN" altLang="zh-CN" sz="1400" kern="0" dirty="0">
              <a:solidFill>
                <a:srgbClr val="FFFFFF"/>
              </a:solidFill>
              <a:cs typeface="+mn-ea"/>
              <a:sym typeface="+mn-lt"/>
            </a:endParaRPr>
          </a:p>
        </p:txBody>
      </p:sp>
      <p:sp>
        <p:nvSpPr>
          <p:cNvPr id="227" name="Rectangle 22"/>
          <p:cNvSpPr/>
          <p:nvPr/>
        </p:nvSpPr>
        <p:spPr>
          <a:xfrm>
            <a:off x="914519" y="1778973"/>
            <a:ext cx="4354600" cy="873045"/>
          </a:xfrm>
          <a:prstGeom prst="roundRect">
            <a:avLst>
              <a:gd name="adj" fmla="val 6247"/>
            </a:avLst>
          </a:prstGeom>
          <a:solidFill>
            <a:schemeClr val="accent1"/>
          </a:solidFill>
          <a:ln w="25400" cap="flat" cmpd="sng" algn="ctr">
            <a:noFill/>
            <a:prstDash val="solid"/>
          </a:ln>
          <a:effectLst/>
        </p:spPr>
        <p:txBody>
          <a:bodyPr lIns="68577" tIns="34289" rIns="68577" bIns="34289" anchor="ctr"/>
          <a:lstStyle/>
          <a:p>
            <a:pPr algn="ctr" defTabSz="685165">
              <a:defRPr/>
            </a:pPr>
            <a:endParaRPr lang="en-US" sz="1400" kern="0" dirty="0">
              <a:solidFill>
                <a:sysClr val="window" lastClr="FFFFFF"/>
              </a:solidFill>
              <a:cs typeface="+mn-ea"/>
              <a:sym typeface="+mn-lt"/>
            </a:endParaRPr>
          </a:p>
        </p:txBody>
      </p:sp>
      <p:sp>
        <p:nvSpPr>
          <p:cNvPr id="228" name="TextBox 227"/>
          <p:cNvSpPr txBox="1"/>
          <p:nvPr/>
        </p:nvSpPr>
        <p:spPr>
          <a:xfrm>
            <a:off x="1337798" y="1944396"/>
            <a:ext cx="2446435" cy="346160"/>
          </a:xfrm>
          <a:prstGeom prst="rect">
            <a:avLst/>
          </a:prstGeom>
          <a:noFill/>
        </p:spPr>
        <p:txBody>
          <a:bodyPr wrap="none" lIns="68577" tIns="34289" rIns="68577" bIns="34289" rtlCol="0">
            <a:spAutoFit/>
          </a:bodyPr>
          <a:lstStyle/>
          <a:p>
            <a:pPr defTabSz="685165">
              <a:defRPr/>
            </a:pPr>
            <a:r>
              <a:rPr lang="zh-CN" altLang="en-US" kern="0" dirty="0" smtClean="0">
                <a:solidFill>
                  <a:sysClr val="window" lastClr="FFFFFF"/>
                </a:solidFill>
                <a:cs typeface="+mn-ea"/>
                <a:sym typeface="+mn-lt"/>
              </a:rPr>
              <a:t>公司名称有限责任公司</a:t>
            </a:r>
            <a:endParaRPr lang="en-US" kern="0" dirty="0">
              <a:solidFill>
                <a:sysClr val="window" lastClr="FFFFFF"/>
              </a:solidFill>
              <a:cs typeface="+mn-ea"/>
              <a:sym typeface="+mn-lt"/>
            </a:endParaRPr>
          </a:p>
        </p:txBody>
      </p:sp>
      <p:sp>
        <p:nvSpPr>
          <p:cNvPr id="229" name="TextBox 228"/>
          <p:cNvSpPr txBox="1"/>
          <p:nvPr/>
        </p:nvSpPr>
        <p:spPr>
          <a:xfrm>
            <a:off x="1337797" y="2271319"/>
            <a:ext cx="2407970" cy="207703"/>
          </a:xfrm>
          <a:prstGeom prst="rect">
            <a:avLst/>
          </a:prstGeom>
          <a:noFill/>
        </p:spPr>
        <p:txBody>
          <a:bodyPr wrap="none" lIns="68577" tIns="34289" rIns="68577" bIns="34289" rtlCol="0">
            <a:spAutoFit/>
          </a:bodyPr>
          <a:lstStyle/>
          <a:p>
            <a:pPr defTabSz="685165">
              <a:defRPr/>
            </a:pPr>
            <a:r>
              <a:rPr lang="en-US" altLang="zh-CN" sz="900" kern="0" dirty="0" smtClean="0">
                <a:solidFill>
                  <a:sysClr val="window" lastClr="FFFFFF"/>
                </a:solidFill>
                <a:cs typeface="+mn-ea"/>
                <a:sym typeface="+mn-lt"/>
              </a:rPr>
              <a:t>COMPANY NAME / </a:t>
            </a:r>
            <a:r>
              <a:rPr lang="en-US" sz="900" kern="0" dirty="0" smtClean="0">
                <a:solidFill>
                  <a:sysClr val="window" lastClr="FFFFFF"/>
                </a:solidFill>
                <a:cs typeface="+mn-ea"/>
                <a:sym typeface="+mn-lt"/>
              </a:rPr>
              <a:t>LIMITED LIABILITY COMPANY</a:t>
            </a:r>
            <a:endParaRPr lang="en-US" sz="900" kern="0" dirty="0">
              <a:solidFill>
                <a:sysClr val="window" lastClr="FFFFFF"/>
              </a:solidFill>
              <a:cs typeface="+mn-ea"/>
              <a:sym typeface="+mn-lt"/>
            </a:endParaRPr>
          </a:p>
        </p:txBody>
      </p:sp>
      <p:sp>
        <p:nvSpPr>
          <p:cNvPr id="230" name="Rectangle 4"/>
          <p:cNvSpPr/>
          <p:nvPr/>
        </p:nvSpPr>
        <p:spPr>
          <a:xfrm>
            <a:off x="1258862" y="2794044"/>
            <a:ext cx="2551291" cy="1326002"/>
          </a:xfrm>
          <a:prstGeom prst="rect">
            <a:avLst/>
          </a:prstGeom>
        </p:spPr>
        <p:txBody>
          <a:bodyPr wrap="square" lIns="68577" tIns="34289" rIns="68577" bIns="34289">
            <a:spAutoFit/>
          </a:bodyPr>
          <a:lstStyle/>
          <a:p>
            <a:pPr algn="just" defTabSz="685165">
              <a:lnSpc>
                <a:spcPts val="1350"/>
              </a:lnSpc>
              <a:defRPr/>
            </a:pPr>
            <a:r>
              <a:rPr lang="zh-CN" altLang="en-US" sz="10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公司名</a:t>
            </a: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称有</a:t>
            </a:r>
            <a:r>
              <a:rPr lang="zh-CN" altLang="en-US" sz="10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限公</a:t>
            </a: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司</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创</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立</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于</a:t>
            </a:r>
            <a:r>
              <a:rPr lang="en-US" altLang="zh-CN"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XXXX</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年</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，专注</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于</a:t>
            </a:r>
            <a:r>
              <a:rPr lang="en-US" altLang="zh-CN"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XXXX</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技术</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的研究和开</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发。</a:t>
            </a:r>
            <a:endParaRPr lang="en-US" altLang="zh-CN"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gn="just" defTabSz="685165">
              <a:lnSpc>
                <a:spcPts val="1350"/>
              </a:lnSpc>
              <a:defRPr/>
            </a:pPr>
            <a:endParaRPr lang="en-US" altLang="zh-CN"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gn="just" defTabSz="685165">
              <a:lnSpc>
                <a:spcPts val="135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公司</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以“</a:t>
            </a:r>
            <a:r>
              <a:rPr lang="en-US" altLang="zh-CN"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XXXXXXXXXX</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为核心产品，形成了针对政府、企业、媒体等不行同业、不同规模、不同应用的五大系列产品和针对性解决方案，是国内最有影响力</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的</a:t>
            </a:r>
            <a:r>
              <a:rPr lang="en-US" altLang="zh-CN"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XXXXXX</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技术</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提供商。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31" name="矩形 230"/>
          <p:cNvSpPr/>
          <p:nvPr/>
        </p:nvSpPr>
        <p:spPr>
          <a:xfrm>
            <a:off x="4443937" y="4342225"/>
            <a:ext cx="1374213" cy="192320"/>
          </a:xfrm>
          <a:prstGeom prst="rect">
            <a:avLst/>
          </a:prstGeom>
        </p:spPr>
        <p:txBody>
          <a:bodyPr wrap="none" lIns="68577" tIns="34289" rIns="68577" bIns="34289">
            <a:spAutoFit/>
          </a:bodyPr>
          <a:lstStyle/>
          <a:p>
            <a:r>
              <a:rPr lang="en-US" altLang="zh-CN" sz="800" dirty="0" smtClean="0">
                <a:solidFill>
                  <a:schemeClr val="bg1">
                    <a:lumMod val="50000"/>
                  </a:schemeClr>
                </a:solidFill>
                <a:cs typeface="+mn-ea"/>
                <a:sym typeface="+mn-lt"/>
              </a:rPr>
              <a:t>WWW.COMPANYNAME.COM</a:t>
            </a:r>
            <a:endParaRPr lang="en-US" altLang="zh-CN" sz="800" dirty="0">
              <a:solidFill>
                <a:schemeClr val="bg1">
                  <a:lumMod val="50000"/>
                </a:schemeClr>
              </a:solidFill>
              <a:cs typeface="+mn-ea"/>
              <a:sym typeface="+mn-lt"/>
            </a:endParaRPr>
          </a:p>
        </p:txBody>
      </p:sp>
      <p:sp>
        <p:nvSpPr>
          <p:cNvPr id="232" name="Rectangle 35"/>
          <p:cNvSpPr/>
          <p:nvPr/>
        </p:nvSpPr>
        <p:spPr>
          <a:xfrm rot="10800000">
            <a:off x="3889089" y="4192526"/>
            <a:ext cx="494478" cy="494414"/>
          </a:xfrm>
          <a:prstGeom prst="round2SameRect">
            <a:avLst/>
          </a:prstGeom>
          <a:solidFill>
            <a:schemeClr val="accent2"/>
          </a:solidFill>
          <a:ln w="25400" cap="flat" cmpd="sng" algn="ctr">
            <a:noFill/>
            <a:prstDash val="solid"/>
          </a:ln>
          <a:effectLst/>
        </p:spPr>
        <p:txBody>
          <a:bodyPr lIns="68577" tIns="34289" rIns="68577" bIns="34289" rtlCol="0" anchor="ctr"/>
          <a:lstStyle/>
          <a:p>
            <a:pPr algn="ctr" defTabSz="685165">
              <a:defRPr/>
            </a:pPr>
            <a:endParaRPr lang="en-US" sz="1400" kern="0" dirty="0">
              <a:solidFill>
                <a:srgbClr val="00B0F0"/>
              </a:solidFill>
              <a:cs typeface="+mn-ea"/>
              <a:sym typeface="+mn-lt"/>
            </a:endParaRPr>
          </a:p>
        </p:txBody>
      </p:sp>
      <p:sp>
        <p:nvSpPr>
          <p:cNvPr id="233" name="Freeform 1666"/>
          <p:cNvSpPr>
            <a:spLocks noEditPoints="1"/>
          </p:cNvSpPr>
          <p:nvPr/>
        </p:nvSpPr>
        <p:spPr bwMode="auto">
          <a:xfrm>
            <a:off x="3990456" y="4294476"/>
            <a:ext cx="291741" cy="291704"/>
          </a:xfrm>
          <a:custGeom>
            <a:avLst/>
            <a:gdLst>
              <a:gd name="T0" fmla="*/ 0 w 104"/>
              <a:gd name="T1" fmla="*/ 52 h 104"/>
              <a:gd name="T2" fmla="*/ 104 w 104"/>
              <a:gd name="T3" fmla="*/ 52 h 104"/>
              <a:gd name="T4" fmla="*/ 55 w 104"/>
              <a:gd name="T5" fmla="*/ 98 h 104"/>
              <a:gd name="T6" fmla="*/ 55 w 104"/>
              <a:gd name="T7" fmla="*/ 76 h 104"/>
              <a:gd name="T8" fmla="*/ 33 w 104"/>
              <a:gd name="T9" fmla="*/ 80 h 104"/>
              <a:gd name="T10" fmla="*/ 49 w 104"/>
              <a:gd name="T11" fmla="*/ 76 h 104"/>
              <a:gd name="T12" fmla="*/ 76 w 104"/>
              <a:gd name="T13" fmla="*/ 83 h 104"/>
              <a:gd name="T14" fmla="*/ 82 w 104"/>
              <a:gd name="T15" fmla="*/ 87 h 104"/>
              <a:gd name="T16" fmla="*/ 22 w 104"/>
              <a:gd name="T17" fmla="*/ 87 h 104"/>
              <a:gd name="T18" fmla="*/ 28 w 104"/>
              <a:gd name="T19" fmla="*/ 83 h 104"/>
              <a:gd name="T20" fmla="*/ 78 w 104"/>
              <a:gd name="T21" fmla="*/ 78 h 104"/>
              <a:gd name="T22" fmla="*/ 99 w 104"/>
              <a:gd name="T23" fmla="*/ 54 h 104"/>
              <a:gd name="T24" fmla="*/ 78 w 104"/>
              <a:gd name="T25" fmla="*/ 78 h 104"/>
              <a:gd name="T26" fmla="*/ 18 w 104"/>
              <a:gd name="T27" fmla="*/ 83 h 104"/>
              <a:gd name="T28" fmla="*/ 22 w 104"/>
              <a:gd name="T29" fmla="*/ 54 h 104"/>
              <a:gd name="T30" fmla="*/ 55 w 104"/>
              <a:gd name="T31" fmla="*/ 71 h 104"/>
              <a:gd name="T32" fmla="*/ 77 w 104"/>
              <a:gd name="T33" fmla="*/ 54 h 104"/>
              <a:gd name="T34" fmla="*/ 55 w 104"/>
              <a:gd name="T35" fmla="*/ 71 h 104"/>
              <a:gd name="T36" fmla="*/ 31 w 104"/>
              <a:gd name="T37" fmla="*/ 75 h 104"/>
              <a:gd name="T38" fmla="*/ 49 w 104"/>
              <a:gd name="T39" fmla="*/ 54 h 104"/>
              <a:gd name="T40" fmla="*/ 99 w 104"/>
              <a:gd name="T41" fmla="*/ 49 h 104"/>
              <a:gd name="T42" fmla="*/ 78 w 104"/>
              <a:gd name="T43" fmla="*/ 25 h 104"/>
              <a:gd name="T44" fmla="*/ 99 w 104"/>
              <a:gd name="T45" fmla="*/ 49 h 104"/>
              <a:gd name="T46" fmla="*/ 73 w 104"/>
              <a:gd name="T47" fmla="*/ 28 h 104"/>
              <a:gd name="T48" fmla="*/ 55 w 104"/>
              <a:gd name="T49" fmla="*/ 49 h 104"/>
              <a:gd name="T50" fmla="*/ 49 w 104"/>
              <a:gd name="T51" fmla="*/ 49 h 104"/>
              <a:gd name="T52" fmla="*/ 31 w 104"/>
              <a:gd name="T53" fmla="*/ 28 h 104"/>
              <a:gd name="T54" fmla="*/ 49 w 104"/>
              <a:gd name="T55" fmla="*/ 49 h 104"/>
              <a:gd name="T56" fmla="*/ 26 w 104"/>
              <a:gd name="T57" fmla="*/ 25 h 104"/>
              <a:gd name="T58" fmla="*/ 6 w 104"/>
              <a:gd name="T59" fmla="*/ 49 h 104"/>
              <a:gd name="T60" fmla="*/ 55 w 104"/>
              <a:gd name="T61" fmla="*/ 27 h 104"/>
              <a:gd name="T62" fmla="*/ 55 w 104"/>
              <a:gd name="T63" fmla="*/ 5 h 104"/>
              <a:gd name="T64" fmla="*/ 33 w 104"/>
              <a:gd name="T65" fmla="*/ 23 h 104"/>
              <a:gd name="T66" fmla="*/ 49 w 104"/>
              <a:gd name="T67" fmla="*/ 5 h 104"/>
              <a:gd name="T68" fmla="*/ 69 w 104"/>
              <a:gd name="T69" fmla="*/ 8 h 104"/>
              <a:gd name="T70" fmla="*/ 82 w 104"/>
              <a:gd name="T71" fmla="*/ 16 h 104"/>
              <a:gd name="T72" fmla="*/ 22 w 104"/>
              <a:gd name="T73" fmla="*/ 16 h 104"/>
              <a:gd name="T74" fmla="*/ 36 w 104"/>
              <a:gd name="T75"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52" y="104"/>
                </a:moveTo>
                <a:cubicBezTo>
                  <a:pt x="24" y="104"/>
                  <a:pt x="0" y="80"/>
                  <a:pt x="0" y="52"/>
                </a:cubicBezTo>
                <a:cubicBezTo>
                  <a:pt x="0" y="23"/>
                  <a:pt x="24" y="0"/>
                  <a:pt x="52" y="0"/>
                </a:cubicBezTo>
                <a:cubicBezTo>
                  <a:pt x="81" y="0"/>
                  <a:pt x="104" y="23"/>
                  <a:pt x="104" y="52"/>
                </a:cubicBezTo>
                <a:cubicBezTo>
                  <a:pt x="104" y="80"/>
                  <a:pt x="81" y="104"/>
                  <a:pt x="52" y="104"/>
                </a:cubicBezTo>
                <a:close/>
                <a:moveTo>
                  <a:pt x="55" y="98"/>
                </a:moveTo>
                <a:cubicBezTo>
                  <a:pt x="61" y="96"/>
                  <a:pt x="67" y="90"/>
                  <a:pt x="71" y="80"/>
                </a:cubicBezTo>
                <a:cubicBezTo>
                  <a:pt x="66" y="78"/>
                  <a:pt x="61" y="77"/>
                  <a:pt x="55" y="76"/>
                </a:cubicBezTo>
                <a:lnTo>
                  <a:pt x="55" y="98"/>
                </a:lnTo>
                <a:close/>
                <a:moveTo>
                  <a:pt x="33" y="80"/>
                </a:moveTo>
                <a:cubicBezTo>
                  <a:pt x="37" y="90"/>
                  <a:pt x="43" y="96"/>
                  <a:pt x="49" y="98"/>
                </a:cubicBezTo>
                <a:cubicBezTo>
                  <a:pt x="49" y="76"/>
                  <a:pt x="49" y="76"/>
                  <a:pt x="49" y="76"/>
                </a:cubicBezTo>
                <a:cubicBezTo>
                  <a:pt x="44" y="77"/>
                  <a:pt x="38" y="78"/>
                  <a:pt x="33" y="80"/>
                </a:cubicBezTo>
                <a:close/>
                <a:moveTo>
                  <a:pt x="76" y="83"/>
                </a:moveTo>
                <a:cubicBezTo>
                  <a:pt x="74" y="88"/>
                  <a:pt x="72" y="92"/>
                  <a:pt x="69" y="95"/>
                </a:cubicBezTo>
                <a:cubicBezTo>
                  <a:pt x="74" y="93"/>
                  <a:pt x="78" y="91"/>
                  <a:pt x="82" y="87"/>
                </a:cubicBezTo>
                <a:cubicBezTo>
                  <a:pt x="80" y="86"/>
                  <a:pt x="78" y="84"/>
                  <a:pt x="76" y="83"/>
                </a:cubicBezTo>
                <a:close/>
                <a:moveTo>
                  <a:pt x="22" y="87"/>
                </a:moveTo>
                <a:cubicBezTo>
                  <a:pt x="26" y="91"/>
                  <a:pt x="31" y="93"/>
                  <a:pt x="36" y="95"/>
                </a:cubicBezTo>
                <a:cubicBezTo>
                  <a:pt x="33" y="92"/>
                  <a:pt x="30" y="88"/>
                  <a:pt x="28" y="83"/>
                </a:cubicBezTo>
                <a:cubicBezTo>
                  <a:pt x="26" y="84"/>
                  <a:pt x="24" y="86"/>
                  <a:pt x="22" y="87"/>
                </a:cubicBezTo>
                <a:close/>
                <a:moveTo>
                  <a:pt x="78" y="78"/>
                </a:moveTo>
                <a:cubicBezTo>
                  <a:pt x="81" y="79"/>
                  <a:pt x="84" y="81"/>
                  <a:pt x="86" y="83"/>
                </a:cubicBezTo>
                <a:cubicBezTo>
                  <a:pt x="94" y="75"/>
                  <a:pt x="98" y="65"/>
                  <a:pt x="99" y="54"/>
                </a:cubicBezTo>
                <a:cubicBezTo>
                  <a:pt x="82" y="54"/>
                  <a:pt x="82" y="54"/>
                  <a:pt x="82" y="54"/>
                </a:cubicBezTo>
                <a:cubicBezTo>
                  <a:pt x="82" y="63"/>
                  <a:pt x="81" y="71"/>
                  <a:pt x="78" y="78"/>
                </a:cubicBezTo>
                <a:close/>
                <a:moveTo>
                  <a:pt x="6" y="54"/>
                </a:moveTo>
                <a:cubicBezTo>
                  <a:pt x="6" y="65"/>
                  <a:pt x="11" y="75"/>
                  <a:pt x="18" y="83"/>
                </a:cubicBezTo>
                <a:cubicBezTo>
                  <a:pt x="21" y="81"/>
                  <a:pt x="23" y="79"/>
                  <a:pt x="26" y="78"/>
                </a:cubicBezTo>
                <a:cubicBezTo>
                  <a:pt x="24" y="71"/>
                  <a:pt x="22" y="63"/>
                  <a:pt x="22" y="54"/>
                </a:cubicBezTo>
                <a:lnTo>
                  <a:pt x="6" y="54"/>
                </a:lnTo>
                <a:close/>
                <a:moveTo>
                  <a:pt x="55" y="71"/>
                </a:moveTo>
                <a:cubicBezTo>
                  <a:pt x="61" y="71"/>
                  <a:pt x="68" y="73"/>
                  <a:pt x="73" y="75"/>
                </a:cubicBezTo>
                <a:cubicBezTo>
                  <a:pt x="75" y="69"/>
                  <a:pt x="77" y="62"/>
                  <a:pt x="77" y="54"/>
                </a:cubicBezTo>
                <a:cubicBezTo>
                  <a:pt x="55" y="54"/>
                  <a:pt x="55" y="54"/>
                  <a:pt x="55" y="54"/>
                </a:cubicBezTo>
                <a:lnTo>
                  <a:pt x="55" y="71"/>
                </a:lnTo>
                <a:close/>
                <a:moveTo>
                  <a:pt x="28" y="54"/>
                </a:moveTo>
                <a:cubicBezTo>
                  <a:pt x="28" y="62"/>
                  <a:pt x="29" y="69"/>
                  <a:pt x="31" y="75"/>
                </a:cubicBezTo>
                <a:cubicBezTo>
                  <a:pt x="37" y="73"/>
                  <a:pt x="43" y="71"/>
                  <a:pt x="49" y="71"/>
                </a:cubicBezTo>
                <a:cubicBezTo>
                  <a:pt x="49" y="54"/>
                  <a:pt x="49" y="54"/>
                  <a:pt x="49" y="54"/>
                </a:cubicBezTo>
                <a:lnTo>
                  <a:pt x="28" y="54"/>
                </a:lnTo>
                <a:close/>
                <a:moveTo>
                  <a:pt x="99" y="49"/>
                </a:moveTo>
                <a:cubicBezTo>
                  <a:pt x="98" y="38"/>
                  <a:pt x="94" y="28"/>
                  <a:pt x="86" y="20"/>
                </a:cubicBezTo>
                <a:cubicBezTo>
                  <a:pt x="84" y="22"/>
                  <a:pt x="81" y="24"/>
                  <a:pt x="78" y="25"/>
                </a:cubicBezTo>
                <a:cubicBezTo>
                  <a:pt x="81" y="33"/>
                  <a:pt x="82" y="41"/>
                  <a:pt x="82" y="49"/>
                </a:cubicBezTo>
                <a:lnTo>
                  <a:pt x="99" y="49"/>
                </a:lnTo>
                <a:close/>
                <a:moveTo>
                  <a:pt x="77" y="49"/>
                </a:moveTo>
                <a:cubicBezTo>
                  <a:pt x="77" y="42"/>
                  <a:pt x="75" y="34"/>
                  <a:pt x="73" y="28"/>
                </a:cubicBezTo>
                <a:cubicBezTo>
                  <a:pt x="68" y="31"/>
                  <a:pt x="61" y="32"/>
                  <a:pt x="55" y="32"/>
                </a:cubicBezTo>
                <a:cubicBezTo>
                  <a:pt x="55" y="49"/>
                  <a:pt x="55" y="49"/>
                  <a:pt x="55" y="49"/>
                </a:cubicBezTo>
                <a:lnTo>
                  <a:pt x="77" y="49"/>
                </a:lnTo>
                <a:close/>
                <a:moveTo>
                  <a:pt x="49" y="49"/>
                </a:moveTo>
                <a:cubicBezTo>
                  <a:pt x="49" y="32"/>
                  <a:pt x="49" y="32"/>
                  <a:pt x="49" y="32"/>
                </a:cubicBezTo>
                <a:cubicBezTo>
                  <a:pt x="43" y="32"/>
                  <a:pt x="37" y="31"/>
                  <a:pt x="31" y="28"/>
                </a:cubicBezTo>
                <a:cubicBezTo>
                  <a:pt x="29" y="34"/>
                  <a:pt x="28" y="42"/>
                  <a:pt x="28" y="49"/>
                </a:cubicBezTo>
                <a:lnTo>
                  <a:pt x="49" y="49"/>
                </a:lnTo>
                <a:close/>
                <a:moveTo>
                  <a:pt x="22" y="49"/>
                </a:moveTo>
                <a:cubicBezTo>
                  <a:pt x="22" y="41"/>
                  <a:pt x="24" y="33"/>
                  <a:pt x="26" y="25"/>
                </a:cubicBezTo>
                <a:cubicBezTo>
                  <a:pt x="23" y="24"/>
                  <a:pt x="21" y="22"/>
                  <a:pt x="18" y="20"/>
                </a:cubicBezTo>
                <a:cubicBezTo>
                  <a:pt x="11" y="28"/>
                  <a:pt x="6" y="38"/>
                  <a:pt x="6" y="49"/>
                </a:cubicBezTo>
                <a:lnTo>
                  <a:pt x="22" y="49"/>
                </a:lnTo>
                <a:close/>
                <a:moveTo>
                  <a:pt x="55" y="27"/>
                </a:moveTo>
                <a:cubicBezTo>
                  <a:pt x="61" y="27"/>
                  <a:pt x="66" y="25"/>
                  <a:pt x="71" y="23"/>
                </a:cubicBezTo>
                <a:cubicBezTo>
                  <a:pt x="67" y="13"/>
                  <a:pt x="61" y="7"/>
                  <a:pt x="55" y="5"/>
                </a:cubicBezTo>
                <a:lnTo>
                  <a:pt x="55" y="27"/>
                </a:lnTo>
                <a:close/>
                <a:moveTo>
                  <a:pt x="33" y="23"/>
                </a:moveTo>
                <a:cubicBezTo>
                  <a:pt x="38" y="25"/>
                  <a:pt x="44" y="27"/>
                  <a:pt x="49" y="27"/>
                </a:cubicBezTo>
                <a:cubicBezTo>
                  <a:pt x="49" y="5"/>
                  <a:pt x="49" y="5"/>
                  <a:pt x="49" y="5"/>
                </a:cubicBezTo>
                <a:cubicBezTo>
                  <a:pt x="43" y="7"/>
                  <a:pt x="37" y="13"/>
                  <a:pt x="33" y="23"/>
                </a:cubicBezTo>
                <a:close/>
                <a:moveTo>
                  <a:pt x="69" y="8"/>
                </a:moveTo>
                <a:cubicBezTo>
                  <a:pt x="72" y="11"/>
                  <a:pt x="74" y="15"/>
                  <a:pt x="76" y="20"/>
                </a:cubicBezTo>
                <a:cubicBezTo>
                  <a:pt x="78" y="19"/>
                  <a:pt x="80" y="18"/>
                  <a:pt x="82" y="16"/>
                </a:cubicBezTo>
                <a:cubicBezTo>
                  <a:pt x="78" y="13"/>
                  <a:pt x="74" y="10"/>
                  <a:pt x="69" y="8"/>
                </a:cubicBezTo>
                <a:close/>
                <a:moveTo>
                  <a:pt x="22" y="16"/>
                </a:moveTo>
                <a:cubicBezTo>
                  <a:pt x="24" y="18"/>
                  <a:pt x="26" y="19"/>
                  <a:pt x="28" y="20"/>
                </a:cubicBezTo>
                <a:cubicBezTo>
                  <a:pt x="30" y="15"/>
                  <a:pt x="33" y="11"/>
                  <a:pt x="36" y="8"/>
                </a:cubicBezTo>
                <a:cubicBezTo>
                  <a:pt x="31" y="10"/>
                  <a:pt x="26" y="13"/>
                  <a:pt x="22"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7" tIns="34289" rIns="68577" bIns="34289" numCol="1" anchor="t" anchorCtr="0" compatLnSpc="1"/>
          <a:lstStyle/>
          <a:p>
            <a:endParaRPr lang="zh-CN" altLang="en-US">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7"/>
                                        </p:tgtEl>
                                        <p:attrNameLst>
                                          <p:attrName>style.visibility</p:attrName>
                                        </p:attrNameLst>
                                      </p:cBhvr>
                                      <p:to>
                                        <p:strVal val="visible"/>
                                      </p:to>
                                    </p:set>
                                    <p:animEffect transition="in" filter="wipe(left)">
                                      <p:cBhvr>
                                        <p:cTn id="7" dur="500"/>
                                        <p:tgtEl>
                                          <p:spTgt spid="22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26"/>
                                        </p:tgtEl>
                                        <p:attrNameLst>
                                          <p:attrName>style.visibility</p:attrName>
                                        </p:attrNameLst>
                                      </p:cBhvr>
                                      <p:to>
                                        <p:strVal val="visible"/>
                                      </p:to>
                                    </p:set>
                                    <p:animEffect transition="in" filter="wipe(right)">
                                      <p:cBhvr>
                                        <p:cTn id="10" dur="500"/>
                                        <p:tgtEl>
                                          <p:spTgt spid="226"/>
                                        </p:tgtEl>
                                      </p:cBhvr>
                                    </p:animEffect>
                                  </p:childTnLst>
                                </p:cTn>
                              </p:par>
                            </p:childTnLst>
                          </p:cTn>
                        </p:par>
                        <p:par>
                          <p:cTn id="11" fill="hold">
                            <p:stCondLst>
                              <p:cond delay="500"/>
                            </p:stCondLst>
                            <p:childTnLst>
                              <p:par>
                                <p:cTn id="12" presetID="47" presetClass="entr" presetSubtype="0" fill="hold" grpId="0" nodeType="afterEffect">
                                  <p:stCondLst>
                                    <p:cond delay="0"/>
                                  </p:stCondLst>
                                  <p:iterate type="lt">
                                    <p:tmPct val="10000"/>
                                  </p:iterate>
                                  <p:childTnLst>
                                    <p:set>
                                      <p:cBhvr>
                                        <p:cTn id="13" dur="1" fill="hold">
                                          <p:stCondLst>
                                            <p:cond delay="0"/>
                                          </p:stCondLst>
                                        </p:cTn>
                                        <p:tgtEl>
                                          <p:spTgt spid="228"/>
                                        </p:tgtEl>
                                        <p:attrNameLst>
                                          <p:attrName>style.visibility</p:attrName>
                                        </p:attrNameLst>
                                      </p:cBhvr>
                                      <p:to>
                                        <p:strVal val="visible"/>
                                      </p:to>
                                    </p:set>
                                    <p:animEffect transition="in" filter="fade">
                                      <p:cBhvr>
                                        <p:cTn id="14" dur="500"/>
                                        <p:tgtEl>
                                          <p:spTgt spid="228"/>
                                        </p:tgtEl>
                                      </p:cBhvr>
                                    </p:animEffect>
                                    <p:anim calcmode="lin" valueType="num">
                                      <p:cBhvr>
                                        <p:cTn id="15" dur="500" fill="hold"/>
                                        <p:tgtEl>
                                          <p:spTgt spid="228"/>
                                        </p:tgtEl>
                                        <p:attrNameLst>
                                          <p:attrName>ppt_x</p:attrName>
                                        </p:attrNameLst>
                                      </p:cBhvr>
                                      <p:tavLst>
                                        <p:tav tm="0">
                                          <p:val>
                                            <p:strVal val="#ppt_x"/>
                                          </p:val>
                                        </p:tav>
                                        <p:tav tm="100000">
                                          <p:val>
                                            <p:strVal val="#ppt_x"/>
                                          </p:val>
                                        </p:tav>
                                      </p:tavLst>
                                    </p:anim>
                                    <p:anim calcmode="lin" valueType="num">
                                      <p:cBhvr>
                                        <p:cTn id="16" dur="500" fill="hold"/>
                                        <p:tgtEl>
                                          <p:spTgt spid="22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iterate type="lt">
                                    <p:tmPct val="10000"/>
                                  </p:iterate>
                                  <p:childTnLst>
                                    <p:set>
                                      <p:cBhvr>
                                        <p:cTn id="18" dur="1" fill="hold">
                                          <p:stCondLst>
                                            <p:cond delay="0"/>
                                          </p:stCondLst>
                                        </p:cTn>
                                        <p:tgtEl>
                                          <p:spTgt spid="229"/>
                                        </p:tgtEl>
                                        <p:attrNameLst>
                                          <p:attrName>style.visibility</p:attrName>
                                        </p:attrNameLst>
                                      </p:cBhvr>
                                      <p:to>
                                        <p:strVal val="visible"/>
                                      </p:to>
                                    </p:set>
                                    <p:animEffect transition="in" filter="fade">
                                      <p:cBhvr>
                                        <p:cTn id="19" dur="250"/>
                                        <p:tgtEl>
                                          <p:spTgt spid="229"/>
                                        </p:tgtEl>
                                      </p:cBhvr>
                                    </p:animEffect>
                                    <p:anim calcmode="lin" valueType="num">
                                      <p:cBhvr>
                                        <p:cTn id="20" dur="250" fill="hold"/>
                                        <p:tgtEl>
                                          <p:spTgt spid="229"/>
                                        </p:tgtEl>
                                        <p:attrNameLst>
                                          <p:attrName>ppt_x</p:attrName>
                                        </p:attrNameLst>
                                      </p:cBhvr>
                                      <p:tavLst>
                                        <p:tav tm="0">
                                          <p:val>
                                            <p:strVal val="#ppt_x"/>
                                          </p:val>
                                        </p:tav>
                                        <p:tav tm="100000">
                                          <p:val>
                                            <p:strVal val="#ppt_x"/>
                                          </p:val>
                                        </p:tav>
                                      </p:tavLst>
                                    </p:anim>
                                    <p:anim calcmode="lin" valueType="num">
                                      <p:cBhvr>
                                        <p:cTn id="21" dur="250" fill="hold"/>
                                        <p:tgtEl>
                                          <p:spTgt spid="229"/>
                                        </p:tgtEl>
                                        <p:attrNameLst>
                                          <p:attrName>ppt_y</p:attrName>
                                        </p:attrNameLst>
                                      </p:cBhvr>
                                      <p:tavLst>
                                        <p:tav tm="0">
                                          <p:val>
                                            <p:strVal val="#ppt_y+.1"/>
                                          </p:val>
                                        </p:tav>
                                        <p:tav tm="100000">
                                          <p:val>
                                            <p:strVal val="#ppt_y"/>
                                          </p:val>
                                        </p:tav>
                                      </p:tavLst>
                                    </p:anim>
                                  </p:childTnLst>
                                </p:cTn>
                              </p:par>
                            </p:childTnLst>
                          </p:cTn>
                        </p:par>
                        <p:par>
                          <p:cTn id="22" fill="hold">
                            <p:stCondLst>
                              <p:cond delay="1725"/>
                            </p:stCondLst>
                            <p:childTnLst>
                              <p:par>
                                <p:cTn id="23" presetID="22" presetClass="entr" presetSubtype="1" fill="hold" grpId="0" nodeType="afterEffect">
                                  <p:stCondLst>
                                    <p:cond delay="0"/>
                                  </p:stCondLst>
                                  <p:childTnLst>
                                    <p:set>
                                      <p:cBhvr>
                                        <p:cTn id="24" dur="1" fill="hold">
                                          <p:stCondLst>
                                            <p:cond delay="0"/>
                                          </p:stCondLst>
                                        </p:cTn>
                                        <p:tgtEl>
                                          <p:spTgt spid="230"/>
                                        </p:tgtEl>
                                        <p:attrNameLst>
                                          <p:attrName>style.visibility</p:attrName>
                                        </p:attrNameLst>
                                      </p:cBhvr>
                                      <p:to>
                                        <p:strVal val="visible"/>
                                      </p:to>
                                    </p:set>
                                    <p:animEffect transition="in" filter="wipe(up)">
                                      <p:cBhvr>
                                        <p:cTn id="25" dur="500"/>
                                        <p:tgtEl>
                                          <p:spTgt spid="230"/>
                                        </p:tgtEl>
                                      </p:cBhvr>
                                    </p:animEffect>
                                  </p:childTnLst>
                                </p:cTn>
                              </p:par>
                              <p:par>
                                <p:cTn id="26" presetID="22" presetClass="entr" presetSubtype="1" fill="hold" grpId="0" nodeType="withEffect">
                                  <p:stCondLst>
                                    <p:cond delay="750"/>
                                  </p:stCondLst>
                                  <p:childTnLst>
                                    <p:set>
                                      <p:cBhvr>
                                        <p:cTn id="27" dur="1" fill="hold">
                                          <p:stCondLst>
                                            <p:cond delay="0"/>
                                          </p:stCondLst>
                                        </p:cTn>
                                        <p:tgtEl>
                                          <p:spTgt spid="232"/>
                                        </p:tgtEl>
                                        <p:attrNameLst>
                                          <p:attrName>style.visibility</p:attrName>
                                        </p:attrNameLst>
                                      </p:cBhvr>
                                      <p:to>
                                        <p:strVal val="visible"/>
                                      </p:to>
                                    </p:set>
                                    <p:animEffect transition="in" filter="wipe(up)">
                                      <p:cBhvr>
                                        <p:cTn id="28" dur="500"/>
                                        <p:tgtEl>
                                          <p:spTgt spid="232"/>
                                        </p:tgtEl>
                                      </p:cBhvr>
                                    </p:animEffect>
                                  </p:childTnLst>
                                </p:cTn>
                              </p:par>
                              <p:par>
                                <p:cTn id="29" presetID="53" presetClass="entr" presetSubtype="16" fill="hold" grpId="0" nodeType="withEffect">
                                  <p:stCondLst>
                                    <p:cond delay="1250"/>
                                  </p:stCondLst>
                                  <p:childTnLst>
                                    <p:set>
                                      <p:cBhvr>
                                        <p:cTn id="30" dur="1" fill="hold">
                                          <p:stCondLst>
                                            <p:cond delay="0"/>
                                          </p:stCondLst>
                                        </p:cTn>
                                        <p:tgtEl>
                                          <p:spTgt spid="233"/>
                                        </p:tgtEl>
                                        <p:attrNameLst>
                                          <p:attrName>style.visibility</p:attrName>
                                        </p:attrNameLst>
                                      </p:cBhvr>
                                      <p:to>
                                        <p:strVal val="visible"/>
                                      </p:to>
                                    </p:set>
                                    <p:anim calcmode="lin" valueType="num">
                                      <p:cBhvr>
                                        <p:cTn id="31" dur="500" fill="hold"/>
                                        <p:tgtEl>
                                          <p:spTgt spid="233"/>
                                        </p:tgtEl>
                                        <p:attrNameLst>
                                          <p:attrName>ppt_w</p:attrName>
                                        </p:attrNameLst>
                                      </p:cBhvr>
                                      <p:tavLst>
                                        <p:tav tm="0">
                                          <p:val>
                                            <p:fltVal val="0"/>
                                          </p:val>
                                        </p:tav>
                                        <p:tav tm="100000">
                                          <p:val>
                                            <p:strVal val="#ppt_w"/>
                                          </p:val>
                                        </p:tav>
                                      </p:tavLst>
                                    </p:anim>
                                    <p:anim calcmode="lin" valueType="num">
                                      <p:cBhvr>
                                        <p:cTn id="32" dur="500" fill="hold"/>
                                        <p:tgtEl>
                                          <p:spTgt spid="233"/>
                                        </p:tgtEl>
                                        <p:attrNameLst>
                                          <p:attrName>ppt_h</p:attrName>
                                        </p:attrNameLst>
                                      </p:cBhvr>
                                      <p:tavLst>
                                        <p:tav tm="0">
                                          <p:val>
                                            <p:fltVal val="0"/>
                                          </p:val>
                                        </p:tav>
                                        <p:tav tm="100000">
                                          <p:val>
                                            <p:strVal val="#ppt_h"/>
                                          </p:val>
                                        </p:tav>
                                      </p:tavLst>
                                    </p:anim>
                                    <p:animEffect transition="in" filter="fade">
                                      <p:cBhvr>
                                        <p:cTn id="33" dur="500"/>
                                        <p:tgtEl>
                                          <p:spTgt spid="233"/>
                                        </p:tgtEl>
                                      </p:cBhvr>
                                    </p:animEffect>
                                  </p:childTnLst>
                                </p:cTn>
                              </p:par>
                            </p:childTnLst>
                          </p:cTn>
                        </p:par>
                        <p:par>
                          <p:cTn id="34" fill="hold">
                            <p:stCondLst>
                              <p:cond delay="2225"/>
                            </p:stCondLst>
                            <p:childTnLst>
                              <p:par>
                                <p:cTn id="35" presetID="12" presetClass="entr" presetSubtype="8" fill="hold" grpId="0" nodeType="afterEffect">
                                  <p:stCondLst>
                                    <p:cond delay="0"/>
                                  </p:stCondLst>
                                  <p:childTnLst>
                                    <p:set>
                                      <p:cBhvr>
                                        <p:cTn id="36" dur="1" fill="hold">
                                          <p:stCondLst>
                                            <p:cond delay="0"/>
                                          </p:stCondLst>
                                        </p:cTn>
                                        <p:tgtEl>
                                          <p:spTgt spid="231"/>
                                        </p:tgtEl>
                                        <p:attrNameLst>
                                          <p:attrName>style.visibility</p:attrName>
                                        </p:attrNameLst>
                                      </p:cBhvr>
                                      <p:to>
                                        <p:strVal val="visible"/>
                                      </p:to>
                                    </p:set>
                                    <p:anim calcmode="lin" valueType="num">
                                      <p:cBhvr additive="base">
                                        <p:cTn id="37" dur="500"/>
                                        <p:tgtEl>
                                          <p:spTgt spid="231"/>
                                        </p:tgtEl>
                                        <p:attrNameLst>
                                          <p:attrName>ppt_x</p:attrName>
                                        </p:attrNameLst>
                                      </p:cBhvr>
                                      <p:tavLst>
                                        <p:tav tm="0">
                                          <p:val>
                                            <p:strVal val="#ppt_x-#ppt_w*1.125000"/>
                                          </p:val>
                                        </p:tav>
                                        <p:tav tm="100000">
                                          <p:val>
                                            <p:strVal val="#ppt_x"/>
                                          </p:val>
                                        </p:tav>
                                      </p:tavLst>
                                    </p:anim>
                                    <p:animEffect transition="in" filter="wipe(right)">
                                      <p:cBhvr>
                                        <p:cTn id="38" dur="5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animBg="1"/>
      <p:bldP spid="227" grpId="0" animBg="1"/>
      <p:bldP spid="228" grpId="0"/>
      <p:bldP spid="229" grpId="0"/>
      <p:bldP spid="230" grpId="0"/>
      <p:bldP spid="231" grpId="0"/>
      <p:bldP spid="232" grpId="0" animBg="1"/>
      <p:bldP spid="2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dministrator\Desktop\新建文件夹 (3)\64587a47e8d7629副本.jpg"/>
          <p:cNvPicPr>
            <a:picLocks noChangeAspect="1" noChangeArrowheads="1"/>
          </p:cNvPicPr>
          <p:nvPr/>
        </p:nvPicPr>
        <p:blipFill>
          <a:blip r:embed="rId1" cstate="print"/>
          <a:srcRect/>
          <a:stretch>
            <a:fillRect/>
          </a:stretch>
        </p:blipFill>
        <p:spPr bwMode="auto">
          <a:xfrm>
            <a:off x="0" y="-4762"/>
            <a:ext cx="9144000" cy="5148262"/>
          </a:xfrm>
          <a:prstGeom prst="rect">
            <a:avLst/>
          </a:prstGeom>
          <a:noFill/>
        </p:spPr>
      </p:pic>
      <p:sp>
        <p:nvSpPr>
          <p:cNvPr id="26" name="TextBox 48"/>
          <p:cNvSpPr txBox="1"/>
          <p:nvPr/>
        </p:nvSpPr>
        <p:spPr>
          <a:xfrm>
            <a:off x="4976845" y="2096670"/>
            <a:ext cx="2816312" cy="492443"/>
          </a:xfrm>
          <a:prstGeom prst="rect">
            <a:avLst/>
          </a:prstGeom>
          <a:noFill/>
        </p:spPr>
        <p:txBody>
          <a:bodyPr wrap="square" lIns="0" tIns="0" rIns="0" bIns="0" rtlCol="0">
            <a:spAutoFit/>
          </a:bodyPr>
          <a:lstStyle/>
          <a:p>
            <a:r>
              <a:rPr lang="zh-CN" altLang="en-US" sz="32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产品运营</a:t>
            </a:r>
            <a:endParaRPr lang="en-GB" altLang="zh-CN" sz="31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49"/>
          <p:cNvSpPr txBox="1"/>
          <p:nvPr/>
        </p:nvSpPr>
        <p:spPr>
          <a:xfrm>
            <a:off x="4976845" y="2676270"/>
            <a:ext cx="2821959" cy="276999"/>
          </a:xfrm>
          <a:prstGeom prst="rect">
            <a:avLst/>
          </a:prstGeom>
          <a:noFill/>
        </p:spPr>
        <p:txBody>
          <a:bodyPr wrap="square" lIns="0" tIns="0" rIns="0" bIns="0" rtlCol="0">
            <a:spAutoFit/>
          </a:bodyPr>
          <a:lstStyle/>
          <a:p>
            <a:pPr eaLnBrk="0" hangingPunct="0"/>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8" name="矩形 259"/>
          <p:cNvSpPr>
            <a:spLocks noChangeArrowheads="1"/>
          </p:cNvSpPr>
          <p:nvPr/>
        </p:nvSpPr>
        <p:spPr bwMode="auto">
          <a:xfrm>
            <a:off x="3491880" y="1643920"/>
            <a:ext cx="1561914" cy="15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02</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8"/>
                                        </p:tgtEl>
                                        <p:attrNameLst>
                                          <p:attrName>ppt_y</p:attrName>
                                        </p:attrNameLst>
                                      </p:cBhvr>
                                      <p:tavLst>
                                        <p:tav tm="0">
                                          <p:val>
                                            <p:strVal val="#ppt_y"/>
                                          </p:val>
                                        </p:tav>
                                        <p:tav tm="100000">
                                          <p:val>
                                            <p:strVal val="#ppt_y"/>
                                          </p:val>
                                        </p:tav>
                                      </p:tavLst>
                                    </p:anim>
                                    <p:anim calcmode="lin" valueType="num">
                                      <p:cBhvr>
                                        <p:cTn id="1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8"/>
                                        </p:tgtEl>
                                      </p:cBhvr>
                                    </p:animEffect>
                                  </p:childTnLst>
                                </p:cTn>
                              </p:par>
                            </p:childTnLst>
                          </p:cTn>
                        </p:par>
                        <p:par>
                          <p:cTn id="18" fill="hold">
                            <p:stCondLst>
                              <p:cond delay="15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28"/>
                                        </p:tgtEl>
                                      </p:cBhvr>
                                    </p:animEffect>
                                    <p:animScale>
                                      <p:cBhvr>
                                        <p:cTn id="21" dur="250" autoRev="1" fill="hold"/>
                                        <p:tgtEl>
                                          <p:spTgt spid="28"/>
                                        </p:tgtEl>
                                      </p:cBhvr>
                                      <p:by x="105000" y="105000"/>
                                    </p:animScale>
                                  </p:childTnLst>
                                </p:cTn>
                              </p:par>
                            </p:childTnLst>
                          </p:cTn>
                        </p:par>
                        <p:par>
                          <p:cTn id="22" fill="hold">
                            <p:stCondLst>
                              <p:cond delay="2049"/>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26"/>
                                        </p:tgtEl>
                                        <p:attrNameLst>
                                          <p:attrName>style.visibility</p:attrName>
                                        </p:attrNameLst>
                                      </p:cBhvr>
                                      <p:to>
                                        <p:strVal val="visible"/>
                                      </p:to>
                                    </p:set>
                                    <p:animEffect transition="in" filter="wipe(left)">
                                      <p:cBhvr>
                                        <p:cTn id="25" dur="200"/>
                                        <p:tgtEl>
                                          <p:spTgt spid="26"/>
                                        </p:tgtEl>
                                      </p:cBhvr>
                                    </p:animEffect>
                                  </p:childTnLst>
                                </p:cTn>
                              </p:par>
                              <p:par>
                                <p:cTn id="26" presetID="36" presetClass="emph" presetSubtype="0" fill="hold" grpId="1" nodeType="withEffect">
                                  <p:stCondLst>
                                    <p:cond delay="0"/>
                                  </p:stCondLst>
                                  <p:iterate type="lt">
                                    <p:tmPct val="30000"/>
                                  </p:iterate>
                                  <p:childTnLst>
                                    <p:animScale>
                                      <p:cBhvr>
                                        <p:cTn id="27" dur="50" autoRev="1" fill="hold">
                                          <p:stCondLst>
                                            <p:cond delay="0"/>
                                          </p:stCondLst>
                                        </p:cTn>
                                        <p:tgtEl>
                                          <p:spTgt spid="26"/>
                                        </p:tgtEl>
                                      </p:cBhvr>
                                      <p:to x="80000" y="100000"/>
                                    </p:animScale>
                                    <p:anim by="(#ppt_w*0.10)" calcmode="lin" valueType="num">
                                      <p:cBhvr>
                                        <p:cTn id="28" dur="50" autoRev="1" fill="hold">
                                          <p:stCondLst>
                                            <p:cond delay="0"/>
                                          </p:stCondLst>
                                        </p:cTn>
                                        <p:tgtEl>
                                          <p:spTgt spid="26"/>
                                        </p:tgtEl>
                                        <p:attrNameLst>
                                          <p:attrName>ppt_x</p:attrName>
                                        </p:attrNameLst>
                                      </p:cBhvr>
                                    </p:anim>
                                    <p:anim by="(-#ppt_w*0.10)" calcmode="lin" valueType="num">
                                      <p:cBhvr>
                                        <p:cTn id="29" dur="50" autoRev="1" fill="hold">
                                          <p:stCondLst>
                                            <p:cond delay="0"/>
                                          </p:stCondLst>
                                        </p:cTn>
                                        <p:tgtEl>
                                          <p:spTgt spid="26"/>
                                        </p:tgtEl>
                                        <p:attrNameLst>
                                          <p:attrName>ppt_y</p:attrName>
                                        </p:attrNameLst>
                                      </p:cBhvr>
                                    </p:anim>
                                    <p:animRot by="-480000">
                                      <p:cBhvr>
                                        <p:cTn id="30" dur="50" autoRev="1" fill="hold">
                                          <p:stCondLst>
                                            <p:cond delay="0"/>
                                          </p:stCondLst>
                                        </p:cTn>
                                        <p:tgtEl>
                                          <p:spTgt spid="26"/>
                                        </p:tgtEl>
                                        <p:attrNameLst>
                                          <p:attrName>r</p:attrName>
                                        </p:attrNameLst>
                                      </p:cBhvr>
                                    </p:animRot>
                                  </p:childTnLst>
                                </p:cTn>
                              </p:par>
                            </p:childTnLst>
                          </p:cTn>
                        </p:par>
                        <p:par>
                          <p:cTn id="31" fill="hold">
                            <p:stCondLst>
                              <p:cond delay="243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27"/>
                                        </p:tgtEl>
                                        <p:attrNameLst>
                                          <p:attrName>style.visibility</p:attrName>
                                        </p:attrNameLst>
                                      </p:cBhvr>
                                      <p:to>
                                        <p:strVal val="visible"/>
                                      </p:to>
                                    </p:set>
                                    <p:animEffect transition="in" filter="wipe(left)">
                                      <p:cBhvr>
                                        <p:cTn id="34" dur="200"/>
                                        <p:tgtEl>
                                          <p:spTgt spid="2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27"/>
                                        </p:tgtEl>
                                      </p:cBhvr>
                                      <p:to x="80000" y="100000"/>
                                    </p:animScale>
                                    <p:anim by="(#ppt_w*0.10)" calcmode="lin" valueType="num">
                                      <p:cBhvr>
                                        <p:cTn id="37" dur="50" autoRev="1" fill="hold">
                                          <p:stCondLst>
                                            <p:cond delay="0"/>
                                          </p:stCondLst>
                                        </p:cTn>
                                        <p:tgtEl>
                                          <p:spTgt spid="27"/>
                                        </p:tgtEl>
                                        <p:attrNameLst>
                                          <p:attrName>ppt_x</p:attrName>
                                        </p:attrNameLst>
                                      </p:cBhvr>
                                    </p:anim>
                                    <p:anim by="(-#ppt_w*0.10)" calcmode="lin" valueType="num">
                                      <p:cBhvr>
                                        <p:cTn id="38" dur="50" autoRev="1" fill="hold">
                                          <p:stCondLst>
                                            <p:cond delay="0"/>
                                          </p:stCondLst>
                                        </p:cTn>
                                        <p:tgtEl>
                                          <p:spTgt spid="27"/>
                                        </p:tgtEl>
                                        <p:attrNameLst>
                                          <p:attrName>ppt_y</p:attrName>
                                        </p:attrNameLst>
                                      </p:cBhvr>
                                    </p:anim>
                                    <p:animRot by="-480000">
                                      <p:cBhvr>
                                        <p:cTn id="39"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p:bldP spid="27" grpId="1"/>
      <p:bldP spid="28" grpId="0"/>
      <p:bldP spid="28"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nvSpPr>
        <p:spPr>
          <a:xfrm>
            <a:off x="-24056" y="2350938"/>
            <a:ext cx="9177704" cy="95367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000" dirty="0"/>
          </a:p>
        </p:txBody>
      </p:sp>
      <p:sp>
        <p:nvSpPr>
          <p:cNvPr id="31" name="矩形 30"/>
          <p:cNvSpPr/>
          <p:nvPr/>
        </p:nvSpPr>
        <p:spPr>
          <a:xfrm>
            <a:off x="575996" y="2618031"/>
            <a:ext cx="1312988" cy="921012"/>
          </a:xfrm>
          <a:prstGeom prst="rect">
            <a:avLst/>
          </a:prstGeom>
        </p:spPr>
        <p:txBody>
          <a:bodyPr wrap="none" lIns="91431" tIns="45715" rIns="91431" bIns="45715">
            <a:spAutoFit/>
          </a:bodyPr>
          <a:lstStyle/>
          <a:p>
            <a:pPr algn="ctr">
              <a:lnSpc>
                <a:spcPct val="130000"/>
              </a:lnSpc>
              <a:defRPr/>
            </a:pPr>
            <a:r>
              <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2015</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lnSpc>
                <a:spcPct val="130000"/>
              </a:lnSpc>
              <a:defRPr/>
            </a:pPr>
            <a:r>
              <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32" name="矩形 31"/>
          <p:cNvSpPr/>
          <p:nvPr/>
        </p:nvSpPr>
        <p:spPr>
          <a:xfrm>
            <a:off x="2275798" y="2689996"/>
            <a:ext cx="1312988" cy="916909"/>
          </a:xfrm>
          <a:prstGeom prst="rect">
            <a:avLst/>
          </a:prstGeom>
        </p:spPr>
        <p:txBody>
          <a:bodyPr wrap="none" lIns="91431" tIns="45715" rIns="91431" bIns="45715">
            <a:spAutoFit/>
          </a:bodyPr>
          <a:lstStyle/>
          <a:p>
            <a:pPr algn="ctr">
              <a:lnSpc>
                <a:spcPct val="130000"/>
              </a:lnSpc>
              <a:defRPr/>
            </a:pPr>
            <a:r>
              <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2016</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输入名称</a:t>
            </a:r>
            <a:endPar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33" name="矩形 32"/>
          <p:cNvSpPr/>
          <p:nvPr/>
        </p:nvSpPr>
        <p:spPr>
          <a:xfrm>
            <a:off x="3982477" y="3072456"/>
            <a:ext cx="1312988" cy="921012"/>
          </a:xfrm>
          <a:prstGeom prst="rect">
            <a:avLst/>
          </a:prstGeom>
        </p:spPr>
        <p:txBody>
          <a:bodyPr wrap="none" lIns="91431" tIns="45715" rIns="91431" bIns="45715">
            <a:spAutoFit/>
          </a:bodyPr>
          <a:lstStyle/>
          <a:p>
            <a:pPr algn="ctr">
              <a:lnSpc>
                <a:spcPct val="130000"/>
              </a:lnSpc>
              <a:defRPr/>
            </a:pPr>
            <a:r>
              <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2017</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lnSpc>
                <a:spcPct val="130000"/>
              </a:lnSpc>
              <a:defRPr/>
            </a:pPr>
            <a:r>
              <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输入名称</a:t>
            </a:r>
            <a:endPar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34" name="矩形 33"/>
          <p:cNvSpPr/>
          <p:nvPr/>
        </p:nvSpPr>
        <p:spPr>
          <a:xfrm>
            <a:off x="5579652" y="1986358"/>
            <a:ext cx="1312988" cy="916909"/>
          </a:xfrm>
          <a:prstGeom prst="rect">
            <a:avLst/>
          </a:prstGeom>
        </p:spPr>
        <p:txBody>
          <a:bodyPr wrap="none" lIns="91431" tIns="45715" rIns="91431" bIns="45715">
            <a:spAutoFit/>
          </a:bodyPr>
          <a:lstStyle/>
          <a:p>
            <a:pPr algn="ctr">
              <a:lnSpc>
                <a:spcPct val="130000"/>
              </a:lnSpc>
              <a:defRPr/>
            </a:pPr>
            <a:r>
              <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2018</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输入名称</a:t>
            </a:r>
            <a:endPar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35" name="矩形 34"/>
          <p:cNvSpPr/>
          <p:nvPr/>
        </p:nvSpPr>
        <p:spPr>
          <a:xfrm>
            <a:off x="7252112" y="1878373"/>
            <a:ext cx="1312988" cy="916909"/>
          </a:xfrm>
          <a:prstGeom prst="rect">
            <a:avLst/>
          </a:prstGeom>
        </p:spPr>
        <p:txBody>
          <a:bodyPr wrap="none" lIns="91431" tIns="45715" rIns="91431" bIns="45715">
            <a:spAutoFit/>
          </a:bodyPr>
          <a:lstStyle/>
          <a:p>
            <a:pPr algn="ctr">
              <a:lnSpc>
                <a:spcPct val="130000"/>
              </a:lnSpc>
              <a:defRPr/>
            </a:pPr>
            <a:r>
              <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2019</a:t>
            </a:r>
            <a:endParaRPr lang="en-US" altLang="zh-CN"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输入名称</a:t>
            </a:r>
            <a:endParaRPr lang="zh-CN" altLang="en-US" sz="1200" b="1"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80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endParaRPr>
          </a:p>
        </p:txBody>
      </p:sp>
      <p:grpSp>
        <p:nvGrpSpPr>
          <p:cNvPr id="2" name="组合 35"/>
          <p:cNvGrpSpPr/>
          <p:nvPr/>
        </p:nvGrpSpPr>
        <p:grpSpPr>
          <a:xfrm>
            <a:off x="983883" y="2102330"/>
            <a:ext cx="497214" cy="497214"/>
            <a:chOff x="8077071" y="845254"/>
            <a:chExt cx="2036801" cy="2036802"/>
          </a:xfrm>
        </p:grpSpPr>
        <p:sp>
          <p:nvSpPr>
            <p:cNvPr id="37" name="椭圆 36"/>
            <p:cNvSpPr/>
            <p:nvPr/>
          </p:nvSpPr>
          <p:spPr>
            <a:xfrm>
              <a:off x="8077071" y="845254"/>
              <a:ext cx="2036801" cy="20368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3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68562" tIns="34281" rIns="68562" bIns="34281" numCol="1" anchor="t" anchorCtr="0" compatLnSpc="1"/>
            <a:lstStyle/>
            <a:p>
              <a:endParaRPr lang="zh-CN" altLang="en-US" sz="1000" dirty="0">
                <a:latin typeface="Arial" panose="020B0604020202020204" pitchFamily="34" charset="0"/>
                <a:cs typeface="Arial" panose="020B0604020202020204" pitchFamily="34" charset="0"/>
              </a:endParaRPr>
            </a:p>
          </p:txBody>
        </p:sp>
      </p:grpSp>
      <p:grpSp>
        <p:nvGrpSpPr>
          <p:cNvPr id="3" name="组合 38"/>
          <p:cNvGrpSpPr/>
          <p:nvPr/>
        </p:nvGrpSpPr>
        <p:grpSpPr>
          <a:xfrm>
            <a:off x="2683686" y="2174294"/>
            <a:ext cx="497214" cy="497214"/>
            <a:chOff x="8125599" y="1434035"/>
            <a:chExt cx="2036802" cy="2036802"/>
          </a:xfrm>
        </p:grpSpPr>
        <p:sp>
          <p:nvSpPr>
            <p:cNvPr id="40" name="椭圆 39"/>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41"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68562" tIns="34281" rIns="68562" bIns="34281" numCol="1" anchor="t" anchorCtr="0" compatLnSpc="1"/>
            <a:lstStyle/>
            <a:p>
              <a:endParaRPr lang="zh-CN" altLang="en-US" sz="1000" dirty="0"/>
            </a:p>
          </p:txBody>
        </p:sp>
      </p:grpSp>
      <p:grpSp>
        <p:nvGrpSpPr>
          <p:cNvPr id="4" name="组合 43"/>
          <p:cNvGrpSpPr/>
          <p:nvPr/>
        </p:nvGrpSpPr>
        <p:grpSpPr>
          <a:xfrm>
            <a:off x="4390366" y="2556756"/>
            <a:ext cx="497214" cy="497214"/>
            <a:chOff x="8125599" y="1434035"/>
            <a:chExt cx="2036802" cy="2036802"/>
          </a:xfrm>
        </p:grpSpPr>
        <p:sp>
          <p:nvSpPr>
            <p:cNvPr id="45" name="椭圆 44"/>
            <p:cNvSpPr/>
            <p:nvPr/>
          </p:nvSpPr>
          <p:spPr>
            <a:xfrm>
              <a:off x="8125599" y="1434035"/>
              <a:ext cx="2036802"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grpSp>
          <p:nvGrpSpPr>
            <p:cNvPr id="5" name="组合 45"/>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4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4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4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grpSp>
      </p:grpSp>
      <p:grpSp>
        <p:nvGrpSpPr>
          <p:cNvPr id="6" name="组合 49"/>
          <p:cNvGrpSpPr/>
          <p:nvPr/>
        </p:nvGrpSpPr>
        <p:grpSpPr>
          <a:xfrm>
            <a:off x="5987541" y="3003555"/>
            <a:ext cx="497214" cy="497214"/>
            <a:chOff x="8125599" y="1434035"/>
            <a:chExt cx="2036802" cy="2036802"/>
          </a:xfrm>
        </p:grpSpPr>
        <p:sp>
          <p:nvSpPr>
            <p:cNvPr id="51" name="椭圆 50"/>
            <p:cNvSpPr/>
            <p:nvPr/>
          </p:nvSpPr>
          <p:spPr>
            <a:xfrm>
              <a:off x="8125599" y="1434035"/>
              <a:ext cx="2036802" cy="20368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52"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68562" tIns="34281" rIns="68562" bIns="34281" numCol="1" anchor="t" anchorCtr="0" compatLnSpc="1"/>
            <a:lstStyle/>
            <a:p>
              <a:endParaRPr lang="zh-CN" altLang="en-US" sz="1000" dirty="0"/>
            </a:p>
          </p:txBody>
        </p:sp>
      </p:grpSp>
      <p:grpSp>
        <p:nvGrpSpPr>
          <p:cNvPr id="7" name="组合 52"/>
          <p:cNvGrpSpPr/>
          <p:nvPr/>
        </p:nvGrpSpPr>
        <p:grpSpPr>
          <a:xfrm>
            <a:off x="7660000" y="2944991"/>
            <a:ext cx="497214" cy="497214"/>
            <a:chOff x="8125599" y="1434035"/>
            <a:chExt cx="2036802" cy="2036802"/>
          </a:xfrm>
        </p:grpSpPr>
        <p:sp>
          <p:nvSpPr>
            <p:cNvPr id="54" name="椭圆 53"/>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p>
          </p:txBody>
        </p:sp>
        <p:sp>
          <p:nvSpPr>
            <p:cNvPr id="55"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68562" tIns="34281" rIns="68562" bIns="34281" numCol="1" anchor="t" anchorCtr="0" compatLnSpc="1"/>
            <a:lstStyle/>
            <a:p>
              <a:endParaRPr lang="zh-CN" altLang="en-US" sz="1000" dirty="0">
                <a:latin typeface="Arial" panose="020B0604020202020204" pitchFamily="34" charset="0"/>
                <a:cs typeface="Arial" panose="020B0604020202020204" pitchFamily="34" charset="0"/>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31"/>
                                        </p:tgtEl>
                                        <p:attrNameLst>
                                          <p:attrName>style.visibility</p:attrName>
                                        </p:attrNameLst>
                                      </p:cBhvr>
                                      <p:to>
                                        <p:strVal val="visible"/>
                                      </p:to>
                                    </p:set>
                                    <p:animEffect transition="in" filter="wipe(up)">
                                      <p:cBhvr>
                                        <p:cTn id="10" dur="500"/>
                                        <p:tgtEl>
                                          <p:spTgt spid="31"/>
                                        </p:tgtEl>
                                      </p:cBhvr>
                                    </p:animEffect>
                                  </p:childTnLst>
                                </p:cTn>
                              </p:par>
                              <p:par>
                                <p:cTn id="11" presetID="22" presetClass="entr" presetSubtype="1" fill="hold" grpId="0" nodeType="withEffect">
                                  <p:stCondLst>
                                    <p:cond delay="250"/>
                                  </p:stCondLst>
                                  <p:childTnLst>
                                    <p:set>
                                      <p:cBhvr>
                                        <p:cTn id="12" dur="1" fill="hold">
                                          <p:stCondLst>
                                            <p:cond delay="0"/>
                                          </p:stCondLst>
                                        </p:cTn>
                                        <p:tgtEl>
                                          <p:spTgt spid="32"/>
                                        </p:tgtEl>
                                        <p:attrNameLst>
                                          <p:attrName>style.visibility</p:attrName>
                                        </p:attrNameLst>
                                      </p:cBhvr>
                                      <p:to>
                                        <p:strVal val="visible"/>
                                      </p:to>
                                    </p:set>
                                    <p:animEffect transition="in" filter="wipe(up)">
                                      <p:cBhvr>
                                        <p:cTn id="13" dur="500"/>
                                        <p:tgtEl>
                                          <p:spTgt spid="32"/>
                                        </p:tgtEl>
                                      </p:cBhvr>
                                    </p:animEffect>
                                  </p:childTnLst>
                                </p:cTn>
                              </p:par>
                              <p:par>
                                <p:cTn id="14" presetID="22" presetClass="entr" presetSubtype="1" fill="hold" grpId="0" nodeType="withEffect">
                                  <p:stCondLst>
                                    <p:cond delay="250"/>
                                  </p:stCondLst>
                                  <p:childTnLst>
                                    <p:set>
                                      <p:cBhvr>
                                        <p:cTn id="15" dur="1" fill="hold">
                                          <p:stCondLst>
                                            <p:cond delay="0"/>
                                          </p:stCondLst>
                                        </p:cTn>
                                        <p:tgtEl>
                                          <p:spTgt spid="33"/>
                                        </p:tgtEl>
                                        <p:attrNameLst>
                                          <p:attrName>style.visibility</p:attrName>
                                        </p:attrNameLst>
                                      </p:cBhvr>
                                      <p:to>
                                        <p:strVal val="visible"/>
                                      </p:to>
                                    </p:set>
                                    <p:animEffect transition="in" filter="wipe(up)">
                                      <p:cBhvr>
                                        <p:cTn id="16" dur="500"/>
                                        <p:tgtEl>
                                          <p:spTgt spid="33"/>
                                        </p:tgtEl>
                                      </p:cBhvr>
                                    </p:animEffect>
                                  </p:childTnLst>
                                </p:cTn>
                              </p:par>
                              <p:par>
                                <p:cTn id="17" presetID="22" presetClass="entr" presetSubtype="1" fill="hold" grpId="0" nodeType="withEffect">
                                  <p:stCondLst>
                                    <p:cond delay="25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par>
                                <p:cTn id="20" presetID="22" presetClass="entr" presetSubtype="1" fill="hold" grpId="0" nodeType="withEffect">
                                  <p:stCondLst>
                                    <p:cond delay="250"/>
                                  </p:stCondLst>
                                  <p:childTnLst>
                                    <p:set>
                                      <p:cBhvr>
                                        <p:cTn id="21" dur="1" fill="hold">
                                          <p:stCondLst>
                                            <p:cond delay="0"/>
                                          </p:stCondLst>
                                        </p:cTn>
                                        <p:tgtEl>
                                          <p:spTgt spid="35"/>
                                        </p:tgtEl>
                                        <p:attrNameLst>
                                          <p:attrName>style.visibility</p:attrName>
                                        </p:attrNameLst>
                                      </p:cBhvr>
                                      <p:to>
                                        <p:strVal val="visible"/>
                                      </p:to>
                                    </p:set>
                                    <p:animEffect transition="in" filter="wipe(up)">
                                      <p:cBhvr>
                                        <p:cTn id="2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1"/>
            </p:custDataLst>
          </p:nvPr>
        </p:nvSpPr>
        <p:spPr>
          <a:xfrm>
            <a:off x="3016614" y="1562327"/>
            <a:ext cx="793379" cy="2355621"/>
          </a:xfrm>
          <a:custGeom>
            <a:avLst/>
            <a:gdLst>
              <a:gd name="connsiteX0" fmla="*/ 242455 w 1502447"/>
              <a:gd name="connsiteY0" fmla="*/ 0 h 4463446"/>
              <a:gd name="connsiteX1" fmla="*/ 484909 w 1502447"/>
              <a:gd name="connsiteY1" fmla="*/ 519546 h 4463446"/>
              <a:gd name="connsiteX2" fmla="*/ 363682 w 1502447"/>
              <a:gd name="connsiteY2" fmla="*/ 519546 h 4463446"/>
              <a:gd name="connsiteX3" fmla="*/ 363682 w 1502447"/>
              <a:gd name="connsiteY3" fmla="*/ 1837719 h 4463446"/>
              <a:gd name="connsiteX4" fmla="*/ 1373845 w 1502447"/>
              <a:gd name="connsiteY4" fmla="*/ 1837719 h 4463446"/>
              <a:gd name="connsiteX5" fmla="*/ 1373845 w 1502447"/>
              <a:gd name="connsiteY5" fmla="*/ 1838928 h 4463446"/>
              <a:gd name="connsiteX6" fmla="*/ 1378610 w 1502447"/>
              <a:gd name="connsiteY6" fmla="*/ 1837781 h 4463446"/>
              <a:gd name="connsiteX7" fmla="*/ 1443150 w 1502447"/>
              <a:gd name="connsiteY7" fmla="*/ 1857630 h 4463446"/>
              <a:gd name="connsiteX8" fmla="*/ 1502182 w 1502447"/>
              <a:gd name="connsiteY8" fmla="*/ 1973732 h 4463446"/>
              <a:gd name="connsiteX9" fmla="*/ 1500846 w 1502447"/>
              <a:gd name="connsiteY9" fmla="*/ 1973646 h 4463446"/>
              <a:gd name="connsiteX10" fmla="*/ 1500846 w 1502447"/>
              <a:gd name="connsiteY10" fmla="*/ 4463446 h 4463446"/>
              <a:gd name="connsiteX11" fmla="*/ 1246846 w 1502447"/>
              <a:gd name="connsiteY11" fmla="*/ 4463446 h 4463446"/>
              <a:gd name="connsiteX12" fmla="*/ 1246846 w 1502447"/>
              <a:gd name="connsiteY12" fmla="*/ 2093320 h 4463446"/>
              <a:gd name="connsiteX13" fmla="*/ 243256 w 1502447"/>
              <a:gd name="connsiteY13" fmla="*/ 2093320 h 4463446"/>
              <a:gd name="connsiteX14" fmla="*/ 243256 w 1502447"/>
              <a:gd name="connsiteY14" fmla="*/ 2091375 h 4463446"/>
              <a:gd name="connsiteX15" fmla="*/ 231327 w 1502447"/>
              <a:gd name="connsiteY15" fmla="*/ 2091983 h 4463446"/>
              <a:gd name="connsiteX16" fmla="*/ 122858 w 1502447"/>
              <a:gd name="connsiteY16" fmla="*/ 1950478 h 4463446"/>
              <a:gd name="connsiteX17" fmla="*/ 124618 w 1502447"/>
              <a:gd name="connsiteY17" fmla="*/ 1945055 h 4463446"/>
              <a:gd name="connsiteX18" fmla="*/ 121227 w 1502447"/>
              <a:gd name="connsiteY18" fmla="*/ 1945055 h 4463446"/>
              <a:gd name="connsiteX19" fmla="*/ 121227 w 1502447"/>
              <a:gd name="connsiteY19" fmla="*/ 519546 h 4463446"/>
              <a:gd name="connsiteX20" fmla="*/ 0 w 1502447"/>
              <a:gd name="connsiteY20" fmla="*/ 519546 h 446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44634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4463446"/>
                </a:lnTo>
                <a:lnTo>
                  <a:pt x="1246846" y="4463446"/>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2"/>
          </a:solidFill>
          <a:ln w="28575" cap="flat" cmpd="sng" algn="ctr">
            <a:noFill/>
            <a:prstDash val="solid"/>
          </a:ln>
          <a:effectLst>
            <a:outerShdw blurRad="317500" dist="165100" dir="2700000" algn="tl" rotWithShape="0">
              <a:prstClr val="black">
                <a:alpha val="40000"/>
              </a:prstClr>
            </a:outerShdw>
          </a:effectLst>
        </p:spPr>
        <p:txBody>
          <a:bodyPr lIns="91431" tIns="45715" rIns="91431" bIns="45715" anchor="ctr"/>
          <a:lstStyle/>
          <a:p>
            <a:pPr algn="ctr">
              <a:defRPr/>
            </a:pPr>
            <a:endParaRPr lang="zh-CN" altLang="en-US" sz="1000" kern="0" dirty="0">
              <a:solidFill>
                <a:schemeClr val="tx2"/>
              </a:solidFill>
              <a:latin typeface="微软雅黑" panose="020B0503020204020204" pitchFamily="34" charset="-122"/>
              <a:ea typeface="微软雅黑" panose="020B0503020204020204" pitchFamily="34" charset="-122"/>
            </a:endParaRPr>
          </a:p>
        </p:txBody>
      </p:sp>
      <p:sp>
        <p:nvSpPr>
          <p:cNvPr id="5" name="MH_Other_2"/>
          <p:cNvSpPr/>
          <p:nvPr>
            <p:custDataLst>
              <p:tags r:id="rId2"/>
            </p:custDataLst>
          </p:nvPr>
        </p:nvSpPr>
        <p:spPr>
          <a:xfrm>
            <a:off x="2338954" y="1904586"/>
            <a:ext cx="793380" cy="2013360"/>
          </a:xfrm>
          <a:custGeom>
            <a:avLst/>
            <a:gdLst>
              <a:gd name="connsiteX0" fmla="*/ 242455 w 1502447"/>
              <a:gd name="connsiteY0" fmla="*/ 0 h 3815746"/>
              <a:gd name="connsiteX1" fmla="*/ 484909 w 1502447"/>
              <a:gd name="connsiteY1" fmla="*/ 519546 h 3815746"/>
              <a:gd name="connsiteX2" fmla="*/ 363682 w 1502447"/>
              <a:gd name="connsiteY2" fmla="*/ 519546 h 3815746"/>
              <a:gd name="connsiteX3" fmla="*/ 363682 w 1502447"/>
              <a:gd name="connsiteY3" fmla="*/ 1837719 h 3815746"/>
              <a:gd name="connsiteX4" fmla="*/ 1373845 w 1502447"/>
              <a:gd name="connsiteY4" fmla="*/ 1837719 h 3815746"/>
              <a:gd name="connsiteX5" fmla="*/ 1373845 w 1502447"/>
              <a:gd name="connsiteY5" fmla="*/ 1838928 h 3815746"/>
              <a:gd name="connsiteX6" fmla="*/ 1378610 w 1502447"/>
              <a:gd name="connsiteY6" fmla="*/ 1837781 h 3815746"/>
              <a:gd name="connsiteX7" fmla="*/ 1443150 w 1502447"/>
              <a:gd name="connsiteY7" fmla="*/ 1857630 h 3815746"/>
              <a:gd name="connsiteX8" fmla="*/ 1502182 w 1502447"/>
              <a:gd name="connsiteY8" fmla="*/ 1973732 h 3815746"/>
              <a:gd name="connsiteX9" fmla="*/ 1500846 w 1502447"/>
              <a:gd name="connsiteY9" fmla="*/ 1973646 h 3815746"/>
              <a:gd name="connsiteX10" fmla="*/ 1500846 w 1502447"/>
              <a:gd name="connsiteY10" fmla="*/ 3815746 h 3815746"/>
              <a:gd name="connsiteX11" fmla="*/ 1246846 w 1502447"/>
              <a:gd name="connsiteY11" fmla="*/ 3815746 h 3815746"/>
              <a:gd name="connsiteX12" fmla="*/ 1246846 w 1502447"/>
              <a:gd name="connsiteY12" fmla="*/ 2093320 h 3815746"/>
              <a:gd name="connsiteX13" fmla="*/ 243256 w 1502447"/>
              <a:gd name="connsiteY13" fmla="*/ 2093320 h 3815746"/>
              <a:gd name="connsiteX14" fmla="*/ 243256 w 1502447"/>
              <a:gd name="connsiteY14" fmla="*/ 2091375 h 3815746"/>
              <a:gd name="connsiteX15" fmla="*/ 231327 w 1502447"/>
              <a:gd name="connsiteY15" fmla="*/ 2091983 h 3815746"/>
              <a:gd name="connsiteX16" fmla="*/ 122858 w 1502447"/>
              <a:gd name="connsiteY16" fmla="*/ 1950478 h 3815746"/>
              <a:gd name="connsiteX17" fmla="*/ 124618 w 1502447"/>
              <a:gd name="connsiteY17" fmla="*/ 1945055 h 3815746"/>
              <a:gd name="connsiteX18" fmla="*/ 121227 w 1502447"/>
              <a:gd name="connsiteY18" fmla="*/ 1945055 h 3815746"/>
              <a:gd name="connsiteX19" fmla="*/ 121227 w 1502447"/>
              <a:gd name="connsiteY19" fmla="*/ 519546 h 3815746"/>
              <a:gd name="connsiteX20" fmla="*/ 0 w 1502447"/>
              <a:gd name="connsiteY20" fmla="*/ 519546 h 381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38157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3815746"/>
                </a:lnTo>
                <a:lnTo>
                  <a:pt x="1246846" y="3815746"/>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3"/>
          </a:solidFill>
          <a:ln w="28575" cap="flat" cmpd="sng" algn="ctr">
            <a:noFill/>
            <a:prstDash val="solid"/>
          </a:ln>
          <a:effectLst>
            <a:outerShdw blurRad="317500" dist="165100" dir="2700000" algn="tl" rotWithShape="0">
              <a:prstClr val="black">
                <a:alpha val="40000"/>
              </a:prstClr>
            </a:outerShdw>
          </a:effectLst>
        </p:spPr>
        <p:txBody>
          <a:bodyPr lIns="91431" tIns="45715" rIns="91431" bIns="45715" anchor="ctr"/>
          <a:lstStyle/>
          <a:p>
            <a:pPr algn="ctr">
              <a:defRPr/>
            </a:pPr>
            <a:endParaRPr lang="zh-CN" altLang="en-US" sz="1000" kern="0" dirty="0">
              <a:solidFill>
                <a:schemeClr val="tx2"/>
              </a:solidFill>
              <a:latin typeface="微软雅黑" panose="020B0503020204020204" pitchFamily="34" charset="-122"/>
              <a:ea typeface="微软雅黑" panose="020B0503020204020204" pitchFamily="34" charset="-122"/>
            </a:endParaRPr>
          </a:p>
        </p:txBody>
      </p:sp>
      <p:sp>
        <p:nvSpPr>
          <p:cNvPr id="6" name="MH_Other_3"/>
          <p:cNvSpPr/>
          <p:nvPr>
            <p:custDataLst>
              <p:tags r:id="rId3"/>
            </p:custDataLst>
          </p:nvPr>
        </p:nvSpPr>
        <p:spPr>
          <a:xfrm>
            <a:off x="1661297" y="2245868"/>
            <a:ext cx="792399" cy="1672079"/>
          </a:xfrm>
          <a:custGeom>
            <a:avLst/>
            <a:gdLst>
              <a:gd name="connsiteX0" fmla="*/ 242455 w 1502447"/>
              <a:gd name="connsiteY0" fmla="*/ 0 h 3168045"/>
              <a:gd name="connsiteX1" fmla="*/ 484909 w 1502447"/>
              <a:gd name="connsiteY1" fmla="*/ 519546 h 3168045"/>
              <a:gd name="connsiteX2" fmla="*/ 363682 w 1502447"/>
              <a:gd name="connsiteY2" fmla="*/ 519546 h 3168045"/>
              <a:gd name="connsiteX3" fmla="*/ 363682 w 1502447"/>
              <a:gd name="connsiteY3" fmla="*/ 1837719 h 3168045"/>
              <a:gd name="connsiteX4" fmla="*/ 1373845 w 1502447"/>
              <a:gd name="connsiteY4" fmla="*/ 1837719 h 3168045"/>
              <a:gd name="connsiteX5" fmla="*/ 1373845 w 1502447"/>
              <a:gd name="connsiteY5" fmla="*/ 1838928 h 3168045"/>
              <a:gd name="connsiteX6" fmla="*/ 1378610 w 1502447"/>
              <a:gd name="connsiteY6" fmla="*/ 1837781 h 3168045"/>
              <a:gd name="connsiteX7" fmla="*/ 1443150 w 1502447"/>
              <a:gd name="connsiteY7" fmla="*/ 1857630 h 3168045"/>
              <a:gd name="connsiteX8" fmla="*/ 1502182 w 1502447"/>
              <a:gd name="connsiteY8" fmla="*/ 1973732 h 3168045"/>
              <a:gd name="connsiteX9" fmla="*/ 1500846 w 1502447"/>
              <a:gd name="connsiteY9" fmla="*/ 1973646 h 3168045"/>
              <a:gd name="connsiteX10" fmla="*/ 1500846 w 1502447"/>
              <a:gd name="connsiteY10" fmla="*/ 3168045 h 3168045"/>
              <a:gd name="connsiteX11" fmla="*/ 1246846 w 1502447"/>
              <a:gd name="connsiteY11" fmla="*/ 3168045 h 3168045"/>
              <a:gd name="connsiteX12" fmla="*/ 1246846 w 1502447"/>
              <a:gd name="connsiteY12" fmla="*/ 2093320 h 3168045"/>
              <a:gd name="connsiteX13" fmla="*/ 243256 w 1502447"/>
              <a:gd name="connsiteY13" fmla="*/ 2093320 h 3168045"/>
              <a:gd name="connsiteX14" fmla="*/ 243256 w 1502447"/>
              <a:gd name="connsiteY14" fmla="*/ 2091375 h 3168045"/>
              <a:gd name="connsiteX15" fmla="*/ 231327 w 1502447"/>
              <a:gd name="connsiteY15" fmla="*/ 2091983 h 3168045"/>
              <a:gd name="connsiteX16" fmla="*/ 122858 w 1502447"/>
              <a:gd name="connsiteY16" fmla="*/ 1950478 h 3168045"/>
              <a:gd name="connsiteX17" fmla="*/ 124618 w 1502447"/>
              <a:gd name="connsiteY17" fmla="*/ 1945055 h 3168045"/>
              <a:gd name="connsiteX18" fmla="*/ 121227 w 1502447"/>
              <a:gd name="connsiteY18" fmla="*/ 1945055 h 3168045"/>
              <a:gd name="connsiteX19" fmla="*/ 121227 w 1502447"/>
              <a:gd name="connsiteY19" fmla="*/ 519546 h 3168045"/>
              <a:gd name="connsiteX20" fmla="*/ 0 w 1502447"/>
              <a:gd name="connsiteY20" fmla="*/ 519546 h 3168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3168045">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3168045"/>
                </a:lnTo>
                <a:lnTo>
                  <a:pt x="1246846" y="3168045"/>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4"/>
          </a:solidFill>
          <a:ln w="28575" cap="flat" cmpd="sng" algn="ctr">
            <a:noFill/>
            <a:prstDash val="solid"/>
          </a:ln>
          <a:effectLst>
            <a:outerShdw blurRad="317500" dist="165100" dir="2700000" algn="tl" rotWithShape="0">
              <a:prstClr val="black">
                <a:alpha val="40000"/>
              </a:prstClr>
            </a:outerShdw>
          </a:effectLst>
        </p:spPr>
        <p:txBody>
          <a:bodyPr lIns="91431" tIns="45715" rIns="91431" bIns="45715" anchor="ctr"/>
          <a:lstStyle/>
          <a:p>
            <a:pPr algn="ctr">
              <a:defRPr/>
            </a:pPr>
            <a:endParaRPr lang="zh-CN" altLang="en-US" sz="1000" kern="0" dirty="0">
              <a:solidFill>
                <a:schemeClr val="tx2"/>
              </a:solidFill>
              <a:latin typeface="微软雅黑" panose="020B0503020204020204" pitchFamily="34" charset="-122"/>
              <a:ea typeface="微软雅黑" panose="020B0503020204020204" pitchFamily="34" charset="-122"/>
            </a:endParaRPr>
          </a:p>
        </p:txBody>
      </p:sp>
      <p:sp>
        <p:nvSpPr>
          <p:cNvPr id="7" name="MH_Other_4"/>
          <p:cNvSpPr/>
          <p:nvPr>
            <p:custDataLst>
              <p:tags r:id="rId4"/>
            </p:custDataLst>
          </p:nvPr>
        </p:nvSpPr>
        <p:spPr>
          <a:xfrm>
            <a:off x="983639" y="2606762"/>
            <a:ext cx="792399" cy="1329818"/>
          </a:xfrm>
          <a:custGeom>
            <a:avLst/>
            <a:gdLst>
              <a:gd name="connsiteX0" fmla="*/ 242455 w 1502447"/>
              <a:gd name="connsiteY0" fmla="*/ 0 h 2520345"/>
              <a:gd name="connsiteX1" fmla="*/ 484909 w 1502447"/>
              <a:gd name="connsiteY1" fmla="*/ 519546 h 2520345"/>
              <a:gd name="connsiteX2" fmla="*/ 363682 w 1502447"/>
              <a:gd name="connsiteY2" fmla="*/ 519546 h 2520345"/>
              <a:gd name="connsiteX3" fmla="*/ 363682 w 1502447"/>
              <a:gd name="connsiteY3" fmla="*/ 1837719 h 2520345"/>
              <a:gd name="connsiteX4" fmla="*/ 1373845 w 1502447"/>
              <a:gd name="connsiteY4" fmla="*/ 1837719 h 2520345"/>
              <a:gd name="connsiteX5" fmla="*/ 1373845 w 1502447"/>
              <a:gd name="connsiteY5" fmla="*/ 1838928 h 2520345"/>
              <a:gd name="connsiteX6" fmla="*/ 1378610 w 1502447"/>
              <a:gd name="connsiteY6" fmla="*/ 1837781 h 2520345"/>
              <a:gd name="connsiteX7" fmla="*/ 1443150 w 1502447"/>
              <a:gd name="connsiteY7" fmla="*/ 1857630 h 2520345"/>
              <a:gd name="connsiteX8" fmla="*/ 1502182 w 1502447"/>
              <a:gd name="connsiteY8" fmla="*/ 1973732 h 2520345"/>
              <a:gd name="connsiteX9" fmla="*/ 1500846 w 1502447"/>
              <a:gd name="connsiteY9" fmla="*/ 1973646 h 2520345"/>
              <a:gd name="connsiteX10" fmla="*/ 1500846 w 1502447"/>
              <a:gd name="connsiteY10" fmla="*/ 2520345 h 2520345"/>
              <a:gd name="connsiteX11" fmla="*/ 1246846 w 1502447"/>
              <a:gd name="connsiteY11" fmla="*/ 2520345 h 2520345"/>
              <a:gd name="connsiteX12" fmla="*/ 1246846 w 1502447"/>
              <a:gd name="connsiteY12" fmla="*/ 2093320 h 2520345"/>
              <a:gd name="connsiteX13" fmla="*/ 243256 w 1502447"/>
              <a:gd name="connsiteY13" fmla="*/ 2093320 h 2520345"/>
              <a:gd name="connsiteX14" fmla="*/ 243256 w 1502447"/>
              <a:gd name="connsiteY14" fmla="*/ 2091375 h 2520345"/>
              <a:gd name="connsiteX15" fmla="*/ 231327 w 1502447"/>
              <a:gd name="connsiteY15" fmla="*/ 2091983 h 2520345"/>
              <a:gd name="connsiteX16" fmla="*/ 122858 w 1502447"/>
              <a:gd name="connsiteY16" fmla="*/ 1950478 h 2520345"/>
              <a:gd name="connsiteX17" fmla="*/ 124618 w 1502447"/>
              <a:gd name="connsiteY17" fmla="*/ 1945055 h 2520345"/>
              <a:gd name="connsiteX18" fmla="*/ 121227 w 1502447"/>
              <a:gd name="connsiteY18" fmla="*/ 1945055 h 2520345"/>
              <a:gd name="connsiteX19" fmla="*/ 121227 w 1502447"/>
              <a:gd name="connsiteY19" fmla="*/ 519546 h 2520345"/>
              <a:gd name="connsiteX20" fmla="*/ 0 w 1502447"/>
              <a:gd name="connsiteY20" fmla="*/ 519546 h 2520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2520345">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2520345"/>
                </a:lnTo>
                <a:lnTo>
                  <a:pt x="1246846" y="2520345"/>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lIns="91431" tIns="45715" rIns="91431" bIns="45715" anchor="ctr"/>
          <a:lstStyle/>
          <a:p>
            <a:pPr algn="ctr">
              <a:defRPr/>
            </a:pPr>
            <a:endParaRPr lang="zh-CN" altLang="en-US" sz="1000" kern="0" dirty="0">
              <a:solidFill>
                <a:schemeClr val="tx2"/>
              </a:solidFill>
              <a:latin typeface="微软雅黑" panose="020B0503020204020204" pitchFamily="34" charset="-122"/>
              <a:ea typeface="微软雅黑" panose="020B0503020204020204" pitchFamily="34" charset="-122"/>
            </a:endParaRPr>
          </a:p>
        </p:txBody>
      </p:sp>
      <p:sp>
        <p:nvSpPr>
          <p:cNvPr id="8" name="MH_Other_5"/>
          <p:cNvSpPr/>
          <p:nvPr>
            <p:custDataLst>
              <p:tags r:id="rId5"/>
            </p:custDataLst>
          </p:nvPr>
        </p:nvSpPr>
        <p:spPr>
          <a:xfrm>
            <a:off x="3694270" y="1221045"/>
            <a:ext cx="793380" cy="2696901"/>
          </a:xfrm>
          <a:custGeom>
            <a:avLst/>
            <a:gdLst>
              <a:gd name="connsiteX0" fmla="*/ 242455 w 1502447"/>
              <a:gd name="connsiteY0" fmla="*/ 0 h 5111146"/>
              <a:gd name="connsiteX1" fmla="*/ 484909 w 1502447"/>
              <a:gd name="connsiteY1" fmla="*/ 519546 h 5111146"/>
              <a:gd name="connsiteX2" fmla="*/ 363682 w 1502447"/>
              <a:gd name="connsiteY2" fmla="*/ 519546 h 5111146"/>
              <a:gd name="connsiteX3" fmla="*/ 363682 w 1502447"/>
              <a:gd name="connsiteY3" fmla="*/ 1837719 h 5111146"/>
              <a:gd name="connsiteX4" fmla="*/ 1373845 w 1502447"/>
              <a:gd name="connsiteY4" fmla="*/ 1837719 h 5111146"/>
              <a:gd name="connsiteX5" fmla="*/ 1373845 w 1502447"/>
              <a:gd name="connsiteY5" fmla="*/ 1838928 h 5111146"/>
              <a:gd name="connsiteX6" fmla="*/ 1378610 w 1502447"/>
              <a:gd name="connsiteY6" fmla="*/ 1837781 h 5111146"/>
              <a:gd name="connsiteX7" fmla="*/ 1443150 w 1502447"/>
              <a:gd name="connsiteY7" fmla="*/ 1857630 h 5111146"/>
              <a:gd name="connsiteX8" fmla="*/ 1502182 w 1502447"/>
              <a:gd name="connsiteY8" fmla="*/ 1973732 h 5111146"/>
              <a:gd name="connsiteX9" fmla="*/ 1500846 w 1502447"/>
              <a:gd name="connsiteY9" fmla="*/ 1973646 h 5111146"/>
              <a:gd name="connsiteX10" fmla="*/ 1500846 w 1502447"/>
              <a:gd name="connsiteY10" fmla="*/ 4528702 h 5111146"/>
              <a:gd name="connsiteX11" fmla="*/ 1502447 w 1502447"/>
              <a:gd name="connsiteY11" fmla="*/ 4528702 h 5111146"/>
              <a:gd name="connsiteX12" fmla="*/ 1502447 w 1502447"/>
              <a:gd name="connsiteY12" fmla="*/ 5111146 h 5111146"/>
              <a:gd name="connsiteX13" fmla="*/ 1246847 w 1502447"/>
              <a:gd name="connsiteY13" fmla="*/ 5111146 h 5111146"/>
              <a:gd name="connsiteX14" fmla="*/ 1246847 w 1502447"/>
              <a:gd name="connsiteY14" fmla="*/ 4809520 h 5111146"/>
              <a:gd name="connsiteX15" fmla="*/ 1246846 w 1502447"/>
              <a:gd name="connsiteY15" fmla="*/ 4809520 h 5111146"/>
              <a:gd name="connsiteX16" fmla="*/ 1246846 w 1502447"/>
              <a:gd name="connsiteY16" fmla="*/ 2093320 h 5111146"/>
              <a:gd name="connsiteX17" fmla="*/ 243256 w 1502447"/>
              <a:gd name="connsiteY17" fmla="*/ 2093320 h 5111146"/>
              <a:gd name="connsiteX18" fmla="*/ 243256 w 1502447"/>
              <a:gd name="connsiteY18" fmla="*/ 2091375 h 5111146"/>
              <a:gd name="connsiteX19" fmla="*/ 231327 w 1502447"/>
              <a:gd name="connsiteY19" fmla="*/ 2091983 h 5111146"/>
              <a:gd name="connsiteX20" fmla="*/ 122858 w 1502447"/>
              <a:gd name="connsiteY20" fmla="*/ 1950478 h 5111146"/>
              <a:gd name="connsiteX21" fmla="*/ 124618 w 1502447"/>
              <a:gd name="connsiteY21" fmla="*/ 1945055 h 5111146"/>
              <a:gd name="connsiteX22" fmla="*/ 121227 w 1502447"/>
              <a:gd name="connsiteY22" fmla="*/ 1945055 h 5111146"/>
              <a:gd name="connsiteX23" fmla="*/ 121227 w 1502447"/>
              <a:gd name="connsiteY23" fmla="*/ 519546 h 5111146"/>
              <a:gd name="connsiteX24" fmla="*/ 0 w 1502447"/>
              <a:gd name="connsiteY24" fmla="*/ 519546 h 5111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02447" h="51111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4528702"/>
                </a:lnTo>
                <a:lnTo>
                  <a:pt x="1502447" y="4528702"/>
                </a:lnTo>
                <a:lnTo>
                  <a:pt x="1502447" y="5111146"/>
                </a:lnTo>
                <a:lnTo>
                  <a:pt x="1246847" y="5111146"/>
                </a:lnTo>
                <a:lnTo>
                  <a:pt x="1246847" y="4809520"/>
                </a:lnTo>
                <a:lnTo>
                  <a:pt x="1246846" y="4809520"/>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lIns="91431" tIns="45715" rIns="91431" bIns="45715" anchor="ctr"/>
          <a:lstStyle/>
          <a:p>
            <a:pPr algn="ctr">
              <a:defRPr/>
            </a:pPr>
            <a:endParaRPr lang="zh-CN" altLang="en-US" sz="1000" kern="0" dirty="0">
              <a:solidFill>
                <a:schemeClr val="tx2"/>
              </a:solidFill>
              <a:latin typeface="微软雅黑" panose="020B0503020204020204" pitchFamily="34" charset="-122"/>
              <a:ea typeface="微软雅黑" panose="020B0503020204020204" pitchFamily="34" charset="-122"/>
            </a:endParaRPr>
          </a:p>
        </p:txBody>
      </p:sp>
      <p:pic>
        <p:nvPicPr>
          <p:cNvPr id="9" name="MH_Other_6"/>
          <p:cNvPicPr>
            <a:picLocks noChangeAspect="1"/>
          </p:cNvPicPr>
          <p:nvPr>
            <p:custDataLst>
              <p:tags r:id="rId6"/>
            </p:custDataLst>
          </p:nvPr>
        </p:nvPicPr>
        <p:blipFill>
          <a:blip r:embed="rId7" cstate="email"/>
          <a:srcRect/>
          <a:stretch>
            <a:fillRect/>
          </a:stretch>
        </p:blipFill>
        <p:spPr bwMode="auto">
          <a:xfrm>
            <a:off x="908126" y="3878720"/>
            <a:ext cx="3928650" cy="204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MH_Other_7"/>
          <p:cNvSpPr txBox="1"/>
          <p:nvPr>
            <p:custDataLst>
              <p:tags r:id="rId8"/>
            </p:custDataLst>
          </p:nvPr>
        </p:nvSpPr>
        <p:spPr>
          <a:xfrm>
            <a:off x="3948144" y="1872945"/>
            <a:ext cx="489236" cy="403957"/>
          </a:xfrm>
          <a:prstGeom prst="rect">
            <a:avLst/>
          </a:prstGeom>
          <a:noFill/>
          <a:effectLst>
            <a:outerShdw blurRad="139700" dist="114300" dir="2700000" algn="tl" rotWithShape="0">
              <a:prstClr val="black">
                <a:alpha val="29000"/>
              </a:prstClr>
            </a:outerShdw>
          </a:effectLst>
        </p:spPr>
        <p:txBody>
          <a:bodyPr wrap="none" lIns="91431" tIns="45715" rIns="91431" bIns="45715">
            <a:spAutoFit/>
          </a:bodyPr>
          <a:lstStyle>
            <a:defPPr>
              <a:defRPr lang="zh-CN"/>
            </a:defPPr>
            <a:lvl1pPr>
              <a:defRPr sz="5400">
                <a:solidFill>
                  <a:schemeClr val="bg1"/>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000" dirty="0">
                <a:solidFill>
                  <a:schemeClr val="tx2"/>
                </a:solidFill>
                <a:latin typeface="微软雅黑" panose="020B0503020204020204" pitchFamily="34" charset="-122"/>
                <a:ea typeface="微软雅黑" panose="020B0503020204020204" pitchFamily="34" charset="-122"/>
              </a:rPr>
              <a:t>01</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11" name="MH_Other_8"/>
          <p:cNvSpPr txBox="1"/>
          <p:nvPr>
            <p:custDataLst>
              <p:tags r:id="rId9"/>
            </p:custDataLst>
          </p:nvPr>
        </p:nvSpPr>
        <p:spPr>
          <a:xfrm>
            <a:off x="3243347" y="2230800"/>
            <a:ext cx="489236" cy="403957"/>
          </a:xfrm>
          <a:prstGeom prst="rect">
            <a:avLst/>
          </a:prstGeom>
          <a:noFill/>
          <a:effectLst>
            <a:outerShdw blurRad="139700" dist="114300" dir="2700000" algn="tl" rotWithShape="0">
              <a:prstClr val="black">
                <a:alpha val="29000"/>
              </a:prstClr>
            </a:outerShdw>
          </a:effectLst>
        </p:spPr>
        <p:txBody>
          <a:bodyPr wrap="none" lIns="91431" tIns="45715" rIns="91431" bIns="45715">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000" dirty="0">
                <a:solidFill>
                  <a:schemeClr val="tx2"/>
                </a:solidFill>
                <a:latin typeface="微软雅黑" panose="020B0503020204020204" pitchFamily="34" charset="-122"/>
                <a:ea typeface="微软雅黑" panose="020B0503020204020204" pitchFamily="34" charset="-122"/>
              </a:rPr>
              <a:t>02</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12" name="MH_Other_9"/>
          <p:cNvSpPr txBox="1"/>
          <p:nvPr>
            <p:custDataLst>
              <p:tags r:id="rId10"/>
            </p:custDataLst>
          </p:nvPr>
        </p:nvSpPr>
        <p:spPr>
          <a:xfrm>
            <a:off x="2563512" y="2568432"/>
            <a:ext cx="489236" cy="403957"/>
          </a:xfrm>
          <a:prstGeom prst="rect">
            <a:avLst/>
          </a:prstGeom>
          <a:noFill/>
          <a:effectLst>
            <a:outerShdw blurRad="139700" dist="114300" dir="2700000" algn="tl" rotWithShape="0">
              <a:prstClr val="black">
                <a:alpha val="29000"/>
              </a:prstClr>
            </a:outerShdw>
          </a:effectLst>
        </p:spPr>
        <p:txBody>
          <a:bodyPr wrap="none" lIns="91431" tIns="45715" rIns="91431" bIns="45715">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000" dirty="0">
                <a:solidFill>
                  <a:schemeClr val="tx2"/>
                </a:solidFill>
                <a:latin typeface="微软雅黑" panose="020B0503020204020204" pitchFamily="34" charset="-122"/>
                <a:ea typeface="微软雅黑" panose="020B0503020204020204" pitchFamily="34" charset="-122"/>
              </a:rPr>
              <a:t>03</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13" name="MH_Other_10"/>
          <p:cNvSpPr txBox="1"/>
          <p:nvPr>
            <p:custDataLst>
              <p:tags r:id="rId11"/>
            </p:custDataLst>
          </p:nvPr>
        </p:nvSpPr>
        <p:spPr>
          <a:xfrm>
            <a:off x="1899324" y="2911101"/>
            <a:ext cx="489236" cy="403957"/>
          </a:xfrm>
          <a:prstGeom prst="rect">
            <a:avLst/>
          </a:prstGeom>
          <a:noFill/>
          <a:effectLst>
            <a:outerShdw blurRad="139700" dist="114300" dir="2700000" algn="tl" rotWithShape="0">
              <a:prstClr val="black">
                <a:alpha val="29000"/>
              </a:prstClr>
            </a:outerShdw>
          </a:effectLst>
        </p:spPr>
        <p:txBody>
          <a:bodyPr wrap="none" lIns="91431" tIns="45715" rIns="91431" bIns="45715">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000" dirty="0">
                <a:solidFill>
                  <a:schemeClr val="tx2"/>
                </a:solidFill>
                <a:latin typeface="微软雅黑" panose="020B0503020204020204" pitchFamily="34" charset="-122"/>
                <a:ea typeface="微软雅黑" panose="020B0503020204020204" pitchFamily="34" charset="-122"/>
              </a:rPr>
              <a:t>04</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14" name="MH_Other_11"/>
          <p:cNvSpPr txBox="1"/>
          <p:nvPr>
            <p:custDataLst>
              <p:tags r:id="rId12"/>
            </p:custDataLst>
          </p:nvPr>
        </p:nvSpPr>
        <p:spPr>
          <a:xfrm>
            <a:off x="1229223" y="3260710"/>
            <a:ext cx="489236" cy="403957"/>
          </a:xfrm>
          <a:prstGeom prst="rect">
            <a:avLst/>
          </a:prstGeom>
          <a:noFill/>
          <a:effectLst>
            <a:outerShdw blurRad="139700" dist="114300" dir="2700000" algn="tl" rotWithShape="0">
              <a:prstClr val="black">
                <a:alpha val="29000"/>
              </a:prstClr>
            </a:outerShdw>
          </a:effectLst>
        </p:spPr>
        <p:txBody>
          <a:bodyPr wrap="none" lIns="91431" tIns="45715" rIns="91431" bIns="45715">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000" dirty="0">
                <a:solidFill>
                  <a:schemeClr val="tx2"/>
                </a:solidFill>
                <a:latin typeface="微软雅黑" panose="020B0503020204020204" pitchFamily="34" charset="-122"/>
                <a:ea typeface="微软雅黑" panose="020B0503020204020204" pitchFamily="34" charset="-122"/>
              </a:rPr>
              <a:t>05</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15" name="MH_SubTitle_1"/>
          <p:cNvSpPr txBox="1"/>
          <p:nvPr>
            <p:custDataLst>
              <p:tags r:id="rId13"/>
            </p:custDataLst>
          </p:nvPr>
        </p:nvSpPr>
        <p:spPr>
          <a:xfrm>
            <a:off x="3838084" y="1481987"/>
            <a:ext cx="645295" cy="399141"/>
          </a:xfrm>
          <a:prstGeom prst="rect">
            <a:avLst/>
          </a:prstGeom>
          <a:noFill/>
          <a:effectLst>
            <a:outerShdw blurRad="330200" dist="165100" dir="2700000" algn="tl" rotWithShape="0">
              <a:prstClr val="black">
                <a:alpha val="40000"/>
              </a:prstClr>
            </a:outerShdw>
          </a:effectLst>
        </p:spPr>
        <p:txBody>
          <a:bodyPr lIns="91431" tIns="45715" rIns="91431" bIns="45715">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000" dirty="0">
                <a:solidFill>
                  <a:schemeClr val="accent1"/>
                </a:solidFill>
              </a:rPr>
              <a:t>单击编辑标题</a:t>
            </a:r>
            <a:endParaRPr lang="zh-CN" altLang="en-US" sz="1000" dirty="0">
              <a:solidFill>
                <a:schemeClr val="accent1"/>
              </a:solidFill>
            </a:endParaRPr>
          </a:p>
        </p:txBody>
      </p:sp>
      <p:sp>
        <p:nvSpPr>
          <p:cNvPr id="16" name="MH_SubTitle_2"/>
          <p:cNvSpPr txBox="1"/>
          <p:nvPr>
            <p:custDataLst>
              <p:tags r:id="rId14"/>
            </p:custDataLst>
          </p:nvPr>
        </p:nvSpPr>
        <p:spPr>
          <a:xfrm>
            <a:off x="3129044" y="1853670"/>
            <a:ext cx="645295" cy="399142"/>
          </a:xfrm>
          <a:prstGeom prst="rect">
            <a:avLst/>
          </a:prstGeom>
          <a:noFill/>
          <a:effectLst>
            <a:outerShdw blurRad="330200" dist="165100" dir="2700000" algn="tl" rotWithShape="0">
              <a:prstClr val="black">
                <a:alpha val="40000"/>
              </a:prstClr>
            </a:outerShdw>
          </a:effectLst>
        </p:spPr>
        <p:txBody>
          <a:bodyPr lIns="91431" tIns="45715" rIns="91431" bIns="45715">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000" dirty="0">
                <a:solidFill>
                  <a:schemeClr val="accent2"/>
                </a:solidFill>
              </a:rPr>
              <a:t>单击编辑标题</a:t>
            </a:r>
            <a:endParaRPr lang="zh-CN" altLang="en-US" sz="1000" dirty="0">
              <a:solidFill>
                <a:schemeClr val="accent2"/>
              </a:solidFill>
            </a:endParaRPr>
          </a:p>
        </p:txBody>
      </p:sp>
      <p:sp>
        <p:nvSpPr>
          <p:cNvPr id="17" name="MH_SubTitle_3"/>
          <p:cNvSpPr txBox="1"/>
          <p:nvPr>
            <p:custDataLst>
              <p:tags r:id="rId15"/>
            </p:custDataLst>
          </p:nvPr>
        </p:nvSpPr>
        <p:spPr>
          <a:xfrm>
            <a:off x="2446483" y="2207699"/>
            <a:ext cx="645295" cy="399141"/>
          </a:xfrm>
          <a:prstGeom prst="rect">
            <a:avLst/>
          </a:prstGeom>
          <a:noFill/>
          <a:effectLst>
            <a:outerShdw blurRad="330200" dist="165100" dir="2700000" algn="tl" rotWithShape="0">
              <a:prstClr val="black">
                <a:alpha val="40000"/>
              </a:prstClr>
            </a:outerShdw>
          </a:effectLst>
        </p:spPr>
        <p:txBody>
          <a:bodyPr lIns="91431" tIns="45715" rIns="91431" bIns="45715">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000" dirty="0">
                <a:solidFill>
                  <a:schemeClr val="accent3"/>
                </a:solidFill>
              </a:rPr>
              <a:t>单击编辑标题</a:t>
            </a:r>
            <a:endParaRPr lang="zh-CN" altLang="en-US" sz="1000" dirty="0">
              <a:solidFill>
                <a:schemeClr val="accent3"/>
              </a:solidFill>
            </a:endParaRPr>
          </a:p>
        </p:txBody>
      </p:sp>
      <p:sp>
        <p:nvSpPr>
          <p:cNvPr id="18" name="MH_SubTitle_4"/>
          <p:cNvSpPr txBox="1"/>
          <p:nvPr>
            <p:custDataLst>
              <p:tags r:id="rId16"/>
            </p:custDataLst>
          </p:nvPr>
        </p:nvSpPr>
        <p:spPr>
          <a:xfrm>
            <a:off x="1797265" y="2508773"/>
            <a:ext cx="644178" cy="399142"/>
          </a:xfrm>
          <a:prstGeom prst="rect">
            <a:avLst/>
          </a:prstGeom>
          <a:noFill/>
          <a:effectLst>
            <a:outerShdw blurRad="330200" dist="165100" dir="2700000" algn="tl" rotWithShape="0">
              <a:prstClr val="black">
                <a:alpha val="40000"/>
              </a:prstClr>
            </a:outerShdw>
          </a:effectLst>
        </p:spPr>
        <p:txBody>
          <a:bodyPr lIns="91431" tIns="45715" rIns="91431" bIns="45715">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000" dirty="0">
                <a:solidFill>
                  <a:schemeClr val="accent4"/>
                </a:solidFill>
              </a:rPr>
              <a:t>单击编辑标题</a:t>
            </a:r>
            <a:endParaRPr lang="zh-CN" altLang="en-US" sz="1000" dirty="0">
              <a:solidFill>
                <a:schemeClr val="accent4"/>
              </a:solidFill>
            </a:endParaRPr>
          </a:p>
        </p:txBody>
      </p:sp>
      <p:sp>
        <p:nvSpPr>
          <p:cNvPr id="19" name="MH_SubTitle_5"/>
          <p:cNvSpPr txBox="1"/>
          <p:nvPr>
            <p:custDataLst>
              <p:tags r:id="rId17"/>
            </p:custDataLst>
          </p:nvPr>
        </p:nvSpPr>
        <p:spPr>
          <a:xfrm>
            <a:off x="1121568" y="2872609"/>
            <a:ext cx="645295" cy="399141"/>
          </a:xfrm>
          <a:prstGeom prst="rect">
            <a:avLst/>
          </a:prstGeom>
          <a:noFill/>
          <a:effectLst>
            <a:outerShdw blurRad="330200" dist="165100" dir="2700000" algn="tl" rotWithShape="0">
              <a:prstClr val="black">
                <a:alpha val="40000"/>
              </a:prstClr>
            </a:outerShdw>
          </a:effectLst>
        </p:spPr>
        <p:txBody>
          <a:bodyPr lIns="91431" tIns="45715" rIns="91431" bIns="45715">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000" dirty="0">
                <a:solidFill>
                  <a:schemeClr val="accent1"/>
                </a:solidFill>
              </a:rPr>
              <a:t>单击编辑标题</a:t>
            </a:r>
            <a:endParaRPr lang="zh-CN" altLang="en-US" sz="1000" dirty="0">
              <a:solidFill>
                <a:schemeClr val="accent1"/>
              </a:solidFill>
            </a:endParaRPr>
          </a:p>
        </p:txBody>
      </p:sp>
      <p:sp>
        <p:nvSpPr>
          <p:cNvPr id="20" name="MH_Other_41"/>
          <p:cNvSpPr>
            <a:spLocks noChangeAspect="1" noEditPoints="1"/>
          </p:cNvSpPr>
          <p:nvPr>
            <p:custDataLst>
              <p:tags r:id="rId18"/>
            </p:custDataLst>
          </p:nvPr>
        </p:nvSpPr>
        <p:spPr bwMode="auto">
          <a:xfrm>
            <a:off x="2668467" y="1875165"/>
            <a:ext cx="243211" cy="227520"/>
          </a:xfrm>
          <a:custGeom>
            <a:avLst/>
            <a:gdLst>
              <a:gd name="T0" fmla="*/ 7 w 66"/>
              <a:gd name="T1" fmla="*/ 51 h 62"/>
              <a:gd name="T2" fmla="*/ 30 w 66"/>
              <a:gd name="T3" fmla="*/ 47 h 62"/>
              <a:gd name="T4" fmla="*/ 36 w 66"/>
              <a:gd name="T5" fmla="*/ 53 h 62"/>
              <a:gd name="T6" fmla="*/ 59 w 66"/>
              <a:gd name="T7" fmla="*/ 14 h 62"/>
              <a:gd name="T8" fmla="*/ 61 w 66"/>
              <a:gd name="T9" fmla="*/ 12 h 62"/>
              <a:gd name="T10" fmla="*/ 62 w 66"/>
              <a:gd name="T11" fmla="*/ 17 h 62"/>
              <a:gd name="T12" fmla="*/ 37 w 66"/>
              <a:gd name="T13" fmla="*/ 59 h 62"/>
              <a:gd name="T14" fmla="*/ 29 w 66"/>
              <a:gd name="T15" fmla="*/ 59 h 62"/>
              <a:gd name="T16" fmla="*/ 5 w 66"/>
              <a:gd name="T17" fmla="*/ 17 h 62"/>
              <a:gd name="T18" fmla="*/ 6 w 66"/>
              <a:gd name="T19" fmla="*/ 12 h 62"/>
              <a:gd name="T20" fmla="*/ 25 w 66"/>
              <a:gd name="T21" fmla="*/ 30 h 62"/>
              <a:gd name="T22" fmla="*/ 33 w 66"/>
              <a:gd name="T23" fmla="*/ 41 h 62"/>
              <a:gd name="T24" fmla="*/ 41 w 66"/>
              <a:gd name="T25" fmla="*/ 30 h 62"/>
              <a:gd name="T26" fmla="*/ 31 w 66"/>
              <a:gd name="T27" fmla="*/ 27 h 62"/>
              <a:gd name="T28" fmla="*/ 31 w 66"/>
              <a:gd name="T29" fmla="*/ 17 h 62"/>
              <a:gd name="T30" fmla="*/ 33 w 66"/>
              <a:gd name="T31" fmla="*/ 17 h 62"/>
              <a:gd name="T32" fmla="*/ 35 w 66"/>
              <a:gd name="T33" fmla="*/ 17 h 62"/>
              <a:gd name="T34" fmla="*/ 36 w 66"/>
              <a:gd name="T35" fmla="*/ 27 h 62"/>
              <a:gd name="T36" fmla="*/ 38 w 66"/>
              <a:gd name="T37" fmla="*/ 16 h 62"/>
              <a:gd name="T38" fmla="*/ 31 w 66"/>
              <a:gd name="T39" fmla="*/ 16 h 62"/>
              <a:gd name="T40" fmla="*/ 27 w 66"/>
              <a:gd name="T41" fmla="*/ 16 h 62"/>
              <a:gd name="T42" fmla="*/ 24 w 66"/>
              <a:gd name="T43" fmla="*/ 27 h 62"/>
              <a:gd name="T44" fmla="*/ 23 w 66"/>
              <a:gd name="T45" fmla="*/ 11 h 62"/>
              <a:gd name="T46" fmla="*/ 38 w 66"/>
              <a:gd name="T47" fmla="*/ 5 h 62"/>
              <a:gd name="T48" fmla="*/ 38 w 66"/>
              <a:gd name="T49" fmla="*/ 27 h 62"/>
              <a:gd name="T50" fmla="*/ 47 w 66"/>
              <a:gd name="T51" fmla="*/ 10 h 62"/>
              <a:gd name="T52" fmla="*/ 26 w 66"/>
              <a:gd name="T53" fmla="*/ 1 h 62"/>
              <a:gd name="T54" fmla="*/ 24 w 66"/>
              <a:gd name="T55" fmla="*/ 27 h 62"/>
              <a:gd name="T56" fmla="*/ 57 w 66"/>
              <a:gd name="T57" fmla="*/ 20 h 62"/>
              <a:gd name="T58" fmla="*/ 43 w 66"/>
              <a:gd name="T59" fmla="*/ 44 h 62"/>
              <a:gd name="T60" fmla="*/ 57 w 66"/>
              <a:gd name="T61" fmla="*/ 45 h 62"/>
              <a:gd name="T62" fmla="*/ 43 w 66"/>
              <a:gd name="T63" fmla="*/ 44 h 62"/>
              <a:gd name="T64" fmla="*/ 49 w 66"/>
              <a:gd name="T65" fmla="*/ 41 h 62"/>
              <a:gd name="T66" fmla="*/ 49 w 66"/>
              <a:gd name="T67" fmla="*/ 40 h 62"/>
              <a:gd name="T68" fmla="*/ 47 w 66"/>
              <a:gd name="T69" fmla="*/ 27 h 62"/>
              <a:gd name="T70" fmla="*/ 49 w 66"/>
              <a:gd name="T71" fmla="*/ 28 h 62"/>
              <a:gd name="T72" fmla="*/ 49 w 66"/>
              <a:gd name="T73" fmla="*/ 27 h 62"/>
              <a:gd name="T74" fmla="*/ 48 w 66"/>
              <a:gd name="T75" fmla="*/ 24 h 62"/>
              <a:gd name="T76" fmla="*/ 57 w 66"/>
              <a:gd name="T77" fmla="*/ 23 h 62"/>
              <a:gd name="T78" fmla="*/ 10 w 66"/>
              <a:gd name="T79" fmla="*/ 18 h 62"/>
              <a:gd name="T80" fmla="*/ 15 w 66"/>
              <a:gd name="T81" fmla="*/ 18 h 62"/>
              <a:gd name="T82" fmla="*/ 10 w 66"/>
              <a:gd name="T83" fmla="*/ 43 h 62"/>
              <a:gd name="T84" fmla="*/ 23 w 66"/>
              <a:gd name="T85" fmla="*/ 46 h 62"/>
              <a:gd name="T86" fmla="*/ 18 w 66"/>
              <a:gd name="T87" fmla="*/ 40 h 62"/>
              <a:gd name="T88" fmla="*/ 17 w 66"/>
              <a:gd name="T89" fmla="*/ 41 h 62"/>
              <a:gd name="T90" fmla="*/ 19 w 66"/>
              <a:gd name="T91" fmla="*/ 27 h 62"/>
              <a:gd name="T92" fmla="*/ 10 w 66"/>
              <a:gd name="T93" fmla="*/ 28 h 62"/>
              <a:gd name="T94" fmla="*/ 19 w 66"/>
              <a:gd name="T95" fmla="*/ 27 h 62"/>
              <a:gd name="T96" fmla="*/ 10 w 66"/>
              <a:gd name="T97" fmla="*/ 24 h 62"/>
              <a:gd name="T98" fmla="*/ 17 w 66"/>
              <a:gd name="T99" fmla="*/ 2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 h="62">
                <a:moveTo>
                  <a:pt x="14" y="14"/>
                </a:moveTo>
                <a:cubicBezTo>
                  <a:pt x="11" y="14"/>
                  <a:pt x="9" y="14"/>
                  <a:pt x="7" y="14"/>
                </a:cubicBezTo>
                <a:cubicBezTo>
                  <a:pt x="7" y="51"/>
                  <a:pt x="7" y="51"/>
                  <a:pt x="7" y="51"/>
                </a:cubicBezTo>
                <a:cubicBezTo>
                  <a:pt x="15" y="49"/>
                  <a:pt x="22" y="51"/>
                  <a:pt x="29" y="52"/>
                </a:cubicBezTo>
                <a:cubicBezTo>
                  <a:pt x="30" y="53"/>
                  <a:pt x="30" y="53"/>
                  <a:pt x="30" y="53"/>
                </a:cubicBezTo>
                <a:cubicBezTo>
                  <a:pt x="30" y="47"/>
                  <a:pt x="30" y="47"/>
                  <a:pt x="30" y="47"/>
                </a:cubicBezTo>
                <a:cubicBezTo>
                  <a:pt x="31" y="48"/>
                  <a:pt x="32" y="48"/>
                  <a:pt x="33" y="48"/>
                </a:cubicBezTo>
                <a:cubicBezTo>
                  <a:pt x="34" y="48"/>
                  <a:pt x="35" y="48"/>
                  <a:pt x="36" y="47"/>
                </a:cubicBezTo>
                <a:cubicBezTo>
                  <a:pt x="36" y="53"/>
                  <a:pt x="36" y="53"/>
                  <a:pt x="36" y="53"/>
                </a:cubicBezTo>
                <a:cubicBezTo>
                  <a:pt x="37" y="52"/>
                  <a:pt x="37" y="52"/>
                  <a:pt x="37" y="52"/>
                </a:cubicBezTo>
                <a:cubicBezTo>
                  <a:pt x="44" y="51"/>
                  <a:pt x="52" y="49"/>
                  <a:pt x="59" y="51"/>
                </a:cubicBezTo>
                <a:cubicBezTo>
                  <a:pt x="59" y="14"/>
                  <a:pt x="59" y="14"/>
                  <a:pt x="59" y="14"/>
                </a:cubicBezTo>
                <a:cubicBezTo>
                  <a:pt x="57" y="14"/>
                  <a:pt x="55" y="14"/>
                  <a:pt x="52" y="14"/>
                </a:cubicBezTo>
                <a:cubicBezTo>
                  <a:pt x="52" y="13"/>
                  <a:pt x="52" y="12"/>
                  <a:pt x="52" y="11"/>
                </a:cubicBezTo>
                <a:cubicBezTo>
                  <a:pt x="55" y="11"/>
                  <a:pt x="58" y="11"/>
                  <a:pt x="61" y="12"/>
                </a:cubicBezTo>
                <a:cubicBezTo>
                  <a:pt x="62" y="13"/>
                  <a:pt x="62" y="13"/>
                  <a:pt x="62" y="13"/>
                </a:cubicBezTo>
                <a:cubicBezTo>
                  <a:pt x="62" y="14"/>
                  <a:pt x="62" y="14"/>
                  <a:pt x="62" y="14"/>
                </a:cubicBezTo>
                <a:cubicBezTo>
                  <a:pt x="62" y="17"/>
                  <a:pt x="62" y="17"/>
                  <a:pt x="62" y="17"/>
                </a:cubicBezTo>
                <a:cubicBezTo>
                  <a:pt x="66" y="18"/>
                  <a:pt x="66" y="18"/>
                  <a:pt x="66" y="18"/>
                </a:cubicBezTo>
                <a:cubicBezTo>
                  <a:pt x="66" y="59"/>
                  <a:pt x="66" y="59"/>
                  <a:pt x="66" y="59"/>
                </a:cubicBezTo>
                <a:cubicBezTo>
                  <a:pt x="59" y="58"/>
                  <a:pt x="53" y="56"/>
                  <a:pt x="37" y="59"/>
                </a:cubicBezTo>
                <a:cubicBezTo>
                  <a:pt x="37" y="60"/>
                  <a:pt x="37" y="60"/>
                  <a:pt x="37" y="60"/>
                </a:cubicBezTo>
                <a:cubicBezTo>
                  <a:pt x="32" y="62"/>
                  <a:pt x="34" y="62"/>
                  <a:pt x="29" y="60"/>
                </a:cubicBezTo>
                <a:cubicBezTo>
                  <a:pt x="29" y="59"/>
                  <a:pt x="29" y="59"/>
                  <a:pt x="29" y="59"/>
                </a:cubicBezTo>
                <a:cubicBezTo>
                  <a:pt x="14" y="56"/>
                  <a:pt x="7" y="58"/>
                  <a:pt x="0" y="59"/>
                </a:cubicBezTo>
                <a:cubicBezTo>
                  <a:pt x="0" y="18"/>
                  <a:pt x="0" y="18"/>
                  <a:pt x="0" y="18"/>
                </a:cubicBezTo>
                <a:cubicBezTo>
                  <a:pt x="5" y="17"/>
                  <a:pt x="5" y="17"/>
                  <a:pt x="5" y="17"/>
                </a:cubicBezTo>
                <a:cubicBezTo>
                  <a:pt x="5" y="14"/>
                  <a:pt x="5" y="14"/>
                  <a:pt x="5" y="14"/>
                </a:cubicBezTo>
                <a:cubicBezTo>
                  <a:pt x="5" y="13"/>
                  <a:pt x="5" y="13"/>
                  <a:pt x="5" y="13"/>
                </a:cubicBezTo>
                <a:cubicBezTo>
                  <a:pt x="6" y="12"/>
                  <a:pt x="6" y="12"/>
                  <a:pt x="6" y="12"/>
                </a:cubicBezTo>
                <a:cubicBezTo>
                  <a:pt x="8" y="11"/>
                  <a:pt x="11" y="11"/>
                  <a:pt x="14" y="11"/>
                </a:cubicBezTo>
                <a:cubicBezTo>
                  <a:pt x="14" y="12"/>
                  <a:pt x="14" y="13"/>
                  <a:pt x="14" y="14"/>
                </a:cubicBezTo>
                <a:close/>
                <a:moveTo>
                  <a:pt x="25" y="30"/>
                </a:moveTo>
                <a:cubicBezTo>
                  <a:pt x="27" y="39"/>
                  <a:pt x="27" y="39"/>
                  <a:pt x="27" y="39"/>
                </a:cubicBezTo>
                <a:cubicBezTo>
                  <a:pt x="30" y="39"/>
                  <a:pt x="30" y="39"/>
                  <a:pt x="30" y="39"/>
                </a:cubicBezTo>
                <a:cubicBezTo>
                  <a:pt x="30" y="40"/>
                  <a:pt x="32" y="41"/>
                  <a:pt x="33" y="41"/>
                </a:cubicBezTo>
                <a:cubicBezTo>
                  <a:pt x="35" y="41"/>
                  <a:pt x="36" y="40"/>
                  <a:pt x="36" y="39"/>
                </a:cubicBezTo>
                <a:cubicBezTo>
                  <a:pt x="39" y="39"/>
                  <a:pt x="39" y="39"/>
                  <a:pt x="39" y="39"/>
                </a:cubicBezTo>
                <a:cubicBezTo>
                  <a:pt x="41" y="30"/>
                  <a:pt x="41" y="30"/>
                  <a:pt x="41" y="30"/>
                </a:cubicBezTo>
                <a:cubicBezTo>
                  <a:pt x="25" y="30"/>
                  <a:pt x="25" y="30"/>
                  <a:pt x="25" y="30"/>
                </a:cubicBezTo>
                <a:close/>
                <a:moveTo>
                  <a:pt x="30" y="27"/>
                </a:moveTo>
                <a:cubicBezTo>
                  <a:pt x="31" y="27"/>
                  <a:pt x="31" y="27"/>
                  <a:pt x="31" y="27"/>
                </a:cubicBezTo>
                <a:cubicBezTo>
                  <a:pt x="29" y="17"/>
                  <a:pt x="29" y="17"/>
                  <a:pt x="29" y="17"/>
                </a:cubicBezTo>
                <a:cubicBezTo>
                  <a:pt x="29" y="17"/>
                  <a:pt x="29" y="17"/>
                  <a:pt x="30" y="17"/>
                </a:cubicBezTo>
                <a:cubicBezTo>
                  <a:pt x="30" y="17"/>
                  <a:pt x="31" y="17"/>
                  <a:pt x="31" y="17"/>
                </a:cubicBezTo>
                <a:cubicBezTo>
                  <a:pt x="32" y="17"/>
                  <a:pt x="32" y="17"/>
                  <a:pt x="32" y="17"/>
                </a:cubicBezTo>
                <a:cubicBezTo>
                  <a:pt x="32" y="17"/>
                  <a:pt x="32" y="17"/>
                  <a:pt x="32" y="17"/>
                </a:cubicBezTo>
                <a:cubicBezTo>
                  <a:pt x="32" y="17"/>
                  <a:pt x="33" y="17"/>
                  <a:pt x="33" y="17"/>
                </a:cubicBezTo>
                <a:cubicBezTo>
                  <a:pt x="33" y="17"/>
                  <a:pt x="34" y="17"/>
                  <a:pt x="34" y="17"/>
                </a:cubicBezTo>
                <a:cubicBezTo>
                  <a:pt x="35" y="17"/>
                  <a:pt x="35" y="17"/>
                  <a:pt x="35" y="17"/>
                </a:cubicBezTo>
                <a:cubicBezTo>
                  <a:pt x="35" y="17"/>
                  <a:pt x="35" y="17"/>
                  <a:pt x="35" y="17"/>
                </a:cubicBezTo>
                <a:cubicBezTo>
                  <a:pt x="36" y="17"/>
                  <a:pt x="36" y="17"/>
                  <a:pt x="37" y="17"/>
                </a:cubicBezTo>
                <a:cubicBezTo>
                  <a:pt x="35" y="27"/>
                  <a:pt x="35" y="27"/>
                  <a:pt x="35" y="27"/>
                </a:cubicBezTo>
                <a:cubicBezTo>
                  <a:pt x="36" y="27"/>
                  <a:pt x="36" y="27"/>
                  <a:pt x="36" y="27"/>
                </a:cubicBezTo>
                <a:cubicBezTo>
                  <a:pt x="39" y="17"/>
                  <a:pt x="39" y="17"/>
                  <a:pt x="39" y="17"/>
                </a:cubicBezTo>
                <a:cubicBezTo>
                  <a:pt x="39" y="16"/>
                  <a:pt x="39" y="16"/>
                  <a:pt x="39" y="16"/>
                </a:cubicBezTo>
                <a:cubicBezTo>
                  <a:pt x="38" y="16"/>
                  <a:pt x="38" y="16"/>
                  <a:pt x="38" y="16"/>
                </a:cubicBezTo>
                <a:cubicBezTo>
                  <a:pt x="37" y="15"/>
                  <a:pt x="36" y="15"/>
                  <a:pt x="35" y="16"/>
                </a:cubicBezTo>
                <a:cubicBezTo>
                  <a:pt x="34" y="15"/>
                  <a:pt x="34" y="15"/>
                  <a:pt x="33" y="15"/>
                </a:cubicBezTo>
                <a:cubicBezTo>
                  <a:pt x="33" y="15"/>
                  <a:pt x="32" y="15"/>
                  <a:pt x="31" y="16"/>
                </a:cubicBezTo>
                <a:cubicBezTo>
                  <a:pt x="31" y="15"/>
                  <a:pt x="30" y="15"/>
                  <a:pt x="30" y="15"/>
                </a:cubicBezTo>
                <a:cubicBezTo>
                  <a:pt x="29" y="15"/>
                  <a:pt x="28" y="16"/>
                  <a:pt x="28" y="16"/>
                </a:cubicBezTo>
                <a:cubicBezTo>
                  <a:pt x="27" y="16"/>
                  <a:pt x="27" y="16"/>
                  <a:pt x="27" y="16"/>
                </a:cubicBezTo>
                <a:cubicBezTo>
                  <a:pt x="27" y="17"/>
                  <a:pt x="27" y="17"/>
                  <a:pt x="27" y="17"/>
                </a:cubicBezTo>
                <a:cubicBezTo>
                  <a:pt x="30" y="27"/>
                  <a:pt x="30" y="27"/>
                  <a:pt x="30" y="27"/>
                </a:cubicBezTo>
                <a:close/>
                <a:moveTo>
                  <a:pt x="24" y="27"/>
                </a:moveTo>
                <a:cubicBezTo>
                  <a:pt x="28" y="27"/>
                  <a:pt x="28" y="27"/>
                  <a:pt x="28" y="27"/>
                </a:cubicBezTo>
                <a:cubicBezTo>
                  <a:pt x="28" y="24"/>
                  <a:pt x="26" y="21"/>
                  <a:pt x="25" y="18"/>
                </a:cubicBezTo>
                <a:cubicBezTo>
                  <a:pt x="24" y="15"/>
                  <a:pt x="23" y="13"/>
                  <a:pt x="23" y="11"/>
                </a:cubicBezTo>
                <a:cubicBezTo>
                  <a:pt x="24" y="8"/>
                  <a:pt x="25" y="6"/>
                  <a:pt x="28" y="5"/>
                </a:cubicBezTo>
                <a:cubicBezTo>
                  <a:pt x="29" y="4"/>
                  <a:pt x="31" y="3"/>
                  <a:pt x="33" y="4"/>
                </a:cubicBezTo>
                <a:cubicBezTo>
                  <a:pt x="35" y="4"/>
                  <a:pt x="37" y="4"/>
                  <a:pt x="38" y="5"/>
                </a:cubicBezTo>
                <a:cubicBezTo>
                  <a:pt x="41" y="6"/>
                  <a:pt x="42" y="8"/>
                  <a:pt x="43" y="11"/>
                </a:cubicBezTo>
                <a:cubicBezTo>
                  <a:pt x="43" y="13"/>
                  <a:pt x="42" y="15"/>
                  <a:pt x="41" y="18"/>
                </a:cubicBezTo>
                <a:cubicBezTo>
                  <a:pt x="39" y="21"/>
                  <a:pt x="38" y="24"/>
                  <a:pt x="38" y="27"/>
                </a:cubicBezTo>
                <a:cubicBezTo>
                  <a:pt x="41" y="27"/>
                  <a:pt x="41" y="27"/>
                  <a:pt x="41" y="27"/>
                </a:cubicBezTo>
                <a:cubicBezTo>
                  <a:pt x="42" y="25"/>
                  <a:pt x="43" y="22"/>
                  <a:pt x="44" y="20"/>
                </a:cubicBezTo>
                <a:cubicBezTo>
                  <a:pt x="46" y="17"/>
                  <a:pt x="47" y="13"/>
                  <a:pt x="47" y="10"/>
                </a:cubicBezTo>
                <a:cubicBezTo>
                  <a:pt x="46" y="6"/>
                  <a:pt x="43" y="3"/>
                  <a:pt x="40" y="1"/>
                </a:cubicBezTo>
                <a:cubicBezTo>
                  <a:pt x="38" y="0"/>
                  <a:pt x="36" y="0"/>
                  <a:pt x="33" y="0"/>
                </a:cubicBezTo>
                <a:cubicBezTo>
                  <a:pt x="31" y="0"/>
                  <a:pt x="28" y="0"/>
                  <a:pt x="26" y="1"/>
                </a:cubicBezTo>
                <a:cubicBezTo>
                  <a:pt x="23" y="3"/>
                  <a:pt x="20" y="6"/>
                  <a:pt x="19" y="10"/>
                </a:cubicBezTo>
                <a:cubicBezTo>
                  <a:pt x="18" y="13"/>
                  <a:pt x="20" y="17"/>
                  <a:pt x="22" y="20"/>
                </a:cubicBezTo>
                <a:cubicBezTo>
                  <a:pt x="23" y="22"/>
                  <a:pt x="24" y="25"/>
                  <a:pt x="24" y="27"/>
                </a:cubicBezTo>
                <a:close/>
                <a:moveTo>
                  <a:pt x="51" y="18"/>
                </a:moveTo>
                <a:cubicBezTo>
                  <a:pt x="50" y="19"/>
                  <a:pt x="50" y="19"/>
                  <a:pt x="50" y="20"/>
                </a:cubicBezTo>
                <a:cubicBezTo>
                  <a:pt x="53" y="19"/>
                  <a:pt x="55" y="19"/>
                  <a:pt x="57" y="20"/>
                </a:cubicBezTo>
                <a:cubicBezTo>
                  <a:pt x="57" y="18"/>
                  <a:pt x="57" y="18"/>
                  <a:pt x="57" y="18"/>
                </a:cubicBezTo>
                <a:cubicBezTo>
                  <a:pt x="55" y="18"/>
                  <a:pt x="53" y="18"/>
                  <a:pt x="51" y="18"/>
                </a:cubicBezTo>
                <a:close/>
                <a:moveTo>
                  <a:pt x="43" y="44"/>
                </a:moveTo>
                <a:cubicBezTo>
                  <a:pt x="43" y="46"/>
                  <a:pt x="43" y="46"/>
                  <a:pt x="43" y="46"/>
                </a:cubicBezTo>
                <a:cubicBezTo>
                  <a:pt x="45" y="45"/>
                  <a:pt x="47" y="45"/>
                  <a:pt x="49" y="45"/>
                </a:cubicBezTo>
                <a:cubicBezTo>
                  <a:pt x="52" y="44"/>
                  <a:pt x="55" y="44"/>
                  <a:pt x="57" y="45"/>
                </a:cubicBezTo>
                <a:cubicBezTo>
                  <a:pt x="57" y="43"/>
                  <a:pt x="57" y="43"/>
                  <a:pt x="57" y="43"/>
                </a:cubicBezTo>
                <a:cubicBezTo>
                  <a:pt x="54" y="43"/>
                  <a:pt x="52" y="43"/>
                  <a:pt x="49" y="43"/>
                </a:cubicBezTo>
                <a:cubicBezTo>
                  <a:pt x="47" y="44"/>
                  <a:pt x="45" y="44"/>
                  <a:pt x="43" y="44"/>
                </a:cubicBezTo>
                <a:close/>
                <a:moveTo>
                  <a:pt x="44" y="40"/>
                </a:moveTo>
                <a:cubicBezTo>
                  <a:pt x="44" y="42"/>
                  <a:pt x="44" y="42"/>
                  <a:pt x="44" y="42"/>
                </a:cubicBezTo>
                <a:cubicBezTo>
                  <a:pt x="45" y="42"/>
                  <a:pt x="47" y="41"/>
                  <a:pt x="49" y="41"/>
                </a:cubicBezTo>
                <a:cubicBezTo>
                  <a:pt x="52" y="41"/>
                  <a:pt x="55" y="41"/>
                  <a:pt x="57" y="41"/>
                </a:cubicBezTo>
                <a:cubicBezTo>
                  <a:pt x="57" y="40"/>
                  <a:pt x="57" y="40"/>
                  <a:pt x="57" y="40"/>
                </a:cubicBezTo>
                <a:cubicBezTo>
                  <a:pt x="54" y="39"/>
                  <a:pt x="52" y="39"/>
                  <a:pt x="49" y="40"/>
                </a:cubicBezTo>
                <a:cubicBezTo>
                  <a:pt x="47" y="40"/>
                  <a:pt x="46" y="40"/>
                  <a:pt x="44" y="40"/>
                </a:cubicBezTo>
                <a:close/>
                <a:moveTo>
                  <a:pt x="47" y="27"/>
                </a:moveTo>
                <a:cubicBezTo>
                  <a:pt x="47" y="27"/>
                  <a:pt x="47" y="27"/>
                  <a:pt x="47" y="27"/>
                </a:cubicBezTo>
                <a:cubicBezTo>
                  <a:pt x="47" y="27"/>
                  <a:pt x="47" y="27"/>
                  <a:pt x="47" y="27"/>
                </a:cubicBezTo>
                <a:cubicBezTo>
                  <a:pt x="47" y="28"/>
                  <a:pt x="47" y="28"/>
                  <a:pt x="47" y="28"/>
                </a:cubicBezTo>
                <a:cubicBezTo>
                  <a:pt x="47" y="28"/>
                  <a:pt x="48" y="28"/>
                  <a:pt x="49" y="28"/>
                </a:cubicBezTo>
                <a:cubicBezTo>
                  <a:pt x="52" y="28"/>
                  <a:pt x="55" y="28"/>
                  <a:pt x="57" y="28"/>
                </a:cubicBezTo>
                <a:cubicBezTo>
                  <a:pt x="57" y="27"/>
                  <a:pt x="57" y="27"/>
                  <a:pt x="57" y="27"/>
                </a:cubicBezTo>
                <a:cubicBezTo>
                  <a:pt x="54" y="26"/>
                  <a:pt x="52" y="26"/>
                  <a:pt x="49" y="27"/>
                </a:cubicBezTo>
                <a:cubicBezTo>
                  <a:pt x="48" y="27"/>
                  <a:pt x="47" y="27"/>
                  <a:pt x="47" y="27"/>
                </a:cubicBezTo>
                <a:close/>
                <a:moveTo>
                  <a:pt x="49" y="22"/>
                </a:moveTo>
                <a:cubicBezTo>
                  <a:pt x="49" y="23"/>
                  <a:pt x="48" y="23"/>
                  <a:pt x="48" y="24"/>
                </a:cubicBezTo>
                <a:cubicBezTo>
                  <a:pt x="48" y="24"/>
                  <a:pt x="49" y="24"/>
                  <a:pt x="49" y="24"/>
                </a:cubicBezTo>
                <a:cubicBezTo>
                  <a:pt x="52" y="24"/>
                  <a:pt x="55" y="23"/>
                  <a:pt x="57" y="24"/>
                </a:cubicBezTo>
                <a:cubicBezTo>
                  <a:pt x="57" y="23"/>
                  <a:pt x="57" y="23"/>
                  <a:pt x="57" y="23"/>
                </a:cubicBezTo>
                <a:cubicBezTo>
                  <a:pt x="55" y="22"/>
                  <a:pt x="52" y="22"/>
                  <a:pt x="49" y="22"/>
                </a:cubicBezTo>
                <a:close/>
                <a:moveTo>
                  <a:pt x="15" y="18"/>
                </a:moveTo>
                <a:cubicBezTo>
                  <a:pt x="13" y="18"/>
                  <a:pt x="11" y="18"/>
                  <a:pt x="10" y="18"/>
                </a:cubicBezTo>
                <a:cubicBezTo>
                  <a:pt x="10" y="20"/>
                  <a:pt x="10" y="20"/>
                  <a:pt x="10" y="20"/>
                </a:cubicBezTo>
                <a:cubicBezTo>
                  <a:pt x="11" y="19"/>
                  <a:pt x="13" y="19"/>
                  <a:pt x="16" y="20"/>
                </a:cubicBezTo>
                <a:cubicBezTo>
                  <a:pt x="15" y="19"/>
                  <a:pt x="15" y="19"/>
                  <a:pt x="15" y="18"/>
                </a:cubicBezTo>
                <a:close/>
                <a:moveTo>
                  <a:pt x="23" y="44"/>
                </a:moveTo>
                <a:cubicBezTo>
                  <a:pt x="21" y="44"/>
                  <a:pt x="19" y="44"/>
                  <a:pt x="18" y="43"/>
                </a:cubicBezTo>
                <a:cubicBezTo>
                  <a:pt x="15" y="43"/>
                  <a:pt x="12" y="43"/>
                  <a:pt x="10" y="43"/>
                </a:cubicBezTo>
                <a:cubicBezTo>
                  <a:pt x="10" y="45"/>
                  <a:pt x="10" y="45"/>
                  <a:pt x="10" y="45"/>
                </a:cubicBezTo>
                <a:cubicBezTo>
                  <a:pt x="12" y="44"/>
                  <a:pt x="14" y="44"/>
                  <a:pt x="17" y="45"/>
                </a:cubicBezTo>
                <a:cubicBezTo>
                  <a:pt x="19" y="45"/>
                  <a:pt x="21" y="45"/>
                  <a:pt x="23" y="46"/>
                </a:cubicBezTo>
                <a:cubicBezTo>
                  <a:pt x="23" y="44"/>
                  <a:pt x="23" y="44"/>
                  <a:pt x="23" y="44"/>
                </a:cubicBezTo>
                <a:close/>
                <a:moveTo>
                  <a:pt x="22" y="40"/>
                </a:moveTo>
                <a:cubicBezTo>
                  <a:pt x="21" y="40"/>
                  <a:pt x="19" y="40"/>
                  <a:pt x="18" y="40"/>
                </a:cubicBezTo>
                <a:cubicBezTo>
                  <a:pt x="15" y="39"/>
                  <a:pt x="12" y="39"/>
                  <a:pt x="10" y="40"/>
                </a:cubicBezTo>
                <a:cubicBezTo>
                  <a:pt x="10" y="41"/>
                  <a:pt x="10" y="41"/>
                  <a:pt x="10" y="41"/>
                </a:cubicBezTo>
                <a:cubicBezTo>
                  <a:pt x="12" y="41"/>
                  <a:pt x="14" y="41"/>
                  <a:pt x="17" y="41"/>
                </a:cubicBezTo>
                <a:cubicBezTo>
                  <a:pt x="19" y="41"/>
                  <a:pt x="21" y="42"/>
                  <a:pt x="22" y="42"/>
                </a:cubicBezTo>
                <a:cubicBezTo>
                  <a:pt x="22" y="40"/>
                  <a:pt x="22" y="40"/>
                  <a:pt x="22" y="40"/>
                </a:cubicBezTo>
                <a:close/>
                <a:moveTo>
                  <a:pt x="19" y="27"/>
                </a:moveTo>
                <a:cubicBezTo>
                  <a:pt x="19" y="27"/>
                  <a:pt x="18" y="27"/>
                  <a:pt x="18" y="27"/>
                </a:cubicBezTo>
                <a:cubicBezTo>
                  <a:pt x="15" y="26"/>
                  <a:pt x="12" y="26"/>
                  <a:pt x="10" y="27"/>
                </a:cubicBezTo>
                <a:cubicBezTo>
                  <a:pt x="10" y="28"/>
                  <a:pt x="10" y="28"/>
                  <a:pt x="10" y="28"/>
                </a:cubicBezTo>
                <a:cubicBezTo>
                  <a:pt x="12" y="28"/>
                  <a:pt x="14" y="28"/>
                  <a:pt x="17" y="28"/>
                </a:cubicBezTo>
                <a:cubicBezTo>
                  <a:pt x="18" y="28"/>
                  <a:pt x="19" y="28"/>
                  <a:pt x="19" y="28"/>
                </a:cubicBezTo>
                <a:cubicBezTo>
                  <a:pt x="19" y="28"/>
                  <a:pt x="19" y="27"/>
                  <a:pt x="19" y="27"/>
                </a:cubicBezTo>
                <a:close/>
                <a:moveTo>
                  <a:pt x="17" y="22"/>
                </a:moveTo>
                <a:cubicBezTo>
                  <a:pt x="14" y="22"/>
                  <a:pt x="12" y="22"/>
                  <a:pt x="10" y="23"/>
                </a:cubicBezTo>
                <a:cubicBezTo>
                  <a:pt x="10" y="24"/>
                  <a:pt x="10" y="24"/>
                  <a:pt x="10" y="24"/>
                </a:cubicBezTo>
                <a:cubicBezTo>
                  <a:pt x="12" y="23"/>
                  <a:pt x="14" y="24"/>
                  <a:pt x="17" y="24"/>
                </a:cubicBezTo>
                <a:cubicBezTo>
                  <a:pt x="18" y="24"/>
                  <a:pt x="18" y="24"/>
                  <a:pt x="18" y="24"/>
                </a:cubicBezTo>
                <a:cubicBezTo>
                  <a:pt x="18" y="23"/>
                  <a:pt x="17" y="23"/>
                  <a:pt x="17" y="23"/>
                </a:cubicBezTo>
                <a:lnTo>
                  <a:pt x="17" y="22"/>
                </a:lnTo>
                <a:close/>
              </a:path>
            </a:pathLst>
          </a:custGeom>
          <a:solidFill>
            <a:schemeClr val="accent3"/>
          </a:solidFill>
          <a:ln w="28575" cap="flat" cmpd="sng" algn="ctr">
            <a:noFill/>
            <a:prstDash val="solid"/>
          </a:ln>
          <a:effectLst>
            <a:outerShdw blurRad="317500" dist="165100" dir="2700000" algn="tl" rotWithShape="0">
              <a:prstClr val="black">
                <a:alpha val="40000"/>
              </a:prstClr>
            </a:outerShdw>
          </a:effectLst>
        </p:spPr>
        <p:txBody>
          <a:bodyPr lIns="91431" tIns="45715" rIns="91431" bIns="45715" anchor="ctr"/>
          <a:lstStyle/>
          <a:p>
            <a:pPr algn="ctr">
              <a:defRPr/>
            </a:pPr>
            <a:endParaRPr lang="zh-CN" altLang="en-US" sz="1000" kern="0" dirty="0">
              <a:solidFill>
                <a:schemeClr val="tx2"/>
              </a:solidFill>
              <a:latin typeface="微软雅黑" panose="020B0503020204020204" pitchFamily="34" charset="-122"/>
              <a:ea typeface="微软雅黑" panose="020B0503020204020204" pitchFamily="34" charset="-122"/>
            </a:endParaRPr>
          </a:p>
        </p:txBody>
      </p:sp>
      <p:sp>
        <p:nvSpPr>
          <p:cNvPr id="21" name="MH_Other_42"/>
          <p:cNvSpPr>
            <a:spLocks noChangeAspect="1" noEditPoints="1"/>
          </p:cNvSpPr>
          <p:nvPr>
            <p:custDataLst>
              <p:tags r:id="rId19"/>
            </p:custDataLst>
          </p:nvPr>
        </p:nvSpPr>
        <p:spPr bwMode="auto">
          <a:xfrm>
            <a:off x="3322588" y="1576055"/>
            <a:ext cx="298130" cy="227520"/>
          </a:xfrm>
          <a:custGeom>
            <a:avLst/>
            <a:gdLst>
              <a:gd name="T0" fmla="*/ 55 w 77"/>
              <a:gd name="T1" fmla="*/ 14 h 59"/>
              <a:gd name="T2" fmla="*/ 4 w 77"/>
              <a:gd name="T3" fmla="*/ 18 h 59"/>
              <a:gd name="T4" fmla="*/ 65 w 77"/>
              <a:gd name="T5" fmla="*/ 55 h 59"/>
              <a:gd name="T6" fmla="*/ 67 w 77"/>
              <a:gd name="T7" fmla="*/ 34 h 59"/>
              <a:gd name="T8" fmla="*/ 68 w 77"/>
              <a:gd name="T9" fmla="*/ 32 h 59"/>
              <a:gd name="T10" fmla="*/ 68 w 77"/>
              <a:gd name="T11" fmla="*/ 31 h 59"/>
              <a:gd name="T12" fmla="*/ 68 w 77"/>
              <a:gd name="T13" fmla="*/ 59 h 59"/>
              <a:gd name="T14" fmla="*/ 2 w 77"/>
              <a:gd name="T15" fmla="*/ 59 h 59"/>
              <a:gd name="T16" fmla="*/ 0 w 77"/>
              <a:gd name="T17" fmla="*/ 57 h 59"/>
              <a:gd name="T18" fmla="*/ 0 w 77"/>
              <a:gd name="T19" fmla="*/ 14 h 59"/>
              <a:gd name="T20" fmla="*/ 10 w 77"/>
              <a:gd name="T21" fmla="*/ 38 h 59"/>
              <a:gd name="T22" fmla="*/ 29 w 77"/>
              <a:gd name="T23" fmla="*/ 41 h 59"/>
              <a:gd name="T24" fmla="*/ 10 w 77"/>
              <a:gd name="T25" fmla="*/ 38 h 59"/>
              <a:gd name="T26" fmla="*/ 10 w 77"/>
              <a:gd name="T27" fmla="*/ 33 h 59"/>
              <a:gd name="T28" fmla="*/ 43 w 77"/>
              <a:gd name="T29" fmla="*/ 30 h 59"/>
              <a:gd name="T30" fmla="*/ 10 w 77"/>
              <a:gd name="T31" fmla="*/ 22 h 59"/>
              <a:gd name="T32" fmla="*/ 43 w 77"/>
              <a:gd name="T33" fmla="*/ 25 h 59"/>
              <a:gd name="T34" fmla="*/ 10 w 77"/>
              <a:gd name="T35" fmla="*/ 22 h 59"/>
              <a:gd name="T36" fmla="*/ 71 w 77"/>
              <a:gd name="T37" fmla="*/ 9 h 59"/>
              <a:gd name="T38" fmla="*/ 67 w 77"/>
              <a:gd name="T39" fmla="*/ 25 h 59"/>
              <a:gd name="T40" fmla="*/ 70 w 77"/>
              <a:gd name="T41" fmla="*/ 24 h 59"/>
              <a:gd name="T42" fmla="*/ 76 w 77"/>
              <a:gd name="T43" fmla="*/ 10 h 59"/>
              <a:gd name="T44" fmla="*/ 75 w 77"/>
              <a:gd name="T45" fmla="*/ 8 h 59"/>
              <a:gd name="T46" fmla="*/ 61 w 77"/>
              <a:gd name="T47" fmla="*/ 9 h 59"/>
              <a:gd name="T48" fmla="*/ 65 w 77"/>
              <a:gd name="T49" fmla="*/ 29 h 59"/>
              <a:gd name="T50" fmla="*/ 52 w 77"/>
              <a:gd name="T51" fmla="*/ 40 h 59"/>
              <a:gd name="T52" fmla="*/ 50 w 77"/>
              <a:gd name="T53" fmla="*/ 49 h 59"/>
              <a:gd name="T54" fmla="*/ 53 w 77"/>
              <a:gd name="T55" fmla="*/ 45 h 59"/>
              <a:gd name="T56" fmla="*/ 54 w 77"/>
              <a:gd name="T57" fmla="*/ 43 h 59"/>
              <a:gd name="T58" fmla="*/ 54 w 77"/>
              <a:gd name="T59" fmla="*/ 46 h 59"/>
              <a:gd name="T60" fmla="*/ 53 w 77"/>
              <a:gd name="T61" fmla="*/ 50 h 59"/>
              <a:gd name="T62" fmla="*/ 59 w 77"/>
              <a:gd name="T63" fmla="*/ 42 h 59"/>
              <a:gd name="T64" fmla="*/ 64 w 77"/>
              <a:gd name="T65" fmla="*/ 30 h 59"/>
              <a:gd name="T66" fmla="*/ 51 w 77"/>
              <a:gd name="T67" fmla="*/ 38 h 59"/>
              <a:gd name="T68" fmla="*/ 64 w 77"/>
              <a:gd name="T69" fmla="*/ 30 h 59"/>
              <a:gd name="T70" fmla="*/ 24 w 77"/>
              <a:gd name="T71" fmla="*/ 52 h 59"/>
              <a:gd name="T72" fmla="*/ 29 w 77"/>
              <a:gd name="T73" fmla="*/ 48 h 59"/>
              <a:gd name="T74" fmla="*/ 30 w 77"/>
              <a:gd name="T75" fmla="*/ 52 h 59"/>
              <a:gd name="T76" fmla="*/ 37 w 77"/>
              <a:gd name="T77" fmla="*/ 50 h 59"/>
              <a:gd name="T78" fmla="*/ 40 w 77"/>
              <a:gd name="T79" fmla="*/ 51 h 59"/>
              <a:gd name="T80" fmla="*/ 40 w 77"/>
              <a:gd name="T81" fmla="*/ 51 h 59"/>
              <a:gd name="T82" fmla="*/ 40 w 77"/>
              <a:gd name="T83" fmla="*/ 54 h 59"/>
              <a:gd name="T84" fmla="*/ 46 w 77"/>
              <a:gd name="T85" fmla="*/ 55 h 59"/>
              <a:gd name="T86" fmla="*/ 43 w 77"/>
              <a:gd name="T87" fmla="*/ 52 h 59"/>
              <a:gd name="T88" fmla="*/ 43 w 77"/>
              <a:gd name="T89" fmla="*/ 52 h 59"/>
              <a:gd name="T90" fmla="*/ 42 w 77"/>
              <a:gd name="T91" fmla="*/ 48 h 59"/>
              <a:gd name="T92" fmla="*/ 39 w 77"/>
              <a:gd name="T93" fmla="*/ 49 h 59"/>
              <a:gd name="T94" fmla="*/ 31 w 77"/>
              <a:gd name="T95" fmla="*/ 49 h 59"/>
              <a:gd name="T96" fmla="*/ 23 w 77"/>
              <a:gd name="T97" fmla="*/ 5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 h="59">
                <a:moveTo>
                  <a:pt x="2" y="14"/>
                </a:moveTo>
                <a:cubicBezTo>
                  <a:pt x="55" y="14"/>
                  <a:pt x="55" y="14"/>
                  <a:pt x="55" y="14"/>
                </a:cubicBezTo>
                <a:cubicBezTo>
                  <a:pt x="55" y="16"/>
                  <a:pt x="54" y="17"/>
                  <a:pt x="54" y="18"/>
                </a:cubicBezTo>
                <a:cubicBezTo>
                  <a:pt x="4" y="18"/>
                  <a:pt x="4" y="18"/>
                  <a:pt x="4" y="18"/>
                </a:cubicBezTo>
                <a:cubicBezTo>
                  <a:pt x="4" y="55"/>
                  <a:pt x="4" y="55"/>
                  <a:pt x="4" y="55"/>
                </a:cubicBezTo>
                <a:cubicBezTo>
                  <a:pt x="65" y="55"/>
                  <a:pt x="65" y="55"/>
                  <a:pt x="65" y="55"/>
                </a:cubicBezTo>
                <a:cubicBezTo>
                  <a:pt x="65" y="40"/>
                  <a:pt x="65" y="40"/>
                  <a:pt x="65" y="40"/>
                </a:cubicBezTo>
                <a:cubicBezTo>
                  <a:pt x="65" y="38"/>
                  <a:pt x="66" y="36"/>
                  <a:pt x="67" y="34"/>
                </a:cubicBezTo>
                <a:cubicBezTo>
                  <a:pt x="67" y="34"/>
                  <a:pt x="67" y="34"/>
                  <a:pt x="67" y="34"/>
                </a:cubicBezTo>
                <a:cubicBezTo>
                  <a:pt x="68" y="32"/>
                  <a:pt x="68" y="32"/>
                  <a:pt x="68" y="32"/>
                </a:cubicBezTo>
                <a:cubicBezTo>
                  <a:pt x="68" y="31"/>
                  <a:pt x="68" y="31"/>
                  <a:pt x="68" y="31"/>
                </a:cubicBezTo>
                <a:cubicBezTo>
                  <a:pt x="68" y="31"/>
                  <a:pt x="68" y="31"/>
                  <a:pt x="68" y="31"/>
                </a:cubicBezTo>
                <a:cubicBezTo>
                  <a:pt x="68" y="57"/>
                  <a:pt x="68" y="57"/>
                  <a:pt x="68" y="57"/>
                </a:cubicBezTo>
                <a:cubicBezTo>
                  <a:pt x="68" y="59"/>
                  <a:pt x="68" y="59"/>
                  <a:pt x="68" y="59"/>
                </a:cubicBezTo>
                <a:cubicBezTo>
                  <a:pt x="66" y="59"/>
                  <a:pt x="66" y="59"/>
                  <a:pt x="66" y="59"/>
                </a:cubicBezTo>
                <a:cubicBezTo>
                  <a:pt x="2" y="59"/>
                  <a:pt x="2" y="59"/>
                  <a:pt x="2" y="59"/>
                </a:cubicBezTo>
                <a:cubicBezTo>
                  <a:pt x="0" y="59"/>
                  <a:pt x="0" y="59"/>
                  <a:pt x="0" y="59"/>
                </a:cubicBezTo>
                <a:cubicBezTo>
                  <a:pt x="0" y="57"/>
                  <a:pt x="0" y="57"/>
                  <a:pt x="0" y="57"/>
                </a:cubicBezTo>
                <a:cubicBezTo>
                  <a:pt x="0" y="16"/>
                  <a:pt x="0" y="16"/>
                  <a:pt x="0" y="16"/>
                </a:cubicBezTo>
                <a:cubicBezTo>
                  <a:pt x="0" y="14"/>
                  <a:pt x="0" y="14"/>
                  <a:pt x="0" y="14"/>
                </a:cubicBezTo>
                <a:cubicBezTo>
                  <a:pt x="2" y="14"/>
                  <a:pt x="2" y="14"/>
                  <a:pt x="2" y="14"/>
                </a:cubicBezTo>
                <a:close/>
                <a:moveTo>
                  <a:pt x="10" y="38"/>
                </a:moveTo>
                <a:cubicBezTo>
                  <a:pt x="10" y="41"/>
                  <a:pt x="10" y="41"/>
                  <a:pt x="10" y="41"/>
                </a:cubicBezTo>
                <a:cubicBezTo>
                  <a:pt x="29" y="41"/>
                  <a:pt x="29" y="41"/>
                  <a:pt x="29" y="41"/>
                </a:cubicBezTo>
                <a:cubicBezTo>
                  <a:pt x="29" y="38"/>
                  <a:pt x="29" y="38"/>
                  <a:pt x="29" y="38"/>
                </a:cubicBezTo>
                <a:cubicBezTo>
                  <a:pt x="10" y="38"/>
                  <a:pt x="10" y="38"/>
                  <a:pt x="10" y="38"/>
                </a:cubicBezTo>
                <a:close/>
                <a:moveTo>
                  <a:pt x="10" y="30"/>
                </a:moveTo>
                <a:cubicBezTo>
                  <a:pt x="10" y="33"/>
                  <a:pt x="10" y="33"/>
                  <a:pt x="10" y="33"/>
                </a:cubicBezTo>
                <a:cubicBezTo>
                  <a:pt x="43" y="33"/>
                  <a:pt x="43" y="33"/>
                  <a:pt x="43" y="33"/>
                </a:cubicBezTo>
                <a:cubicBezTo>
                  <a:pt x="43" y="30"/>
                  <a:pt x="43" y="30"/>
                  <a:pt x="43" y="30"/>
                </a:cubicBezTo>
                <a:cubicBezTo>
                  <a:pt x="10" y="30"/>
                  <a:pt x="10" y="30"/>
                  <a:pt x="10" y="30"/>
                </a:cubicBezTo>
                <a:close/>
                <a:moveTo>
                  <a:pt x="10" y="22"/>
                </a:moveTo>
                <a:cubicBezTo>
                  <a:pt x="10" y="25"/>
                  <a:pt x="10" y="25"/>
                  <a:pt x="10" y="25"/>
                </a:cubicBezTo>
                <a:cubicBezTo>
                  <a:pt x="43" y="25"/>
                  <a:pt x="43" y="25"/>
                  <a:pt x="43" y="25"/>
                </a:cubicBezTo>
                <a:cubicBezTo>
                  <a:pt x="43" y="22"/>
                  <a:pt x="43" y="22"/>
                  <a:pt x="43" y="22"/>
                </a:cubicBezTo>
                <a:cubicBezTo>
                  <a:pt x="10" y="22"/>
                  <a:pt x="10" y="22"/>
                  <a:pt x="10" y="22"/>
                </a:cubicBezTo>
                <a:close/>
                <a:moveTo>
                  <a:pt x="70" y="12"/>
                </a:moveTo>
                <a:cubicBezTo>
                  <a:pt x="71" y="11"/>
                  <a:pt x="71" y="10"/>
                  <a:pt x="71" y="9"/>
                </a:cubicBezTo>
                <a:cubicBezTo>
                  <a:pt x="74" y="10"/>
                  <a:pt x="74" y="10"/>
                  <a:pt x="74" y="10"/>
                </a:cubicBezTo>
                <a:cubicBezTo>
                  <a:pt x="72" y="13"/>
                  <a:pt x="67" y="24"/>
                  <a:pt x="67" y="25"/>
                </a:cubicBezTo>
                <a:cubicBezTo>
                  <a:pt x="68" y="27"/>
                  <a:pt x="69" y="27"/>
                  <a:pt x="69" y="27"/>
                </a:cubicBezTo>
                <a:cubicBezTo>
                  <a:pt x="70" y="24"/>
                  <a:pt x="70" y="24"/>
                  <a:pt x="70" y="24"/>
                </a:cubicBezTo>
                <a:cubicBezTo>
                  <a:pt x="70" y="24"/>
                  <a:pt x="69" y="24"/>
                  <a:pt x="69" y="24"/>
                </a:cubicBezTo>
                <a:cubicBezTo>
                  <a:pt x="69" y="24"/>
                  <a:pt x="76" y="10"/>
                  <a:pt x="76" y="10"/>
                </a:cubicBezTo>
                <a:cubicBezTo>
                  <a:pt x="77" y="9"/>
                  <a:pt x="77" y="9"/>
                  <a:pt x="77" y="9"/>
                </a:cubicBezTo>
                <a:cubicBezTo>
                  <a:pt x="75" y="8"/>
                  <a:pt x="75" y="8"/>
                  <a:pt x="75" y="8"/>
                </a:cubicBezTo>
                <a:cubicBezTo>
                  <a:pt x="71" y="7"/>
                  <a:pt x="71" y="7"/>
                  <a:pt x="71" y="7"/>
                </a:cubicBezTo>
                <a:cubicBezTo>
                  <a:pt x="71" y="0"/>
                  <a:pt x="65" y="0"/>
                  <a:pt x="61" y="9"/>
                </a:cubicBezTo>
                <a:cubicBezTo>
                  <a:pt x="59" y="15"/>
                  <a:pt x="57" y="20"/>
                  <a:pt x="55" y="25"/>
                </a:cubicBezTo>
                <a:cubicBezTo>
                  <a:pt x="65" y="29"/>
                  <a:pt x="65" y="29"/>
                  <a:pt x="65" y="29"/>
                </a:cubicBezTo>
                <a:cubicBezTo>
                  <a:pt x="67" y="23"/>
                  <a:pt x="69" y="18"/>
                  <a:pt x="70" y="12"/>
                </a:cubicBezTo>
                <a:close/>
                <a:moveTo>
                  <a:pt x="52" y="40"/>
                </a:moveTo>
                <a:cubicBezTo>
                  <a:pt x="49" y="42"/>
                  <a:pt x="49" y="42"/>
                  <a:pt x="49" y="42"/>
                </a:cubicBezTo>
                <a:cubicBezTo>
                  <a:pt x="50" y="49"/>
                  <a:pt x="50" y="49"/>
                  <a:pt x="50" y="49"/>
                </a:cubicBezTo>
                <a:cubicBezTo>
                  <a:pt x="51" y="49"/>
                  <a:pt x="51" y="49"/>
                  <a:pt x="51" y="49"/>
                </a:cubicBezTo>
                <a:cubicBezTo>
                  <a:pt x="53" y="45"/>
                  <a:pt x="53" y="45"/>
                  <a:pt x="53" y="45"/>
                </a:cubicBezTo>
                <a:cubicBezTo>
                  <a:pt x="52" y="45"/>
                  <a:pt x="52" y="44"/>
                  <a:pt x="52" y="44"/>
                </a:cubicBezTo>
                <a:cubicBezTo>
                  <a:pt x="53" y="43"/>
                  <a:pt x="54" y="42"/>
                  <a:pt x="54" y="43"/>
                </a:cubicBezTo>
                <a:cubicBezTo>
                  <a:pt x="55" y="43"/>
                  <a:pt x="55" y="44"/>
                  <a:pt x="55" y="45"/>
                </a:cubicBezTo>
                <a:cubicBezTo>
                  <a:pt x="55" y="45"/>
                  <a:pt x="54" y="46"/>
                  <a:pt x="54" y="46"/>
                </a:cubicBezTo>
                <a:cubicBezTo>
                  <a:pt x="52" y="50"/>
                  <a:pt x="52" y="50"/>
                  <a:pt x="52" y="50"/>
                </a:cubicBezTo>
                <a:cubicBezTo>
                  <a:pt x="53" y="50"/>
                  <a:pt x="53" y="50"/>
                  <a:pt x="53" y="50"/>
                </a:cubicBezTo>
                <a:cubicBezTo>
                  <a:pt x="58" y="46"/>
                  <a:pt x="58" y="46"/>
                  <a:pt x="58" y="46"/>
                </a:cubicBezTo>
                <a:cubicBezTo>
                  <a:pt x="59" y="42"/>
                  <a:pt x="59" y="42"/>
                  <a:pt x="59" y="42"/>
                </a:cubicBezTo>
                <a:cubicBezTo>
                  <a:pt x="52" y="40"/>
                  <a:pt x="52" y="40"/>
                  <a:pt x="52" y="40"/>
                </a:cubicBezTo>
                <a:close/>
                <a:moveTo>
                  <a:pt x="64" y="30"/>
                </a:moveTo>
                <a:cubicBezTo>
                  <a:pt x="55" y="27"/>
                  <a:pt x="55" y="27"/>
                  <a:pt x="55" y="27"/>
                </a:cubicBezTo>
                <a:cubicBezTo>
                  <a:pt x="54" y="31"/>
                  <a:pt x="53" y="34"/>
                  <a:pt x="51" y="38"/>
                </a:cubicBezTo>
                <a:cubicBezTo>
                  <a:pt x="54" y="39"/>
                  <a:pt x="57" y="40"/>
                  <a:pt x="59" y="41"/>
                </a:cubicBezTo>
                <a:cubicBezTo>
                  <a:pt x="61" y="38"/>
                  <a:pt x="63" y="34"/>
                  <a:pt x="64" y="30"/>
                </a:cubicBezTo>
                <a:close/>
                <a:moveTo>
                  <a:pt x="23" y="50"/>
                </a:moveTo>
                <a:cubicBezTo>
                  <a:pt x="24" y="52"/>
                  <a:pt x="24" y="52"/>
                  <a:pt x="24" y="52"/>
                </a:cubicBezTo>
                <a:cubicBezTo>
                  <a:pt x="24" y="52"/>
                  <a:pt x="30" y="46"/>
                  <a:pt x="30" y="47"/>
                </a:cubicBezTo>
                <a:cubicBezTo>
                  <a:pt x="30" y="47"/>
                  <a:pt x="30" y="47"/>
                  <a:pt x="29" y="48"/>
                </a:cubicBezTo>
                <a:cubicBezTo>
                  <a:pt x="28" y="49"/>
                  <a:pt x="28" y="49"/>
                  <a:pt x="28" y="50"/>
                </a:cubicBezTo>
                <a:cubicBezTo>
                  <a:pt x="28" y="51"/>
                  <a:pt x="28" y="52"/>
                  <a:pt x="30" y="52"/>
                </a:cubicBezTo>
                <a:cubicBezTo>
                  <a:pt x="32" y="52"/>
                  <a:pt x="33" y="51"/>
                  <a:pt x="34" y="51"/>
                </a:cubicBezTo>
                <a:cubicBezTo>
                  <a:pt x="35" y="51"/>
                  <a:pt x="36" y="50"/>
                  <a:pt x="37" y="50"/>
                </a:cubicBezTo>
                <a:cubicBezTo>
                  <a:pt x="37" y="51"/>
                  <a:pt x="37" y="51"/>
                  <a:pt x="38" y="51"/>
                </a:cubicBezTo>
                <a:cubicBezTo>
                  <a:pt x="38" y="51"/>
                  <a:pt x="39" y="51"/>
                  <a:pt x="40" y="51"/>
                </a:cubicBezTo>
                <a:cubicBezTo>
                  <a:pt x="40" y="51"/>
                  <a:pt x="40" y="51"/>
                  <a:pt x="40" y="51"/>
                </a:cubicBezTo>
                <a:cubicBezTo>
                  <a:pt x="40" y="51"/>
                  <a:pt x="40" y="51"/>
                  <a:pt x="40" y="51"/>
                </a:cubicBezTo>
                <a:cubicBezTo>
                  <a:pt x="40" y="51"/>
                  <a:pt x="40" y="51"/>
                  <a:pt x="40" y="51"/>
                </a:cubicBezTo>
                <a:cubicBezTo>
                  <a:pt x="40" y="52"/>
                  <a:pt x="40" y="53"/>
                  <a:pt x="40" y="54"/>
                </a:cubicBezTo>
                <a:cubicBezTo>
                  <a:pt x="40" y="55"/>
                  <a:pt x="41" y="55"/>
                  <a:pt x="42" y="55"/>
                </a:cubicBezTo>
                <a:cubicBezTo>
                  <a:pt x="43" y="54"/>
                  <a:pt x="46" y="55"/>
                  <a:pt x="46" y="55"/>
                </a:cubicBezTo>
                <a:cubicBezTo>
                  <a:pt x="46" y="52"/>
                  <a:pt x="46" y="52"/>
                  <a:pt x="46" y="52"/>
                </a:cubicBezTo>
                <a:cubicBezTo>
                  <a:pt x="46" y="52"/>
                  <a:pt x="44" y="52"/>
                  <a:pt x="43" y="52"/>
                </a:cubicBezTo>
                <a:cubicBezTo>
                  <a:pt x="43" y="52"/>
                  <a:pt x="43" y="52"/>
                  <a:pt x="43" y="52"/>
                </a:cubicBezTo>
                <a:cubicBezTo>
                  <a:pt x="43" y="52"/>
                  <a:pt x="43" y="52"/>
                  <a:pt x="43" y="52"/>
                </a:cubicBezTo>
                <a:cubicBezTo>
                  <a:pt x="43" y="51"/>
                  <a:pt x="43" y="51"/>
                  <a:pt x="43" y="51"/>
                </a:cubicBezTo>
                <a:cubicBezTo>
                  <a:pt x="43" y="49"/>
                  <a:pt x="43" y="48"/>
                  <a:pt x="42" y="48"/>
                </a:cubicBezTo>
                <a:cubicBezTo>
                  <a:pt x="41" y="48"/>
                  <a:pt x="40" y="48"/>
                  <a:pt x="39" y="49"/>
                </a:cubicBezTo>
                <a:cubicBezTo>
                  <a:pt x="39" y="49"/>
                  <a:pt x="39" y="49"/>
                  <a:pt x="39" y="49"/>
                </a:cubicBezTo>
                <a:cubicBezTo>
                  <a:pt x="37" y="47"/>
                  <a:pt x="35" y="48"/>
                  <a:pt x="33" y="49"/>
                </a:cubicBezTo>
                <a:cubicBezTo>
                  <a:pt x="33" y="49"/>
                  <a:pt x="32" y="49"/>
                  <a:pt x="31" y="49"/>
                </a:cubicBezTo>
                <a:cubicBezTo>
                  <a:pt x="32" y="48"/>
                  <a:pt x="33" y="48"/>
                  <a:pt x="33" y="47"/>
                </a:cubicBezTo>
                <a:cubicBezTo>
                  <a:pt x="33" y="42"/>
                  <a:pt x="23" y="50"/>
                  <a:pt x="23" y="50"/>
                </a:cubicBezTo>
                <a:close/>
              </a:path>
            </a:pathLst>
          </a:custGeom>
          <a:solidFill>
            <a:schemeClr val="accent2"/>
          </a:solidFill>
          <a:ln w="28575" cap="flat" cmpd="sng" algn="ctr">
            <a:noFill/>
            <a:prstDash val="solid"/>
          </a:ln>
          <a:effectLst>
            <a:outerShdw blurRad="317500" dist="165100" dir="2700000" algn="tl" rotWithShape="0">
              <a:prstClr val="black">
                <a:alpha val="40000"/>
              </a:prstClr>
            </a:outerShdw>
          </a:effectLst>
        </p:spPr>
        <p:txBody>
          <a:bodyPr lIns="91431" tIns="45715" rIns="91431" bIns="45715" anchor="ctr"/>
          <a:lstStyle/>
          <a:p>
            <a:pPr algn="ctr">
              <a:defRPr/>
            </a:pPr>
            <a:endParaRPr lang="zh-CN" altLang="en-US" sz="1000" kern="0" dirty="0">
              <a:solidFill>
                <a:schemeClr val="tx2"/>
              </a:solidFill>
              <a:latin typeface="微软雅黑" panose="020B0503020204020204" pitchFamily="34" charset="-122"/>
              <a:ea typeface="微软雅黑" panose="020B0503020204020204" pitchFamily="34" charset="-122"/>
            </a:endParaRPr>
          </a:p>
        </p:txBody>
      </p:sp>
      <p:sp>
        <p:nvSpPr>
          <p:cNvPr id="22" name="MH_Other_43"/>
          <p:cNvSpPr>
            <a:spLocks noChangeAspect="1" noEditPoints="1"/>
          </p:cNvSpPr>
          <p:nvPr>
            <p:custDataLst>
              <p:tags r:id="rId20"/>
            </p:custDataLst>
          </p:nvPr>
        </p:nvSpPr>
        <p:spPr bwMode="auto">
          <a:xfrm>
            <a:off x="1378858" y="2635203"/>
            <a:ext cx="169659" cy="228501"/>
          </a:xfrm>
          <a:custGeom>
            <a:avLst/>
            <a:gdLst>
              <a:gd name="T0" fmla="*/ 42 w 47"/>
              <a:gd name="T1" fmla="*/ 5 h 63"/>
              <a:gd name="T2" fmla="*/ 42 w 47"/>
              <a:gd name="T3" fmla="*/ 5 h 63"/>
              <a:gd name="T4" fmla="*/ 47 w 47"/>
              <a:gd name="T5" fmla="*/ 16 h 63"/>
              <a:gd name="T6" fmla="*/ 42 w 47"/>
              <a:gd name="T7" fmla="*/ 27 h 63"/>
              <a:gd name="T8" fmla="*/ 32 w 47"/>
              <a:gd name="T9" fmla="*/ 37 h 63"/>
              <a:gd name="T10" fmla="*/ 21 w 47"/>
              <a:gd name="T11" fmla="*/ 42 h 63"/>
              <a:gd name="T12" fmla="*/ 14 w 47"/>
              <a:gd name="T13" fmla="*/ 41 h 63"/>
              <a:gd name="T14" fmla="*/ 22 w 47"/>
              <a:gd name="T15" fmla="*/ 33 h 63"/>
              <a:gd name="T16" fmla="*/ 26 w 47"/>
              <a:gd name="T17" fmla="*/ 31 h 63"/>
              <a:gd name="T18" fmla="*/ 36 w 47"/>
              <a:gd name="T19" fmla="*/ 21 h 63"/>
              <a:gd name="T20" fmla="*/ 38 w 47"/>
              <a:gd name="T21" fmla="*/ 16 h 63"/>
              <a:gd name="T22" fmla="*/ 36 w 47"/>
              <a:gd name="T23" fmla="*/ 11 h 63"/>
              <a:gd name="T24" fmla="*/ 36 w 47"/>
              <a:gd name="T25" fmla="*/ 11 h 63"/>
              <a:gd name="T26" fmla="*/ 31 w 47"/>
              <a:gd name="T27" fmla="*/ 9 h 63"/>
              <a:gd name="T28" fmla="*/ 26 w 47"/>
              <a:gd name="T29" fmla="*/ 11 h 63"/>
              <a:gd name="T30" fmla="*/ 16 w 47"/>
              <a:gd name="T31" fmla="*/ 21 h 63"/>
              <a:gd name="T32" fmla="*/ 15 w 47"/>
              <a:gd name="T33" fmla="*/ 22 h 63"/>
              <a:gd name="T34" fmla="*/ 5 w 47"/>
              <a:gd name="T35" fmla="*/ 31 h 63"/>
              <a:gd name="T36" fmla="*/ 5 w 47"/>
              <a:gd name="T37" fmla="*/ 26 h 63"/>
              <a:gd name="T38" fmla="*/ 9 w 47"/>
              <a:gd name="T39" fmla="*/ 15 h 63"/>
              <a:gd name="T40" fmla="*/ 19 w 47"/>
              <a:gd name="T41" fmla="*/ 5 h 63"/>
              <a:gd name="T42" fmla="*/ 31 w 47"/>
              <a:gd name="T43" fmla="*/ 0 h 63"/>
              <a:gd name="T44" fmla="*/ 42 w 47"/>
              <a:gd name="T45" fmla="*/ 5 h 63"/>
              <a:gd name="T46" fmla="*/ 41 w 47"/>
              <a:gd name="T47" fmla="*/ 32 h 63"/>
              <a:gd name="T48" fmla="*/ 31 w 47"/>
              <a:gd name="T49" fmla="*/ 42 h 63"/>
              <a:gd name="T50" fmla="*/ 23 w 47"/>
              <a:gd name="T51" fmla="*/ 50 h 63"/>
              <a:gd name="T52" fmla="*/ 21 w 47"/>
              <a:gd name="T53" fmla="*/ 52 h 63"/>
              <a:gd name="T54" fmla="*/ 16 w 47"/>
              <a:gd name="T55" fmla="*/ 54 h 63"/>
              <a:gd name="T56" fmla="*/ 11 w 47"/>
              <a:gd name="T57" fmla="*/ 52 h 63"/>
              <a:gd name="T58" fmla="*/ 11 w 47"/>
              <a:gd name="T59" fmla="*/ 52 h 63"/>
              <a:gd name="T60" fmla="*/ 8 w 47"/>
              <a:gd name="T61" fmla="*/ 47 h 63"/>
              <a:gd name="T62" fmla="*/ 11 w 47"/>
              <a:gd name="T63" fmla="*/ 41 h 63"/>
              <a:gd name="T64" fmla="*/ 21 w 47"/>
              <a:gd name="T65" fmla="*/ 31 h 63"/>
              <a:gd name="T66" fmla="*/ 25 w 47"/>
              <a:gd name="T67" fmla="*/ 29 h 63"/>
              <a:gd name="T68" fmla="*/ 32 w 47"/>
              <a:gd name="T69" fmla="*/ 22 h 63"/>
              <a:gd name="T70" fmla="*/ 26 w 47"/>
              <a:gd name="T71" fmla="*/ 21 h 63"/>
              <a:gd name="T72" fmla="*/ 14 w 47"/>
              <a:gd name="T73" fmla="*/ 25 h 63"/>
              <a:gd name="T74" fmla="*/ 4 w 47"/>
              <a:gd name="T75" fmla="*/ 35 h 63"/>
              <a:gd name="T76" fmla="*/ 0 w 47"/>
              <a:gd name="T77" fmla="*/ 47 h 63"/>
              <a:gd name="T78" fmla="*/ 4 w 47"/>
              <a:gd name="T79" fmla="*/ 58 h 63"/>
              <a:gd name="T80" fmla="*/ 4 w 47"/>
              <a:gd name="T81" fmla="*/ 58 h 63"/>
              <a:gd name="T82" fmla="*/ 16 w 47"/>
              <a:gd name="T83" fmla="*/ 63 h 63"/>
              <a:gd name="T84" fmla="*/ 27 w 47"/>
              <a:gd name="T85" fmla="*/ 58 h 63"/>
              <a:gd name="T86" fmla="*/ 37 w 47"/>
              <a:gd name="T87" fmla="*/ 48 h 63"/>
              <a:gd name="T88" fmla="*/ 42 w 47"/>
              <a:gd name="T89" fmla="*/ 37 h 63"/>
              <a:gd name="T90" fmla="*/ 41 w 47"/>
              <a:gd name="T91"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63">
                <a:moveTo>
                  <a:pt x="42" y="5"/>
                </a:moveTo>
                <a:cubicBezTo>
                  <a:pt x="42" y="5"/>
                  <a:pt x="42" y="5"/>
                  <a:pt x="42" y="5"/>
                </a:cubicBezTo>
                <a:cubicBezTo>
                  <a:pt x="45" y="8"/>
                  <a:pt x="47" y="12"/>
                  <a:pt x="47" y="16"/>
                </a:cubicBezTo>
                <a:cubicBezTo>
                  <a:pt x="47" y="20"/>
                  <a:pt x="45" y="24"/>
                  <a:pt x="42" y="27"/>
                </a:cubicBezTo>
                <a:cubicBezTo>
                  <a:pt x="32" y="37"/>
                  <a:pt x="32" y="37"/>
                  <a:pt x="32" y="37"/>
                </a:cubicBezTo>
                <a:cubicBezTo>
                  <a:pt x="29" y="41"/>
                  <a:pt x="25" y="42"/>
                  <a:pt x="21" y="42"/>
                </a:cubicBezTo>
                <a:cubicBezTo>
                  <a:pt x="19" y="42"/>
                  <a:pt x="16" y="42"/>
                  <a:pt x="14" y="41"/>
                </a:cubicBezTo>
                <a:cubicBezTo>
                  <a:pt x="22" y="33"/>
                  <a:pt x="22" y="33"/>
                  <a:pt x="22" y="33"/>
                </a:cubicBezTo>
                <a:cubicBezTo>
                  <a:pt x="23" y="33"/>
                  <a:pt x="25" y="33"/>
                  <a:pt x="26" y="31"/>
                </a:cubicBezTo>
                <a:cubicBezTo>
                  <a:pt x="36" y="21"/>
                  <a:pt x="36" y="21"/>
                  <a:pt x="36" y="21"/>
                </a:cubicBezTo>
                <a:cubicBezTo>
                  <a:pt x="38" y="20"/>
                  <a:pt x="38" y="18"/>
                  <a:pt x="38" y="16"/>
                </a:cubicBezTo>
                <a:cubicBezTo>
                  <a:pt x="38" y="14"/>
                  <a:pt x="38" y="12"/>
                  <a:pt x="36" y="11"/>
                </a:cubicBezTo>
                <a:cubicBezTo>
                  <a:pt x="36" y="11"/>
                  <a:pt x="36" y="11"/>
                  <a:pt x="36" y="11"/>
                </a:cubicBezTo>
                <a:cubicBezTo>
                  <a:pt x="35" y="9"/>
                  <a:pt x="33" y="9"/>
                  <a:pt x="31" y="9"/>
                </a:cubicBezTo>
                <a:cubicBezTo>
                  <a:pt x="29" y="9"/>
                  <a:pt x="27" y="9"/>
                  <a:pt x="26" y="11"/>
                </a:cubicBezTo>
                <a:cubicBezTo>
                  <a:pt x="16" y="21"/>
                  <a:pt x="16" y="21"/>
                  <a:pt x="16" y="21"/>
                </a:cubicBezTo>
                <a:cubicBezTo>
                  <a:pt x="15" y="21"/>
                  <a:pt x="15" y="21"/>
                  <a:pt x="15" y="22"/>
                </a:cubicBezTo>
                <a:cubicBezTo>
                  <a:pt x="5" y="31"/>
                  <a:pt x="5" y="31"/>
                  <a:pt x="5" y="31"/>
                </a:cubicBezTo>
                <a:cubicBezTo>
                  <a:pt x="5" y="29"/>
                  <a:pt x="5" y="28"/>
                  <a:pt x="5" y="26"/>
                </a:cubicBezTo>
                <a:cubicBezTo>
                  <a:pt x="5" y="22"/>
                  <a:pt x="6" y="18"/>
                  <a:pt x="9" y="15"/>
                </a:cubicBezTo>
                <a:cubicBezTo>
                  <a:pt x="19" y="5"/>
                  <a:pt x="19" y="5"/>
                  <a:pt x="19" y="5"/>
                </a:cubicBezTo>
                <a:cubicBezTo>
                  <a:pt x="23" y="1"/>
                  <a:pt x="27" y="0"/>
                  <a:pt x="31" y="0"/>
                </a:cubicBezTo>
                <a:cubicBezTo>
                  <a:pt x="35" y="0"/>
                  <a:pt x="39" y="1"/>
                  <a:pt x="42" y="5"/>
                </a:cubicBezTo>
                <a:close/>
                <a:moveTo>
                  <a:pt x="41" y="32"/>
                </a:moveTo>
                <a:cubicBezTo>
                  <a:pt x="31" y="42"/>
                  <a:pt x="31" y="42"/>
                  <a:pt x="31" y="42"/>
                </a:cubicBezTo>
                <a:cubicBezTo>
                  <a:pt x="23" y="50"/>
                  <a:pt x="23" y="50"/>
                  <a:pt x="23" y="50"/>
                </a:cubicBezTo>
                <a:cubicBezTo>
                  <a:pt x="21" y="52"/>
                  <a:pt x="21" y="52"/>
                  <a:pt x="21" y="52"/>
                </a:cubicBezTo>
                <a:cubicBezTo>
                  <a:pt x="20" y="53"/>
                  <a:pt x="18" y="54"/>
                  <a:pt x="16" y="54"/>
                </a:cubicBezTo>
                <a:cubicBezTo>
                  <a:pt x="14" y="54"/>
                  <a:pt x="12" y="53"/>
                  <a:pt x="11" y="52"/>
                </a:cubicBezTo>
                <a:cubicBezTo>
                  <a:pt x="11" y="52"/>
                  <a:pt x="11" y="52"/>
                  <a:pt x="11" y="52"/>
                </a:cubicBezTo>
                <a:cubicBezTo>
                  <a:pt x="9" y="51"/>
                  <a:pt x="8" y="49"/>
                  <a:pt x="8" y="47"/>
                </a:cubicBezTo>
                <a:cubicBezTo>
                  <a:pt x="8" y="45"/>
                  <a:pt x="9" y="43"/>
                  <a:pt x="11" y="41"/>
                </a:cubicBezTo>
                <a:cubicBezTo>
                  <a:pt x="21" y="31"/>
                  <a:pt x="21" y="31"/>
                  <a:pt x="21" y="31"/>
                </a:cubicBezTo>
                <a:cubicBezTo>
                  <a:pt x="22" y="30"/>
                  <a:pt x="23" y="30"/>
                  <a:pt x="25" y="29"/>
                </a:cubicBezTo>
                <a:cubicBezTo>
                  <a:pt x="32" y="22"/>
                  <a:pt x="32" y="22"/>
                  <a:pt x="32" y="22"/>
                </a:cubicBezTo>
                <a:cubicBezTo>
                  <a:pt x="30" y="21"/>
                  <a:pt x="28" y="21"/>
                  <a:pt x="26" y="21"/>
                </a:cubicBezTo>
                <a:cubicBezTo>
                  <a:pt x="22" y="21"/>
                  <a:pt x="18" y="22"/>
                  <a:pt x="14" y="25"/>
                </a:cubicBezTo>
                <a:cubicBezTo>
                  <a:pt x="4" y="35"/>
                  <a:pt x="4" y="35"/>
                  <a:pt x="4" y="35"/>
                </a:cubicBezTo>
                <a:cubicBezTo>
                  <a:pt x="1" y="38"/>
                  <a:pt x="0" y="43"/>
                  <a:pt x="0" y="47"/>
                </a:cubicBezTo>
                <a:cubicBezTo>
                  <a:pt x="0" y="51"/>
                  <a:pt x="1" y="55"/>
                  <a:pt x="4" y="58"/>
                </a:cubicBezTo>
                <a:cubicBezTo>
                  <a:pt x="4" y="58"/>
                  <a:pt x="4" y="58"/>
                  <a:pt x="4" y="58"/>
                </a:cubicBezTo>
                <a:cubicBezTo>
                  <a:pt x="8" y="61"/>
                  <a:pt x="12" y="63"/>
                  <a:pt x="16" y="63"/>
                </a:cubicBezTo>
                <a:cubicBezTo>
                  <a:pt x="20" y="63"/>
                  <a:pt x="24" y="61"/>
                  <a:pt x="27" y="58"/>
                </a:cubicBezTo>
                <a:cubicBezTo>
                  <a:pt x="37" y="48"/>
                  <a:pt x="37" y="48"/>
                  <a:pt x="37" y="48"/>
                </a:cubicBezTo>
                <a:cubicBezTo>
                  <a:pt x="41" y="45"/>
                  <a:pt x="42" y="41"/>
                  <a:pt x="42" y="37"/>
                </a:cubicBezTo>
                <a:cubicBezTo>
                  <a:pt x="42" y="35"/>
                  <a:pt x="42" y="33"/>
                  <a:pt x="41" y="32"/>
                </a:cubicBez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lIns="91431" tIns="45715" rIns="91431" bIns="45715" anchor="ctr"/>
          <a:lstStyle/>
          <a:p>
            <a:pPr algn="ctr">
              <a:defRPr/>
            </a:pPr>
            <a:endParaRPr lang="zh-CN" altLang="en-US" sz="1000" kern="0" dirty="0">
              <a:solidFill>
                <a:schemeClr val="tx2"/>
              </a:solidFill>
              <a:latin typeface="微软雅黑" panose="020B0503020204020204" pitchFamily="34" charset="-122"/>
              <a:ea typeface="微软雅黑" panose="020B0503020204020204" pitchFamily="34" charset="-122"/>
            </a:endParaRPr>
          </a:p>
        </p:txBody>
      </p:sp>
      <p:sp>
        <p:nvSpPr>
          <p:cNvPr id="23" name="MH_Other_44"/>
          <p:cNvSpPr>
            <a:spLocks noChangeAspect="1"/>
          </p:cNvSpPr>
          <p:nvPr>
            <p:custDataLst>
              <p:tags r:id="rId21"/>
            </p:custDataLst>
          </p:nvPr>
        </p:nvSpPr>
        <p:spPr bwMode="auto">
          <a:xfrm>
            <a:off x="1989829" y="2250770"/>
            <a:ext cx="299111" cy="227520"/>
          </a:xfrm>
          <a:custGeom>
            <a:avLst/>
            <a:gdLst>
              <a:gd name="T0" fmla="*/ 7 w 139"/>
              <a:gd name="T1" fmla="*/ 99 h 106"/>
              <a:gd name="T2" fmla="*/ 14 w 139"/>
              <a:gd name="T3" fmla="*/ 99 h 106"/>
              <a:gd name="T4" fmla="*/ 14 w 139"/>
              <a:gd name="T5" fmla="*/ 59 h 106"/>
              <a:gd name="T6" fmla="*/ 21 w 139"/>
              <a:gd name="T7" fmla="*/ 56 h 106"/>
              <a:gd name="T8" fmla="*/ 21 w 139"/>
              <a:gd name="T9" fmla="*/ 99 h 106"/>
              <a:gd name="T10" fmla="*/ 26 w 139"/>
              <a:gd name="T11" fmla="*/ 99 h 106"/>
              <a:gd name="T12" fmla="*/ 26 w 139"/>
              <a:gd name="T13" fmla="*/ 54 h 106"/>
              <a:gd name="T14" fmla="*/ 33 w 139"/>
              <a:gd name="T15" fmla="*/ 52 h 106"/>
              <a:gd name="T16" fmla="*/ 33 w 139"/>
              <a:gd name="T17" fmla="*/ 99 h 106"/>
              <a:gd name="T18" fmla="*/ 40 w 139"/>
              <a:gd name="T19" fmla="*/ 99 h 106"/>
              <a:gd name="T20" fmla="*/ 40 w 139"/>
              <a:gd name="T21" fmla="*/ 49 h 106"/>
              <a:gd name="T22" fmla="*/ 40 w 139"/>
              <a:gd name="T23" fmla="*/ 49 h 106"/>
              <a:gd name="T24" fmla="*/ 47 w 139"/>
              <a:gd name="T25" fmla="*/ 56 h 106"/>
              <a:gd name="T26" fmla="*/ 47 w 139"/>
              <a:gd name="T27" fmla="*/ 99 h 106"/>
              <a:gd name="T28" fmla="*/ 52 w 139"/>
              <a:gd name="T29" fmla="*/ 99 h 106"/>
              <a:gd name="T30" fmla="*/ 52 w 139"/>
              <a:gd name="T31" fmla="*/ 61 h 106"/>
              <a:gd name="T32" fmla="*/ 59 w 139"/>
              <a:gd name="T33" fmla="*/ 59 h 106"/>
              <a:gd name="T34" fmla="*/ 59 w 139"/>
              <a:gd name="T35" fmla="*/ 99 h 106"/>
              <a:gd name="T36" fmla="*/ 64 w 139"/>
              <a:gd name="T37" fmla="*/ 99 h 106"/>
              <a:gd name="T38" fmla="*/ 64 w 139"/>
              <a:gd name="T39" fmla="*/ 56 h 106"/>
              <a:gd name="T40" fmla="*/ 71 w 139"/>
              <a:gd name="T41" fmla="*/ 52 h 106"/>
              <a:gd name="T42" fmla="*/ 71 w 139"/>
              <a:gd name="T43" fmla="*/ 99 h 106"/>
              <a:gd name="T44" fmla="*/ 76 w 139"/>
              <a:gd name="T45" fmla="*/ 99 h 106"/>
              <a:gd name="T46" fmla="*/ 76 w 139"/>
              <a:gd name="T47" fmla="*/ 49 h 106"/>
              <a:gd name="T48" fmla="*/ 83 w 139"/>
              <a:gd name="T49" fmla="*/ 45 h 106"/>
              <a:gd name="T50" fmla="*/ 83 w 139"/>
              <a:gd name="T51" fmla="*/ 99 h 106"/>
              <a:gd name="T52" fmla="*/ 90 w 139"/>
              <a:gd name="T53" fmla="*/ 99 h 106"/>
              <a:gd name="T54" fmla="*/ 90 w 139"/>
              <a:gd name="T55" fmla="*/ 42 h 106"/>
              <a:gd name="T56" fmla="*/ 97 w 139"/>
              <a:gd name="T57" fmla="*/ 40 h 106"/>
              <a:gd name="T58" fmla="*/ 97 w 139"/>
              <a:gd name="T59" fmla="*/ 99 h 106"/>
              <a:gd name="T60" fmla="*/ 102 w 139"/>
              <a:gd name="T61" fmla="*/ 99 h 106"/>
              <a:gd name="T62" fmla="*/ 102 w 139"/>
              <a:gd name="T63" fmla="*/ 38 h 106"/>
              <a:gd name="T64" fmla="*/ 109 w 139"/>
              <a:gd name="T65" fmla="*/ 33 h 106"/>
              <a:gd name="T66" fmla="*/ 109 w 139"/>
              <a:gd name="T67" fmla="*/ 99 h 106"/>
              <a:gd name="T68" fmla="*/ 135 w 139"/>
              <a:gd name="T69" fmla="*/ 99 h 106"/>
              <a:gd name="T70" fmla="*/ 135 w 139"/>
              <a:gd name="T71" fmla="*/ 106 h 106"/>
              <a:gd name="T72" fmla="*/ 7 w 139"/>
              <a:gd name="T73" fmla="*/ 106 h 106"/>
              <a:gd name="T74" fmla="*/ 0 w 139"/>
              <a:gd name="T75" fmla="*/ 106 h 106"/>
              <a:gd name="T76" fmla="*/ 0 w 139"/>
              <a:gd name="T77" fmla="*/ 99 h 106"/>
              <a:gd name="T78" fmla="*/ 0 w 139"/>
              <a:gd name="T79" fmla="*/ 2 h 106"/>
              <a:gd name="T80" fmla="*/ 7 w 139"/>
              <a:gd name="T81" fmla="*/ 2 h 106"/>
              <a:gd name="T82" fmla="*/ 7 w 139"/>
              <a:gd name="T83" fmla="*/ 40 h 106"/>
              <a:gd name="T84" fmla="*/ 42 w 139"/>
              <a:gd name="T85" fmla="*/ 26 h 106"/>
              <a:gd name="T86" fmla="*/ 45 w 139"/>
              <a:gd name="T87" fmla="*/ 23 h 106"/>
              <a:gd name="T88" fmla="*/ 50 w 139"/>
              <a:gd name="T89" fmla="*/ 28 h 106"/>
              <a:gd name="T90" fmla="*/ 54 w 139"/>
              <a:gd name="T91" fmla="*/ 38 h 106"/>
              <a:gd name="T92" fmla="*/ 109 w 139"/>
              <a:gd name="T93" fmla="*/ 12 h 106"/>
              <a:gd name="T94" fmla="*/ 102 w 139"/>
              <a:gd name="T95" fmla="*/ 0 h 106"/>
              <a:gd name="T96" fmla="*/ 121 w 139"/>
              <a:gd name="T97" fmla="*/ 0 h 106"/>
              <a:gd name="T98" fmla="*/ 139 w 139"/>
              <a:gd name="T99" fmla="*/ 2 h 106"/>
              <a:gd name="T100" fmla="*/ 130 w 139"/>
              <a:gd name="T101" fmla="*/ 16 h 106"/>
              <a:gd name="T102" fmla="*/ 121 w 139"/>
              <a:gd name="T103" fmla="*/ 33 h 106"/>
              <a:gd name="T104" fmla="*/ 113 w 139"/>
              <a:gd name="T105" fmla="*/ 21 h 106"/>
              <a:gd name="T106" fmla="*/ 57 w 139"/>
              <a:gd name="T107" fmla="*/ 49 h 106"/>
              <a:gd name="T108" fmla="*/ 52 w 139"/>
              <a:gd name="T109" fmla="*/ 52 h 106"/>
              <a:gd name="T110" fmla="*/ 47 w 139"/>
              <a:gd name="T111" fmla="*/ 47 h 106"/>
              <a:gd name="T112" fmla="*/ 42 w 139"/>
              <a:gd name="T113" fmla="*/ 38 h 106"/>
              <a:gd name="T114" fmla="*/ 7 w 139"/>
              <a:gd name="T115" fmla="*/ 54 h 106"/>
              <a:gd name="T116" fmla="*/ 7 w 139"/>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 h="106">
                <a:moveTo>
                  <a:pt x="7" y="99"/>
                </a:moveTo>
                <a:lnTo>
                  <a:pt x="14" y="99"/>
                </a:lnTo>
                <a:lnTo>
                  <a:pt x="14" y="59"/>
                </a:lnTo>
                <a:lnTo>
                  <a:pt x="21" y="56"/>
                </a:lnTo>
                <a:lnTo>
                  <a:pt x="21" y="99"/>
                </a:lnTo>
                <a:lnTo>
                  <a:pt x="26" y="99"/>
                </a:lnTo>
                <a:lnTo>
                  <a:pt x="26" y="54"/>
                </a:lnTo>
                <a:lnTo>
                  <a:pt x="33" y="52"/>
                </a:lnTo>
                <a:lnTo>
                  <a:pt x="33" y="99"/>
                </a:lnTo>
                <a:lnTo>
                  <a:pt x="40" y="99"/>
                </a:lnTo>
                <a:lnTo>
                  <a:pt x="40" y="49"/>
                </a:lnTo>
                <a:lnTo>
                  <a:pt x="40" y="49"/>
                </a:lnTo>
                <a:lnTo>
                  <a:pt x="47" y="56"/>
                </a:lnTo>
                <a:lnTo>
                  <a:pt x="47" y="99"/>
                </a:lnTo>
                <a:lnTo>
                  <a:pt x="52" y="99"/>
                </a:lnTo>
                <a:lnTo>
                  <a:pt x="52" y="61"/>
                </a:lnTo>
                <a:lnTo>
                  <a:pt x="59" y="59"/>
                </a:lnTo>
                <a:lnTo>
                  <a:pt x="59" y="99"/>
                </a:lnTo>
                <a:lnTo>
                  <a:pt x="64" y="99"/>
                </a:lnTo>
                <a:lnTo>
                  <a:pt x="64" y="56"/>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2" y="26"/>
                </a:lnTo>
                <a:lnTo>
                  <a:pt x="45" y="23"/>
                </a:lnTo>
                <a:lnTo>
                  <a:pt x="50" y="28"/>
                </a:lnTo>
                <a:lnTo>
                  <a:pt x="54" y="38"/>
                </a:lnTo>
                <a:lnTo>
                  <a:pt x="109" y="12"/>
                </a:lnTo>
                <a:lnTo>
                  <a:pt x="102" y="0"/>
                </a:lnTo>
                <a:lnTo>
                  <a:pt x="121" y="0"/>
                </a:lnTo>
                <a:lnTo>
                  <a:pt x="139" y="2"/>
                </a:lnTo>
                <a:lnTo>
                  <a:pt x="130" y="16"/>
                </a:lnTo>
                <a:lnTo>
                  <a:pt x="121" y="33"/>
                </a:lnTo>
                <a:lnTo>
                  <a:pt x="113" y="21"/>
                </a:lnTo>
                <a:lnTo>
                  <a:pt x="57" y="49"/>
                </a:lnTo>
                <a:lnTo>
                  <a:pt x="52" y="52"/>
                </a:lnTo>
                <a:lnTo>
                  <a:pt x="47" y="47"/>
                </a:lnTo>
                <a:lnTo>
                  <a:pt x="42" y="38"/>
                </a:lnTo>
                <a:lnTo>
                  <a:pt x="7" y="54"/>
                </a:lnTo>
                <a:lnTo>
                  <a:pt x="7" y="99"/>
                </a:lnTo>
                <a:close/>
              </a:path>
            </a:pathLst>
          </a:custGeom>
          <a:solidFill>
            <a:schemeClr val="accent4"/>
          </a:solidFill>
          <a:ln w="28575" cap="flat" cmpd="sng" algn="ctr">
            <a:noFill/>
            <a:prstDash val="solid"/>
          </a:ln>
          <a:effectLst>
            <a:outerShdw blurRad="317500" dist="165100" dir="2700000" algn="tl" rotWithShape="0">
              <a:prstClr val="black">
                <a:alpha val="40000"/>
              </a:prstClr>
            </a:outerShdw>
          </a:effectLst>
        </p:spPr>
        <p:txBody>
          <a:bodyPr lIns="91431" tIns="45715" rIns="91431" bIns="45715" anchor="ctr"/>
          <a:lstStyle/>
          <a:p>
            <a:pPr algn="ctr">
              <a:defRPr/>
            </a:pPr>
            <a:endParaRPr lang="zh-CN" altLang="en-US" sz="1000" kern="0" dirty="0">
              <a:solidFill>
                <a:schemeClr val="tx2"/>
              </a:solidFill>
              <a:latin typeface="微软雅黑" panose="020B0503020204020204" pitchFamily="34" charset="-122"/>
              <a:ea typeface="微软雅黑" panose="020B0503020204020204" pitchFamily="34" charset="-122"/>
            </a:endParaRPr>
          </a:p>
        </p:txBody>
      </p:sp>
      <p:sp>
        <p:nvSpPr>
          <p:cNvPr id="24" name="MH_Other_45"/>
          <p:cNvSpPr>
            <a:spLocks noChangeAspect="1" noEditPoints="1"/>
          </p:cNvSpPr>
          <p:nvPr>
            <p:custDataLst>
              <p:tags r:id="rId22"/>
            </p:custDataLst>
          </p:nvPr>
        </p:nvSpPr>
        <p:spPr bwMode="auto">
          <a:xfrm>
            <a:off x="4063011" y="1212218"/>
            <a:ext cx="235366" cy="227520"/>
          </a:xfrm>
          <a:custGeom>
            <a:avLst/>
            <a:gdLst>
              <a:gd name="T0" fmla="*/ 57 w 67"/>
              <a:gd name="T1" fmla="*/ 33 h 65"/>
              <a:gd name="T2" fmla="*/ 29 w 67"/>
              <a:gd name="T3" fmla="*/ 46 h 65"/>
              <a:gd name="T4" fmla="*/ 57 w 67"/>
              <a:gd name="T5" fmla="*/ 60 h 65"/>
              <a:gd name="T6" fmla="*/ 0 w 67"/>
              <a:gd name="T7" fmla="*/ 22 h 65"/>
              <a:gd name="T8" fmla="*/ 22 w 67"/>
              <a:gd name="T9" fmla="*/ 12 h 65"/>
              <a:gd name="T10" fmla="*/ 7 w 67"/>
              <a:gd name="T11" fmla="*/ 60 h 65"/>
              <a:gd name="T12" fmla="*/ 11 w 67"/>
              <a:gd name="T13" fmla="*/ 62 h 65"/>
              <a:gd name="T14" fmla="*/ 7 w 67"/>
              <a:gd name="T15" fmla="*/ 60 h 65"/>
              <a:gd name="T16" fmla="*/ 43 w 67"/>
              <a:gd name="T17" fmla="*/ 42 h 65"/>
              <a:gd name="T18" fmla="*/ 6 w 67"/>
              <a:gd name="T19" fmla="*/ 27 h 65"/>
              <a:gd name="T20" fmla="*/ 12 w 67"/>
              <a:gd name="T21" fmla="*/ 27 h 65"/>
              <a:gd name="T22" fmla="*/ 47 w 67"/>
              <a:gd name="T23" fmla="*/ 27 h 65"/>
              <a:gd name="T24" fmla="*/ 53 w 67"/>
              <a:gd name="T25" fmla="*/ 27 h 65"/>
              <a:gd name="T26" fmla="*/ 40 w 67"/>
              <a:gd name="T27" fmla="*/ 26 h 65"/>
              <a:gd name="T28" fmla="*/ 44 w 67"/>
              <a:gd name="T29" fmla="*/ 28 h 65"/>
              <a:gd name="T30" fmla="*/ 40 w 67"/>
              <a:gd name="T31" fmla="*/ 26 h 65"/>
              <a:gd name="T32" fmla="*/ 32 w 67"/>
              <a:gd name="T33" fmla="*/ 28 h 65"/>
              <a:gd name="T34" fmla="*/ 36 w 67"/>
              <a:gd name="T35" fmla="*/ 26 h 65"/>
              <a:gd name="T36" fmla="*/ 23 w 67"/>
              <a:gd name="T37" fmla="*/ 27 h 65"/>
              <a:gd name="T38" fmla="*/ 29 w 67"/>
              <a:gd name="T39" fmla="*/ 27 h 65"/>
              <a:gd name="T40" fmla="*/ 14 w 67"/>
              <a:gd name="T41" fmla="*/ 27 h 65"/>
              <a:gd name="T42" fmla="*/ 20 w 67"/>
              <a:gd name="T43" fmla="*/ 27 h 65"/>
              <a:gd name="T44" fmla="*/ 5 w 67"/>
              <a:gd name="T45" fmla="*/ 30 h 65"/>
              <a:gd name="T46" fmla="*/ 4 w 67"/>
              <a:gd name="T47" fmla="*/ 34 h 65"/>
              <a:gd name="T48" fmla="*/ 5 w 67"/>
              <a:gd name="T49" fmla="*/ 30 h 65"/>
              <a:gd name="T50" fmla="*/ 5 w 67"/>
              <a:gd name="T51" fmla="*/ 54 h 65"/>
              <a:gd name="T52" fmla="*/ 5 w 67"/>
              <a:gd name="T53" fmla="*/ 60 h 65"/>
              <a:gd name="T54" fmla="*/ 5 w 67"/>
              <a:gd name="T55" fmla="*/ 47 h 65"/>
              <a:gd name="T56" fmla="*/ 4 w 67"/>
              <a:gd name="T57" fmla="*/ 51 h 65"/>
              <a:gd name="T58" fmla="*/ 5 w 67"/>
              <a:gd name="T59" fmla="*/ 47 h 65"/>
              <a:gd name="T60" fmla="*/ 4 w 67"/>
              <a:gd name="T61" fmla="*/ 38 h 65"/>
              <a:gd name="T62" fmla="*/ 5 w 67"/>
              <a:gd name="T63" fmla="*/ 43 h 65"/>
              <a:gd name="T64" fmla="*/ 47 w 67"/>
              <a:gd name="T65" fmla="*/ 61 h 65"/>
              <a:gd name="T66" fmla="*/ 53 w 67"/>
              <a:gd name="T67" fmla="*/ 61 h 65"/>
              <a:gd name="T68" fmla="*/ 39 w 67"/>
              <a:gd name="T69" fmla="*/ 61 h 65"/>
              <a:gd name="T70" fmla="*/ 45 w 67"/>
              <a:gd name="T71" fmla="*/ 61 h 65"/>
              <a:gd name="T72" fmla="*/ 32 w 67"/>
              <a:gd name="T73" fmla="*/ 60 h 65"/>
              <a:gd name="T74" fmla="*/ 36 w 67"/>
              <a:gd name="T75" fmla="*/ 62 h 65"/>
              <a:gd name="T76" fmla="*/ 32 w 67"/>
              <a:gd name="T77" fmla="*/ 60 h 65"/>
              <a:gd name="T78" fmla="*/ 23 w 67"/>
              <a:gd name="T79" fmla="*/ 62 h 65"/>
              <a:gd name="T80" fmla="*/ 28 w 67"/>
              <a:gd name="T81" fmla="*/ 60 h 65"/>
              <a:gd name="T82" fmla="*/ 14 w 67"/>
              <a:gd name="T83" fmla="*/ 61 h 65"/>
              <a:gd name="T84" fmla="*/ 20 w 67"/>
              <a:gd name="T85" fmla="*/ 61 h 65"/>
              <a:gd name="T86" fmla="*/ 16 w 67"/>
              <a:gd name="T87" fmla="*/ 20 h 65"/>
              <a:gd name="T88" fmla="*/ 59 w 67"/>
              <a:gd name="T89" fmla="*/ 34 h 65"/>
              <a:gd name="T90" fmla="*/ 52 w 67"/>
              <a:gd name="T91" fmla="*/ 1 h 65"/>
              <a:gd name="T92" fmla="*/ 35 w 67"/>
              <a:gd name="T93" fmla="*/ 36 h 65"/>
              <a:gd name="T94" fmla="*/ 32 w 67"/>
              <a:gd name="T95" fmla="*/ 48 h 65"/>
              <a:gd name="T96" fmla="*/ 59 w 67"/>
              <a:gd name="T97" fmla="*/ 3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 h="65">
                <a:moveTo>
                  <a:pt x="7" y="21"/>
                </a:moveTo>
                <a:cubicBezTo>
                  <a:pt x="52" y="21"/>
                  <a:pt x="52" y="21"/>
                  <a:pt x="52" y="21"/>
                </a:cubicBezTo>
                <a:cubicBezTo>
                  <a:pt x="55" y="21"/>
                  <a:pt x="57" y="24"/>
                  <a:pt x="57" y="27"/>
                </a:cubicBezTo>
                <a:cubicBezTo>
                  <a:pt x="57" y="33"/>
                  <a:pt x="57" y="33"/>
                  <a:pt x="57" y="33"/>
                </a:cubicBezTo>
                <a:cubicBezTo>
                  <a:pt x="35" y="33"/>
                  <a:pt x="35" y="33"/>
                  <a:pt x="35" y="33"/>
                </a:cubicBezTo>
                <a:cubicBezTo>
                  <a:pt x="33" y="33"/>
                  <a:pt x="32" y="34"/>
                  <a:pt x="31" y="35"/>
                </a:cubicBezTo>
                <a:cubicBezTo>
                  <a:pt x="29" y="36"/>
                  <a:pt x="29" y="38"/>
                  <a:pt x="29" y="39"/>
                </a:cubicBezTo>
                <a:cubicBezTo>
                  <a:pt x="29" y="46"/>
                  <a:pt x="29" y="46"/>
                  <a:pt x="29" y="46"/>
                </a:cubicBezTo>
                <a:cubicBezTo>
                  <a:pt x="29" y="47"/>
                  <a:pt x="29" y="49"/>
                  <a:pt x="31" y="50"/>
                </a:cubicBezTo>
                <a:cubicBezTo>
                  <a:pt x="32" y="51"/>
                  <a:pt x="33" y="51"/>
                  <a:pt x="35" y="51"/>
                </a:cubicBezTo>
                <a:cubicBezTo>
                  <a:pt x="57" y="51"/>
                  <a:pt x="57" y="51"/>
                  <a:pt x="57" y="51"/>
                </a:cubicBezTo>
                <a:cubicBezTo>
                  <a:pt x="57" y="60"/>
                  <a:pt x="57" y="60"/>
                  <a:pt x="57" y="60"/>
                </a:cubicBezTo>
                <a:cubicBezTo>
                  <a:pt x="57" y="63"/>
                  <a:pt x="55" y="65"/>
                  <a:pt x="52" y="65"/>
                </a:cubicBezTo>
                <a:cubicBezTo>
                  <a:pt x="7" y="65"/>
                  <a:pt x="7" y="65"/>
                  <a:pt x="7" y="65"/>
                </a:cubicBezTo>
                <a:cubicBezTo>
                  <a:pt x="3" y="65"/>
                  <a:pt x="0" y="64"/>
                  <a:pt x="0" y="60"/>
                </a:cubicBezTo>
                <a:cubicBezTo>
                  <a:pt x="0" y="22"/>
                  <a:pt x="0" y="22"/>
                  <a:pt x="0" y="22"/>
                </a:cubicBezTo>
                <a:cubicBezTo>
                  <a:pt x="0" y="17"/>
                  <a:pt x="2" y="12"/>
                  <a:pt x="5" y="12"/>
                </a:cubicBezTo>
                <a:cubicBezTo>
                  <a:pt x="6" y="12"/>
                  <a:pt x="6" y="12"/>
                  <a:pt x="6" y="12"/>
                </a:cubicBezTo>
                <a:cubicBezTo>
                  <a:pt x="6" y="12"/>
                  <a:pt x="6" y="12"/>
                  <a:pt x="6" y="12"/>
                </a:cubicBezTo>
                <a:cubicBezTo>
                  <a:pt x="22" y="12"/>
                  <a:pt x="22" y="12"/>
                  <a:pt x="22" y="12"/>
                </a:cubicBezTo>
                <a:cubicBezTo>
                  <a:pt x="10" y="17"/>
                  <a:pt x="10" y="17"/>
                  <a:pt x="10" y="17"/>
                </a:cubicBezTo>
                <a:cubicBezTo>
                  <a:pt x="6" y="17"/>
                  <a:pt x="6" y="17"/>
                  <a:pt x="6" y="17"/>
                </a:cubicBezTo>
                <a:cubicBezTo>
                  <a:pt x="5" y="17"/>
                  <a:pt x="5" y="21"/>
                  <a:pt x="7" y="21"/>
                </a:cubicBezTo>
                <a:close/>
                <a:moveTo>
                  <a:pt x="7" y="60"/>
                </a:moveTo>
                <a:cubicBezTo>
                  <a:pt x="6" y="60"/>
                  <a:pt x="6" y="61"/>
                  <a:pt x="6" y="61"/>
                </a:cubicBezTo>
                <a:cubicBezTo>
                  <a:pt x="6" y="61"/>
                  <a:pt x="6" y="61"/>
                  <a:pt x="6" y="61"/>
                </a:cubicBezTo>
                <a:cubicBezTo>
                  <a:pt x="6" y="62"/>
                  <a:pt x="6" y="62"/>
                  <a:pt x="7" y="62"/>
                </a:cubicBezTo>
                <a:cubicBezTo>
                  <a:pt x="11" y="62"/>
                  <a:pt x="11" y="62"/>
                  <a:pt x="11" y="62"/>
                </a:cubicBezTo>
                <a:cubicBezTo>
                  <a:pt x="12" y="62"/>
                  <a:pt x="12" y="62"/>
                  <a:pt x="12" y="61"/>
                </a:cubicBezTo>
                <a:cubicBezTo>
                  <a:pt x="12" y="61"/>
                  <a:pt x="12" y="61"/>
                  <a:pt x="12" y="61"/>
                </a:cubicBezTo>
                <a:cubicBezTo>
                  <a:pt x="12" y="61"/>
                  <a:pt x="12" y="60"/>
                  <a:pt x="11" y="60"/>
                </a:cubicBezTo>
                <a:cubicBezTo>
                  <a:pt x="7" y="60"/>
                  <a:pt x="7" y="60"/>
                  <a:pt x="7" y="60"/>
                </a:cubicBezTo>
                <a:close/>
                <a:moveTo>
                  <a:pt x="39" y="38"/>
                </a:moveTo>
                <a:cubicBezTo>
                  <a:pt x="36" y="38"/>
                  <a:pt x="35" y="40"/>
                  <a:pt x="35" y="42"/>
                </a:cubicBezTo>
                <a:cubicBezTo>
                  <a:pt x="35" y="45"/>
                  <a:pt x="36" y="46"/>
                  <a:pt x="39" y="46"/>
                </a:cubicBezTo>
                <a:cubicBezTo>
                  <a:pt x="41" y="46"/>
                  <a:pt x="43" y="45"/>
                  <a:pt x="43" y="42"/>
                </a:cubicBezTo>
                <a:cubicBezTo>
                  <a:pt x="43" y="40"/>
                  <a:pt x="41" y="38"/>
                  <a:pt x="39" y="38"/>
                </a:cubicBezTo>
                <a:close/>
                <a:moveTo>
                  <a:pt x="7" y="26"/>
                </a:moveTo>
                <a:cubicBezTo>
                  <a:pt x="6" y="26"/>
                  <a:pt x="6" y="27"/>
                  <a:pt x="6" y="27"/>
                </a:cubicBezTo>
                <a:cubicBezTo>
                  <a:pt x="6" y="27"/>
                  <a:pt x="6" y="27"/>
                  <a:pt x="6" y="27"/>
                </a:cubicBezTo>
                <a:cubicBezTo>
                  <a:pt x="6" y="27"/>
                  <a:pt x="6" y="28"/>
                  <a:pt x="7" y="28"/>
                </a:cubicBezTo>
                <a:cubicBezTo>
                  <a:pt x="11" y="28"/>
                  <a:pt x="11" y="28"/>
                  <a:pt x="11" y="28"/>
                </a:cubicBezTo>
                <a:cubicBezTo>
                  <a:pt x="12" y="28"/>
                  <a:pt x="12" y="27"/>
                  <a:pt x="12" y="27"/>
                </a:cubicBezTo>
                <a:cubicBezTo>
                  <a:pt x="12" y="27"/>
                  <a:pt x="12" y="27"/>
                  <a:pt x="12" y="27"/>
                </a:cubicBezTo>
                <a:cubicBezTo>
                  <a:pt x="12" y="27"/>
                  <a:pt x="12" y="26"/>
                  <a:pt x="11" y="26"/>
                </a:cubicBezTo>
                <a:cubicBezTo>
                  <a:pt x="7" y="26"/>
                  <a:pt x="7" y="26"/>
                  <a:pt x="7" y="26"/>
                </a:cubicBezTo>
                <a:close/>
                <a:moveTo>
                  <a:pt x="48" y="26"/>
                </a:moveTo>
                <a:cubicBezTo>
                  <a:pt x="47" y="26"/>
                  <a:pt x="47" y="27"/>
                  <a:pt x="47" y="27"/>
                </a:cubicBezTo>
                <a:cubicBezTo>
                  <a:pt x="47" y="27"/>
                  <a:pt x="47" y="27"/>
                  <a:pt x="47" y="27"/>
                </a:cubicBezTo>
                <a:cubicBezTo>
                  <a:pt x="47" y="27"/>
                  <a:pt x="47" y="28"/>
                  <a:pt x="48" y="28"/>
                </a:cubicBezTo>
                <a:cubicBezTo>
                  <a:pt x="52" y="28"/>
                  <a:pt x="52" y="28"/>
                  <a:pt x="52" y="28"/>
                </a:cubicBezTo>
                <a:cubicBezTo>
                  <a:pt x="53" y="28"/>
                  <a:pt x="53" y="27"/>
                  <a:pt x="53" y="27"/>
                </a:cubicBezTo>
                <a:cubicBezTo>
                  <a:pt x="53" y="27"/>
                  <a:pt x="53" y="27"/>
                  <a:pt x="53" y="27"/>
                </a:cubicBezTo>
                <a:cubicBezTo>
                  <a:pt x="53" y="27"/>
                  <a:pt x="53" y="26"/>
                  <a:pt x="52" y="26"/>
                </a:cubicBezTo>
                <a:cubicBezTo>
                  <a:pt x="48" y="26"/>
                  <a:pt x="48" y="26"/>
                  <a:pt x="48" y="26"/>
                </a:cubicBezTo>
                <a:close/>
                <a:moveTo>
                  <a:pt x="40" y="26"/>
                </a:moveTo>
                <a:cubicBezTo>
                  <a:pt x="39" y="26"/>
                  <a:pt x="39" y="27"/>
                  <a:pt x="39" y="27"/>
                </a:cubicBezTo>
                <a:cubicBezTo>
                  <a:pt x="39" y="27"/>
                  <a:pt x="39" y="27"/>
                  <a:pt x="39" y="27"/>
                </a:cubicBezTo>
                <a:cubicBezTo>
                  <a:pt x="39" y="27"/>
                  <a:pt x="39" y="28"/>
                  <a:pt x="40" y="28"/>
                </a:cubicBezTo>
                <a:cubicBezTo>
                  <a:pt x="44" y="28"/>
                  <a:pt x="44" y="28"/>
                  <a:pt x="44" y="28"/>
                </a:cubicBezTo>
                <a:cubicBezTo>
                  <a:pt x="44" y="28"/>
                  <a:pt x="45" y="27"/>
                  <a:pt x="45" y="27"/>
                </a:cubicBezTo>
                <a:cubicBezTo>
                  <a:pt x="45" y="27"/>
                  <a:pt x="45" y="27"/>
                  <a:pt x="45" y="27"/>
                </a:cubicBezTo>
                <a:cubicBezTo>
                  <a:pt x="45" y="27"/>
                  <a:pt x="44" y="26"/>
                  <a:pt x="44" y="26"/>
                </a:cubicBezTo>
                <a:cubicBezTo>
                  <a:pt x="40" y="26"/>
                  <a:pt x="40" y="26"/>
                  <a:pt x="40" y="26"/>
                </a:cubicBezTo>
                <a:close/>
                <a:moveTo>
                  <a:pt x="32" y="26"/>
                </a:moveTo>
                <a:cubicBezTo>
                  <a:pt x="31" y="26"/>
                  <a:pt x="31" y="27"/>
                  <a:pt x="31" y="27"/>
                </a:cubicBezTo>
                <a:cubicBezTo>
                  <a:pt x="31" y="27"/>
                  <a:pt x="31" y="27"/>
                  <a:pt x="31" y="27"/>
                </a:cubicBezTo>
                <a:cubicBezTo>
                  <a:pt x="31" y="27"/>
                  <a:pt x="31" y="28"/>
                  <a:pt x="32" y="28"/>
                </a:cubicBezTo>
                <a:cubicBezTo>
                  <a:pt x="36" y="28"/>
                  <a:pt x="36" y="28"/>
                  <a:pt x="36" y="28"/>
                </a:cubicBezTo>
                <a:cubicBezTo>
                  <a:pt x="37" y="28"/>
                  <a:pt x="37" y="27"/>
                  <a:pt x="37" y="27"/>
                </a:cubicBezTo>
                <a:cubicBezTo>
                  <a:pt x="37" y="27"/>
                  <a:pt x="37" y="27"/>
                  <a:pt x="37" y="27"/>
                </a:cubicBezTo>
                <a:cubicBezTo>
                  <a:pt x="37" y="27"/>
                  <a:pt x="37" y="26"/>
                  <a:pt x="36" y="26"/>
                </a:cubicBezTo>
                <a:cubicBezTo>
                  <a:pt x="32" y="26"/>
                  <a:pt x="32" y="26"/>
                  <a:pt x="32" y="26"/>
                </a:cubicBezTo>
                <a:close/>
                <a:moveTo>
                  <a:pt x="23" y="26"/>
                </a:moveTo>
                <a:cubicBezTo>
                  <a:pt x="23" y="26"/>
                  <a:pt x="23" y="27"/>
                  <a:pt x="23" y="27"/>
                </a:cubicBezTo>
                <a:cubicBezTo>
                  <a:pt x="23" y="27"/>
                  <a:pt x="23" y="27"/>
                  <a:pt x="23" y="27"/>
                </a:cubicBezTo>
                <a:cubicBezTo>
                  <a:pt x="23" y="27"/>
                  <a:pt x="23" y="28"/>
                  <a:pt x="23" y="28"/>
                </a:cubicBezTo>
                <a:cubicBezTo>
                  <a:pt x="28" y="28"/>
                  <a:pt x="28" y="28"/>
                  <a:pt x="28" y="28"/>
                </a:cubicBezTo>
                <a:cubicBezTo>
                  <a:pt x="28" y="28"/>
                  <a:pt x="29" y="27"/>
                  <a:pt x="29" y="27"/>
                </a:cubicBezTo>
                <a:cubicBezTo>
                  <a:pt x="29" y="27"/>
                  <a:pt x="29" y="27"/>
                  <a:pt x="29" y="27"/>
                </a:cubicBezTo>
                <a:cubicBezTo>
                  <a:pt x="29" y="27"/>
                  <a:pt x="28" y="26"/>
                  <a:pt x="28" y="26"/>
                </a:cubicBezTo>
                <a:cubicBezTo>
                  <a:pt x="23" y="26"/>
                  <a:pt x="23" y="26"/>
                  <a:pt x="23" y="26"/>
                </a:cubicBezTo>
                <a:close/>
                <a:moveTo>
                  <a:pt x="15" y="26"/>
                </a:moveTo>
                <a:cubicBezTo>
                  <a:pt x="14" y="26"/>
                  <a:pt x="14" y="27"/>
                  <a:pt x="14" y="27"/>
                </a:cubicBezTo>
                <a:cubicBezTo>
                  <a:pt x="14" y="27"/>
                  <a:pt x="14" y="27"/>
                  <a:pt x="14" y="27"/>
                </a:cubicBezTo>
                <a:cubicBezTo>
                  <a:pt x="14" y="27"/>
                  <a:pt x="14" y="28"/>
                  <a:pt x="15" y="28"/>
                </a:cubicBezTo>
                <a:cubicBezTo>
                  <a:pt x="19" y="28"/>
                  <a:pt x="19" y="28"/>
                  <a:pt x="19" y="28"/>
                </a:cubicBezTo>
                <a:cubicBezTo>
                  <a:pt x="20" y="28"/>
                  <a:pt x="20" y="27"/>
                  <a:pt x="20" y="27"/>
                </a:cubicBezTo>
                <a:cubicBezTo>
                  <a:pt x="20" y="27"/>
                  <a:pt x="20" y="27"/>
                  <a:pt x="20" y="27"/>
                </a:cubicBezTo>
                <a:cubicBezTo>
                  <a:pt x="20" y="27"/>
                  <a:pt x="20" y="26"/>
                  <a:pt x="19" y="26"/>
                </a:cubicBezTo>
                <a:cubicBezTo>
                  <a:pt x="15" y="26"/>
                  <a:pt x="15" y="26"/>
                  <a:pt x="15" y="26"/>
                </a:cubicBezTo>
                <a:close/>
                <a:moveTo>
                  <a:pt x="5" y="30"/>
                </a:moveTo>
                <a:cubicBezTo>
                  <a:pt x="5" y="30"/>
                  <a:pt x="5" y="29"/>
                  <a:pt x="5" y="29"/>
                </a:cubicBezTo>
                <a:cubicBezTo>
                  <a:pt x="5" y="29"/>
                  <a:pt x="5" y="29"/>
                  <a:pt x="5" y="29"/>
                </a:cubicBezTo>
                <a:cubicBezTo>
                  <a:pt x="4" y="29"/>
                  <a:pt x="4" y="30"/>
                  <a:pt x="4" y="30"/>
                </a:cubicBezTo>
                <a:cubicBezTo>
                  <a:pt x="4" y="34"/>
                  <a:pt x="4" y="34"/>
                  <a:pt x="4" y="34"/>
                </a:cubicBezTo>
                <a:cubicBezTo>
                  <a:pt x="4" y="35"/>
                  <a:pt x="4" y="35"/>
                  <a:pt x="5" y="35"/>
                </a:cubicBezTo>
                <a:cubicBezTo>
                  <a:pt x="5" y="35"/>
                  <a:pt x="5" y="35"/>
                  <a:pt x="5" y="35"/>
                </a:cubicBezTo>
                <a:cubicBezTo>
                  <a:pt x="5" y="35"/>
                  <a:pt x="5" y="35"/>
                  <a:pt x="5" y="34"/>
                </a:cubicBezTo>
                <a:cubicBezTo>
                  <a:pt x="5" y="30"/>
                  <a:pt x="5" y="30"/>
                  <a:pt x="5" y="30"/>
                </a:cubicBezTo>
                <a:close/>
                <a:moveTo>
                  <a:pt x="5" y="62"/>
                </a:moveTo>
                <a:cubicBezTo>
                  <a:pt x="8" y="62"/>
                  <a:pt x="1" y="62"/>
                  <a:pt x="5" y="62"/>
                </a:cubicBezTo>
                <a:close/>
                <a:moveTo>
                  <a:pt x="5" y="55"/>
                </a:moveTo>
                <a:cubicBezTo>
                  <a:pt x="5" y="55"/>
                  <a:pt x="5" y="54"/>
                  <a:pt x="5" y="54"/>
                </a:cubicBezTo>
                <a:cubicBezTo>
                  <a:pt x="5" y="54"/>
                  <a:pt x="5" y="54"/>
                  <a:pt x="5" y="54"/>
                </a:cubicBezTo>
                <a:cubicBezTo>
                  <a:pt x="4" y="54"/>
                  <a:pt x="4" y="55"/>
                  <a:pt x="4" y="55"/>
                </a:cubicBezTo>
                <a:cubicBezTo>
                  <a:pt x="4" y="59"/>
                  <a:pt x="4" y="59"/>
                  <a:pt x="4" y="59"/>
                </a:cubicBezTo>
                <a:cubicBezTo>
                  <a:pt x="4" y="60"/>
                  <a:pt x="4" y="60"/>
                  <a:pt x="5" y="60"/>
                </a:cubicBezTo>
                <a:cubicBezTo>
                  <a:pt x="5" y="60"/>
                  <a:pt x="5" y="60"/>
                  <a:pt x="5" y="60"/>
                </a:cubicBezTo>
                <a:cubicBezTo>
                  <a:pt x="5" y="60"/>
                  <a:pt x="5" y="60"/>
                  <a:pt x="5" y="59"/>
                </a:cubicBezTo>
                <a:cubicBezTo>
                  <a:pt x="5" y="55"/>
                  <a:pt x="5" y="55"/>
                  <a:pt x="5" y="55"/>
                </a:cubicBezTo>
                <a:close/>
                <a:moveTo>
                  <a:pt x="5" y="47"/>
                </a:moveTo>
                <a:cubicBezTo>
                  <a:pt x="5" y="46"/>
                  <a:pt x="5" y="46"/>
                  <a:pt x="5" y="46"/>
                </a:cubicBezTo>
                <a:cubicBezTo>
                  <a:pt x="5" y="46"/>
                  <a:pt x="5" y="46"/>
                  <a:pt x="5" y="46"/>
                </a:cubicBezTo>
                <a:cubicBezTo>
                  <a:pt x="4" y="46"/>
                  <a:pt x="4" y="46"/>
                  <a:pt x="4" y="47"/>
                </a:cubicBezTo>
                <a:cubicBezTo>
                  <a:pt x="4" y="51"/>
                  <a:pt x="4" y="51"/>
                  <a:pt x="4" y="51"/>
                </a:cubicBezTo>
                <a:cubicBezTo>
                  <a:pt x="4" y="52"/>
                  <a:pt x="4" y="52"/>
                  <a:pt x="5" y="52"/>
                </a:cubicBezTo>
                <a:cubicBezTo>
                  <a:pt x="5" y="52"/>
                  <a:pt x="5" y="52"/>
                  <a:pt x="5" y="52"/>
                </a:cubicBezTo>
                <a:cubicBezTo>
                  <a:pt x="5" y="52"/>
                  <a:pt x="5" y="52"/>
                  <a:pt x="5" y="51"/>
                </a:cubicBezTo>
                <a:cubicBezTo>
                  <a:pt x="5" y="47"/>
                  <a:pt x="5" y="47"/>
                  <a:pt x="5" y="47"/>
                </a:cubicBezTo>
                <a:close/>
                <a:moveTo>
                  <a:pt x="5" y="38"/>
                </a:moveTo>
                <a:cubicBezTo>
                  <a:pt x="5" y="38"/>
                  <a:pt x="5" y="37"/>
                  <a:pt x="5" y="37"/>
                </a:cubicBezTo>
                <a:cubicBezTo>
                  <a:pt x="5" y="37"/>
                  <a:pt x="5" y="37"/>
                  <a:pt x="5" y="37"/>
                </a:cubicBezTo>
                <a:cubicBezTo>
                  <a:pt x="4" y="37"/>
                  <a:pt x="4" y="38"/>
                  <a:pt x="4" y="38"/>
                </a:cubicBezTo>
                <a:cubicBezTo>
                  <a:pt x="4" y="43"/>
                  <a:pt x="4" y="43"/>
                  <a:pt x="4" y="43"/>
                </a:cubicBezTo>
                <a:cubicBezTo>
                  <a:pt x="4" y="43"/>
                  <a:pt x="4" y="43"/>
                  <a:pt x="5" y="43"/>
                </a:cubicBezTo>
                <a:cubicBezTo>
                  <a:pt x="5" y="43"/>
                  <a:pt x="5" y="43"/>
                  <a:pt x="5" y="43"/>
                </a:cubicBezTo>
                <a:cubicBezTo>
                  <a:pt x="5" y="43"/>
                  <a:pt x="5" y="43"/>
                  <a:pt x="5" y="43"/>
                </a:cubicBezTo>
                <a:cubicBezTo>
                  <a:pt x="5" y="38"/>
                  <a:pt x="5" y="38"/>
                  <a:pt x="5" y="38"/>
                </a:cubicBezTo>
                <a:close/>
                <a:moveTo>
                  <a:pt x="48" y="60"/>
                </a:moveTo>
                <a:cubicBezTo>
                  <a:pt x="47" y="60"/>
                  <a:pt x="47" y="61"/>
                  <a:pt x="47" y="61"/>
                </a:cubicBezTo>
                <a:cubicBezTo>
                  <a:pt x="47" y="61"/>
                  <a:pt x="47" y="61"/>
                  <a:pt x="47" y="61"/>
                </a:cubicBezTo>
                <a:cubicBezTo>
                  <a:pt x="47" y="62"/>
                  <a:pt x="47" y="62"/>
                  <a:pt x="48" y="62"/>
                </a:cubicBezTo>
                <a:cubicBezTo>
                  <a:pt x="52" y="62"/>
                  <a:pt x="52" y="62"/>
                  <a:pt x="52" y="62"/>
                </a:cubicBezTo>
                <a:cubicBezTo>
                  <a:pt x="53" y="62"/>
                  <a:pt x="53" y="62"/>
                  <a:pt x="53" y="61"/>
                </a:cubicBezTo>
                <a:cubicBezTo>
                  <a:pt x="53" y="61"/>
                  <a:pt x="53" y="61"/>
                  <a:pt x="53" y="61"/>
                </a:cubicBezTo>
                <a:cubicBezTo>
                  <a:pt x="53" y="61"/>
                  <a:pt x="53" y="60"/>
                  <a:pt x="52" y="60"/>
                </a:cubicBezTo>
                <a:cubicBezTo>
                  <a:pt x="48" y="60"/>
                  <a:pt x="48" y="60"/>
                  <a:pt x="48" y="60"/>
                </a:cubicBezTo>
                <a:close/>
                <a:moveTo>
                  <a:pt x="40" y="60"/>
                </a:moveTo>
                <a:cubicBezTo>
                  <a:pt x="39" y="60"/>
                  <a:pt x="39" y="61"/>
                  <a:pt x="39" y="61"/>
                </a:cubicBezTo>
                <a:cubicBezTo>
                  <a:pt x="39" y="61"/>
                  <a:pt x="39" y="61"/>
                  <a:pt x="39" y="61"/>
                </a:cubicBezTo>
                <a:cubicBezTo>
                  <a:pt x="39" y="62"/>
                  <a:pt x="39" y="62"/>
                  <a:pt x="40" y="62"/>
                </a:cubicBezTo>
                <a:cubicBezTo>
                  <a:pt x="44" y="62"/>
                  <a:pt x="44" y="62"/>
                  <a:pt x="44" y="62"/>
                </a:cubicBezTo>
                <a:cubicBezTo>
                  <a:pt x="44" y="62"/>
                  <a:pt x="45" y="62"/>
                  <a:pt x="45" y="61"/>
                </a:cubicBezTo>
                <a:cubicBezTo>
                  <a:pt x="45" y="61"/>
                  <a:pt x="45" y="61"/>
                  <a:pt x="45" y="61"/>
                </a:cubicBezTo>
                <a:cubicBezTo>
                  <a:pt x="45" y="61"/>
                  <a:pt x="44" y="60"/>
                  <a:pt x="44" y="60"/>
                </a:cubicBezTo>
                <a:cubicBezTo>
                  <a:pt x="40" y="60"/>
                  <a:pt x="40" y="60"/>
                  <a:pt x="40" y="60"/>
                </a:cubicBezTo>
                <a:close/>
                <a:moveTo>
                  <a:pt x="32" y="60"/>
                </a:moveTo>
                <a:cubicBezTo>
                  <a:pt x="31" y="60"/>
                  <a:pt x="31" y="61"/>
                  <a:pt x="31" y="61"/>
                </a:cubicBezTo>
                <a:cubicBezTo>
                  <a:pt x="31" y="61"/>
                  <a:pt x="31" y="61"/>
                  <a:pt x="31" y="61"/>
                </a:cubicBezTo>
                <a:cubicBezTo>
                  <a:pt x="31" y="62"/>
                  <a:pt x="31" y="62"/>
                  <a:pt x="32" y="62"/>
                </a:cubicBezTo>
                <a:cubicBezTo>
                  <a:pt x="36" y="62"/>
                  <a:pt x="36" y="62"/>
                  <a:pt x="36" y="62"/>
                </a:cubicBezTo>
                <a:cubicBezTo>
                  <a:pt x="37" y="62"/>
                  <a:pt x="37" y="62"/>
                  <a:pt x="37" y="61"/>
                </a:cubicBezTo>
                <a:cubicBezTo>
                  <a:pt x="37" y="61"/>
                  <a:pt x="37" y="61"/>
                  <a:pt x="37" y="61"/>
                </a:cubicBezTo>
                <a:cubicBezTo>
                  <a:pt x="37" y="61"/>
                  <a:pt x="37" y="60"/>
                  <a:pt x="36" y="60"/>
                </a:cubicBezTo>
                <a:cubicBezTo>
                  <a:pt x="32" y="60"/>
                  <a:pt x="32" y="60"/>
                  <a:pt x="32" y="60"/>
                </a:cubicBezTo>
                <a:close/>
                <a:moveTo>
                  <a:pt x="23" y="60"/>
                </a:moveTo>
                <a:cubicBezTo>
                  <a:pt x="23" y="60"/>
                  <a:pt x="23" y="61"/>
                  <a:pt x="23" y="61"/>
                </a:cubicBezTo>
                <a:cubicBezTo>
                  <a:pt x="23" y="61"/>
                  <a:pt x="23" y="61"/>
                  <a:pt x="23" y="61"/>
                </a:cubicBezTo>
                <a:cubicBezTo>
                  <a:pt x="23" y="62"/>
                  <a:pt x="23" y="62"/>
                  <a:pt x="23" y="62"/>
                </a:cubicBezTo>
                <a:cubicBezTo>
                  <a:pt x="28" y="62"/>
                  <a:pt x="28" y="62"/>
                  <a:pt x="28" y="62"/>
                </a:cubicBezTo>
                <a:cubicBezTo>
                  <a:pt x="28" y="62"/>
                  <a:pt x="29" y="62"/>
                  <a:pt x="29" y="61"/>
                </a:cubicBezTo>
                <a:cubicBezTo>
                  <a:pt x="29" y="61"/>
                  <a:pt x="29" y="61"/>
                  <a:pt x="29" y="61"/>
                </a:cubicBezTo>
                <a:cubicBezTo>
                  <a:pt x="29" y="61"/>
                  <a:pt x="28" y="60"/>
                  <a:pt x="28" y="60"/>
                </a:cubicBezTo>
                <a:cubicBezTo>
                  <a:pt x="23" y="60"/>
                  <a:pt x="23" y="60"/>
                  <a:pt x="23" y="60"/>
                </a:cubicBezTo>
                <a:close/>
                <a:moveTo>
                  <a:pt x="15" y="60"/>
                </a:moveTo>
                <a:cubicBezTo>
                  <a:pt x="14" y="60"/>
                  <a:pt x="14" y="61"/>
                  <a:pt x="14" y="61"/>
                </a:cubicBezTo>
                <a:cubicBezTo>
                  <a:pt x="14" y="61"/>
                  <a:pt x="14" y="61"/>
                  <a:pt x="14" y="61"/>
                </a:cubicBezTo>
                <a:cubicBezTo>
                  <a:pt x="14" y="62"/>
                  <a:pt x="14" y="62"/>
                  <a:pt x="15" y="62"/>
                </a:cubicBezTo>
                <a:cubicBezTo>
                  <a:pt x="19" y="62"/>
                  <a:pt x="19" y="62"/>
                  <a:pt x="19" y="62"/>
                </a:cubicBezTo>
                <a:cubicBezTo>
                  <a:pt x="20" y="62"/>
                  <a:pt x="20" y="62"/>
                  <a:pt x="20" y="61"/>
                </a:cubicBezTo>
                <a:cubicBezTo>
                  <a:pt x="20" y="61"/>
                  <a:pt x="20" y="61"/>
                  <a:pt x="20" y="61"/>
                </a:cubicBezTo>
                <a:cubicBezTo>
                  <a:pt x="20" y="61"/>
                  <a:pt x="20" y="60"/>
                  <a:pt x="19" y="60"/>
                </a:cubicBezTo>
                <a:cubicBezTo>
                  <a:pt x="15" y="60"/>
                  <a:pt x="15" y="60"/>
                  <a:pt x="15" y="60"/>
                </a:cubicBezTo>
                <a:close/>
                <a:moveTo>
                  <a:pt x="7" y="20"/>
                </a:moveTo>
                <a:cubicBezTo>
                  <a:pt x="16" y="20"/>
                  <a:pt x="16" y="20"/>
                  <a:pt x="16" y="20"/>
                </a:cubicBezTo>
                <a:cubicBezTo>
                  <a:pt x="51" y="5"/>
                  <a:pt x="51" y="5"/>
                  <a:pt x="51" y="5"/>
                </a:cubicBezTo>
                <a:cubicBezTo>
                  <a:pt x="62" y="28"/>
                  <a:pt x="62" y="28"/>
                  <a:pt x="62" y="28"/>
                </a:cubicBezTo>
                <a:cubicBezTo>
                  <a:pt x="59" y="30"/>
                  <a:pt x="59" y="30"/>
                  <a:pt x="59" y="30"/>
                </a:cubicBezTo>
                <a:cubicBezTo>
                  <a:pt x="59" y="34"/>
                  <a:pt x="59" y="34"/>
                  <a:pt x="59" y="34"/>
                </a:cubicBezTo>
                <a:cubicBezTo>
                  <a:pt x="67" y="30"/>
                  <a:pt x="67" y="30"/>
                  <a:pt x="67" y="30"/>
                </a:cubicBezTo>
                <a:cubicBezTo>
                  <a:pt x="54" y="2"/>
                  <a:pt x="54" y="2"/>
                  <a:pt x="54" y="2"/>
                </a:cubicBezTo>
                <a:cubicBezTo>
                  <a:pt x="53" y="0"/>
                  <a:pt x="53" y="0"/>
                  <a:pt x="53" y="0"/>
                </a:cubicBezTo>
                <a:cubicBezTo>
                  <a:pt x="52" y="1"/>
                  <a:pt x="52" y="1"/>
                  <a:pt x="52" y="1"/>
                </a:cubicBezTo>
                <a:cubicBezTo>
                  <a:pt x="7" y="20"/>
                  <a:pt x="7" y="20"/>
                  <a:pt x="7" y="20"/>
                </a:cubicBezTo>
                <a:close/>
                <a:moveTo>
                  <a:pt x="59" y="36"/>
                </a:moveTo>
                <a:cubicBezTo>
                  <a:pt x="57" y="36"/>
                  <a:pt x="57" y="36"/>
                  <a:pt x="57" y="36"/>
                </a:cubicBezTo>
                <a:cubicBezTo>
                  <a:pt x="35" y="36"/>
                  <a:pt x="35" y="36"/>
                  <a:pt x="35" y="36"/>
                </a:cubicBezTo>
                <a:cubicBezTo>
                  <a:pt x="34" y="36"/>
                  <a:pt x="33" y="36"/>
                  <a:pt x="32" y="37"/>
                </a:cubicBezTo>
                <a:cubicBezTo>
                  <a:pt x="32" y="38"/>
                  <a:pt x="31" y="38"/>
                  <a:pt x="31" y="39"/>
                </a:cubicBezTo>
                <a:cubicBezTo>
                  <a:pt x="31" y="46"/>
                  <a:pt x="31" y="46"/>
                  <a:pt x="31" y="46"/>
                </a:cubicBezTo>
                <a:cubicBezTo>
                  <a:pt x="31" y="47"/>
                  <a:pt x="32" y="47"/>
                  <a:pt x="32" y="48"/>
                </a:cubicBezTo>
                <a:cubicBezTo>
                  <a:pt x="33" y="49"/>
                  <a:pt x="34" y="49"/>
                  <a:pt x="35" y="49"/>
                </a:cubicBezTo>
                <a:cubicBezTo>
                  <a:pt x="57" y="49"/>
                  <a:pt x="57" y="49"/>
                  <a:pt x="57" y="49"/>
                </a:cubicBezTo>
                <a:cubicBezTo>
                  <a:pt x="59" y="49"/>
                  <a:pt x="59" y="49"/>
                  <a:pt x="59" y="49"/>
                </a:cubicBezTo>
                <a:lnTo>
                  <a:pt x="59" y="36"/>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lIns="91431" tIns="45715" rIns="91431" bIns="45715" anchor="ctr"/>
          <a:lstStyle/>
          <a:p>
            <a:pPr algn="ctr">
              <a:defRPr/>
            </a:pPr>
            <a:endParaRPr lang="zh-CN" altLang="en-US" sz="1000" kern="0" dirty="0">
              <a:solidFill>
                <a:schemeClr val="tx2"/>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5309839" y="2353114"/>
            <a:ext cx="3203812" cy="276999"/>
          </a:xfrm>
          <a:prstGeom prst="rect">
            <a:avLst/>
          </a:prstGeom>
          <a:noFill/>
        </p:spPr>
        <p:txBody>
          <a:bodyPr wrap="square" lIns="91431" tIns="45715" rIns="91431" bIns="45715"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单击编辑标题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Box 29"/>
          <p:cNvSpPr txBox="1"/>
          <p:nvPr/>
        </p:nvSpPr>
        <p:spPr>
          <a:xfrm>
            <a:off x="5274344" y="2690129"/>
            <a:ext cx="2499445" cy="701532"/>
          </a:xfrm>
          <a:prstGeom prst="rect">
            <a:avLst/>
          </a:prstGeom>
          <a:noFill/>
        </p:spPr>
        <p:txBody>
          <a:bodyPr wrap="square" lIns="91431" tIns="45715" rIns="91431" bIns="45715" rtlCol="0">
            <a:spAutoFit/>
          </a:bodyPr>
          <a:lstStyle/>
          <a:p>
            <a:pPr>
              <a:lnSpc>
                <a:spcPct val="120000"/>
              </a:lnSpc>
              <a:spcBef>
                <a:spcPct val="20000"/>
              </a:spcBef>
            </a:pPr>
            <a:r>
              <a:rPr lang="zh-CN" altLang="en-US" sz="8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29"/>
          <p:cNvSpPr txBox="1"/>
          <p:nvPr/>
        </p:nvSpPr>
        <p:spPr>
          <a:xfrm>
            <a:off x="5309840" y="3567291"/>
            <a:ext cx="2499445" cy="338468"/>
          </a:xfrm>
          <a:prstGeom prst="rect">
            <a:avLst/>
          </a:prstGeom>
          <a:noFill/>
        </p:spPr>
        <p:txBody>
          <a:bodyPr wrap="square" lIns="91431" tIns="45715" rIns="91431" bIns="45715" rtlCol="0">
            <a:spAutoFit/>
          </a:bodyPr>
          <a:lstStyle/>
          <a:p>
            <a:pPr defTabSz="912495">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1000"/>
                                        <p:tgtEl>
                                          <p:spTgt spid="22"/>
                                        </p:tgtEl>
                                      </p:cBhvr>
                                    </p:animEffect>
                                    <p:anim calcmode="lin" valueType="num">
                                      <p:cBhvr>
                                        <p:cTn id="98" dur="1000" fill="hold"/>
                                        <p:tgtEl>
                                          <p:spTgt spid="22"/>
                                        </p:tgtEl>
                                        <p:attrNameLst>
                                          <p:attrName>ppt_x</p:attrName>
                                        </p:attrNameLst>
                                      </p:cBhvr>
                                      <p:tavLst>
                                        <p:tav tm="0">
                                          <p:val>
                                            <p:strVal val="#ppt_x"/>
                                          </p:val>
                                        </p:tav>
                                        <p:tav tm="100000">
                                          <p:val>
                                            <p:strVal val="#ppt_x"/>
                                          </p:val>
                                        </p:tav>
                                      </p:tavLst>
                                    </p:anim>
                                    <p:anim calcmode="lin" valueType="num">
                                      <p:cBhvr>
                                        <p:cTn id="99" dur="1000" fill="hold"/>
                                        <p:tgtEl>
                                          <p:spTgt spid="2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anim calcmode="lin" valueType="num">
                                      <p:cBhvr>
                                        <p:cTn id="108" dur="1000" fill="hold"/>
                                        <p:tgtEl>
                                          <p:spTgt spid="24"/>
                                        </p:tgtEl>
                                        <p:attrNameLst>
                                          <p:attrName>ppt_x</p:attrName>
                                        </p:attrNameLst>
                                      </p:cBhvr>
                                      <p:tavLst>
                                        <p:tav tm="0">
                                          <p:val>
                                            <p:strVal val="#ppt_x"/>
                                          </p:val>
                                        </p:tav>
                                        <p:tav tm="100000">
                                          <p:val>
                                            <p:strVal val="#ppt_x"/>
                                          </p:val>
                                        </p:tav>
                                      </p:tavLst>
                                    </p:anim>
                                    <p:anim calcmode="lin" valueType="num">
                                      <p:cBhvr>
                                        <p:cTn id="10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25"/>
                                        </p:tgtEl>
                                        <p:attrNameLst>
                                          <p:attrName>style.visibility</p:attrName>
                                        </p:attrNameLst>
                                      </p:cBhvr>
                                      <p:to>
                                        <p:strVal val="visible"/>
                                      </p:to>
                                    </p:set>
                                    <p:animEffect transition="in" filter="fade">
                                      <p:cBhvr>
                                        <p:cTn id="114" dur="500"/>
                                        <p:tgtEl>
                                          <p:spTgt spid="25"/>
                                        </p:tgtEl>
                                      </p:cBhvr>
                                    </p:animEffect>
                                  </p:childTnLst>
                                </p:cTn>
                              </p:par>
                            </p:childTnLst>
                          </p:cTn>
                        </p:par>
                        <p:par>
                          <p:cTn id="115" fill="hold">
                            <p:stCondLst>
                              <p:cond delay="500"/>
                            </p:stCondLst>
                            <p:childTnLst>
                              <p:par>
                                <p:cTn id="116" presetID="10" presetClass="entr" presetSubtype="0"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Effect transition="in" filter="fade">
                                      <p:cBhvr>
                                        <p:cTn id="118" dur="500"/>
                                        <p:tgtEl>
                                          <p:spTgt spid="26"/>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fade">
                                      <p:cBhvr>
                                        <p:cTn id="1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10" grpId="0"/>
      <p:bldP spid="11" grpId="0"/>
      <p:bldP spid="12"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animBg="1"/>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ufeils\ppt\PIC\image 1753.png"/>
          <p:cNvPicPr>
            <a:picLocks noChangeAspect="1" noChangeArrowheads="1"/>
          </p:cNvPicPr>
          <p:nvPr/>
        </p:nvPicPr>
        <p:blipFill>
          <a:blip r:embed="rId1" cstate="print"/>
          <a:stretch>
            <a:fillRect/>
          </a:stretch>
        </p:blipFill>
        <p:spPr bwMode="auto">
          <a:xfrm>
            <a:off x="845506" y="1491152"/>
            <a:ext cx="2998287" cy="3018275"/>
          </a:xfrm>
          <a:prstGeom prst="rect">
            <a:avLst/>
          </a:prstGeom>
          <a:blipFill dpi="0" rotWithShape="1">
            <a:blip r:embed="rId2" cstate="print"/>
            <a:srcRect/>
            <a:tile tx="0" ty="0" sx="100000" sy="100000" flip="none" algn="tl"/>
          </a:blipFill>
        </p:spPr>
      </p:pic>
      <p:grpSp>
        <p:nvGrpSpPr>
          <p:cNvPr id="2" name="8"/>
          <p:cNvGrpSpPr/>
          <p:nvPr/>
        </p:nvGrpSpPr>
        <p:grpSpPr>
          <a:xfrm>
            <a:off x="4190155" y="1476013"/>
            <a:ext cx="4236482" cy="3048554"/>
            <a:chOff x="4943871" y="1701800"/>
            <a:chExt cx="6552804" cy="4390504"/>
          </a:xfrm>
        </p:grpSpPr>
        <p:sp>
          <p:nvSpPr>
            <p:cNvPr id="9" name="3"/>
            <p:cNvSpPr/>
            <p:nvPr/>
          </p:nvSpPr>
          <p:spPr>
            <a:xfrm>
              <a:off x="5447928" y="1701800"/>
              <a:ext cx="6048747" cy="43905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25"/>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9"/>
          <p:cNvSpPr txBox="1"/>
          <p:nvPr/>
        </p:nvSpPr>
        <p:spPr>
          <a:xfrm>
            <a:off x="4912516" y="1870683"/>
            <a:ext cx="2735417" cy="276934"/>
          </a:xfrm>
          <a:prstGeom prst="rect">
            <a:avLst/>
          </a:prstGeom>
          <a:noFill/>
        </p:spPr>
        <p:txBody>
          <a:bodyPr wrap="square" lIns="0" tIns="0" rIns="0" bIns="0"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基本情况简介</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 name="TextBox 106"/>
          <p:cNvSpPr txBox="1"/>
          <p:nvPr/>
        </p:nvSpPr>
        <p:spPr>
          <a:xfrm>
            <a:off x="4887269" y="2362150"/>
            <a:ext cx="3124311" cy="564083"/>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a:t>
            </a:r>
            <a:r>
              <a:rPr lang="zh-CN" altLang="en-US" sz="1100" dirty="0" smtClean="0">
                <a:solidFill>
                  <a:schemeClr val="bg1"/>
                </a:solidFill>
                <a:latin typeface="微软雅黑" panose="020B0503020204020204" pitchFamily="34" charset="-122"/>
                <a:ea typeface="微软雅黑" panose="020B0503020204020204" pitchFamily="34" charset="-122"/>
              </a:rPr>
              <a:t>项专业</a:t>
            </a:r>
            <a:r>
              <a:rPr lang="zh-CN" altLang="en-US" sz="1100" dirty="0">
                <a:solidFill>
                  <a:schemeClr val="bg1"/>
                </a:solidFill>
                <a:latin typeface="微软雅黑" panose="020B0503020204020204" pitchFamily="34" charset="-122"/>
                <a:ea typeface="微软雅黑" panose="020B0503020204020204" pitchFamily="34" charset="-122"/>
              </a:rPr>
              <a:t>设计</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4912516" y="3165445"/>
            <a:ext cx="2735417" cy="276914"/>
          </a:xfrm>
          <a:prstGeom prst="rect">
            <a:avLst/>
          </a:prstGeom>
          <a:noFill/>
        </p:spPr>
        <p:txBody>
          <a:bodyPr wrap="square" lIns="0" tIns="0" rIns="0" bIns="0"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加入你的标题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4" name="TextBox 106"/>
          <p:cNvSpPr txBox="1"/>
          <p:nvPr/>
        </p:nvSpPr>
        <p:spPr>
          <a:xfrm>
            <a:off x="4887269" y="3614229"/>
            <a:ext cx="3124311" cy="564083"/>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a:t>
            </a:r>
            <a:r>
              <a:rPr lang="zh-CN" altLang="en-US" sz="1100" dirty="0" smtClean="0">
                <a:solidFill>
                  <a:schemeClr val="bg1"/>
                </a:solidFill>
                <a:latin typeface="微软雅黑" panose="020B0503020204020204" pitchFamily="34" charset="-122"/>
                <a:ea typeface="微软雅黑" panose="020B0503020204020204" pitchFamily="34" charset="-122"/>
              </a:rPr>
              <a:t>项专业</a:t>
            </a:r>
            <a:r>
              <a:rPr lang="zh-CN" altLang="en-US" sz="1100" dirty="0">
                <a:solidFill>
                  <a:schemeClr val="bg1"/>
                </a:solidFill>
                <a:latin typeface="微软雅黑" panose="020B0503020204020204" pitchFamily="34" charset="-122"/>
                <a:ea typeface="微软雅黑" panose="020B0503020204020204" pitchFamily="34" charset="-122"/>
              </a:rPr>
              <a:t>设计</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endParaRPr>
          </a:p>
        </p:txBody>
      </p:sp>
      <p:cxnSp>
        <p:nvCxnSpPr>
          <p:cNvPr id="15" name="30"/>
          <p:cNvCxnSpPr/>
          <p:nvPr/>
        </p:nvCxnSpPr>
        <p:spPr>
          <a:xfrm>
            <a:off x="4937678" y="2226042"/>
            <a:ext cx="2916642"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31"/>
          <p:cNvCxnSpPr/>
          <p:nvPr/>
        </p:nvCxnSpPr>
        <p:spPr>
          <a:xfrm>
            <a:off x="4937678" y="3516089"/>
            <a:ext cx="2916642"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anim calcmode="lin" valueType="num">
                                      <p:cBhvr>
                                        <p:cTn id="8" dur="800" fill="hold"/>
                                        <p:tgtEl>
                                          <p:spTgt spid="7"/>
                                        </p:tgtEl>
                                        <p:attrNameLst>
                                          <p:attrName>ppt_x</p:attrName>
                                        </p:attrNameLst>
                                      </p:cBhvr>
                                      <p:tavLst>
                                        <p:tav tm="0">
                                          <p:val>
                                            <p:strVal val="#ppt_x"/>
                                          </p:val>
                                        </p:tav>
                                        <p:tav tm="100000">
                                          <p:val>
                                            <p:strVal val="#ppt_x"/>
                                          </p:val>
                                        </p:tav>
                                      </p:tavLst>
                                    </p:anim>
                                    <p:anim calcmode="lin" valueType="num">
                                      <p:cBhvr>
                                        <p:cTn id="9" dur="8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4357096" y="1452805"/>
            <a:ext cx="3383789" cy="523059"/>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defRPr/>
            </a:pPr>
            <a:r>
              <a:rPr lang="zh-CN" altLang="en-US" sz="800" kern="0" dirty="0">
                <a:solidFill>
                  <a:schemeClr val="bg1">
                    <a:lumMod val="50000"/>
                  </a:schemeClr>
                </a:solidFill>
              </a:rPr>
              <a:t>您的内容打在这里，或者通过复制您的文本后，在此框中选择粘贴，并选择只保留文字。您的内容打在这里</a:t>
            </a:r>
            <a:r>
              <a:rPr lang="zh-CN" altLang="en-US" sz="800" kern="0" dirty="0" smtClean="0">
                <a:solidFill>
                  <a:schemeClr val="bg1">
                    <a:lumMod val="50000"/>
                  </a:schemeClr>
                </a:solidFill>
              </a:rPr>
              <a:t>。</a:t>
            </a:r>
            <a:r>
              <a:rPr lang="zh-CN" altLang="en-US" sz="800" kern="0" dirty="0">
                <a:solidFill>
                  <a:schemeClr val="bg1">
                    <a:lumMod val="50000"/>
                  </a:schemeClr>
                </a:solidFill>
              </a:rPr>
              <a:t>您的内容打在这里，或者通过复制您的文本后，在此框中选择粘贴，并选择只保留文字。您的内容打在这里</a:t>
            </a:r>
            <a:r>
              <a:rPr lang="zh-CN" altLang="en-US" sz="800" kern="0" dirty="0" smtClean="0">
                <a:solidFill>
                  <a:schemeClr val="bg1">
                    <a:lumMod val="50000"/>
                  </a:schemeClr>
                </a:solidFill>
              </a:rPr>
              <a:t>。</a:t>
            </a:r>
            <a:endParaRPr lang="zh-CN" altLang="en-US" sz="800" kern="0" dirty="0">
              <a:solidFill>
                <a:schemeClr val="bg1">
                  <a:lumMod val="50000"/>
                </a:schemeClr>
              </a:solidFill>
            </a:endParaRPr>
          </a:p>
          <a:p>
            <a:pPr algn="just" defTabSz="913765">
              <a:defRPr/>
            </a:pPr>
            <a:r>
              <a:rPr lang="zh-CN" altLang="en-US" kern="0" dirty="0" smtClean="0">
                <a:solidFill>
                  <a:srgbClr val="000000">
                    <a:lumMod val="65000"/>
                    <a:lumOff val="35000"/>
                  </a:srgbClr>
                </a:solidFill>
              </a:rPr>
              <a:t>。</a:t>
            </a:r>
            <a:endParaRPr lang="en-US" altLang="zh-CN" kern="0" dirty="0">
              <a:solidFill>
                <a:srgbClr val="000000">
                  <a:lumMod val="65000"/>
                  <a:lumOff val="35000"/>
                </a:srgbClr>
              </a:solidFill>
            </a:endParaRPr>
          </a:p>
        </p:txBody>
      </p:sp>
      <p:sp>
        <p:nvSpPr>
          <p:cNvPr id="56" name="Freeform 5"/>
          <p:cNvSpPr/>
          <p:nvPr/>
        </p:nvSpPr>
        <p:spPr bwMode="auto">
          <a:xfrm rot="5400000">
            <a:off x="1119524" y="1739982"/>
            <a:ext cx="2300170" cy="20741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13" tIns="45706" rIns="91413" bIns="45706" numCol="1" anchor="t" anchorCtr="0" compatLnSpc="1"/>
          <a:lstStyle/>
          <a:p>
            <a:pPr defTabSz="913765">
              <a:defRPr/>
            </a:pPr>
            <a:endParaRPr lang="zh-CN" altLang="en-US" kern="0" dirty="0">
              <a:solidFill>
                <a:sysClr val="windowText" lastClr="000000"/>
              </a:solidFill>
            </a:endParaRPr>
          </a:p>
        </p:txBody>
      </p:sp>
      <p:sp>
        <p:nvSpPr>
          <p:cNvPr id="57" name="TextBox 56"/>
          <p:cNvSpPr txBox="1"/>
          <p:nvPr/>
        </p:nvSpPr>
        <p:spPr>
          <a:xfrm>
            <a:off x="1745278" y="2334835"/>
            <a:ext cx="1048663" cy="86150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913765">
              <a:defRPr/>
            </a:pPr>
            <a:r>
              <a:rPr lang="zh-CN" altLang="en-US" sz="2800" kern="0" dirty="0" smtClean="0">
                <a:solidFill>
                  <a:sysClr val="window" lastClr="FFFFFF"/>
                </a:solidFill>
              </a:rPr>
              <a:t>重点项目</a:t>
            </a:r>
            <a:endParaRPr lang="zh-CN" altLang="en-US" sz="2800" kern="0" dirty="0">
              <a:solidFill>
                <a:sysClr val="window" lastClr="FFFFFF"/>
              </a:solidFill>
            </a:endParaRPr>
          </a:p>
        </p:txBody>
      </p:sp>
      <p:sp>
        <p:nvSpPr>
          <p:cNvPr id="58" name="Freeform 5"/>
          <p:cNvSpPr/>
          <p:nvPr/>
        </p:nvSpPr>
        <p:spPr bwMode="auto">
          <a:xfrm rot="5400000">
            <a:off x="1007829" y="1651038"/>
            <a:ext cx="2523559" cy="225202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accent1"/>
            </a:solidFill>
            <a:prstDash val="solid"/>
            <a:miter lim="800000"/>
          </a:ln>
        </p:spPr>
        <p:txBody>
          <a:bodyPr vert="horz" wrap="square" lIns="91413" tIns="45706" rIns="91413" bIns="45706" numCol="1" anchor="t" anchorCtr="0" compatLnSpc="1"/>
          <a:lstStyle/>
          <a:p>
            <a:pPr defTabSz="913765">
              <a:defRPr/>
            </a:pPr>
            <a:endParaRPr lang="zh-CN" altLang="en-US" kern="0" dirty="0">
              <a:solidFill>
                <a:sysClr val="windowText" lastClr="000000"/>
              </a:solidFill>
            </a:endParaRPr>
          </a:p>
        </p:txBody>
      </p:sp>
      <p:sp>
        <p:nvSpPr>
          <p:cNvPr id="59" name="椭圆 58"/>
          <p:cNvSpPr/>
          <p:nvPr/>
        </p:nvSpPr>
        <p:spPr>
          <a:xfrm>
            <a:off x="2701229" y="1546646"/>
            <a:ext cx="427740" cy="427682"/>
          </a:xfrm>
          <a:prstGeom prst="ellipse">
            <a:avLst/>
          </a:prstGeom>
          <a:solidFill>
            <a:schemeClr val="accent2"/>
          </a:solidFill>
          <a:ln w="25400" cap="flat" cmpd="sng" algn="ctr">
            <a:solidFill>
              <a:sysClr val="window" lastClr="FFFFFF">
                <a:lumMod val="75000"/>
              </a:sysClr>
            </a:solidFill>
            <a:prstDash val="solid"/>
          </a:ln>
          <a:effectLst/>
        </p:spPr>
        <p:txBody>
          <a:bodyPr lIns="91413" tIns="45706" rIns="91413" bIns="45706" rtlCol="0" anchor="ctr"/>
          <a:lstStyle/>
          <a:p>
            <a:pPr algn="ctr" defTabSz="913765">
              <a:defRPr/>
            </a:pPr>
            <a:r>
              <a:rPr lang="en-US" altLang="zh-CN" b="1" kern="0" dirty="0" smtClean="0">
                <a:solidFill>
                  <a:sysClr val="window" lastClr="FFFFFF"/>
                </a:solidFill>
                <a:latin typeface="微软雅黑" panose="020B0503020204020204" pitchFamily="34" charset="-122"/>
                <a:ea typeface="微软雅黑" panose="020B0503020204020204" pitchFamily="34" charset="-122"/>
              </a:rPr>
              <a:t>1</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60" name="椭圆 59"/>
          <p:cNvSpPr/>
          <p:nvPr/>
        </p:nvSpPr>
        <p:spPr>
          <a:xfrm>
            <a:off x="3245730" y="2563211"/>
            <a:ext cx="427740" cy="427682"/>
          </a:xfrm>
          <a:prstGeom prst="ellipse">
            <a:avLst/>
          </a:prstGeom>
          <a:solidFill>
            <a:schemeClr val="accent3"/>
          </a:solidFill>
          <a:ln w="25400" cap="flat" cmpd="sng" algn="ctr">
            <a:solidFill>
              <a:sysClr val="window" lastClr="FFFFFF">
                <a:lumMod val="75000"/>
              </a:sysClr>
            </a:solidFill>
            <a:prstDash val="solid"/>
          </a:ln>
          <a:effectLst/>
        </p:spPr>
        <p:txBody>
          <a:bodyPr lIns="91413" tIns="45706" rIns="91413" bIns="45706" rtlCol="0" anchor="ctr"/>
          <a:lstStyle/>
          <a:p>
            <a:pPr algn="ctr" defTabSz="913765">
              <a:defRPr/>
            </a:pPr>
            <a:r>
              <a:rPr lang="en-US" altLang="zh-CN" b="1" kern="0" dirty="0" smtClean="0">
                <a:solidFill>
                  <a:sysClr val="window" lastClr="FFFFFF"/>
                </a:solidFill>
                <a:latin typeface="微软雅黑" panose="020B0503020204020204" pitchFamily="34" charset="-122"/>
                <a:ea typeface="微软雅黑" panose="020B0503020204020204" pitchFamily="34" charset="-122"/>
              </a:rPr>
              <a:t>2</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61" name="椭圆 60"/>
          <p:cNvSpPr/>
          <p:nvPr/>
        </p:nvSpPr>
        <p:spPr>
          <a:xfrm>
            <a:off x="2701229" y="3573758"/>
            <a:ext cx="427740" cy="427682"/>
          </a:xfrm>
          <a:prstGeom prst="ellipse">
            <a:avLst/>
          </a:prstGeom>
          <a:solidFill>
            <a:schemeClr val="accent4"/>
          </a:solidFill>
          <a:ln w="25400" cap="flat" cmpd="sng" algn="ctr">
            <a:solidFill>
              <a:sysClr val="window" lastClr="FFFFFF">
                <a:lumMod val="75000"/>
              </a:sysClr>
            </a:solidFill>
            <a:prstDash val="solid"/>
          </a:ln>
          <a:effectLst/>
        </p:spPr>
        <p:txBody>
          <a:bodyPr lIns="91413" tIns="45706" rIns="91413" bIns="45706" rtlCol="0" anchor="ctr"/>
          <a:lstStyle/>
          <a:p>
            <a:pPr algn="ctr" defTabSz="913765">
              <a:defRPr/>
            </a:pPr>
            <a:r>
              <a:rPr lang="en-US" altLang="zh-CN" b="1" kern="0" dirty="0" smtClean="0">
                <a:solidFill>
                  <a:sysClr val="window" lastClr="FFFFFF"/>
                </a:solidFill>
                <a:latin typeface="微软雅黑" panose="020B0503020204020204" pitchFamily="34" charset="-122"/>
                <a:ea typeface="微软雅黑" panose="020B0503020204020204" pitchFamily="34" charset="-122"/>
              </a:rPr>
              <a:t>3</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grpSp>
        <p:nvGrpSpPr>
          <p:cNvPr id="2" name="组合 61"/>
          <p:cNvGrpSpPr/>
          <p:nvPr/>
        </p:nvGrpSpPr>
        <p:grpSpPr>
          <a:xfrm>
            <a:off x="3128969" y="1583233"/>
            <a:ext cx="1051546" cy="354509"/>
            <a:chOff x="3513818" y="1963801"/>
            <a:chExt cx="1051729" cy="354618"/>
          </a:xfrm>
        </p:grpSpPr>
        <p:cxnSp>
          <p:nvCxnSpPr>
            <p:cNvPr id="63" name="直接连接符 62"/>
            <p:cNvCxnSpPr/>
            <p:nvPr/>
          </p:nvCxnSpPr>
          <p:spPr>
            <a:xfrm>
              <a:off x="3513818" y="2141110"/>
              <a:ext cx="1051729" cy="0"/>
            </a:xfrm>
            <a:prstGeom prst="line">
              <a:avLst/>
            </a:prstGeom>
            <a:noFill/>
            <a:ln w="9525" cap="flat" cmpd="sng" algn="ctr">
              <a:solidFill>
                <a:schemeClr val="bg1">
                  <a:lumMod val="75000"/>
                </a:schemeClr>
              </a:solidFill>
              <a:prstDash val="dash"/>
              <a:tailEnd type="oval"/>
            </a:ln>
            <a:effectLst/>
          </p:spPr>
        </p:cxnSp>
        <p:cxnSp>
          <p:nvCxnSpPr>
            <p:cNvPr id="64" name="直接连接符 63"/>
            <p:cNvCxnSpPr/>
            <p:nvPr/>
          </p:nvCxnSpPr>
          <p:spPr>
            <a:xfrm>
              <a:off x="4565547" y="1963801"/>
              <a:ext cx="0" cy="354618"/>
            </a:xfrm>
            <a:prstGeom prst="line">
              <a:avLst/>
            </a:prstGeom>
            <a:noFill/>
            <a:ln w="9525" cap="flat" cmpd="sng" algn="ctr">
              <a:solidFill>
                <a:schemeClr val="bg1">
                  <a:lumMod val="75000"/>
                </a:schemeClr>
              </a:solidFill>
              <a:prstDash val="solid"/>
            </a:ln>
            <a:effectLst/>
          </p:spPr>
        </p:cxnSp>
      </p:grpSp>
      <p:sp>
        <p:nvSpPr>
          <p:cNvPr id="65" name="TextBox 64"/>
          <p:cNvSpPr txBox="1"/>
          <p:nvPr/>
        </p:nvSpPr>
        <p:spPr>
          <a:xfrm>
            <a:off x="4885593" y="2469370"/>
            <a:ext cx="3383789" cy="369218"/>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defRPr/>
            </a:pPr>
            <a:r>
              <a:rPr lang="zh-CN" altLang="en-US" sz="800" kern="0" dirty="0">
                <a:solidFill>
                  <a:schemeClr val="bg1">
                    <a:lumMod val="50000"/>
                  </a:schemeClr>
                </a:solidFill>
              </a:rPr>
              <a:t>您的内容打在这里，或者通过复制您的文本后，在此框中选择粘贴，并选择只保留文字。您的内容打在这里</a:t>
            </a:r>
            <a:r>
              <a:rPr lang="zh-CN" altLang="en-US" sz="800" kern="0" dirty="0" smtClean="0">
                <a:solidFill>
                  <a:schemeClr val="bg1">
                    <a:lumMod val="50000"/>
                  </a:schemeClr>
                </a:solidFill>
              </a:rPr>
              <a:t>。</a:t>
            </a:r>
            <a:r>
              <a:rPr lang="zh-CN" altLang="en-US" sz="800" kern="0" dirty="0">
                <a:solidFill>
                  <a:schemeClr val="bg1">
                    <a:lumMod val="50000"/>
                  </a:schemeClr>
                </a:solidFill>
              </a:rPr>
              <a:t>您的内容打在这里，或者通过复制您的文本后，在此框中选择粘贴，并选择只保留文字。您的内容打在这里</a:t>
            </a:r>
            <a:r>
              <a:rPr lang="zh-CN" altLang="en-US" sz="800" kern="0" dirty="0" smtClean="0">
                <a:solidFill>
                  <a:schemeClr val="bg1">
                    <a:lumMod val="50000"/>
                  </a:schemeClr>
                </a:solidFill>
              </a:rPr>
              <a:t>。</a:t>
            </a:r>
            <a:endParaRPr lang="zh-CN" altLang="en-US" sz="800" kern="0" dirty="0">
              <a:solidFill>
                <a:schemeClr val="bg1">
                  <a:lumMod val="50000"/>
                </a:schemeClr>
              </a:solidFill>
            </a:endParaRPr>
          </a:p>
        </p:txBody>
      </p:sp>
      <p:sp>
        <p:nvSpPr>
          <p:cNvPr id="66" name="TextBox 65"/>
          <p:cNvSpPr txBox="1"/>
          <p:nvPr/>
        </p:nvSpPr>
        <p:spPr>
          <a:xfrm>
            <a:off x="4379912" y="3479917"/>
            <a:ext cx="3383789" cy="369218"/>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defRPr/>
            </a:pPr>
            <a:r>
              <a:rPr lang="zh-CN" altLang="en-US" sz="800" kern="0" dirty="0">
                <a:solidFill>
                  <a:schemeClr val="bg1">
                    <a:lumMod val="50000"/>
                  </a:schemeClr>
                </a:solidFill>
              </a:rPr>
              <a:t>您的内容打在这里，或者通过复制您的文本后，在此框中选择粘贴，并选择只保留文字。您的内容打在这里</a:t>
            </a:r>
            <a:r>
              <a:rPr lang="zh-CN" altLang="en-US" sz="800" kern="0" dirty="0" smtClean="0">
                <a:solidFill>
                  <a:schemeClr val="bg1">
                    <a:lumMod val="50000"/>
                  </a:schemeClr>
                </a:solidFill>
              </a:rPr>
              <a:t>。</a:t>
            </a:r>
            <a:r>
              <a:rPr lang="zh-CN" altLang="en-US" sz="800" kern="0" dirty="0">
                <a:solidFill>
                  <a:schemeClr val="bg1">
                    <a:lumMod val="50000"/>
                  </a:schemeClr>
                </a:solidFill>
              </a:rPr>
              <a:t>您的内容打在这里，或者通过复制您的文本后，在此框中选择粘贴，并选择只保留文字。您的内容打在这里</a:t>
            </a:r>
            <a:r>
              <a:rPr lang="zh-CN" altLang="en-US" sz="800" kern="0" dirty="0" smtClean="0">
                <a:solidFill>
                  <a:schemeClr val="bg1">
                    <a:lumMod val="50000"/>
                  </a:schemeClr>
                </a:solidFill>
              </a:rPr>
              <a:t>。</a:t>
            </a:r>
            <a:endParaRPr lang="zh-CN" altLang="en-US" sz="800" kern="0" dirty="0">
              <a:solidFill>
                <a:schemeClr val="bg1">
                  <a:lumMod val="50000"/>
                </a:schemeClr>
              </a:solidFill>
            </a:endParaRPr>
          </a:p>
        </p:txBody>
      </p:sp>
      <p:grpSp>
        <p:nvGrpSpPr>
          <p:cNvPr id="3" name="组合 66"/>
          <p:cNvGrpSpPr/>
          <p:nvPr/>
        </p:nvGrpSpPr>
        <p:grpSpPr>
          <a:xfrm>
            <a:off x="3678044" y="2599796"/>
            <a:ext cx="1051546" cy="354509"/>
            <a:chOff x="3513818" y="1963801"/>
            <a:chExt cx="1051729" cy="354618"/>
          </a:xfrm>
        </p:grpSpPr>
        <p:cxnSp>
          <p:nvCxnSpPr>
            <p:cNvPr id="68" name="直接连接符 67"/>
            <p:cNvCxnSpPr/>
            <p:nvPr/>
          </p:nvCxnSpPr>
          <p:spPr>
            <a:xfrm>
              <a:off x="3513818" y="2141110"/>
              <a:ext cx="1051729" cy="0"/>
            </a:xfrm>
            <a:prstGeom prst="line">
              <a:avLst/>
            </a:prstGeom>
            <a:noFill/>
            <a:ln w="9525" cap="flat" cmpd="sng" algn="ctr">
              <a:solidFill>
                <a:schemeClr val="bg1">
                  <a:lumMod val="75000"/>
                </a:schemeClr>
              </a:solidFill>
              <a:prstDash val="dash"/>
              <a:tailEnd type="oval"/>
            </a:ln>
            <a:effectLst/>
          </p:spPr>
        </p:cxnSp>
        <p:cxnSp>
          <p:nvCxnSpPr>
            <p:cNvPr id="69" name="直接连接符 68"/>
            <p:cNvCxnSpPr/>
            <p:nvPr/>
          </p:nvCxnSpPr>
          <p:spPr>
            <a:xfrm>
              <a:off x="4565547" y="1963801"/>
              <a:ext cx="0" cy="354618"/>
            </a:xfrm>
            <a:prstGeom prst="line">
              <a:avLst/>
            </a:prstGeom>
            <a:noFill/>
            <a:ln w="9525" cap="flat" cmpd="sng" algn="ctr">
              <a:solidFill>
                <a:schemeClr val="bg1">
                  <a:lumMod val="75000"/>
                </a:schemeClr>
              </a:solidFill>
              <a:prstDash val="solid"/>
            </a:ln>
            <a:effectLst/>
          </p:spPr>
        </p:cxnSp>
      </p:grpSp>
      <p:grpSp>
        <p:nvGrpSpPr>
          <p:cNvPr id="4" name="组合 69"/>
          <p:cNvGrpSpPr/>
          <p:nvPr/>
        </p:nvGrpSpPr>
        <p:grpSpPr>
          <a:xfrm>
            <a:off x="3128969" y="3610343"/>
            <a:ext cx="1051546" cy="354509"/>
            <a:chOff x="3513818" y="1963801"/>
            <a:chExt cx="1051729" cy="354618"/>
          </a:xfrm>
        </p:grpSpPr>
        <p:cxnSp>
          <p:nvCxnSpPr>
            <p:cNvPr id="71" name="直接连接符 70"/>
            <p:cNvCxnSpPr/>
            <p:nvPr/>
          </p:nvCxnSpPr>
          <p:spPr>
            <a:xfrm>
              <a:off x="3513818" y="2141110"/>
              <a:ext cx="1051729" cy="0"/>
            </a:xfrm>
            <a:prstGeom prst="line">
              <a:avLst/>
            </a:prstGeom>
            <a:noFill/>
            <a:ln w="9525" cap="flat" cmpd="sng" algn="ctr">
              <a:solidFill>
                <a:schemeClr val="bg1">
                  <a:lumMod val="75000"/>
                </a:schemeClr>
              </a:solidFill>
              <a:prstDash val="dash"/>
              <a:tailEnd type="oval"/>
            </a:ln>
            <a:effectLst/>
          </p:spPr>
        </p:cxnSp>
        <p:cxnSp>
          <p:nvCxnSpPr>
            <p:cNvPr id="72" name="直接连接符 71"/>
            <p:cNvCxnSpPr/>
            <p:nvPr/>
          </p:nvCxnSpPr>
          <p:spPr>
            <a:xfrm>
              <a:off x="4565547" y="1963801"/>
              <a:ext cx="0" cy="354618"/>
            </a:xfrm>
            <a:prstGeom prst="line">
              <a:avLst/>
            </a:prstGeom>
            <a:noFill/>
            <a:ln w="9525" cap="flat" cmpd="sng" algn="ctr">
              <a:solidFill>
                <a:schemeClr val="bg1">
                  <a:lumMod val="75000"/>
                </a:schemeClr>
              </a:solidFill>
              <a:prstDash val="solid"/>
            </a:ln>
            <a:effectLst/>
          </p:spPr>
        </p:cxnSp>
      </p:gr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anim calcmode="lin" valueType="num">
                                      <p:cBhvr>
                                        <p:cTn id="10" dur="500" fill="hold"/>
                                        <p:tgtEl>
                                          <p:spTgt spid="58"/>
                                        </p:tgtEl>
                                        <p:attrNameLst>
                                          <p:attrName>ppt_x</p:attrName>
                                        </p:attrNameLst>
                                      </p:cBhvr>
                                      <p:tavLst>
                                        <p:tav tm="0">
                                          <p:val>
                                            <p:fltVal val="0.5"/>
                                          </p:val>
                                        </p:tav>
                                        <p:tav tm="100000">
                                          <p:val>
                                            <p:strVal val="#ppt_x"/>
                                          </p:val>
                                        </p:tav>
                                      </p:tavLst>
                                    </p:anim>
                                    <p:anim calcmode="lin" valueType="num">
                                      <p:cBhvr>
                                        <p:cTn id="11" dur="500" fill="hold"/>
                                        <p:tgtEl>
                                          <p:spTgt spid="5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p:cTn id="14" dur="500" fill="hold"/>
                                        <p:tgtEl>
                                          <p:spTgt spid="56"/>
                                        </p:tgtEl>
                                        <p:attrNameLst>
                                          <p:attrName>ppt_w</p:attrName>
                                        </p:attrNameLst>
                                      </p:cBhvr>
                                      <p:tavLst>
                                        <p:tav tm="0">
                                          <p:val>
                                            <p:fltVal val="0"/>
                                          </p:val>
                                        </p:tav>
                                        <p:tav tm="100000">
                                          <p:val>
                                            <p:strVal val="#ppt_w"/>
                                          </p:val>
                                        </p:tav>
                                      </p:tavLst>
                                    </p:anim>
                                    <p:anim calcmode="lin" valueType="num">
                                      <p:cBhvr>
                                        <p:cTn id="15" dur="500" fill="hold"/>
                                        <p:tgtEl>
                                          <p:spTgt spid="56"/>
                                        </p:tgtEl>
                                        <p:attrNameLst>
                                          <p:attrName>ppt_h</p:attrName>
                                        </p:attrNameLst>
                                      </p:cBhvr>
                                      <p:tavLst>
                                        <p:tav tm="0">
                                          <p:val>
                                            <p:fltVal val="0"/>
                                          </p:val>
                                        </p:tav>
                                        <p:tav tm="100000">
                                          <p:val>
                                            <p:strVal val="#ppt_h"/>
                                          </p:val>
                                        </p:tav>
                                      </p:tavLst>
                                    </p:anim>
                                    <p:animEffect transition="in" filter="fade">
                                      <p:cBhvr>
                                        <p:cTn id="16" dur="500"/>
                                        <p:tgtEl>
                                          <p:spTgt spid="56"/>
                                        </p:tgtEl>
                                      </p:cBhvr>
                                    </p:animEffect>
                                    <p:anim calcmode="lin" valueType="num">
                                      <p:cBhvr>
                                        <p:cTn id="17" dur="500" fill="hold"/>
                                        <p:tgtEl>
                                          <p:spTgt spid="56"/>
                                        </p:tgtEl>
                                        <p:attrNameLst>
                                          <p:attrName>ppt_x</p:attrName>
                                        </p:attrNameLst>
                                      </p:cBhvr>
                                      <p:tavLst>
                                        <p:tav tm="0">
                                          <p:val>
                                            <p:fltVal val="0.5"/>
                                          </p:val>
                                        </p:tav>
                                        <p:tav tm="100000">
                                          <p:val>
                                            <p:strVal val="#ppt_x"/>
                                          </p:val>
                                        </p:tav>
                                      </p:tavLst>
                                    </p:anim>
                                    <p:anim calcmode="lin" valueType="num">
                                      <p:cBhvr>
                                        <p:cTn id="18" dur="500" fill="hold"/>
                                        <p:tgtEl>
                                          <p:spTgt spid="5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53" presetClass="entr" presetSubtype="528"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animEffect transition="in" filter="fade">
                                      <p:cBhvr>
                                        <p:cTn id="24" dur="500"/>
                                        <p:tgtEl>
                                          <p:spTgt spid="57"/>
                                        </p:tgtEl>
                                      </p:cBhvr>
                                    </p:animEffect>
                                    <p:anim calcmode="lin" valueType="num">
                                      <p:cBhvr>
                                        <p:cTn id="25" dur="500" fill="hold"/>
                                        <p:tgtEl>
                                          <p:spTgt spid="57"/>
                                        </p:tgtEl>
                                        <p:attrNameLst>
                                          <p:attrName>ppt_x</p:attrName>
                                        </p:attrNameLst>
                                      </p:cBhvr>
                                      <p:tavLst>
                                        <p:tav tm="0">
                                          <p:val>
                                            <p:fltVal val="0.5"/>
                                          </p:val>
                                        </p:tav>
                                        <p:tav tm="100000">
                                          <p:val>
                                            <p:strVal val="#ppt_x"/>
                                          </p:val>
                                        </p:tav>
                                      </p:tavLst>
                                    </p:anim>
                                    <p:anim calcmode="lin" valueType="num">
                                      <p:cBhvr>
                                        <p:cTn id="26" dur="500" fill="hold"/>
                                        <p:tgtEl>
                                          <p:spTgt spid="57"/>
                                        </p:tgtEl>
                                        <p:attrNameLst>
                                          <p:attrName>ppt_y</p:attrName>
                                        </p:attrNameLst>
                                      </p:cBhvr>
                                      <p:tavLst>
                                        <p:tav tm="0">
                                          <p:val>
                                            <p:fltVal val="0.5"/>
                                          </p:val>
                                        </p:tav>
                                        <p:tav tm="100000">
                                          <p:val>
                                            <p:strVal val="#ppt_y"/>
                                          </p:val>
                                        </p:tav>
                                      </p:tavLst>
                                    </p:anim>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59"/>
                                        </p:tgtEl>
                                        <p:attrNameLst>
                                          <p:attrName>style.visibility</p:attrName>
                                        </p:attrNameLst>
                                      </p:cBhvr>
                                      <p:to>
                                        <p:strVal val="visible"/>
                                      </p:to>
                                    </p:set>
                                    <p:anim calcmode="lin" valueType="num">
                                      <p:cBhvr>
                                        <p:cTn id="30" dur="500" fill="hold"/>
                                        <p:tgtEl>
                                          <p:spTgt spid="59"/>
                                        </p:tgtEl>
                                        <p:attrNameLst>
                                          <p:attrName>ppt_w</p:attrName>
                                        </p:attrNameLst>
                                      </p:cBhvr>
                                      <p:tavLst>
                                        <p:tav tm="0">
                                          <p:val>
                                            <p:fltVal val="0"/>
                                          </p:val>
                                        </p:tav>
                                        <p:tav tm="100000">
                                          <p:val>
                                            <p:strVal val="#ppt_w"/>
                                          </p:val>
                                        </p:tav>
                                      </p:tavLst>
                                    </p:anim>
                                    <p:anim calcmode="lin" valueType="num">
                                      <p:cBhvr>
                                        <p:cTn id="31" dur="500" fill="hold"/>
                                        <p:tgtEl>
                                          <p:spTgt spid="59"/>
                                        </p:tgtEl>
                                        <p:attrNameLst>
                                          <p:attrName>ppt_h</p:attrName>
                                        </p:attrNameLst>
                                      </p:cBhvr>
                                      <p:tavLst>
                                        <p:tav tm="0">
                                          <p:val>
                                            <p:fltVal val="0"/>
                                          </p:val>
                                        </p:tav>
                                        <p:tav tm="100000">
                                          <p:val>
                                            <p:strVal val="#ppt_h"/>
                                          </p:val>
                                        </p:tav>
                                      </p:tavLst>
                                    </p:anim>
                                    <p:animEffect transition="in" filter="fade">
                                      <p:cBhvr>
                                        <p:cTn id="32" dur="500"/>
                                        <p:tgtEl>
                                          <p:spTgt spid="59"/>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60"/>
                                        </p:tgtEl>
                                        <p:attrNameLst>
                                          <p:attrName>style.visibility</p:attrName>
                                        </p:attrNameLst>
                                      </p:cBhvr>
                                      <p:to>
                                        <p:strVal val="visible"/>
                                      </p:to>
                                    </p:set>
                                    <p:anim calcmode="lin" valueType="num">
                                      <p:cBhvr>
                                        <p:cTn id="35" dur="500" fill="hold"/>
                                        <p:tgtEl>
                                          <p:spTgt spid="60"/>
                                        </p:tgtEl>
                                        <p:attrNameLst>
                                          <p:attrName>ppt_w</p:attrName>
                                        </p:attrNameLst>
                                      </p:cBhvr>
                                      <p:tavLst>
                                        <p:tav tm="0">
                                          <p:val>
                                            <p:fltVal val="0"/>
                                          </p:val>
                                        </p:tav>
                                        <p:tav tm="100000">
                                          <p:val>
                                            <p:strVal val="#ppt_w"/>
                                          </p:val>
                                        </p:tav>
                                      </p:tavLst>
                                    </p:anim>
                                    <p:anim calcmode="lin" valueType="num">
                                      <p:cBhvr>
                                        <p:cTn id="36" dur="500" fill="hold"/>
                                        <p:tgtEl>
                                          <p:spTgt spid="60"/>
                                        </p:tgtEl>
                                        <p:attrNameLst>
                                          <p:attrName>ppt_h</p:attrName>
                                        </p:attrNameLst>
                                      </p:cBhvr>
                                      <p:tavLst>
                                        <p:tav tm="0">
                                          <p:val>
                                            <p:fltVal val="0"/>
                                          </p:val>
                                        </p:tav>
                                        <p:tav tm="100000">
                                          <p:val>
                                            <p:strVal val="#ppt_h"/>
                                          </p:val>
                                        </p:tav>
                                      </p:tavLst>
                                    </p:anim>
                                    <p:animEffect transition="in" filter="fade">
                                      <p:cBhvr>
                                        <p:cTn id="37" dur="500"/>
                                        <p:tgtEl>
                                          <p:spTgt spid="60"/>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61"/>
                                        </p:tgtEl>
                                        <p:attrNameLst>
                                          <p:attrName>style.visibility</p:attrName>
                                        </p:attrNameLst>
                                      </p:cBhvr>
                                      <p:to>
                                        <p:strVal val="visible"/>
                                      </p:to>
                                    </p:set>
                                    <p:anim calcmode="lin" valueType="num">
                                      <p:cBhvr>
                                        <p:cTn id="40" dur="500" fill="hold"/>
                                        <p:tgtEl>
                                          <p:spTgt spid="61"/>
                                        </p:tgtEl>
                                        <p:attrNameLst>
                                          <p:attrName>ppt_w</p:attrName>
                                        </p:attrNameLst>
                                      </p:cBhvr>
                                      <p:tavLst>
                                        <p:tav tm="0">
                                          <p:val>
                                            <p:fltVal val="0"/>
                                          </p:val>
                                        </p:tav>
                                        <p:tav tm="100000">
                                          <p:val>
                                            <p:strVal val="#ppt_w"/>
                                          </p:val>
                                        </p:tav>
                                      </p:tavLst>
                                    </p:anim>
                                    <p:anim calcmode="lin" valueType="num">
                                      <p:cBhvr>
                                        <p:cTn id="41" dur="500" fill="hold"/>
                                        <p:tgtEl>
                                          <p:spTgt spid="61"/>
                                        </p:tgtEl>
                                        <p:attrNameLst>
                                          <p:attrName>ppt_h</p:attrName>
                                        </p:attrNameLst>
                                      </p:cBhvr>
                                      <p:tavLst>
                                        <p:tav tm="0">
                                          <p:val>
                                            <p:fltVal val="0"/>
                                          </p:val>
                                        </p:tav>
                                        <p:tav tm="100000">
                                          <p:val>
                                            <p:strVal val="#ppt_h"/>
                                          </p:val>
                                        </p:tav>
                                      </p:tavLst>
                                    </p:anim>
                                    <p:animEffect transition="in" filter="fade">
                                      <p:cBhvr>
                                        <p:cTn id="42" dur="500"/>
                                        <p:tgtEl>
                                          <p:spTgt spid="61"/>
                                        </p:tgtEl>
                                      </p:cBhvr>
                                    </p:animEffect>
                                  </p:childTnLst>
                                </p:cTn>
                              </p:par>
                            </p:childTnLst>
                          </p:cTn>
                        </p:par>
                        <p:par>
                          <p:cTn id="43" fill="hold">
                            <p:stCondLst>
                              <p:cond delay="1500"/>
                            </p:stCondLst>
                            <p:childTnLst>
                              <p:par>
                                <p:cTn id="44" presetID="22" presetClass="entr" presetSubtype="8" fill="hold"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left)">
                                      <p:cBhvr>
                                        <p:cTn id="46" dur="500"/>
                                        <p:tgtEl>
                                          <p:spTgt spid="2"/>
                                        </p:tgtEl>
                                      </p:cBhvr>
                                    </p:animEffect>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300"/>
                                        <p:tgtEl>
                                          <p:spTgt spid="55"/>
                                        </p:tgtEl>
                                      </p:cBhvr>
                                    </p:animEffect>
                                  </p:childTnLst>
                                </p:cTn>
                              </p:par>
                            </p:childTnLst>
                          </p:cTn>
                        </p:par>
                        <p:par>
                          <p:cTn id="51" fill="hold">
                            <p:stCondLst>
                              <p:cond delay="2500"/>
                            </p:stCondLst>
                            <p:childTnLst>
                              <p:par>
                                <p:cTn id="52" presetID="22" presetClass="entr" presetSubtype="8"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left)">
                                      <p:cBhvr>
                                        <p:cTn id="54" dur="500"/>
                                        <p:tgtEl>
                                          <p:spTgt spid="3"/>
                                        </p:tgtEl>
                                      </p:cBhvr>
                                    </p:animEffect>
                                  </p:childTnLst>
                                </p:cTn>
                              </p:par>
                            </p:childTnLst>
                          </p:cTn>
                        </p:par>
                        <p:par>
                          <p:cTn id="55" fill="hold">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wipe(left)">
                                      <p:cBhvr>
                                        <p:cTn id="58" dur="300"/>
                                        <p:tgtEl>
                                          <p:spTgt spid="65"/>
                                        </p:tgtEl>
                                      </p:cBhvr>
                                    </p:animEffect>
                                  </p:childTnLst>
                                </p:cTn>
                              </p:par>
                            </p:childTnLst>
                          </p:cTn>
                        </p:par>
                        <p:par>
                          <p:cTn id="59" fill="hold">
                            <p:stCondLst>
                              <p:cond delay="3500"/>
                            </p:stCondLst>
                            <p:childTnLst>
                              <p:par>
                                <p:cTn id="60" presetID="22" presetClass="entr" presetSubtype="8"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500"/>
                                        <p:tgtEl>
                                          <p:spTgt spid="4"/>
                                        </p:tgtEl>
                                      </p:cBhvr>
                                    </p:animEffect>
                                  </p:childTnLst>
                                </p:cTn>
                              </p:par>
                            </p:childTnLst>
                          </p:cTn>
                        </p:par>
                        <p:par>
                          <p:cTn id="63" fill="hold">
                            <p:stCondLst>
                              <p:cond delay="4000"/>
                            </p:stCondLst>
                            <p:childTnLst>
                              <p:par>
                                <p:cTn id="64" presetID="22" presetClass="entr" presetSubtype="8" fill="hold" grpId="0" nodeType="after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wipe(left)">
                                      <p:cBhvr>
                                        <p:cTn id="66" dur="3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animBg="1"/>
      <p:bldP spid="57" grpId="0"/>
      <p:bldP spid="58" grpId="0" animBg="1"/>
      <p:bldP spid="59" grpId="0" animBg="1"/>
      <p:bldP spid="60" grpId="0" animBg="1"/>
      <p:bldP spid="61" grpId="0" animBg="1"/>
      <p:bldP spid="65" grpId="0"/>
      <p:bldP spid="6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522017" y="1688233"/>
            <a:ext cx="2071887" cy="1653063"/>
            <a:chOff x="4695410" y="2454973"/>
            <a:chExt cx="2762157" cy="2204083"/>
          </a:xfrm>
        </p:grpSpPr>
        <p:cxnSp>
          <p:nvCxnSpPr>
            <p:cNvPr id="266" name="Straight Connector 51"/>
            <p:cNvCxnSpPr/>
            <p:nvPr/>
          </p:nvCxnSpPr>
          <p:spPr>
            <a:xfrm flipH="1">
              <a:off x="6667444" y="2454973"/>
              <a:ext cx="790123"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7" name="Straight Connector 52"/>
            <p:cNvCxnSpPr/>
            <p:nvPr/>
          </p:nvCxnSpPr>
          <p:spPr>
            <a:xfrm flipH="1" flipV="1">
              <a:off x="6698271" y="3557132"/>
              <a:ext cx="743162"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2" name="Straight Connector 91"/>
            <p:cNvCxnSpPr/>
            <p:nvPr/>
          </p:nvCxnSpPr>
          <p:spPr>
            <a:xfrm>
              <a:off x="4695410" y="2477677"/>
              <a:ext cx="790857"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7" name="Straight Connector 92"/>
            <p:cNvCxnSpPr/>
            <p:nvPr/>
          </p:nvCxnSpPr>
          <p:spPr>
            <a:xfrm flipV="1">
              <a:off x="4711559" y="3579837"/>
              <a:ext cx="743853"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8" name="Straight Connector 96"/>
            <p:cNvCxnSpPr/>
            <p:nvPr/>
          </p:nvCxnSpPr>
          <p:spPr>
            <a:xfrm flipV="1">
              <a:off x="4706636" y="3894070"/>
              <a:ext cx="790857" cy="764986"/>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9" name="Straight Connector 98"/>
            <p:cNvCxnSpPr/>
            <p:nvPr/>
          </p:nvCxnSpPr>
          <p:spPr>
            <a:xfrm flipH="1" flipV="1">
              <a:off x="6674194" y="3894070"/>
              <a:ext cx="767236" cy="754459"/>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293" name="Freeform 65"/>
          <p:cNvSpPr>
            <a:spLocks noChangeArrowheads="1"/>
          </p:cNvSpPr>
          <p:nvPr/>
        </p:nvSpPr>
        <p:spPr bwMode="auto">
          <a:xfrm>
            <a:off x="4169653" y="2156384"/>
            <a:ext cx="798102" cy="797999"/>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accent1"/>
          </a:solidFill>
          <a:ln>
            <a:noFill/>
          </a:ln>
          <a:effectLst/>
        </p:spPr>
        <p:txBody>
          <a:bodyPr wrap="none" lIns="68577" tIns="34289" rIns="68577" bIns="34289" anchor="ctr"/>
          <a:lstStyle/>
          <a:p>
            <a:endParaRPr lang="en-US" sz="700" dirty="0">
              <a:cs typeface="+mn-ea"/>
              <a:sym typeface="+mn-lt"/>
            </a:endParaRPr>
          </a:p>
        </p:txBody>
      </p:sp>
      <p:sp>
        <p:nvSpPr>
          <p:cNvPr id="294" name="Freeform 67"/>
          <p:cNvSpPr>
            <a:spLocks noChangeArrowheads="1"/>
          </p:cNvSpPr>
          <p:nvPr/>
        </p:nvSpPr>
        <p:spPr bwMode="auto">
          <a:xfrm>
            <a:off x="4499973" y="2412214"/>
            <a:ext cx="203759" cy="239334"/>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rgbClr val="F8832D"/>
          </a:solidFill>
          <a:ln>
            <a:noFill/>
          </a:ln>
          <a:effectLst/>
        </p:spPr>
        <p:txBody>
          <a:bodyPr wrap="none" lIns="68577" tIns="34289" rIns="68577" bIns="34289" anchor="ctr"/>
          <a:lstStyle/>
          <a:p>
            <a:endParaRPr lang="en-US" sz="700" dirty="0">
              <a:cs typeface="+mn-ea"/>
              <a:sym typeface="+mn-lt"/>
            </a:endParaRPr>
          </a:p>
        </p:txBody>
      </p:sp>
      <p:grpSp>
        <p:nvGrpSpPr>
          <p:cNvPr id="3" name="组合 3"/>
          <p:cNvGrpSpPr/>
          <p:nvPr/>
        </p:nvGrpSpPr>
        <p:grpSpPr>
          <a:xfrm>
            <a:off x="1569873" y="1419978"/>
            <a:ext cx="5985521" cy="2176478"/>
            <a:chOff x="2092892" y="2097299"/>
            <a:chExt cx="7979656" cy="2901971"/>
          </a:xfrm>
        </p:grpSpPr>
        <p:sp>
          <p:nvSpPr>
            <p:cNvPr id="257" name="Round Same Side Corner Rectangle 29"/>
            <p:cNvSpPr/>
            <p:nvPr/>
          </p:nvSpPr>
          <p:spPr>
            <a:xfrm rot="5400000">
              <a:off x="8918191" y="1330096"/>
              <a:ext cx="372265" cy="190667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58" name="Round Same Side Corner Rectangle 30"/>
            <p:cNvSpPr/>
            <p:nvPr/>
          </p:nvSpPr>
          <p:spPr>
            <a:xfrm rot="5400000">
              <a:off x="8909686" y="2610472"/>
              <a:ext cx="372268" cy="1906672"/>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59" name="Round Same Side Corner Rectangle 34"/>
            <p:cNvSpPr/>
            <p:nvPr/>
          </p:nvSpPr>
          <p:spPr>
            <a:xfrm rot="5400000">
              <a:off x="8919212" y="3813754"/>
              <a:ext cx="370224" cy="190667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0" name="Round Same Side Corner Rectangle 45"/>
            <p:cNvSpPr/>
            <p:nvPr/>
          </p:nvSpPr>
          <p:spPr>
            <a:xfrm rot="16200000">
              <a:off x="7659272" y="1971306"/>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2" name="Round Same Side Corner Rectangle 46"/>
            <p:cNvSpPr/>
            <p:nvPr/>
          </p:nvSpPr>
          <p:spPr>
            <a:xfrm rot="16200000">
              <a:off x="7650688" y="3251255"/>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3" name="Round Same Side Corner Rectangle 47"/>
            <p:cNvSpPr/>
            <p:nvPr/>
          </p:nvSpPr>
          <p:spPr>
            <a:xfrm rot="16200000">
              <a:off x="7654941" y="4455557"/>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6" name="Round Same Side Corner Rectangle 55"/>
            <p:cNvSpPr/>
            <p:nvPr/>
          </p:nvSpPr>
          <p:spPr>
            <a:xfrm rot="16200000" flipH="1">
              <a:off x="2860981" y="1351915"/>
              <a:ext cx="372265" cy="1908443"/>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7" name="Round Same Side Corner Rectangle 56"/>
            <p:cNvSpPr/>
            <p:nvPr/>
          </p:nvSpPr>
          <p:spPr>
            <a:xfrm rot="16200000" flipH="1">
              <a:off x="2869492" y="2626512"/>
              <a:ext cx="372265" cy="1908443"/>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8" name="Round Same Side Corner Rectangle 57"/>
            <p:cNvSpPr/>
            <p:nvPr/>
          </p:nvSpPr>
          <p:spPr>
            <a:xfrm rot="16200000" flipH="1">
              <a:off x="2860981" y="3838673"/>
              <a:ext cx="372265" cy="1908443"/>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9" name="Round Same Side Corner Rectangle 86"/>
            <p:cNvSpPr/>
            <p:nvPr/>
          </p:nvSpPr>
          <p:spPr>
            <a:xfrm rot="5400000" flipH="1">
              <a:off x="4121079" y="1993720"/>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80" name="Round Same Side Corner Rectangle 87"/>
            <p:cNvSpPr/>
            <p:nvPr/>
          </p:nvSpPr>
          <p:spPr>
            <a:xfrm rot="5400000" flipH="1">
              <a:off x="4129671" y="3273669"/>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81" name="Round Same Side Corner Rectangle 88"/>
            <p:cNvSpPr/>
            <p:nvPr/>
          </p:nvSpPr>
          <p:spPr>
            <a:xfrm rot="5400000" flipH="1">
              <a:off x="4125414" y="4477971"/>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90" name="Freeform 3"/>
            <p:cNvSpPr>
              <a:spLocks noChangeArrowheads="1"/>
            </p:cNvSpPr>
            <p:nvPr/>
          </p:nvSpPr>
          <p:spPr bwMode="auto">
            <a:xfrm>
              <a:off x="4145811" y="3470980"/>
              <a:ext cx="298014" cy="239993"/>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p:spPr>
          <p:txBody>
            <a:bodyPr wrap="none" anchor="ctr"/>
            <a:lstStyle/>
            <a:p>
              <a:endParaRPr lang="en-US" sz="700" dirty="0">
                <a:cs typeface="+mn-ea"/>
                <a:sym typeface="+mn-lt"/>
              </a:endParaRPr>
            </a:p>
          </p:txBody>
        </p:sp>
        <p:sp>
          <p:nvSpPr>
            <p:cNvPr id="291" name="Freeform 9"/>
            <p:cNvSpPr>
              <a:spLocks noChangeArrowheads="1"/>
            </p:cNvSpPr>
            <p:nvPr/>
          </p:nvSpPr>
          <p:spPr bwMode="auto">
            <a:xfrm>
              <a:off x="7676647" y="2148087"/>
              <a:ext cx="255819" cy="255817"/>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5" name="Freeform 70"/>
            <p:cNvSpPr>
              <a:spLocks noChangeArrowheads="1"/>
            </p:cNvSpPr>
            <p:nvPr/>
          </p:nvSpPr>
          <p:spPr bwMode="auto">
            <a:xfrm>
              <a:off x="4155135" y="4665592"/>
              <a:ext cx="298016" cy="266368"/>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6" name="Freeform 102"/>
            <p:cNvSpPr>
              <a:spLocks noChangeArrowheads="1"/>
            </p:cNvSpPr>
            <p:nvPr/>
          </p:nvSpPr>
          <p:spPr bwMode="auto">
            <a:xfrm>
              <a:off x="7672919" y="4638271"/>
              <a:ext cx="298016" cy="266366"/>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endParaRPr lang="en-US" sz="700" dirty="0">
                <a:cs typeface="+mn-ea"/>
                <a:sym typeface="+mn-lt"/>
              </a:endParaRPr>
            </a:p>
          </p:txBody>
        </p:sp>
        <p:sp>
          <p:nvSpPr>
            <p:cNvPr id="297" name="Freeform 116"/>
            <p:cNvSpPr>
              <a:spLocks noChangeArrowheads="1"/>
            </p:cNvSpPr>
            <p:nvPr/>
          </p:nvSpPr>
          <p:spPr bwMode="auto">
            <a:xfrm>
              <a:off x="7676647" y="3411517"/>
              <a:ext cx="266368" cy="27691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8" name="Freeform 22"/>
            <p:cNvSpPr>
              <a:spLocks noChangeArrowheads="1"/>
            </p:cNvSpPr>
            <p:nvPr/>
          </p:nvSpPr>
          <p:spPr bwMode="auto">
            <a:xfrm>
              <a:off x="4156951" y="2170367"/>
              <a:ext cx="276915" cy="276917"/>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p:spPr>
          <p:txBody>
            <a:bodyPr wrap="none" anchor="ctr"/>
            <a:lstStyle/>
            <a:p>
              <a:endParaRPr lang="en-US" sz="700" dirty="0">
                <a:cs typeface="+mn-ea"/>
                <a:sym typeface="+mn-lt"/>
              </a:endParaRPr>
            </a:p>
          </p:txBody>
        </p:sp>
        <p:sp>
          <p:nvSpPr>
            <p:cNvPr id="302" name="Rectangle 41"/>
            <p:cNvSpPr/>
            <p:nvPr/>
          </p:nvSpPr>
          <p:spPr>
            <a:xfrm>
              <a:off x="2344502" y="2141247"/>
              <a:ext cx="1423498" cy="373295"/>
            </a:xfrm>
            <a:prstGeom prst="rect">
              <a:avLst/>
            </a:prstGeom>
          </p:spPr>
          <p:txBody>
            <a:bodyPr wrap="none" lIns="109710" tIns="54855" rIns="109710" bIns="54855">
              <a:spAutoFit/>
            </a:bodyPr>
            <a:lstStyle/>
            <a:p>
              <a:pPr algn="ctr"/>
              <a:r>
                <a:rPr lang="zh-CN" altLang="en-US" sz="1100" dirty="0" smtClean="0">
                  <a:solidFill>
                    <a:schemeClr val="bg1"/>
                  </a:solidFill>
                  <a:cs typeface="+mn-ea"/>
                  <a:sym typeface="+mn-lt"/>
                </a:rPr>
                <a:t>强大的执行力</a:t>
              </a:r>
              <a:endParaRPr lang="en-US" sz="1100" dirty="0">
                <a:solidFill>
                  <a:schemeClr val="bg1"/>
                </a:solidFill>
                <a:cs typeface="+mn-ea"/>
                <a:sym typeface="+mn-lt"/>
              </a:endParaRPr>
            </a:p>
          </p:txBody>
        </p:sp>
        <p:sp>
          <p:nvSpPr>
            <p:cNvPr id="303" name="Rectangle 48"/>
            <p:cNvSpPr/>
            <p:nvPr/>
          </p:nvSpPr>
          <p:spPr>
            <a:xfrm>
              <a:off x="2139759" y="3422149"/>
              <a:ext cx="1799557" cy="373295"/>
            </a:xfrm>
            <a:prstGeom prst="rect">
              <a:avLst/>
            </a:prstGeom>
          </p:spPr>
          <p:txBody>
            <a:bodyPr wrap="none" lIns="109710" tIns="54855" rIns="109710" bIns="54855">
              <a:spAutoFit/>
            </a:bodyPr>
            <a:lstStyle/>
            <a:p>
              <a:pPr algn="ctr"/>
              <a:r>
                <a:rPr lang="zh-CN" altLang="en-US" sz="1100" dirty="0" smtClean="0">
                  <a:solidFill>
                    <a:schemeClr val="bg1"/>
                  </a:solidFill>
                  <a:cs typeface="+mn-ea"/>
                  <a:sym typeface="+mn-lt"/>
                </a:rPr>
                <a:t>对项目的深刻理解</a:t>
              </a:r>
              <a:endParaRPr lang="en-US" sz="1100" dirty="0">
                <a:solidFill>
                  <a:schemeClr val="bg1"/>
                </a:solidFill>
                <a:cs typeface="+mn-ea"/>
                <a:sym typeface="+mn-lt"/>
              </a:endParaRPr>
            </a:p>
          </p:txBody>
        </p:sp>
        <p:sp>
          <p:nvSpPr>
            <p:cNvPr id="304" name="Rectangle 49"/>
            <p:cNvSpPr/>
            <p:nvPr/>
          </p:nvSpPr>
          <p:spPr>
            <a:xfrm>
              <a:off x="2244914" y="4625975"/>
              <a:ext cx="1611528" cy="373295"/>
            </a:xfrm>
            <a:prstGeom prst="rect">
              <a:avLst/>
            </a:prstGeom>
          </p:spPr>
          <p:txBody>
            <a:bodyPr wrap="none" lIns="109710" tIns="54855" rIns="109710" bIns="54855">
              <a:spAutoFit/>
            </a:bodyPr>
            <a:lstStyle/>
            <a:p>
              <a:pPr algn="ctr"/>
              <a:r>
                <a:rPr lang="zh-CN" altLang="en-US" sz="1100" dirty="0" smtClean="0">
                  <a:solidFill>
                    <a:schemeClr val="bg1"/>
                  </a:solidFill>
                  <a:cs typeface="+mn-ea"/>
                  <a:sym typeface="+mn-lt"/>
                </a:rPr>
                <a:t>领先的技术优势</a:t>
              </a:r>
              <a:endParaRPr lang="en-US" sz="1100" dirty="0">
                <a:solidFill>
                  <a:schemeClr val="bg1"/>
                </a:solidFill>
                <a:cs typeface="+mn-ea"/>
                <a:sym typeface="+mn-lt"/>
              </a:endParaRPr>
            </a:p>
          </p:txBody>
        </p:sp>
        <p:sp>
          <p:nvSpPr>
            <p:cNvPr id="308" name="Rectangle 62"/>
            <p:cNvSpPr/>
            <p:nvPr/>
          </p:nvSpPr>
          <p:spPr>
            <a:xfrm>
              <a:off x="8289708" y="2120401"/>
              <a:ext cx="1611528" cy="373295"/>
            </a:xfrm>
            <a:prstGeom prst="rect">
              <a:avLst/>
            </a:prstGeom>
          </p:spPr>
          <p:txBody>
            <a:bodyPr wrap="none" lIns="109710" tIns="54855" rIns="109710" bIns="54855">
              <a:spAutoFit/>
            </a:bodyPr>
            <a:lstStyle/>
            <a:p>
              <a:pPr algn="ctr"/>
              <a:r>
                <a:rPr lang="zh-CN" altLang="en-US" sz="1100" dirty="0" smtClean="0">
                  <a:solidFill>
                    <a:schemeClr val="bg1"/>
                  </a:solidFill>
                  <a:cs typeface="+mn-ea"/>
                  <a:sym typeface="+mn-lt"/>
                </a:rPr>
                <a:t>精准的营销能力</a:t>
              </a:r>
              <a:endParaRPr lang="en-US" sz="1100" dirty="0">
                <a:solidFill>
                  <a:schemeClr val="bg1"/>
                </a:solidFill>
                <a:cs typeface="+mn-ea"/>
                <a:sym typeface="+mn-lt"/>
              </a:endParaRPr>
            </a:p>
          </p:txBody>
        </p:sp>
        <p:sp>
          <p:nvSpPr>
            <p:cNvPr id="309" name="Rectangle 63"/>
            <p:cNvSpPr/>
            <p:nvPr/>
          </p:nvSpPr>
          <p:spPr>
            <a:xfrm>
              <a:off x="8084963" y="3401305"/>
              <a:ext cx="1987585" cy="373295"/>
            </a:xfrm>
            <a:prstGeom prst="rect">
              <a:avLst/>
            </a:prstGeom>
          </p:spPr>
          <p:txBody>
            <a:bodyPr wrap="none" lIns="109710" tIns="54855" rIns="109710" bIns="54855">
              <a:spAutoFit/>
            </a:bodyPr>
            <a:lstStyle/>
            <a:p>
              <a:pPr algn="ctr"/>
              <a:r>
                <a:rPr lang="zh-CN" altLang="en-US" sz="1100" dirty="0" smtClean="0">
                  <a:solidFill>
                    <a:schemeClr val="bg1"/>
                  </a:solidFill>
                  <a:cs typeface="+mn-ea"/>
                  <a:sym typeface="+mn-lt"/>
                </a:rPr>
                <a:t>丰富的产品运营经验</a:t>
              </a:r>
              <a:endParaRPr lang="en-US" sz="1100" dirty="0">
                <a:solidFill>
                  <a:schemeClr val="bg1"/>
                </a:solidFill>
                <a:cs typeface="+mn-ea"/>
                <a:sym typeface="+mn-lt"/>
              </a:endParaRPr>
            </a:p>
          </p:txBody>
        </p:sp>
        <p:sp>
          <p:nvSpPr>
            <p:cNvPr id="310" name="Rectangle 64"/>
            <p:cNvSpPr/>
            <p:nvPr/>
          </p:nvSpPr>
          <p:spPr>
            <a:xfrm>
              <a:off x="8284135" y="4605129"/>
              <a:ext cx="1611528" cy="373295"/>
            </a:xfrm>
            <a:prstGeom prst="rect">
              <a:avLst/>
            </a:prstGeom>
          </p:spPr>
          <p:txBody>
            <a:bodyPr wrap="none" lIns="109710" tIns="54855" rIns="109710" bIns="54855">
              <a:spAutoFit/>
            </a:bodyPr>
            <a:lstStyle/>
            <a:p>
              <a:pPr algn="ctr"/>
              <a:r>
                <a:rPr lang="zh-CN" altLang="en-US" sz="1100" dirty="0" smtClean="0">
                  <a:solidFill>
                    <a:schemeClr val="bg1"/>
                  </a:solidFill>
                  <a:cs typeface="+mn-ea"/>
                  <a:sym typeface="+mn-lt"/>
                </a:rPr>
                <a:t>过硬的开发能力</a:t>
              </a:r>
              <a:endParaRPr lang="en-US" sz="1100" dirty="0">
                <a:solidFill>
                  <a:schemeClr val="bg1"/>
                </a:solidFill>
                <a:cs typeface="+mn-ea"/>
                <a:sym typeface="+mn-lt"/>
              </a:endParaRPr>
            </a:p>
          </p:txBody>
        </p:sp>
      </p:grpSp>
      <p:sp>
        <p:nvSpPr>
          <p:cNvPr id="311" name="TextBox 310"/>
          <p:cNvSpPr txBox="1"/>
          <p:nvPr/>
        </p:nvSpPr>
        <p:spPr>
          <a:xfrm>
            <a:off x="953128" y="3867861"/>
            <a:ext cx="7364406" cy="420847"/>
          </a:xfrm>
          <a:prstGeom prst="rect">
            <a:avLst/>
          </a:prstGeom>
          <a:noFill/>
        </p:spPr>
        <p:txBody>
          <a:bodyPr wrap="square" lIns="68577" tIns="34289" rIns="107997" bIns="26999" numCol="1" spcCol="269991">
            <a:spAutoFit/>
          </a:bodyPr>
          <a:lstStyle/>
          <a:p>
            <a:pPr algn="ctr">
              <a:lnSpc>
                <a:spcPts val="1350"/>
              </a:lnSpc>
              <a:defRPr/>
            </a:pP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点击</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输入详细的内容文本，点击输入详细的内容文本，点击输入详细的内容文本，点击输入详细的内容文本，点击输入详细的内容文本，点击输入详细的内容文本，点击输入详细的内容文本，点击输入详细的内容</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mn-ea"/>
                <a:sym typeface="+mn-lt"/>
              </a:rPr>
              <a:t>文本</a:t>
            </a:r>
            <a:r>
              <a:rPr lang="zh-CN" altLang="en-US" sz="1000" kern="0" dirty="0">
                <a:solidFill>
                  <a:srgbClr val="404652"/>
                </a:solidFill>
                <a:cs typeface="+mn-ea"/>
                <a:sym typeface="+mn-lt"/>
              </a:rPr>
              <a:t>。</a:t>
            </a:r>
            <a:endParaRPr lang="en-US" sz="1000" kern="0" dirty="0">
              <a:solidFill>
                <a:srgbClr val="404652"/>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cBhvr>
                                        <p:cTn id="7" dur="750" fill="hold"/>
                                        <p:tgtEl>
                                          <p:spTgt spid="293"/>
                                        </p:tgtEl>
                                        <p:attrNameLst>
                                          <p:attrName>ppt_w</p:attrName>
                                        </p:attrNameLst>
                                      </p:cBhvr>
                                      <p:tavLst>
                                        <p:tav tm="0">
                                          <p:val>
                                            <p:fltVal val="0"/>
                                          </p:val>
                                        </p:tav>
                                        <p:tav tm="100000">
                                          <p:val>
                                            <p:strVal val="#ppt_w"/>
                                          </p:val>
                                        </p:tav>
                                      </p:tavLst>
                                    </p:anim>
                                    <p:anim calcmode="lin" valueType="num">
                                      <p:cBhvr>
                                        <p:cTn id="8" dur="750" fill="hold"/>
                                        <p:tgtEl>
                                          <p:spTgt spid="293"/>
                                        </p:tgtEl>
                                        <p:attrNameLst>
                                          <p:attrName>ppt_h</p:attrName>
                                        </p:attrNameLst>
                                      </p:cBhvr>
                                      <p:tavLst>
                                        <p:tav tm="0">
                                          <p:val>
                                            <p:fltVal val="0"/>
                                          </p:val>
                                        </p:tav>
                                        <p:tav tm="100000">
                                          <p:val>
                                            <p:strVal val="#ppt_h"/>
                                          </p:val>
                                        </p:tav>
                                      </p:tavLst>
                                    </p:anim>
                                    <p:animEffect transition="in" filter="fade">
                                      <p:cBhvr>
                                        <p:cTn id="9" dur="750"/>
                                        <p:tgtEl>
                                          <p:spTgt spid="293"/>
                                        </p:tgtEl>
                                      </p:cBhvr>
                                    </p:animEffect>
                                  </p:childTnLst>
                                </p:cTn>
                              </p:par>
                              <p:par>
                                <p:cTn id="10" presetID="8" presetClass="emph" presetSubtype="0" fill="hold" grpId="0" nodeType="withEffect">
                                  <p:stCondLst>
                                    <p:cond delay="0"/>
                                  </p:stCondLst>
                                  <p:childTnLst>
                                    <p:animRot by="21600000">
                                      <p:cBhvr>
                                        <p:cTn id="11" dur="750" fill="hold"/>
                                        <p:tgtEl>
                                          <p:spTgt spid="293"/>
                                        </p:tgtEl>
                                        <p:attrNameLst>
                                          <p:attrName>r</p:attrName>
                                        </p:attrNameLst>
                                      </p:cBhvr>
                                    </p:animRot>
                                  </p:childTnLst>
                                </p:cTn>
                              </p:par>
                              <p:par>
                                <p:cTn id="12" presetID="53" presetClass="entr" presetSubtype="16" fill="hold" grpId="0" nodeType="withEffect">
                                  <p:stCondLst>
                                    <p:cond delay="500"/>
                                  </p:stCondLst>
                                  <p:childTnLst>
                                    <p:set>
                                      <p:cBhvr>
                                        <p:cTn id="13" dur="1" fill="hold">
                                          <p:stCondLst>
                                            <p:cond delay="0"/>
                                          </p:stCondLst>
                                        </p:cTn>
                                        <p:tgtEl>
                                          <p:spTgt spid="294"/>
                                        </p:tgtEl>
                                        <p:attrNameLst>
                                          <p:attrName>style.visibility</p:attrName>
                                        </p:attrNameLst>
                                      </p:cBhvr>
                                      <p:to>
                                        <p:strVal val="visible"/>
                                      </p:to>
                                    </p:set>
                                    <p:anim calcmode="lin" valueType="num">
                                      <p:cBhvr>
                                        <p:cTn id="14" dur="500" fill="hold"/>
                                        <p:tgtEl>
                                          <p:spTgt spid="294"/>
                                        </p:tgtEl>
                                        <p:attrNameLst>
                                          <p:attrName>ppt_w</p:attrName>
                                        </p:attrNameLst>
                                      </p:cBhvr>
                                      <p:tavLst>
                                        <p:tav tm="0">
                                          <p:val>
                                            <p:fltVal val="0"/>
                                          </p:val>
                                        </p:tav>
                                        <p:tav tm="100000">
                                          <p:val>
                                            <p:strVal val="#ppt_w"/>
                                          </p:val>
                                        </p:tav>
                                      </p:tavLst>
                                    </p:anim>
                                    <p:anim calcmode="lin" valueType="num">
                                      <p:cBhvr>
                                        <p:cTn id="15" dur="500" fill="hold"/>
                                        <p:tgtEl>
                                          <p:spTgt spid="294"/>
                                        </p:tgtEl>
                                        <p:attrNameLst>
                                          <p:attrName>ppt_h</p:attrName>
                                        </p:attrNameLst>
                                      </p:cBhvr>
                                      <p:tavLst>
                                        <p:tav tm="0">
                                          <p:val>
                                            <p:fltVal val="0"/>
                                          </p:val>
                                        </p:tav>
                                        <p:tav tm="100000">
                                          <p:val>
                                            <p:strVal val="#ppt_h"/>
                                          </p:val>
                                        </p:tav>
                                      </p:tavLst>
                                    </p:anim>
                                    <p:animEffect transition="in" filter="fade">
                                      <p:cBhvr>
                                        <p:cTn id="16" dur="500"/>
                                        <p:tgtEl>
                                          <p:spTgt spid="294"/>
                                        </p:tgtEl>
                                      </p:cBhvr>
                                    </p:animEffect>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outVertical)">
                                      <p:cBhvr>
                                        <p:cTn id="20" dur="500"/>
                                        <p:tgtEl>
                                          <p:spTgt spid="2"/>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311"/>
                                        </p:tgtEl>
                                        <p:attrNameLst>
                                          <p:attrName>style.visibility</p:attrName>
                                        </p:attrNameLst>
                                      </p:cBhvr>
                                      <p:to>
                                        <p:strVal val="visible"/>
                                      </p:to>
                                    </p:set>
                                    <p:animEffect transition="in" filter="fade">
                                      <p:cBhvr>
                                        <p:cTn id="28" dur="750"/>
                                        <p:tgtEl>
                                          <p:spTgt spid="311"/>
                                        </p:tgtEl>
                                      </p:cBhvr>
                                    </p:animEffect>
                                    <p:anim calcmode="lin" valueType="num">
                                      <p:cBhvr>
                                        <p:cTn id="29" dur="750" fill="hold"/>
                                        <p:tgtEl>
                                          <p:spTgt spid="311"/>
                                        </p:tgtEl>
                                        <p:attrNameLst>
                                          <p:attrName>ppt_x</p:attrName>
                                        </p:attrNameLst>
                                      </p:cBhvr>
                                      <p:tavLst>
                                        <p:tav tm="0">
                                          <p:val>
                                            <p:strVal val="#ppt_x"/>
                                          </p:val>
                                        </p:tav>
                                        <p:tav tm="100000">
                                          <p:val>
                                            <p:strVal val="#ppt_x"/>
                                          </p:val>
                                        </p:tav>
                                      </p:tavLst>
                                    </p:anim>
                                    <p:anim calcmode="lin" valueType="num">
                                      <p:cBhvr>
                                        <p:cTn id="30" dur="750" fill="hold"/>
                                        <p:tgtEl>
                                          <p:spTgt spid="3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0" animBg="1"/>
      <p:bldP spid="293" grpId="1" animBg="1"/>
      <p:bldP spid="294" grpId="0" animBg="1"/>
      <p:bldP spid="3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dministrator\Desktop\新建文件夹 (3)\64587a47e8d7629副本.jpg"/>
          <p:cNvPicPr>
            <a:picLocks noChangeAspect="1" noChangeArrowheads="1"/>
          </p:cNvPicPr>
          <p:nvPr/>
        </p:nvPicPr>
        <p:blipFill>
          <a:blip r:embed="rId1" cstate="print"/>
          <a:srcRect/>
          <a:stretch>
            <a:fillRect/>
          </a:stretch>
        </p:blipFill>
        <p:spPr bwMode="auto">
          <a:xfrm>
            <a:off x="0" y="-4762"/>
            <a:ext cx="9144000" cy="5148262"/>
          </a:xfrm>
          <a:prstGeom prst="rect">
            <a:avLst/>
          </a:prstGeom>
          <a:noFill/>
        </p:spPr>
      </p:pic>
      <p:sp>
        <p:nvSpPr>
          <p:cNvPr id="26" name="TextBox 48"/>
          <p:cNvSpPr txBox="1"/>
          <p:nvPr/>
        </p:nvSpPr>
        <p:spPr>
          <a:xfrm>
            <a:off x="5048853" y="2096670"/>
            <a:ext cx="2816312" cy="492443"/>
          </a:xfrm>
          <a:prstGeom prst="rect">
            <a:avLst/>
          </a:prstGeom>
          <a:noFill/>
        </p:spPr>
        <p:txBody>
          <a:bodyPr wrap="square" lIns="0" tIns="0" rIns="0" bIns="0" rtlCol="0">
            <a:spAutoFit/>
          </a:bodyPr>
          <a:lstStyle/>
          <a:p>
            <a:r>
              <a:rPr lang="zh-CN" altLang="en-US" sz="3200"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发展前景</a:t>
            </a:r>
            <a:endParaRPr lang="en-GB" altLang="zh-CN" sz="31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49"/>
          <p:cNvSpPr txBox="1"/>
          <p:nvPr/>
        </p:nvSpPr>
        <p:spPr>
          <a:xfrm>
            <a:off x="5048853" y="2676270"/>
            <a:ext cx="2821959" cy="276999"/>
          </a:xfrm>
          <a:prstGeom prst="rect">
            <a:avLst/>
          </a:prstGeom>
          <a:noFill/>
        </p:spPr>
        <p:txBody>
          <a:bodyPr wrap="square" lIns="0" tIns="0" rIns="0" bIns="0" rtlCol="0">
            <a:spAutoFit/>
          </a:bodyPr>
          <a:lstStyle/>
          <a:p>
            <a:pPr eaLnBrk="0" hangingPunct="0"/>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8" name="矩形 259"/>
          <p:cNvSpPr>
            <a:spLocks noChangeArrowheads="1"/>
          </p:cNvSpPr>
          <p:nvPr/>
        </p:nvSpPr>
        <p:spPr bwMode="auto">
          <a:xfrm>
            <a:off x="3563888" y="1643920"/>
            <a:ext cx="1561914" cy="15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03</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8"/>
                                        </p:tgtEl>
                                        <p:attrNameLst>
                                          <p:attrName>ppt_y</p:attrName>
                                        </p:attrNameLst>
                                      </p:cBhvr>
                                      <p:tavLst>
                                        <p:tav tm="0">
                                          <p:val>
                                            <p:strVal val="#ppt_y"/>
                                          </p:val>
                                        </p:tav>
                                        <p:tav tm="100000">
                                          <p:val>
                                            <p:strVal val="#ppt_y"/>
                                          </p:val>
                                        </p:tav>
                                      </p:tavLst>
                                    </p:anim>
                                    <p:anim calcmode="lin" valueType="num">
                                      <p:cBhvr>
                                        <p:cTn id="1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8"/>
                                        </p:tgtEl>
                                      </p:cBhvr>
                                    </p:animEffect>
                                  </p:childTnLst>
                                </p:cTn>
                              </p:par>
                            </p:childTnLst>
                          </p:cTn>
                        </p:par>
                        <p:par>
                          <p:cTn id="18" fill="hold">
                            <p:stCondLst>
                              <p:cond delay="15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28"/>
                                        </p:tgtEl>
                                      </p:cBhvr>
                                    </p:animEffect>
                                    <p:animScale>
                                      <p:cBhvr>
                                        <p:cTn id="21" dur="250" autoRev="1" fill="hold"/>
                                        <p:tgtEl>
                                          <p:spTgt spid="28"/>
                                        </p:tgtEl>
                                      </p:cBhvr>
                                      <p:by x="105000" y="105000"/>
                                    </p:animScale>
                                  </p:childTnLst>
                                </p:cTn>
                              </p:par>
                            </p:childTnLst>
                          </p:cTn>
                        </p:par>
                        <p:par>
                          <p:cTn id="22" fill="hold">
                            <p:stCondLst>
                              <p:cond delay="2049"/>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26"/>
                                        </p:tgtEl>
                                        <p:attrNameLst>
                                          <p:attrName>style.visibility</p:attrName>
                                        </p:attrNameLst>
                                      </p:cBhvr>
                                      <p:to>
                                        <p:strVal val="visible"/>
                                      </p:to>
                                    </p:set>
                                    <p:animEffect transition="in" filter="wipe(left)">
                                      <p:cBhvr>
                                        <p:cTn id="25" dur="200"/>
                                        <p:tgtEl>
                                          <p:spTgt spid="26"/>
                                        </p:tgtEl>
                                      </p:cBhvr>
                                    </p:animEffect>
                                  </p:childTnLst>
                                </p:cTn>
                              </p:par>
                              <p:par>
                                <p:cTn id="26" presetID="36" presetClass="emph" presetSubtype="0" fill="hold" grpId="1" nodeType="withEffect">
                                  <p:stCondLst>
                                    <p:cond delay="0"/>
                                  </p:stCondLst>
                                  <p:iterate type="lt">
                                    <p:tmPct val="30000"/>
                                  </p:iterate>
                                  <p:childTnLst>
                                    <p:animScale>
                                      <p:cBhvr>
                                        <p:cTn id="27" dur="50" autoRev="1" fill="hold">
                                          <p:stCondLst>
                                            <p:cond delay="0"/>
                                          </p:stCondLst>
                                        </p:cTn>
                                        <p:tgtEl>
                                          <p:spTgt spid="26"/>
                                        </p:tgtEl>
                                      </p:cBhvr>
                                      <p:to x="80000" y="100000"/>
                                    </p:animScale>
                                    <p:anim by="(#ppt_w*0.10)" calcmode="lin" valueType="num">
                                      <p:cBhvr>
                                        <p:cTn id="28" dur="50" autoRev="1" fill="hold">
                                          <p:stCondLst>
                                            <p:cond delay="0"/>
                                          </p:stCondLst>
                                        </p:cTn>
                                        <p:tgtEl>
                                          <p:spTgt spid="26"/>
                                        </p:tgtEl>
                                        <p:attrNameLst>
                                          <p:attrName>ppt_x</p:attrName>
                                        </p:attrNameLst>
                                      </p:cBhvr>
                                    </p:anim>
                                    <p:anim by="(-#ppt_w*0.10)" calcmode="lin" valueType="num">
                                      <p:cBhvr>
                                        <p:cTn id="29" dur="50" autoRev="1" fill="hold">
                                          <p:stCondLst>
                                            <p:cond delay="0"/>
                                          </p:stCondLst>
                                        </p:cTn>
                                        <p:tgtEl>
                                          <p:spTgt spid="26"/>
                                        </p:tgtEl>
                                        <p:attrNameLst>
                                          <p:attrName>ppt_y</p:attrName>
                                        </p:attrNameLst>
                                      </p:cBhvr>
                                    </p:anim>
                                    <p:animRot by="-480000">
                                      <p:cBhvr>
                                        <p:cTn id="30" dur="50" autoRev="1" fill="hold">
                                          <p:stCondLst>
                                            <p:cond delay="0"/>
                                          </p:stCondLst>
                                        </p:cTn>
                                        <p:tgtEl>
                                          <p:spTgt spid="26"/>
                                        </p:tgtEl>
                                        <p:attrNameLst>
                                          <p:attrName>r</p:attrName>
                                        </p:attrNameLst>
                                      </p:cBhvr>
                                    </p:animRot>
                                  </p:childTnLst>
                                </p:cTn>
                              </p:par>
                            </p:childTnLst>
                          </p:cTn>
                        </p:par>
                        <p:par>
                          <p:cTn id="31" fill="hold">
                            <p:stCondLst>
                              <p:cond delay="243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27"/>
                                        </p:tgtEl>
                                        <p:attrNameLst>
                                          <p:attrName>style.visibility</p:attrName>
                                        </p:attrNameLst>
                                      </p:cBhvr>
                                      <p:to>
                                        <p:strVal val="visible"/>
                                      </p:to>
                                    </p:set>
                                    <p:animEffect transition="in" filter="wipe(left)">
                                      <p:cBhvr>
                                        <p:cTn id="34" dur="200"/>
                                        <p:tgtEl>
                                          <p:spTgt spid="2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27"/>
                                        </p:tgtEl>
                                      </p:cBhvr>
                                      <p:to x="80000" y="100000"/>
                                    </p:animScale>
                                    <p:anim by="(#ppt_w*0.10)" calcmode="lin" valueType="num">
                                      <p:cBhvr>
                                        <p:cTn id="37" dur="50" autoRev="1" fill="hold">
                                          <p:stCondLst>
                                            <p:cond delay="0"/>
                                          </p:stCondLst>
                                        </p:cTn>
                                        <p:tgtEl>
                                          <p:spTgt spid="27"/>
                                        </p:tgtEl>
                                        <p:attrNameLst>
                                          <p:attrName>ppt_x</p:attrName>
                                        </p:attrNameLst>
                                      </p:cBhvr>
                                    </p:anim>
                                    <p:anim by="(-#ppt_w*0.10)" calcmode="lin" valueType="num">
                                      <p:cBhvr>
                                        <p:cTn id="38" dur="50" autoRev="1" fill="hold">
                                          <p:stCondLst>
                                            <p:cond delay="0"/>
                                          </p:stCondLst>
                                        </p:cTn>
                                        <p:tgtEl>
                                          <p:spTgt spid="27"/>
                                        </p:tgtEl>
                                        <p:attrNameLst>
                                          <p:attrName>ppt_y</p:attrName>
                                        </p:attrNameLst>
                                      </p:cBhvr>
                                    </p:anim>
                                    <p:animRot by="-480000">
                                      <p:cBhvr>
                                        <p:cTn id="39"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p:bldP spid="27" grpId="1"/>
      <p:bldP spid="28" grpId="0"/>
      <p:bldP spid="28"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27984" y="1103669"/>
            <a:ext cx="316409" cy="369332"/>
            <a:chOff x="4400134" y="1065982"/>
            <a:chExt cx="316409" cy="369331"/>
          </a:xfrm>
          <a:solidFill>
            <a:srgbClr val="F83003"/>
          </a:solidFill>
        </p:grpSpPr>
        <p:sp>
          <p:nvSpPr>
            <p:cNvPr id="3" name="椭圆 2"/>
            <p:cNvSpPr/>
            <p:nvPr/>
          </p:nvSpPr>
          <p:spPr>
            <a:xfrm>
              <a:off x="4417853" y="1095705"/>
              <a:ext cx="298690" cy="298690"/>
            </a:xfrm>
            <a:prstGeom prst="ellipse">
              <a:avLst/>
            </a:prstGeom>
            <a:solidFill>
              <a:schemeClr val="accent1"/>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endParaRPr>
            </a:p>
          </p:txBody>
        </p:sp>
        <p:sp>
          <p:nvSpPr>
            <p:cNvPr id="4" name="TextBox 3"/>
            <p:cNvSpPr txBox="1"/>
            <p:nvPr/>
          </p:nvSpPr>
          <p:spPr>
            <a:xfrm>
              <a:off x="4400134" y="1065982"/>
              <a:ext cx="301686" cy="369331"/>
            </a:xfrm>
            <a:prstGeom prst="rect">
              <a:avLst/>
            </a:prstGeom>
            <a:noFill/>
          </p:spPr>
          <p:txBody>
            <a:bodyPr wrap="none" rtlCol="0">
              <a:spAutoFit/>
            </a:bodyPr>
            <a:lstStyle/>
            <a:p>
              <a:r>
                <a:rPr lang="en-US" altLang="zh-CN" dirty="0" smtClean="0">
                  <a:solidFill>
                    <a:schemeClr val="bg1"/>
                  </a:solidFill>
                </a:rPr>
                <a:t>1</a:t>
              </a:r>
              <a:endParaRPr lang="zh-CN" altLang="en-US" dirty="0">
                <a:solidFill>
                  <a:schemeClr val="bg1"/>
                </a:solidFill>
              </a:endParaRPr>
            </a:p>
          </p:txBody>
        </p:sp>
      </p:grpSp>
      <p:grpSp>
        <p:nvGrpSpPr>
          <p:cNvPr id="5" name="组合 4"/>
          <p:cNvGrpSpPr/>
          <p:nvPr/>
        </p:nvGrpSpPr>
        <p:grpSpPr>
          <a:xfrm>
            <a:off x="4427984" y="4218642"/>
            <a:ext cx="316409" cy="369332"/>
            <a:chOff x="4400134" y="1060384"/>
            <a:chExt cx="316409" cy="369331"/>
          </a:xfrm>
          <a:solidFill>
            <a:srgbClr val="0070C0"/>
          </a:solidFill>
        </p:grpSpPr>
        <p:sp>
          <p:nvSpPr>
            <p:cNvPr id="6" name="椭圆 5"/>
            <p:cNvSpPr/>
            <p:nvPr/>
          </p:nvSpPr>
          <p:spPr>
            <a:xfrm>
              <a:off x="4417853" y="1095705"/>
              <a:ext cx="298690" cy="298690"/>
            </a:xfrm>
            <a:prstGeom prst="ellipse">
              <a:avLst/>
            </a:prstGeom>
            <a:solidFill>
              <a:schemeClr val="accent2"/>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endParaRPr>
            </a:p>
          </p:txBody>
        </p:sp>
        <p:sp>
          <p:nvSpPr>
            <p:cNvPr id="7" name="TextBox 6"/>
            <p:cNvSpPr txBox="1"/>
            <p:nvPr/>
          </p:nvSpPr>
          <p:spPr>
            <a:xfrm>
              <a:off x="4400134" y="1060384"/>
              <a:ext cx="301686" cy="369331"/>
            </a:xfrm>
            <a:prstGeom prst="rect">
              <a:avLst/>
            </a:prstGeom>
            <a:noFill/>
          </p:spPr>
          <p:txBody>
            <a:bodyPr wrap="none" rtlCol="0">
              <a:spAutoFit/>
            </a:bodyPr>
            <a:lstStyle/>
            <a:p>
              <a:r>
                <a:rPr lang="en-US" altLang="zh-CN" dirty="0" smtClean="0">
                  <a:solidFill>
                    <a:schemeClr val="bg1"/>
                  </a:solidFill>
                </a:rPr>
                <a:t>2</a:t>
              </a:r>
              <a:endParaRPr lang="zh-CN" altLang="en-US" dirty="0">
                <a:solidFill>
                  <a:schemeClr val="bg1"/>
                </a:solidFill>
              </a:endParaRPr>
            </a:p>
          </p:txBody>
        </p:sp>
      </p:grpSp>
      <p:grpSp>
        <p:nvGrpSpPr>
          <p:cNvPr id="8" name="组合 7"/>
          <p:cNvGrpSpPr/>
          <p:nvPr/>
        </p:nvGrpSpPr>
        <p:grpSpPr>
          <a:xfrm>
            <a:off x="1863547" y="1119058"/>
            <a:ext cx="2442281" cy="313024"/>
            <a:chOff x="1835696" y="1081371"/>
            <a:chExt cx="2442281" cy="313024"/>
          </a:xfrm>
          <a:noFill/>
        </p:grpSpPr>
        <p:sp>
          <p:nvSpPr>
            <p:cNvPr id="9" name="矩形 8"/>
            <p:cNvSpPr/>
            <p:nvPr/>
          </p:nvSpPr>
          <p:spPr>
            <a:xfrm>
              <a:off x="1835696" y="1095705"/>
              <a:ext cx="2442281" cy="298690"/>
            </a:xfrm>
            <a:prstGeom prst="rect">
              <a:avLst/>
            </a:prstGeom>
            <a:grpFill/>
            <a:ln>
              <a:noFill/>
            </a:ln>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563153" y="1081371"/>
              <a:ext cx="1261665" cy="276913"/>
            </a:xfrm>
            <a:prstGeom prst="rect">
              <a:avLst/>
            </a:prstGeom>
            <a:grpFill/>
          </p:spPr>
          <p:txBody>
            <a:bodyPr wrap="non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培训学习情况一</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897033" y="4239630"/>
            <a:ext cx="2442281" cy="313024"/>
            <a:chOff x="1835696" y="1081371"/>
            <a:chExt cx="2442281" cy="313024"/>
          </a:xfrm>
          <a:noFill/>
        </p:grpSpPr>
        <p:sp>
          <p:nvSpPr>
            <p:cNvPr id="12" name="矩形 11"/>
            <p:cNvSpPr/>
            <p:nvPr/>
          </p:nvSpPr>
          <p:spPr>
            <a:xfrm>
              <a:off x="1835696" y="1095705"/>
              <a:ext cx="2442281" cy="298690"/>
            </a:xfrm>
            <a:prstGeom prst="rect">
              <a:avLst/>
            </a:prstGeom>
            <a:grpFill/>
            <a:ln>
              <a:noFill/>
            </a:ln>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849335" y="1081371"/>
              <a:ext cx="1261665" cy="276913"/>
            </a:xfrm>
            <a:prstGeom prst="rect">
              <a:avLst/>
            </a:prstGeom>
            <a:grpFill/>
          </p:spPr>
          <p:txBody>
            <a:bodyPr wrap="non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培训学习情况二</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850359" y="1527837"/>
            <a:ext cx="3106017" cy="2624419"/>
            <a:chOff x="4822508" y="1490148"/>
            <a:chExt cx="3106017" cy="2624419"/>
          </a:xfrm>
        </p:grpSpPr>
        <p:pic>
          <p:nvPicPr>
            <p:cNvPr id="15" name="Picture 3"/>
            <p:cNvPicPr>
              <a:picLocks noChangeAspect="1" noChangeArrowheads="1"/>
            </p:cNvPicPr>
            <p:nvPr/>
          </p:nvPicPr>
          <p:blipFill>
            <a:blip r:embed="rId1" cstate="print"/>
            <a:stretch>
              <a:fillRect/>
            </a:stretch>
          </p:blipFill>
          <p:spPr bwMode="auto">
            <a:xfrm>
              <a:off x="5250723" y="2498615"/>
              <a:ext cx="2249585" cy="1615952"/>
            </a:xfrm>
            <a:prstGeom prst="rect">
              <a:avLst/>
            </a:prstGeom>
            <a:solidFill>
              <a:schemeClr val="accent2"/>
            </a:solidFill>
            <a:ln w="38100">
              <a:noFill/>
              <a:miter lim="800000"/>
              <a:headEnd/>
              <a:tailEnd/>
            </a:ln>
          </p:spPr>
        </p:pic>
        <p:sp>
          <p:nvSpPr>
            <p:cNvPr id="16" name="矩形 15"/>
            <p:cNvSpPr/>
            <p:nvPr/>
          </p:nvSpPr>
          <p:spPr>
            <a:xfrm>
              <a:off x="4822508" y="1490148"/>
              <a:ext cx="3106017" cy="412421"/>
            </a:xfrm>
            <a:prstGeom prst="rect">
              <a:avLst/>
            </a:prstGeom>
          </p:spPr>
          <p:txBody>
            <a:bodyPr wrap="square">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273765" y="1689010"/>
            <a:ext cx="3032063" cy="2239703"/>
            <a:chOff x="1245914" y="1651322"/>
            <a:chExt cx="3032063" cy="2239703"/>
          </a:xfrm>
        </p:grpSpPr>
        <p:pic>
          <p:nvPicPr>
            <p:cNvPr id="18" name="Picture 3"/>
            <p:cNvPicPr>
              <a:picLocks noChangeAspect="1" noChangeArrowheads="1"/>
            </p:cNvPicPr>
            <p:nvPr/>
          </p:nvPicPr>
          <p:blipFill>
            <a:blip r:embed="rId2" cstate="print"/>
            <a:stretch>
              <a:fillRect/>
            </a:stretch>
          </p:blipFill>
          <p:spPr bwMode="auto">
            <a:xfrm>
              <a:off x="1425245" y="1651322"/>
              <a:ext cx="2673402" cy="1704717"/>
            </a:xfrm>
            <a:prstGeom prst="rect">
              <a:avLst/>
            </a:prstGeom>
            <a:solidFill>
              <a:schemeClr val="accent2"/>
            </a:solidFill>
            <a:ln w="38100">
              <a:noFill/>
              <a:miter lim="800000"/>
              <a:headEnd/>
              <a:tailEnd/>
            </a:ln>
          </p:spPr>
        </p:pic>
        <p:sp>
          <p:nvSpPr>
            <p:cNvPr id="19" name="矩形 18"/>
            <p:cNvSpPr/>
            <p:nvPr/>
          </p:nvSpPr>
          <p:spPr>
            <a:xfrm>
              <a:off x="1245914" y="3478604"/>
              <a:ext cx="3032063" cy="412421"/>
            </a:xfrm>
            <a:prstGeom prst="rect">
              <a:avLst/>
            </a:prstGeom>
          </p:spPr>
          <p:txBody>
            <a:bodyPr wrap="square">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fill="hold" nodeType="withEffect">
                                  <p:stCondLst>
                                    <p:cond delay="500"/>
                                  </p:stCondLst>
                                  <p:childTnLst>
                                    <p:animMotion origin="layout" path="M 8.33333E-7 -1.46469E-6 L 8.33333E-7 0.32778 " pathEditMode="relative" rAng="0" ptsTypes="AA">
                                      <p:cBhvr>
                                        <p:cTn id="9" dur="1250" spd="-100000" fill="hold"/>
                                        <p:tgtEl>
                                          <p:spTgt spid="2"/>
                                        </p:tgtEl>
                                        <p:attrNameLst>
                                          <p:attrName>ppt_x</p:attrName>
                                          <p:attrName>ppt_y</p:attrName>
                                        </p:attrNameLst>
                                      </p:cBhvr>
                                      <p:rCtr x="0" y="16374"/>
                                    </p:animMotion>
                                  </p:childTnLst>
                                </p:cTn>
                              </p:par>
                              <p:par>
                                <p:cTn id="10" presetID="10"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fill="hold" nodeType="withEffect">
                                  <p:stCondLst>
                                    <p:cond delay="500"/>
                                  </p:stCondLst>
                                  <p:childTnLst>
                                    <p:animMotion origin="layout" path="M 8.33333E-7 -0.27845 L 8.33333E-7 0.04934 " pathEditMode="relative" rAng="0" ptsTypes="AA">
                                      <p:cBhvr>
                                        <p:cTn id="14" dur="1250" fill="hold"/>
                                        <p:tgtEl>
                                          <p:spTgt spid="5"/>
                                        </p:tgtEl>
                                        <p:attrNameLst>
                                          <p:attrName>ppt_x</p:attrName>
                                          <p:attrName>ppt_y</p:attrName>
                                        </p:attrNameLst>
                                      </p:cBhvr>
                                      <p:rCtr x="0" y="16374"/>
                                    </p:animMotion>
                                  </p:childTnLst>
                                </p:cTn>
                              </p:par>
                              <p:par>
                                <p:cTn id="15" presetID="22" presetClass="entr" presetSubtype="2" fill="hold" nodeType="withEffect">
                                  <p:stCondLst>
                                    <p:cond delay="170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500"/>
                                        <p:tgtEl>
                                          <p:spTgt spid="8"/>
                                        </p:tgtEl>
                                      </p:cBhvr>
                                    </p:animEffect>
                                  </p:childTnLst>
                                </p:cTn>
                              </p:par>
                              <p:par>
                                <p:cTn id="18" presetID="22" presetClass="entr" presetSubtype="8" fill="hold" nodeType="withEffect">
                                  <p:stCondLst>
                                    <p:cond delay="170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par>
                                <p:cTn id="21" presetID="18" presetClass="entr" presetSubtype="12" fill="hold" nodeType="withEffect">
                                  <p:stCondLst>
                                    <p:cond delay="2200"/>
                                  </p:stCondLst>
                                  <p:childTnLst>
                                    <p:set>
                                      <p:cBhvr>
                                        <p:cTn id="22" dur="1" fill="hold">
                                          <p:stCondLst>
                                            <p:cond delay="0"/>
                                          </p:stCondLst>
                                        </p:cTn>
                                        <p:tgtEl>
                                          <p:spTgt spid="17"/>
                                        </p:tgtEl>
                                        <p:attrNameLst>
                                          <p:attrName>style.visibility</p:attrName>
                                        </p:attrNameLst>
                                      </p:cBhvr>
                                      <p:to>
                                        <p:strVal val="visible"/>
                                      </p:to>
                                    </p:set>
                                    <p:animEffect transition="in" filter="strips(downLeft)">
                                      <p:cBhvr>
                                        <p:cTn id="23" dur="500"/>
                                        <p:tgtEl>
                                          <p:spTgt spid="17"/>
                                        </p:tgtEl>
                                      </p:cBhvr>
                                    </p:animEffect>
                                  </p:childTnLst>
                                </p:cTn>
                              </p:par>
                              <p:par>
                                <p:cTn id="24" presetID="18" presetClass="entr" presetSubtype="3" fill="hold" nodeType="withEffect">
                                  <p:stCondLst>
                                    <p:cond delay="2200"/>
                                  </p:stCondLst>
                                  <p:childTnLst>
                                    <p:set>
                                      <p:cBhvr>
                                        <p:cTn id="25" dur="1" fill="hold">
                                          <p:stCondLst>
                                            <p:cond delay="0"/>
                                          </p:stCondLst>
                                        </p:cTn>
                                        <p:tgtEl>
                                          <p:spTgt spid="14"/>
                                        </p:tgtEl>
                                        <p:attrNameLst>
                                          <p:attrName>style.visibility</p:attrName>
                                        </p:attrNameLst>
                                      </p:cBhvr>
                                      <p:to>
                                        <p:strVal val="visible"/>
                                      </p:to>
                                    </p:set>
                                    <p:animEffect transition="in" filter="strips(upRight)">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MH_Other_1"/>
          <p:cNvSpPr/>
          <p:nvPr/>
        </p:nvSpPr>
        <p:spPr bwMode="auto">
          <a:xfrm>
            <a:off x="3118171" y="1787001"/>
            <a:ext cx="2622803" cy="1312069"/>
          </a:xfrm>
          <a:custGeom>
            <a:avLst/>
            <a:gdLst>
              <a:gd name="T0" fmla="*/ 1633211 w 3744416"/>
              <a:gd name="T1" fmla="*/ 0 h 1872208"/>
              <a:gd name="T2" fmla="*/ 3266422 w 3744416"/>
              <a:gd name="T3" fmla="*/ 1634694 h 1872208"/>
              <a:gd name="T4" fmla="*/ 0 w 3744416"/>
              <a:gd name="T5" fmla="*/ 1634694 h 1872208"/>
              <a:gd name="T6" fmla="*/ 1633211 w 3744416"/>
              <a:gd name="T7" fmla="*/ 0 h 18722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44416" h="1872208">
                <a:moveTo>
                  <a:pt x="1872208" y="0"/>
                </a:moveTo>
                <a:cubicBezTo>
                  <a:pt x="2906200" y="0"/>
                  <a:pt x="3744416" y="838216"/>
                  <a:pt x="3744416" y="1872208"/>
                </a:cubicBezTo>
                <a:lnTo>
                  <a:pt x="0" y="1872208"/>
                </a:lnTo>
                <a:cubicBezTo>
                  <a:pt x="0" y="838216"/>
                  <a:pt x="838216" y="0"/>
                  <a:pt x="1872208" y="0"/>
                </a:cubicBezTo>
                <a:close/>
              </a:path>
            </a:pathLst>
          </a:custGeom>
          <a:noFill/>
          <a:ln w="9525" cap="flat" cmpd="sng">
            <a:solidFill>
              <a:srgbClr val="404040"/>
            </a:solidFill>
            <a:miter lim="800000"/>
          </a:ln>
          <a:extLst>
            <a:ext uri="{909E8E84-426E-40DD-AFC4-6F175D3DCCD1}">
              <a14:hiddenFill xmlns:a14="http://schemas.microsoft.com/office/drawing/2010/main">
                <a:solidFill>
                  <a:srgbClr val="FFFFFF"/>
                </a:solidFill>
              </a14:hiddenFill>
            </a:ext>
          </a:extLst>
        </p:spPr>
        <p:txBody>
          <a:bodyPr lIns="65012" tIns="32506" rIns="65012" bIns="32506" anchor="ctr"/>
          <a:lstStyle/>
          <a:p>
            <a:endParaRPr lang="zh-CN" altLang="en-US"/>
          </a:p>
        </p:txBody>
      </p:sp>
      <p:sp>
        <p:nvSpPr>
          <p:cNvPr id="26" name="MH_Other_2"/>
          <p:cNvSpPr>
            <a:spLocks noChangeArrowheads="1"/>
          </p:cNvSpPr>
          <p:nvPr/>
        </p:nvSpPr>
        <p:spPr bwMode="auto">
          <a:xfrm>
            <a:off x="3297946" y="2008457"/>
            <a:ext cx="2219204" cy="2219326"/>
          </a:xfrm>
          <a:prstGeom prst="ellipse">
            <a:avLst/>
          </a:prstGeom>
          <a:solidFill>
            <a:schemeClr val="accent1"/>
          </a:solidFill>
          <a:ln>
            <a:noFill/>
          </a:ln>
        </p:spPr>
        <p:txBody>
          <a:bodyPr lIns="67612" tIns="35234" rIns="67612" bIns="3523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endParaRPr lang="zh-CN" altLang="en-US" sz="1000" dirty="0">
              <a:solidFill>
                <a:srgbClr val="FFFFFF"/>
              </a:solidFill>
              <a:latin typeface="微软雅黑 Light" panose="02010600030101010101" charset="-122"/>
              <a:ea typeface="微软雅黑 Light" panose="02010600030101010101" charset="-122"/>
            </a:endParaRPr>
          </a:p>
        </p:txBody>
      </p:sp>
      <p:sp>
        <p:nvSpPr>
          <p:cNvPr id="27" name="MH_Other_3"/>
          <p:cNvSpPr>
            <a:spLocks noChangeArrowheads="1"/>
          </p:cNvSpPr>
          <p:nvPr/>
        </p:nvSpPr>
        <p:spPr bwMode="auto">
          <a:xfrm>
            <a:off x="4281348" y="2379933"/>
            <a:ext cx="305974" cy="1423987"/>
          </a:xfrm>
          <a:prstGeom prst="upArrow">
            <a:avLst>
              <a:gd name="adj1" fmla="val 50000"/>
              <a:gd name="adj2" fmla="val 50006"/>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5012" tIns="32506" rIns="65012" bIns="32506"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endParaRPr lang="zh-CN" altLang="en-US" sz="1000" dirty="0">
              <a:solidFill>
                <a:srgbClr val="FFFFFF"/>
              </a:solidFill>
              <a:latin typeface="微软雅黑 Light" panose="02010600030101010101" charset="-122"/>
              <a:ea typeface="微软雅黑 Light" panose="02010600030101010101" charset="-122"/>
            </a:endParaRPr>
          </a:p>
        </p:txBody>
      </p:sp>
      <p:sp>
        <p:nvSpPr>
          <p:cNvPr id="28" name="MH_Other_4"/>
          <p:cNvSpPr/>
          <p:nvPr/>
        </p:nvSpPr>
        <p:spPr bwMode="auto">
          <a:xfrm>
            <a:off x="4540891" y="2941907"/>
            <a:ext cx="566707" cy="862013"/>
          </a:xfrm>
          <a:custGeom>
            <a:avLst/>
            <a:gdLst>
              <a:gd name="T0" fmla="*/ 0 w 755650"/>
              <a:gd name="T1" fmla="*/ 1149350 h 1149350"/>
              <a:gd name="T2" fmla="*/ 0 w 755650"/>
              <a:gd name="T3" fmla="*/ 425053 h 1149350"/>
              <a:gd name="T4" fmla="*/ 330597 w 755650"/>
              <a:gd name="T5" fmla="*/ 94456 h 1149350"/>
              <a:gd name="T6" fmla="*/ 491581 w 755650"/>
              <a:gd name="T7" fmla="*/ 94456 h 1149350"/>
              <a:gd name="T8" fmla="*/ 491581 w 755650"/>
              <a:gd name="T9" fmla="*/ 0 h 1149350"/>
              <a:gd name="T10" fmla="*/ 755650 w 755650"/>
              <a:gd name="T11" fmla="*/ 188913 h 1149350"/>
              <a:gd name="T12" fmla="*/ 491581 w 755650"/>
              <a:gd name="T13" fmla="*/ 377825 h 1149350"/>
              <a:gd name="T14" fmla="*/ 491581 w 755650"/>
              <a:gd name="T15" fmla="*/ 283369 h 1149350"/>
              <a:gd name="T16" fmla="*/ 330597 w 755650"/>
              <a:gd name="T17" fmla="*/ 283369 h 1149350"/>
              <a:gd name="T18" fmla="*/ 188913 w 755650"/>
              <a:gd name="T19" fmla="*/ 425053 h 1149350"/>
              <a:gd name="T20" fmla="*/ 188913 w 755650"/>
              <a:gd name="T21" fmla="*/ 1149350 h 1149350"/>
              <a:gd name="T22" fmla="*/ 0 w 755650"/>
              <a:gd name="T23" fmla="*/ 1149350 h 11493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5650" h="1149350">
                <a:moveTo>
                  <a:pt x="0" y="1149350"/>
                </a:moveTo>
                <a:lnTo>
                  <a:pt x="0" y="425053"/>
                </a:lnTo>
                <a:cubicBezTo>
                  <a:pt x="0" y="242469"/>
                  <a:pt x="148013" y="94456"/>
                  <a:pt x="330597" y="94456"/>
                </a:cubicBezTo>
                <a:lnTo>
                  <a:pt x="491581" y="94456"/>
                </a:lnTo>
                <a:lnTo>
                  <a:pt x="491581" y="0"/>
                </a:lnTo>
                <a:lnTo>
                  <a:pt x="755650" y="188913"/>
                </a:lnTo>
                <a:lnTo>
                  <a:pt x="491581" y="377825"/>
                </a:lnTo>
                <a:lnTo>
                  <a:pt x="491581" y="283369"/>
                </a:lnTo>
                <a:lnTo>
                  <a:pt x="330597" y="283369"/>
                </a:lnTo>
                <a:cubicBezTo>
                  <a:pt x="252347" y="283369"/>
                  <a:pt x="188913" y="346803"/>
                  <a:pt x="188913" y="425053"/>
                </a:cubicBezTo>
                <a:lnTo>
                  <a:pt x="188913" y="1149350"/>
                </a:lnTo>
                <a:lnTo>
                  <a:pt x="0" y="11493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5012" tIns="32506" rIns="65012" bIns="32506" anchor="ctr"/>
          <a:lstStyle/>
          <a:p>
            <a:endParaRPr lang="zh-CN" altLang="en-US"/>
          </a:p>
        </p:txBody>
      </p:sp>
      <p:sp>
        <p:nvSpPr>
          <p:cNvPr id="29" name="MH_Other_5"/>
          <p:cNvSpPr/>
          <p:nvPr/>
        </p:nvSpPr>
        <p:spPr bwMode="auto">
          <a:xfrm flipH="1">
            <a:off x="3757502" y="2941907"/>
            <a:ext cx="567897" cy="862013"/>
          </a:xfrm>
          <a:custGeom>
            <a:avLst/>
            <a:gdLst>
              <a:gd name="T0" fmla="*/ 0 w 757238"/>
              <a:gd name="T1" fmla="*/ 1149350 h 1149350"/>
              <a:gd name="T2" fmla="*/ 0 w 757238"/>
              <a:gd name="T3" fmla="*/ 425946 h 1149350"/>
              <a:gd name="T4" fmla="*/ 331292 w 757238"/>
              <a:gd name="T5" fmla="*/ 94654 h 1149350"/>
              <a:gd name="T6" fmla="*/ 492614 w 757238"/>
              <a:gd name="T7" fmla="*/ 94655 h 1149350"/>
              <a:gd name="T8" fmla="*/ 492614 w 757238"/>
              <a:gd name="T9" fmla="*/ 0 h 1149350"/>
              <a:gd name="T10" fmla="*/ 757238 w 757238"/>
              <a:gd name="T11" fmla="*/ 189310 h 1149350"/>
              <a:gd name="T12" fmla="*/ 492614 w 757238"/>
              <a:gd name="T13" fmla="*/ 378619 h 1149350"/>
              <a:gd name="T14" fmla="*/ 492614 w 757238"/>
              <a:gd name="T15" fmla="*/ 283964 h 1149350"/>
              <a:gd name="T16" fmla="*/ 331292 w 757238"/>
              <a:gd name="T17" fmla="*/ 283964 h 1149350"/>
              <a:gd name="T18" fmla="*/ 189310 w 757238"/>
              <a:gd name="T19" fmla="*/ 425946 h 1149350"/>
              <a:gd name="T20" fmla="*/ 189310 w 757238"/>
              <a:gd name="T21" fmla="*/ 1149350 h 1149350"/>
              <a:gd name="T22" fmla="*/ 0 w 757238"/>
              <a:gd name="T23" fmla="*/ 1149350 h 11493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7238" h="1149350">
                <a:moveTo>
                  <a:pt x="0" y="1149350"/>
                </a:moveTo>
                <a:lnTo>
                  <a:pt x="0" y="425946"/>
                </a:lnTo>
                <a:cubicBezTo>
                  <a:pt x="0" y="242978"/>
                  <a:pt x="148324" y="94654"/>
                  <a:pt x="331292" y="94654"/>
                </a:cubicBezTo>
                <a:lnTo>
                  <a:pt x="492614" y="94655"/>
                </a:lnTo>
                <a:lnTo>
                  <a:pt x="492614" y="0"/>
                </a:lnTo>
                <a:lnTo>
                  <a:pt x="757238" y="189310"/>
                </a:lnTo>
                <a:lnTo>
                  <a:pt x="492614" y="378619"/>
                </a:lnTo>
                <a:lnTo>
                  <a:pt x="492614" y="283964"/>
                </a:lnTo>
                <a:lnTo>
                  <a:pt x="331292" y="283964"/>
                </a:lnTo>
                <a:cubicBezTo>
                  <a:pt x="252878" y="283964"/>
                  <a:pt x="189310" y="347532"/>
                  <a:pt x="189310" y="425946"/>
                </a:cubicBezTo>
                <a:lnTo>
                  <a:pt x="189310" y="1149350"/>
                </a:lnTo>
                <a:lnTo>
                  <a:pt x="0" y="11493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5012" tIns="32506" rIns="65012" bIns="32506" anchor="ctr"/>
          <a:lstStyle/>
          <a:p>
            <a:endParaRPr lang="zh-CN" altLang="en-US"/>
          </a:p>
        </p:txBody>
      </p:sp>
      <p:sp>
        <p:nvSpPr>
          <p:cNvPr id="30" name="MH_Title_1"/>
          <p:cNvSpPr txBox="1">
            <a:spLocks noChangeArrowheads="1"/>
          </p:cNvSpPr>
          <p:nvPr/>
        </p:nvSpPr>
        <p:spPr bwMode="auto">
          <a:xfrm>
            <a:off x="3905131" y="3857498"/>
            <a:ext cx="1072695" cy="373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12" tIns="32506" rIns="65012" bIns="32506"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10000"/>
              </a:lnSpc>
            </a:pPr>
            <a:r>
              <a:rPr lang="zh-CN" altLang="en-US" sz="1200" dirty="0">
                <a:solidFill>
                  <a:schemeClr val="bg1"/>
                </a:solidFill>
                <a:ea typeface="微软雅黑" panose="020B0503020204020204" pitchFamily="34" charset="-122"/>
                <a:cs typeface="+mn-ea"/>
                <a:sym typeface="+mn-lt"/>
              </a:rPr>
              <a:t>标题文字</a:t>
            </a:r>
            <a:endParaRPr lang="en-US" altLang="zh-CN" sz="1200" dirty="0">
              <a:solidFill>
                <a:schemeClr val="bg1"/>
              </a:solidFill>
              <a:latin typeface="微软雅黑 Light" panose="02010600030101010101" charset="-122"/>
              <a:ea typeface="微软雅黑 Light" panose="02010600030101010101" charset="-122"/>
              <a:sym typeface="나눔고딕" charset="-127"/>
            </a:endParaRPr>
          </a:p>
        </p:txBody>
      </p:sp>
      <p:sp>
        <p:nvSpPr>
          <p:cNvPr id="31" name="MH_SubTitle_1"/>
          <p:cNvSpPr>
            <a:spLocks noChangeArrowheads="1"/>
          </p:cNvSpPr>
          <p:nvPr/>
        </p:nvSpPr>
        <p:spPr bwMode="auto">
          <a:xfrm>
            <a:off x="2865774" y="2695448"/>
            <a:ext cx="807199" cy="807244"/>
          </a:xfrm>
          <a:prstGeom prst="ellipse">
            <a:avLst/>
          </a:prstGeom>
          <a:solidFill>
            <a:schemeClr val="accent2"/>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100" dirty="0">
                <a:solidFill>
                  <a:schemeClr val="bg1"/>
                </a:solidFill>
                <a:ea typeface="微软雅黑" panose="020B0503020204020204" pitchFamily="34" charset="-122"/>
                <a:cs typeface="+mn-ea"/>
                <a:sym typeface="+mn-lt"/>
              </a:rPr>
              <a:t>标题文字</a:t>
            </a:r>
            <a:endParaRPr lang="en-US" altLang="zh-CN" sz="1200" dirty="0">
              <a:solidFill>
                <a:schemeClr val="bg1"/>
              </a:solidFill>
              <a:latin typeface="微软雅黑 Light" panose="02010600030101010101" charset="-122"/>
              <a:ea typeface="微软雅黑 Light" panose="02010600030101010101" charset="-122"/>
            </a:endParaRPr>
          </a:p>
        </p:txBody>
      </p:sp>
      <p:sp>
        <p:nvSpPr>
          <p:cNvPr id="32" name="MH_SubTitle_3"/>
          <p:cNvSpPr>
            <a:spLocks noChangeArrowheads="1"/>
          </p:cNvSpPr>
          <p:nvPr/>
        </p:nvSpPr>
        <p:spPr bwMode="auto">
          <a:xfrm>
            <a:off x="5186174" y="2695448"/>
            <a:ext cx="807199" cy="807244"/>
          </a:xfrm>
          <a:prstGeom prst="ellipse">
            <a:avLst/>
          </a:prstGeom>
          <a:solidFill>
            <a:schemeClr val="accent4"/>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100" dirty="0">
                <a:solidFill>
                  <a:schemeClr val="bg1"/>
                </a:solidFill>
                <a:ea typeface="微软雅黑" panose="020B0503020204020204" pitchFamily="34" charset="-122"/>
                <a:cs typeface="+mn-ea"/>
                <a:sym typeface="+mn-lt"/>
              </a:rPr>
              <a:t>标题文字</a:t>
            </a:r>
            <a:endParaRPr lang="en-US" altLang="zh-CN" sz="1200" dirty="0">
              <a:solidFill>
                <a:schemeClr val="bg1"/>
              </a:solidFill>
              <a:latin typeface="微软雅黑 Light" panose="02010600030101010101" charset="-122"/>
              <a:ea typeface="微软雅黑 Light" panose="02010600030101010101" charset="-122"/>
            </a:endParaRPr>
          </a:p>
        </p:txBody>
      </p:sp>
      <p:sp>
        <p:nvSpPr>
          <p:cNvPr id="33" name="MH_SubTitle_2"/>
          <p:cNvSpPr>
            <a:spLocks noChangeArrowheads="1"/>
          </p:cNvSpPr>
          <p:nvPr/>
        </p:nvSpPr>
        <p:spPr bwMode="auto">
          <a:xfrm>
            <a:off x="4025379" y="1535781"/>
            <a:ext cx="807199" cy="806052"/>
          </a:xfrm>
          <a:prstGeom prst="ellipse">
            <a:avLst/>
          </a:prstGeom>
          <a:solidFill>
            <a:schemeClr val="accent2"/>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100" dirty="0">
                <a:solidFill>
                  <a:schemeClr val="bg1"/>
                </a:solidFill>
                <a:ea typeface="微软雅黑" panose="020B0503020204020204" pitchFamily="34" charset="-122"/>
                <a:cs typeface="+mn-ea"/>
                <a:sym typeface="+mn-lt"/>
              </a:rPr>
              <a:t>标题文字</a:t>
            </a:r>
            <a:endParaRPr lang="en-US" altLang="zh-CN" sz="1200" dirty="0">
              <a:solidFill>
                <a:schemeClr val="bg1"/>
              </a:solidFill>
              <a:latin typeface="微软雅黑 Light" panose="02010600030101010101" charset="-122"/>
              <a:ea typeface="微软雅黑 Light" panose="02010600030101010101" charset="-122"/>
            </a:endParaRPr>
          </a:p>
        </p:txBody>
      </p:sp>
      <p:sp>
        <p:nvSpPr>
          <p:cNvPr id="34" name="TextBox 23"/>
          <p:cNvSpPr txBox="1"/>
          <p:nvPr/>
        </p:nvSpPr>
        <p:spPr>
          <a:xfrm>
            <a:off x="6349349" y="3113808"/>
            <a:ext cx="1678435" cy="804311"/>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35" name="TextBox 24"/>
          <p:cNvSpPr txBox="1"/>
          <p:nvPr/>
        </p:nvSpPr>
        <p:spPr>
          <a:xfrm>
            <a:off x="6349349" y="2826592"/>
            <a:ext cx="1054481" cy="250256"/>
          </a:xfrm>
          <a:prstGeom prst="rect">
            <a:avLst/>
          </a:prstGeom>
          <a:noFill/>
        </p:spPr>
        <p:txBody>
          <a:bodyPr wrap="non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替</a:t>
            </a:r>
            <a:r>
              <a:rPr lang="zh-CN" altLang="en-US" sz="1200" b="1" dirty="0">
                <a:solidFill>
                  <a:schemeClr val="bg1">
                    <a:lumMod val="50000"/>
                  </a:schemeClr>
                </a:solidFill>
                <a:ea typeface="微软雅黑" panose="020B0503020204020204" pitchFamily="34" charset="-122"/>
              </a:rPr>
              <a:t>换文字内容</a:t>
            </a:r>
            <a:endParaRPr lang="zh-CN" altLang="en-US" sz="1200" b="1" dirty="0">
              <a:solidFill>
                <a:schemeClr val="bg1">
                  <a:lumMod val="50000"/>
                </a:schemeClr>
              </a:solidFill>
              <a:ea typeface="微软雅黑" panose="020B0503020204020204" pitchFamily="34" charset="-122"/>
            </a:endParaRPr>
          </a:p>
        </p:txBody>
      </p:sp>
      <p:sp>
        <p:nvSpPr>
          <p:cNvPr id="36" name="TextBox 23"/>
          <p:cNvSpPr txBox="1"/>
          <p:nvPr/>
        </p:nvSpPr>
        <p:spPr>
          <a:xfrm>
            <a:off x="1783142" y="1644121"/>
            <a:ext cx="1678435" cy="804311"/>
          </a:xfrm>
          <a:prstGeom prst="rect">
            <a:avLst/>
          </a:prstGeom>
          <a:noFill/>
        </p:spPr>
        <p:txBody>
          <a:bodyPr wrap="square" lIns="65012" tIns="32506" rIns="65012" bIns="32506" rtlCol="0">
            <a:spAutoFit/>
          </a:bodyPr>
          <a:lstStyle/>
          <a:p>
            <a:pPr algn="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37" name="TextBox 24"/>
          <p:cNvSpPr txBox="1"/>
          <p:nvPr/>
        </p:nvSpPr>
        <p:spPr>
          <a:xfrm>
            <a:off x="2407096" y="1356904"/>
            <a:ext cx="1054481" cy="250256"/>
          </a:xfrm>
          <a:prstGeom prst="rect">
            <a:avLst/>
          </a:prstGeom>
          <a:noFill/>
        </p:spPr>
        <p:txBody>
          <a:bodyPr wrap="none" lIns="65012" tIns="32506" rIns="65012" bIns="32506" rtlCol="0">
            <a:spAutoFit/>
          </a:bodyPr>
          <a:lstStyle/>
          <a:p>
            <a:pPr algn="r"/>
            <a:r>
              <a:rPr lang="zh-CN" altLang="en-US" sz="1200" b="1" dirty="0" smtClean="0">
                <a:solidFill>
                  <a:schemeClr val="bg1">
                    <a:lumMod val="50000"/>
                  </a:schemeClr>
                </a:solidFill>
                <a:ea typeface="微软雅黑" panose="020B0503020204020204" pitchFamily="34" charset="-122"/>
              </a:rPr>
              <a:t>替</a:t>
            </a:r>
            <a:r>
              <a:rPr lang="zh-CN" altLang="en-US" sz="1200" b="1" dirty="0">
                <a:solidFill>
                  <a:schemeClr val="bg1">
                    <a:lumMod val="50000"/>
                  </a:schemeClr>
                </a:solidFill>
                <a:ea typeface="微软雅黑" panose="020B0503020204020204" pitchFamily="34" charset="-122"/>
              </a:rPr>
              <a:t>换文字内容</a:t>
            </a:r>
            <a:endParaRPr lang="zh-CN" altLang="en-US" sz="1200" b="1" dirty="0">
              <a:solidFill>
                <a:schemeClr val="bg1">
                  <a:lumMod val="50000"/>
                </a:schemeClr>
              </a:solidFill>
              <a:ea typeface="微软雅黑" panose="020B0503020204020204" pitchFamily="34" charset="-122"/>
            </a:endParaRPr>
          </a:p>
        </p:txBody>
      </p:sp>
      <p:sp>
        <p:nvSpPr>
          <p:cNvPr id="38" name="TextBox 23"/>
          <p:cNvSpPr txBox="1"/>
          <p:nvPr/>
        </p:nvSpPr>
        <p:spPr>
          <a:xfrm>
            <a:off x="978059" y="3108742"/>
            <a:ext cx="1678435" cy="804311"/>
          </a:xfrm>
          <a:prstGeom prst="rect">
            <a:avLst/>
          </a:prstGeom>
          <a:noFill/>
        </p:spPr>
        <p:txBody>
          <a:bodyPr wrap="square" lIns="65012" tIns="32506" rIns="65012" bIns="32506" rtlCol="0">
            <a:spAutoFit/>
          </a:bodyPr>
          <a:lstStyle/>
          <a:p>
            <a:pPr algn="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39" name="TextBox 24"/>
          <p:cNvSpPr txBox="1"/>
          <p:nvPr/>
        </p:nvSpPr>
        <p:spPr>
          <a:xfrm>
            <a:off x="1678944" y="2821525"/>
            <a:ext cx="977550" cy="234871"/>
          </a:xfrm>
          <a:prstGeom prst="rect">
            <a:avLst/>
          </a:prstGeom>
          <a:noFill/>
        </p:spPr>
        <p:txBody>
          <a:bodyPr wrap="none" lIns="65012" tIns="32506" rIns="65012" bIns="32506" rtlCol="0">
            <a:spAutoFit/>
          </a:bodyPr>
          <a:lstStyle/>
          <a:p>
            <a:pPr algn="r"/>
            <a:r>
              <a:rPr lang="zh-CN" altLang="en-US" sz="1100" b="1" dirty="0" smtClean="0">
                <a:solidFill>
                  <a:schemeClr val="bg1">
                    <a:lumMod val="50000"/>
                  </a:schemeClr>
                </a:solidFill>
                <a:ea typeface="微软雅黑" panose="020B0503020204020204" pitchFamily="34" charset="-122"/>
              </a:rPr>
              <a:t>替</a:t>
            </a:r>
            <a:r>
              <a:rPr lang="zh-CN" altLang="en-US" sz="1100" b="1" dirty="0">
                <a:solidFill>
                  <a:schemeClr val="bg1">
                    <a:lumMod val="50000"/>
                  </a:schemeClr>
                </a:solidFill>
                <a:ea typeface="微软雅黑" panose="020B0503020204020204" pitchFamily="34" charset="-122"/>
              </a:rPr>
              <a:t>换文字内容</a:t>
            </a:r>
            <a:endParaRPr lang="zh-CN" altLang="en-US" sz="1100" b="1" dirty="0">
              <a:solidFill>
                <a:schemeClr val="bg1">
                  <a:lumMod val="50000"/>
                </a:schemeClr>
              </a:solidFill>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500"/>
                                        <p:tgtEl>
                                          <p:spTgt spid="29"/>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down)">
                                      <p:cBhvr>
                                        <p:cTn id="25" dur="500"/>
                                        <p:tgtEl>
                                          <p:spTgt spid="30"/>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500"/>
                                        <p:tgtEl>
                                          <p:spTgt spid="28"/>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fltVal val="0"/>
                                          </p:val>
                                        </p:tav>
                                        <p:tav tm="100000">
                                          <p:val>
                                            <p:strVal val="#ppt_w"/>
                                          </p:val>
                                        </p:tav>
                                      </p:tavLst>
                                    </p:anim>
                                    <p:anim calcmode="lin" valueType="num">
                                      <p:cBhvr>
                                        <p:cTn id="34" dur="500" fill="hold"/>
                                        <p:tgtEl>
                                          <p:spTgt spid="31"/>
                                        </p:tgtEl>
                                        <p:attrNameLst>
                                          <p:attrName>ppt_h</p:attrName>
                                        </p:attrNameLst>
                                      </p:cBhvr>
                                      <p:tavLst>
                                        <p:tav tm="0">
                                          <p:val>
                                            <p:fltVal val="0"/>
                                          </p:val>
                                        </p:tav>
                                        <p:tav tm="100000">
                                          <p:val>
                                            <p:strVal val="#ppt_h"/>
                                          </p:val>
                                        </p:tav>
                                      </p:tavLst>
                                    </p:anim>
                                    <p:animEffect transition="in" filter="fade">
                                      <p:cBhvr>
                                        <p:cTn id="35" dur="500"/>
                                        <p:tgtEl>
                                          <p:spTgt spid="31"/>
                                        </p:tgtEl>
                                      </p:cBhvr>
                                    </p:animEffec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fltVal val="0"/>
                                          </p:val>
                                        </p:tav>
                                        <p:tav tm="100000">
                                          <p:val>
                                            <p:strVal val="#ppt_h"/>
                                          </p:val>
                                        </p:tav>
                                      </p:tavLst>
                                    </p:anim>
                                    <p:animEffect transition="in" filter="fade">
                                      <p:cBhvr>
                                        <p:cTn id="41" dur="500"/>
                                        <p:tgtEl>
                                          <p:spTgt spid="33"/>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p:cTn id="45" dur="500" fill="hold"/>
                                        <p:tgtEl>
                                          <p:spTgt spid="32"/>
                                        </p:tgtEl>
                                        <p:attrNameLst>
                                          <p:attrName>ppt_w</p:attrName>
                                        </p:attrNameLst>
                                      </p:cBhvr>
                                      <p:tavLst>
                                        <p:tav tm="0">
                                          <p:val>
                                            <p:fltVal val="0"/>
                                          </p:val>
                                        </p:tav>
                                        <p:tav tm="100000">
                                          <p:val>
                                            <p:strVal val="#ppt_w"/>
                                          </p:val>
                                        </p:tav>
                                      </p:tavLst>
                                    </p:anim>
                                    <p:anim calcmode="lin" valueType="num">
                                      <p:cBhvr>
                                        <p:cTn id="46" dur="500" fill="hold"/>
                                        <p:tgtEl>
                                          <p:spTgt spid="32"/>
                                        </p:tgtEl>
                                        <p:attrNameLst>
                                          <p:attrName>ppt_h</p:attrName>
                                        </p:attrNameLst>
                                      </p:cBhvr>
                                      <p:tavLst>
                                        <p:tav tm="0">
                                          <p:val>
                                            <p:fltVal val="0"/>
                                          </p:val>
                                        </p:tav>
                                        <p:tav tm="100000">
                                          <p:val>
                                            <p:strVal val="#ppt_h"/>
                                          </p:val>
                                        </p:tav>
                                      </p:tavLst>
                                    </p:anim>
                                    <p:animEffect transition="in" filter="fade">
                                      <p:cBhvr>
                                        <p:cTn id="47" dur="500"/>
                                        <p:tgtEl>
                                          <p:spTgt spid="32"/>
                                        </p:tgtEl>
                                      </p:cBhvr>
                                    </p:animEffect>
                                  </p:childTnLst>
                                </p:cTn>
                              </p:par>
                            </p:childTnLst>
                          </p:cTn>
                        </p:par>
                        <p:par>
                          <p:cTn id="48" fill="hold">
                            <p:stCondLst>
                              <p:cond delay="5000"/>
                            </p:stCondLst>
                            <p:childTnLst>
                              <p:par>
                                <p:cTn id="49" presetID="12" presetClass="entr" presetSubtype="4"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p:tgtEl>
                                          <p:spTgt spid="34"/>
                                        </p:tgtEl>
                                        <p:attrNameLst>
                                          <p:attrName>ppt_y</p:attrName>
                                        </p:attrNameLst>
                                      </p:cBhvr>
                                      <p:tavLst>
                                        <p:tav tm="0">
                                          <p:val>
                                            <p:strVal val="#ppt_y+#ppt_h*1.125000"/>
                                          </p:val>
                                        </p:tav>
                                        <p:tav tm="100000">
                                          <p:val>
                                            <p:strVal val="#ppt_y"/>
                                          </p:val>
                                        </p:tav>
                                      </p:tavLst>
                                    </p:anim>
                                    <p:animEffect transition="in" filter="wipe(up)">
                                      <p:cBhvr>
                                        <p:cTn id="52" dur="500"/>
                                        <p:tgtEl>
                                          <p:spTgt spid="34"/>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p:tgtEl>
                                          <p:spTgt spid="35"/>
                                        </p:tgtEl>
                                        <p:attrNameLst>
                                          <p:attrName>ppt_y</p:attrName>
                                        </p:attrNameLst>
                                      </p:cBhvr>
                                      <p:tavLst>
                                        <p:tav tm="0">
                                          <p:val>
                                            <p:strVal val="#ppt_y-#ppt_h*1.125000"/>
                                          </p:val>
                                        </p:tav>
                                        <p:tav tm="100000">
                                          <p:val>
                                            <p:strVal val="#ppt_y"/>
                                          </p:val>
                                        </p:tav>
                                      </p:tavLst>
                                    </p:anim>
                                    <p:animEffect transition="in" filter="wipe(down)">
                                      <p:cBhvr>
                                        <p:cTn id="56" dur="500"/>
                                        <p:tgtEl>
                                          <p:spTgt spid="35"/>
                                        </p:tgtEl>
                                      </p:cBhvr>
                                    </p:animEffect>
                                  </p:childTnLst>
                                </p:cTn>
                              </p:par>
                            </p:childTnLst>
                          </p:cTn>
                        </p:par>
                        <p:par>
                          <p:cTn id="57" fill="hold">
                            <p:stCondLst>
                              <p:cond delay="5500"/>
                            </p:stCondLst>
                            <p:childTnLst>
                              <p:par>
                                <p:cTn id="58" presetID="12" presetClass="entr" presetSubtype="4"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p:tgtEl>
                                          <p:spTgt spid="36"/>
                                        </p:tgtEl>
                                        <p:attrNameLst>
                                          <p:attrName>ppt_y</p:attrName>
                                        </p:attrNameLst>
                                      </p:cBhvr>
                                      <p:tavLst>
                                        <p:tav tm="0">
                                          <p:val>
                                            <p:strVal val="#ppt_y+#ppt_h*1.125000"/>
                                          </p:val>
                                        </p:tav>
                                        <p:tav tm="100000">
                                          <p:val>
                                            <p:strVal val="#ppt_y"/>
                                          </p:val>
                                        </p:tav>
                                      </p:tavLst>
                                    </p:anim>
                                    <p:animEffect transition="in" filter="wipe(up)">
                                      <p:cBhvr>
                                        <p:cTn id="61" dur="500"/>
                                        <p:tgtEl>
                                          <p:spTgt spid="36"/>
                                        </p:tgtEl>
                                      </p:cBhvr>
                                    </p:animEffect>
                                  </p:childTnLst>
                                </p:cTn>
                              </p:par>
                              <p:par>
                                <p:cTn id="62" presetID="12" presetClass="entr" presetSubtype="1"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p:tgtEl>
                                          <p:spTgt spid="37"/>
                                        </p:tgtEl>
                                        <p:attrNameLst>
                                          <p:attrName>ppt_y</p:attrName>
                                        </p:attrNameLst>
                                      </p:cBhvr>
                                      <p:tavLst>
                                        <p:tav tm="0">
                                          <p:val>
                                            <p:strVal val="#ppt_y-#ppt_h*1.125000"/>
                                          </p:val>
                                        </p:tav>
                                        <p:tav tm="100000">
                                          <p:val>
                                            <p:strVal val="#ppt_y"/>
                                          </p:val>
                                        </p:tav>
                                      </p:tavLst>
                                    </p:anim>
                                    <p:animEffect transition="in" filter="wipe(down)">
                                      <p:cBhvr>
                                        <p:cTn id="65" dur="500"/>
                                        <p:tgtEl>
                                          <p:spTgt spid="37"/>
                                        </p:tgtEl>
                                      </p:cBhvr>
                                    </p:animEffect>
                                  </p:childTnLst>
                                </p:cTn>
                              </p:par>
                            </p:childTnLst>
                          </p:cTn>
                        </p:par>
                        <p:par>
                          <p:cTn id="66" fill="hold">
                            <p:stCondLst>
                              <p:cond delay="6000"/>
                            </p:stCondLst>
                            <p:childTnLst>
                              <p:par>
                                <p:cTn id="67" presetID="12" presetClass="entr" presetSubtype="4"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 calcmode="lin" valueType="num">
                                      <p:cBhvr additive="base">
                                        <p:cTn id="69" dur="500"/>
                                        <p:tgtEl>
                                          <p:spTgt spid="38"/>
                                        </p:tgtEl>
                                        <p:attrNameLst>
                                          <p:attrName>ppt_y</p:attrName>
                                        </p:attrNameLst>
                                      </p:cBhvr>
                                      <p:tavLst>
                                        <p:tav tm="0">
                                          <p:val>
                                            <p:strVal val="#ppt_y+#ppt_h*1.125000"/>
                                          </p:val>
                                        </p:tav>
                                        <p:tav tm="100000">
                                          <p:val>
                                            <p:strVal val="#ppt_y"/>
                                          </p:val>
                                        </p:tav>
                                      </p:tavLst>
                                    </p:anim>
                                    <p:animEffect transition="in" filter="wipe(up)">
                                      <p:cBhvr>
                                        <p:cTn id="70" dur="500"/>
                                        <p:tgtEl>
                                          <p:spTgt spid="38"/>
                                        </p:tgtEl>
                                      </p:cBhvr>
                                    </p:animEffect>
                                  </p:childTnLst>
                                </p:cTn>
                              </p:par>
                              <p:par>
                                <p:cTn id="71" presetID="12" presetClass="entr" presetSubtype="1"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p:tgtEl>
                                          <p:spTgt spid="39"/>
                                        </p:tgtEl>
                                        <p:attrNameLst>
                                          <p:attrName>ppt_y</p:attrName>
                                        </p:attrNameLst>
                                      </p:cBhvr>
                                      <p:tavLst>
                                        <p:tav tm="0">
                                          <p:val>
                                            <p:strVal val="#ppt_y-#ppt_h*1.125000"/>
                                          </p:val>
                                        </p:tav>
                                        <p:tav tm="100000">
                                          <p:val>
                                            <p:strVal val="#ppt_y"/>
                                          </p:val>
                                        </p:tav>
                                      </p:tavLst>
                                    </p:anim>
                                    <p:animEffect transition="in" filter="wipe(down)">
                                      <p:cBhvr>
                                        <p:cTn id="7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p:bldP spid="31" grpId="0" animBg="1"/>
      <p:bldP spid="32" grpId="0" animBg="1"/>
      <p:bldP spid="33" grpId="0" animBg="1"/>
      <p:bldP spid="34" grpId="0"/>
      <p:bldP spid="35" grpId="0"/>
      <p:bldP spid="36" grpId="0"/>
      <p:bldP spid="37" grpId="0"/>
      <p:bldP spid="38" grpId="0"/>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Box 110"/>
          <p:cNvSpPr txBox="1"/>
          <p:nvPr/>
        </p:nvSpPr>
        <p:spPr>
          <a:xfrm>
            <a:off x="915035" y="1662089"/>
            <a:ext cx="1986617" cy="707668"/>
          </a:xfrm>
          <a:prstGeom prst="rect">
            <a:avLst/>
          </a:prstGeom>
          <a:noFill/>
        </p:spPr>
        <p:txBody>
          <a:bodyPr wrap="square" lIns="0" tIns="0" rIns="0" bIns="0" rtlCol="0">
            <a:spAutoFit/>
          </a:bodyPr>
          <a:lstStyle/>
          <a:p>
            <a:pPr defTabSz="913765">
              <a:defRPr/>
            </a:pPr>
            <a:r>
              <a:rPr lang="zh-CN" altLang="en-US" sz="1200" b="1" kern="0" dirty="0">
                <a:solidFill>
                  <a:schemeClr val="bg1">
                    <a:lumMod val="50000"/>
                  </a:schemeClr>
                </a:solidFill>
                <a:latin typeface="微软雅黑" panose="020B0503020204020204" pitchFamily="34" charset="-122"/>
                <a:ea typeface="微软雅黑" panose="020B0503020204020204" pitchFamily="34" charset="-122"/>
              </a:rPr>
              <a:t>详写内容</a:t>
            </a:r>
            <a:r>
              <a:rPr lang="en-US" altLang="zh-CN" sz="1200" b="1" kern="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b="1" kern="0" dirty="0">
              <a:solidFill>
                <a:schemeClr val="bg1">
                  <a:lumMod val="50000"/>
                </a:schemeClr>
              </a:solidFill>
              <a:latin typeface="微软雅黑" panose="020B0503020204020204" pitchFamily="34" charset="-122"/>
              <a:ea typeface="微软雅黑" panose="020B0503020204020204" pitchFamily="34" charset="-122"/>
            </a:endParaRPr>
          </a:p>
          <a:p>
            <a:pPr defTabSz="913765">
              <a:defRPr/>
            </a:pPr>
            <a:endParaRPr lang="en-US" altLang="zh-CN" sz="1000" kern="0" dirty="0">
              <a:solidFill>
                <a:srgbClr val="000000">
                  <a:lumMod val="65000"/>
                  <a:lumOff val="35000"/>
                </a:srgbClr>
              </a:solidFill>
              <a:latin typeface="微软雅黑" panose="020B0503020204020204" pitchFamily="34" charset="-122"/>
              <a:ea typeface="微软雅黑" panose="020B0503020204020204" pitchFamily="34" charset="-122"/>
            </a:endParaRPr>
          </a:p>
          <a:p>
            <a:pPr defTabSz="913765">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2" name="TextBox 111"/>
          <p:cNvSpPr txBox="1"/>
          <p:nvPr/>
        </p:nvSpPr>
        <p:spPr>
          <a:xfrm>
            <a:off x="6288163" y="1662089"/>
            <a:ext cx="1986618" cy="676899"/>
          </a:xfrm>
          <a:prstGeom prst="rect">
            <a:avLst/>
          </a:prstGeom>
          <a:noFill/>
        </p:spPr>
        <p:txBody>
          <a:bodyPr wrap="square" lIns="0" tIns="0" rIns="0" bIns="0" rtlCol="0">
            <a:spAutoFit/>
          </a:bodyPr>
          <a:lstStyle/>
          <a:p>
            <a:pPr defTabSz="913765">
              <a:defRPr/>
            </a:pPr>
            <a:r>
              <a:rPr lang="zh-CN" altLang="en-US" sz="1200" b="1" kern="0" dirty="0">
                <a:solidFill>
                  <a:schemeClr val="bg1">
                    <a:lumMod val="50000"/>
                  </a:schemeClr>
                </a:solidFill>
                <a:latin typeface="微软雅黑" panose="020B0503020204020204" pitchFamily="34" charset="-122"/>
                <a:ea typeface="微软雅黑" panose="020B0503020204020204" pitchFamily="34" charset="-122"/>
              </a:rPr>
              <a:t>详写内容</a:t>
            </a:r>
            <a:r>
              <a:rPr lang="en-US" altLang="zh-CN" sz="1200" b="1" kern="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b="1" kern="0" dirty="0">
              <a:solidFill>
                <a:schemeClr val="bg1">
                  <a:lumMod val="50000"/>
                </a:schemeClr>
              </a:solidFill>
              <a:latin typeface="微软雅黑" panose="020B0503020204020204" pitchFamily="34" charset="-122"/>
              <a:ea typeface="微软雅黑" panose="020B0503020204020204" pitchFamily="34" charset="-122"/>
            </a:endParaRPr>
          </a:p>
          <a:p>
            <a:pPr defTabSz="913765">
              <a:defRPr/>
            </a:pP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a:p>
            <a:pPr defTabSz="913765">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6288164" y="3148669"/>
            <a:ext cx="1986617" cy="707668"/>
          </a:xfrm>
          <a:prstGeom prst="rect">
            <a:avLst/>
          </a:prstGeom>
          <a:noFill/>
        </p:spPr>
        <p:txBody>
          <a:bodyPr wrap="square" lIns="0" tIns="0" rIns="0" bIns="0" rtlCol="0">
            <a:spAutoFit/>
          </a:bodyPr>
          <a:lstStyle/>
          <a:p>
            <a:pPr defTabSz="913765">
              <a:defRPr/>
            </a:pPr>
            <a:r>
              <a:rPr lang="zh-CN" altLang="en-US" sz="1200" b="1" kern="0" dirty="0">
                <a:solidFill>
                  <a:schemeClr val="bg1">
                    <a:lumMod val="50000"/>
                  </a:schemeClr>
                </a:solidFill>
                <a:latin typeface="微软雅黑" panose="020B0503020204020204" pitchFamily="34" charset="-122"/>
                <a:ea typeface="微软雅黑" panose="020B0503020204020204" pitchFamily="34" charset="-122"/>
              </a:rPr>
              <a:t>详写内容</a:t>
            </a:r>
            <a:r>
              <a:rPr lang="en-US" altLang="zh-CN" sz="1200" b="1" kern="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b="1" kern="0" dirty="0">
              <a:solidFill>
                <a:schemeClr val="bg1">
                  <a:lumMod val="50000"/>
                </a:schemeClr>
              </a:solidFill>
              <a:latin typeface="微软雅黑" panose="020B0503020204020204" pitchFamily="34" charset="-122"/>
              <a:ea typeface="微软雅黑" panose="020B0503020204020204" pitchFamily="34" charset="-122"/>
            </a:endParaRPr>
          </a:p>
          <a:p>
            <a:pPr defTabSz="913765">
              <a:defRPr/>
            </a:pPr>
            <a:endParaRPr lang="en-US" altLang="zh-CN" sz="1000" kern="0" dirty="0">
              <a:solidFill>
                <a:srgbClr val="000000">
                  <a:lumMod val="65000"/>
                  <a:lumOff val="35000"/>
                </a:srgbClr>
              </a:solidFill>
              <a:latin typeface="微软雅黑" panose="020B0503020204020204" pitchFamily="34" charset="-122"/>
              <a:ea typeface="微软雅黑" panose="020B0503020204020204" pitchFamily="34" charset="-122"/>
            </a:endParaRPr>
          </a:p>
          <a:p>
            <a:pPr defTabSz="913765">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4" name="TextBox 113"/>
          <p:cNvSpPr txBox="1"/>
          <p:nvPr/>
        </p:nvSpPr>
        <p:spPr>
          <a:xfrm>
            <a:off x="915035" y="3148669"/>
            <a:ext cx="1986617" cy="707668"/>
          </a:xfrm>
          <a:prstGeom prst="rect">
            <a:avLst/>
          </a:prstGeom>
          <a:noFill/>
        </p:spPr>
        <p:txBody>
          <a:bodyPr wrap="square" lIns="0" tIns="0" rIns="0" bIns="0" rtlCol="0">
            <a:spAutoFit/>
          </a:bodyPr>
          <a:lstStyle/>
          <a:p>
            <a:pPr defTabSz="913765">
              <a:defRPr/>
            </a:pPr>
            <a:r>
              <a:rPr lang="zh-CN" altLang="en-US" sz="1200" b="1" kern="0" dirty="0">
                <a:solidFill>
                  <a:schemeClr val="bg1">
                    <a:lumMod val="50000"/>
                  </a:schemeClr>
                </a:solidFill>
                <a:latin typeface="微软雅黑" panose="020B0503020204020204" pitchFamily="34" charset="-122"/>
                <a:ea typeface="微软雅黑" panose="020B0503020204020204" pitchFamily="34" charset="-122"/>
              </a:rPr>
              <a:t>详写内容</a:t>
            </a:r>
            <a:r>
              <a:rPr lang="en-US" altLang="zh-CN" sz="1200" b="1" kern="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b="1" kern="0" dirty="0">
              <a:solidFill>
                <a:schemeClr val="bg1">
                  <a:lumMod val="50000"/>
                </a:schemeClr>
              </a:solidFill>
              <a:latin typeface="微软雅黑" panose="020B0503020204020204" pitchFamily="34" charset="-122"/>
              <a:ea typeface="微软雅黑" panose="020B0503020204020204" pitchFamily="34" charset="-122"/>
            </a:endParaRPr>
          </a:p>
          <a:p>
            <a:pPr defTabSz="913765">
              <a:defRPr/>
            </a:pPr>
            <a:endParaRPr lang="en-US" altLang="zh-CN" sz="1000" kern="0" dirty="0">
              <a:solidFill>
                <a:srgbClr val="000000">
                  <a:lumMod val="65000"/>
                  <a:lumOff val="35000"/>
                </a:srgbClr>
              </a:solidFill>
              <a:latin typeface="微软雅黑" panose="020B0503020204020204" pitchFamily="34" charset="-122"/>
              <a:ea typeface="微软雅黑" panose="020B0503020204020204" pitchFamily="34" charset="-122"/>
            </a:endParaRPr>
          </a:p>
          <a:p>
            <a:pPr defTabSz="913765">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14"/>
          <p:cNvGrpSpPr/>
          <p:nvPr/>
        </p:nvGrpSpPr>
        <p:grpSpPr>
          <a:xfrm>
            <a:off x="3239780" y="1418988"/>
            <a:ext cx="2752391" cy="2752469"/>
            <a:chOff x="3218020" y="2137420"/>
            <a:chExt cx="2752869" cy="2753319"/>
          </a:xfrm>
        </p:grpSpPr>
        <p:sp>
          <p:nvSpPr>
            <p:cNvPr id="116"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3"/>
            </a:solidFill>
            <a:ln w="25400" cap="flat" cmpd="sng" algn="ctr">
              <a:noFill/>
              <a:prstDash val="solid"/>
            </a:ln>
            <a:effectLst/>
          </p:spPr>
          <p:txBody>
            <a:bodyPr rtlCol="0" anchor="ctr"/>
            <a:lstStyle/>
            <a:p>
              <a:pPr algn="ctr" defTabSz="913765">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117"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4"/>
            </a:solidFill>
            <a:ln w="25400" cap="flat" cmpd="sng" algn="ctr">
              <a:noFill/>
              <a:prstDash val="solid"/>
            </a:ln>
            <a:effectLst/>
          </p:spPr>
          <p:txBody>
            <a:bodyPr rtlCol="0" anchor="ctr"/>
            <a:lstStyle/>
            <a:p>
              <a:pPr algn="ctr" defTabSz="913765">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118"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1"/>
            </a:solidFill>
            <a:ln w="25400" cap="flat" cmpd="sng" algn="ctr">
              <a:noFill/>
              <a:prstDash val="solid"/>
            </a:ln>
            <a:effectLst/>
          </p:spPr>
          <p:txBody>
            <a:bodyPr rtlCol="0" anchor="ctr"/>
            <a:lstStyle/>
            <a:p>
              <a:pPr algn="ctr" defTabSz="913765">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119"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2"/>
            </a:solidFill>
            <a:ln w="25400" cap="flat" cmpd="sng" algn="ctr">
              <a:noFill/>
              <a:prstDash val="solid"/>
            </a:ln>
            <a:effectLst/>
          </p:spPr>
          <p:txBody>
            <a:bodyPr rtlCol="0" anchor="ctr"/>
            <a:lstStyle/>
            <a:p>
              <a:pPr algn="ctr" defTabSz="913765">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122" name="TextBox 121"/>
            <p:cNvSpPr txBox="1"/>
            <p:nvPr/>
          </p:nvSpPr>
          <p:spPr>
            <a:xfrm>
              <a:off x="3463304" y="2604739"/>
              <a:ext cx="884467" cy="276999"/>
            </a:xfrm>
            <a:prstGeom prst="rect">
              <a:avLst/>
            </a:prstGeom>
            <a:noFill/>
          </p:spPr>
          <p:txBody>
            <a:bodyPr wrap="square" lIns="0" tIns="0" rIns="0" bIns="0" rtlCol="0">
              <a:spAutoFit/>
            </a:bodyPr>
            <a:lstStyle/>
            <a:p>
              <a:pPr algn="ctr" defTabSz="913765">
                <a:defRPr/>
              </a:pPr>
              <a:r>
                <a:rPr lang="zh-CN" altLang="en-US" b="1" kern="0" dirty="0" smtClean="0">
                  <a:solidFill>
                    <a:sysClr val="window" lastClr="FFFFFF"/>
                  </a:solidFill>
                  <a:latin typeface="微软雅黑" panose="020B0503020204020204" pitchFamily="34" charset="-122"/>
                  <a:ea typeface="微软雅黑" panose="020B0503020204020204" pitchFamily="34" charset="-122"/>
                </a:rPr>
                <a:t>优势</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123" name="TextBox 122"/>
            <p:cNvSpPr txBox="1"/>
            <p:nvPr/>
          </p:nvSpPr>
          <p:spPr>
            <a:xfrm>
              <a:off x="4784238" y="2585629"/>
              <a:ext cx="815013" cy="276999"/>
            </a:xfrm>
            <a:prstGeom prst="rect">
              <a:avLst/>
            </a:prstGeom>
            <a:noFill/>
          </p:spPr>
          <p:txBody>
            <a:bodyPr wrap="square" lIns="0" tIns="0" rIns="0" bIns="0" rtlCol="0">
              <a:spAutoFit/>
            </a:bodyPr>
            <a:lstStyle/>
            <a:p>
              <a:pPr algn="ctr" defTabSz="913765">
                <a:defRPr/>
              </a:pPr>
              <a:r>
                <a:rPr lang="zh-CN" altLang="en-US" b="1" kern="0" dirty="0" smtClean="0">
                  <a:solidFill>
                    <a:sysClr val="window" lastClr="FFFFFF"/>
                  </a:solidFill>
                  <a:latin typeface="微软雅黑" panose="020B0503020204020204" pitchFamily="34" charset="-122"/>
                  <a:ea typeface="微软雅黑" panose="020B0503020204020204" pitchFamily="34" charset="-122"/>
                </a:rPr>
                <a:t>机遇</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124" name="TextBox 123"/>
            <p:cNvSpPr txBox="1"/>
            <p:nvPr/>
          </p:nvSpPr>
          <p:spPr>
            <a:xfrm>
              <a:off x="3506168" y="3943238"/>
              <a:ext cx="911515" cy="276999"/>
            </a:xfrm>
            <a:prstGeom prst="rect">
              <a:avLst/>
            </a:prstGeom>
            <a:noFill/>
          </p:spPr>
          <p:txBody>
            <a:bodyPr wrap="square" lIns="0" tIns="0" rIns="0" bIns="0" rtlCol="0">
              <a:spAutoFit/>
            </a:bodyPr>
            <a:lstStyle/>
            <a:p>
              <a:pPr algn="ctr" defTabSz="913765">
                <a:defRPr/>
              </a:pPr>
              <a:r>
                <a:rPr lang="zh-CN" altLang="en-US" b="1" kern="0" dirty="0" smtClean="0">
                  <a:solidFill>
                    <a:sysClr val="window" lastClr="FFFFFF"/>
                  </a:solidFill>
                  <a:latin typeface="微软雅黑" panose="020B0503020204020204" pitchFamily="34" charset="-122"/>
                  <a:ea typeface="微软雅黑" panose="020B0503020204020204" pitchFamily="34" charset="-122"/>
                </a:rPr>
                <a:t>挑战</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4881641" y="3886086"/>
              <a:ext cx="842487" cy="276999"/>
            </a:xfrm>
            <a:prstGeom prst="rect">
              <a:avLst/>
            </a:prstGeom>
            <a:noFill/>
          </p:spPr>
          <p:txBody>
            <a:bodyPr wrap="square" lIns="0" tIns="0" rIns="0" bIns="0" rtlCol="0">
              <a:spAutoFit/>
            </a:bodyPr>
            <a:lstStyle/>
            <a:p>
              <a:pPr algn="ctr" defTabSz="913765">
                <a:defRPr/>
              </a:pPr>
              <a:r>
                <a:rPr lang="zh-CN" altLang="en-US" b="1" kern="0" dirty="0" smtClean="0">
                  <a:solidFill>
                    <a:sysClr val="window" lastClr="FFFFFF"/>
                  </a:solidFill>
                  <a:latin typeface="微软雅黑" panose="020B0503020204020204" pitchFamily="34" charset="-122"/>
                  <a:ea typeface="微软雅黑" panose="020B0503020204020204" pitchFamily="34" charset="-122"/>
                </a:rPr>
                <a:t>劣势</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4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8" presetClass="emph" presetSubtype="0" fill="hold" nodeType="withEffect">
                                  <p:stCondLst>
                                    <p:cond delay="0"/>
                                  </p:stCondLst>
                                  <p:childTnLst>
                                    <p:animRot by="21600000">
                                      <p:cBhvr>
                                        <p:cTn id="11" dur="1000" fill="hold"/>
                                        <p:tgtEl>
                                          <p:spTgt spid="2"/>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11"/>
                                        </p:tgtEl>
                                        <p:attrNameLst>
                                          <p:attrName>style.visibility</p:attrName>
                                        </p:attrNameLst>
                                      </p:cBhvr>
                                      <p:to>
                                        <p:strVal val="visible"/>
                                      </p:to>
                                    </p:set>
                                    <p:anim calcmode="lin" valueType="num">
                                      <p:cBhvr additive="base">
                                        <p:cTn id="15" dur="500" fill="hold"/>
                                        <p:tgtEl>
                                          <p:spTgt spid="111"/>
                                        </p:tgtEl>
                                        <p:attrNameLst>
                                          <p:attrName>ppt_x</p:attrName>
                                        </p:attrNameLst>
                                      </p:cBhvr>
                                      <p:tavLst>
                                        <p:tav tm="0">
                                          <p:val>
                                            <p:strVal val="0-#ppt_w/2"/>
                                          </p:val>
                                        </p:tav>
                                        <p:tav tm="100000">
                                          <p:val>
                                            <p:strVal val="#ppt_x"/>
                                          </p:val>
                                        </p:tav>
                                      </p:tavLst>
                                    </p:anim>
                                    <p:anim calcmode="lin" valueType="num">
                                      <p:cBhvr additive="base">
                                        <p:cTn id="16" dur="500" fill="hold"/>
                                        <p:tgtEl>
                                          <p:spTgt spid="11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fill="hold"/>
                                        <p:tgtEl>
                                          <p:spTgt spid="112"/>
                                        </p:tgtEl>
                                        <p:attrNameLst>
                                          <p:attrName>ppt_x</p:attrName>
                                        </p:attrNameLst>
                                      </p:cBhvr>
                                      <p:tavLst>
                                        <p:tav tm="0">
                                          <p:val>
                                            <p:strVal val="1+#ppt_w/2"/>
                                          </p:val>
                                        </p:tav>
                                        <p:tav tm="100000">
                                          <p:val>
                                            <p:strVal val="#ppt_x"/>
                                          </p:val>
                                        </p:tav>
                                      </p:tavLst>
                                    </p:anim>
                                    <p:anim calcmode="lin" valueType="num">
                                      <p:cBhvr additive="base">
                                        <p:cTn id="20" dur="500" fill="hold"/>
                                        <p:tgtEl>
                                          <p:spTgt spid="1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13"/>
                                        </p:tgtEl>
                                        <p:attrNameLst>
                                          <p:attrName>style.visibility</p:attrName>
                                        </p:attrNameLst>
                                      </p:cBhvr>
                                      <p:to>
                                        <p:strVal val="visible"/>
                                      </p:to>
                                    </p:set>
                                    <p:anim calcmode="lin" valueType="num">
                                      <p:cBhvr additive="base">
                                        <p:cTn id="23" dur="500" fill="hold"/>
                                        <p:tgtEl>
                                          <p:spTgt spid="113"/>
                                        </p:tgtEl>
                                        <p:attrNameLst>
                                          <p:attrName>ppt_x</p:attrName>
                                        </p:attrNameLst>
                                      </p:cBhvr>
                                      <p:tavLst>
                                        <p:tav tm="0">
                                          <p:val>
                                            <p:strVal val="1+#ppt_w/2"/>
                                          </p:val>
                                        </p:tav>
                                        <p:tav tm="100000">
                                          <p:val>
                                            <p:strVal val="#ppt_x"/>
                                          </p:val>
                                        </p:tav>
                                      </p:tavLst>
                                    </p:anim>
                                    <p:anim calcmode="lin" valueType="num">
                                      <p:cBhvr additive="base">
                                        <p:cTn id="24" dur="500" fill="hold"/>
                                        <p:tgtEl>
                                          <p:spTgt spid="1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 calcmode="lin" valueType="num">
                                      <p:cBhvr additive="base">
                                        <p:cTn id="27" dur="500" fill="hold"/>
                                        <p:tgtEl>
                                          <p:spTgt spid="114"/>
                                        </p:tgtEl>
                                        <p:attrNameLst>
                                          <p:attrName>ppt_x</p:attrName>
                                        </p:attrNameLst>
                                      </p:cBhvr>
                                      <p:tavLst>
                                        <p:tav tm="0">
                                          <p:val>
                                            <p:strVal val="0-#ppt_w/2"/>
                                          </p:val>
                                        </p:tav>
                                        <p:tav tm="100000">
                                          <p:val>
                                            <p:strVal val="#ppt_x"/>
                                          </p:val>
                                        </p:tav>
                                      </p:tavLst>
                                    </p:anim>
                                    <p:anim calcmode="lin" valueType="num">
                                      <p:cBhvr additive="base">
                                        <p:cTn id="28" dur="500" fill="hold"/>
                                        <p:tgtEl>
                                          <p:spTgt spid="1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4"/>
          <p:cNvGrpSpPr/>
          <p:nvPr/>
        </p:nvGrpSpPr>
        <p:grpSpPr>
          <a:xfrm>
            <a:off x="786246" y="2086760"/>
            <a:ext cx="4445582" cy="626987"/>
            <a:chOff x="669540" y="2255926"/>
            <a:chExt cx="4446354" cy="627181"/>
          </a:xfrm>
        </p:grpSpPr>
        <p:sp>
          <p:nvSpPr>
            <p:cNvPr id="76" name="矩形 75"/>
            <p:cNvSpPr/>
            <p:nvPr/>
          </p:nvSpPr>
          <p:spPr>
            <a:xfrm>
              <a:off x="720388" y="2636578"/>
              <a:ext cx="3496656" cy="246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12"/>
            <p:cNvSpPr txBox="1"/>
            <p:nvPr/>
          </p:nvSpPr>
          <p:spPr>
            <a:xfrm>
              <a:off x="669540" y="2255926"/>
              <a:ext cx="1452703" cy="276999"/>
            </a:xfrm>
            <a:prstGeom prst="rect">
              <a:avLst/>
            </a:prstGeom>
            <a:noFill/>
          </p:spPr>
          <p:txBody>
            <a:bodyPr wrap="squar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第二季度</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 name="组合 78"/>
          <p:cNvGrpSpPr/>
          <p:nvPr/>
        </p:nvGrpSpPr>
        <p:grpSpPr>
          <a:xfrm>
            <a:off x="786246" y="2848525"/>
            <a:ext cx="4445582" cy="617578"/>
            <a:chOff x="669540" y="3085713"/>
            <a:chExt cx="4446354" cy="617769"/>
          </a:xfrm>
        </p:grpSpPr>
        <p:sp>
          <p:nvSpPr>
            <p:cNvPr id="81" name="矩形 80"/>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13"/>
            <p:cNvSpPr txBox="1"/>
            <p:nvPr/>
          </p:nvSpPr>
          <p:spPr>
            <a:xfrm>
              <a:off x="669540" y="3085713"/>
              <a:ext cx="1452703" cy="276999"/>
            </a:xfrm>
            <a:prstGeom prst="rect">
              <a:avLst/>
            </a:prstGeom>
            <a:noFill/>
          </p:spPr>
          <p:txBody>
            <a:bodyPr wrap="squar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第三季度</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矩形 82"/>
            <p:cNvSpPr/>
            <p:nvPr/>
          </p:nvSpPr>
          <p:spPr>
            <a:xfrm>
              <a:off x="720388" y="3456952"/>
              <a:ext cx="2346513" cy="2465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83"/>
          <p:cNvGrpSpPr/>
          <p:nvPr/>
        </p:nvGrpSpPr>
        <p:grpSpPr>
          <a:xfrm>
            <a:off x="786246" y="3678054"/>
            <a:ext cx="4445582" cy="612570"/>
            <a:chOff x="669540" y="3915498"/>
            <a:chExt cx="4446354" cy="612759"/>
          </a:xfrm>
        </p:grpSpPr>
        <p:sp>
          <p:nvSpPr>
            <p:cNvPr id="85" name="文本框 14"/>
            <p:cNvSpPr txBox="1"/>
            <p:nvPr/>
          </p:nvSpPr>
          <p:spPr>
            <a:xfrm>
              <a:off x="669540" y="3915498"/>
              <a:ext cx="1452703" cy="276999"/>
            </a:xfrm>
            <a:prstGeom prst="rect">
              <a:avLst/>
            </a:prstGeom>
            <a:noFill/>
          </p:spPr>
          <p:txBody>
            <a:bodyPr wrap="squar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第四季度</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6" name="矩形 85"/>
            <p:cNvSpPr/>
            <p:nvPr/>
          </p:nvSpPr>
          <p:spPr>
            <a:xfrm>
              <a:off x="720387" y="4281728"/>
              <a:ext cx="3938308" cy="2465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94"/>
          <p:cNvGrpSpPr/>
          <p:nvPr/>
        </p:nvGrpSpPr>
        <p:grpSpPr>
          <a:xfrm>
            <a:off x="4564032" y="3573230"/>
            <a:ext cx="445585" cy="458657"/>
            <a:chOff x="5939521" y="4572770"/>
            <a:chExt cx="594216" cy="550559"/>
          </a:xfrm>
        </p:grpSpPr>
        <p:grpSp>
          <p:nvGrpSpPr>
            <p:cNvPr id="6" name="组合 95"/>
            <p:cNvGrpSpPr/>
            <p:nvPr/>
          </p:nvGrpSpPr>
          <p:grpSpPr>
            <a:xfrm>
              <a:off x="5942984" y="4572770"/>
              <a:ext cx="541778" cy="550559"/>
              <a:chOff x="6511364" y="4028283"/>
              <a:chExt cx="830997" cy="844465"/>
            </a:xfrm>
          </p:grpSpPr>
          <p:sp>
            <p:nvSpPr>
              <p:cNvPr id="98" name="椭圆 97"/>
              <p:cNvSpPr/>
              <p:nvPr/>
            </p:nvSpPr>
            <p:spPr>
              <a:xfrm>
                <a:off x="6511364" y="4028283"/>
                <a:ext cx="830997" cy="7608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等腰三角形 98"/>
              <p:cNvSpPr/>
              <p:nvPr/>
            </p:nvSpPr>
            <p:spPr>
              <a:xfrm rot="10800000">
                <a:off x="6746646" y="4562030"/>
                <a:ext cx="360433" cy="31071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97" name="文本框 17"/>
            <p:cNvSpPr txBox="1"/>
            <p:nvPr/>
          </p:nvSpPr>
          <p:spPr>
            <a:xfrm>
              <a:off x="5939521" y="4603249"/>
              <a:ext cx="594216" cy="406265"/>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99"/>
          <p:cNvGrpSpPr/>
          <p:nvPr/>
        </p:nvGrpSpPr>
        <p:grpSpPr>
          <a:xfrm>
            <a:off x="4171409" y="2102258"/>
            <a:ext cx="381515" cy="355038"/>
            <a:chOff x="5564037" y="3542535"/>
            <a:chExt cx="508775" cy="426178"/>
          </a:xfrm>
        </p:grpSpPr>
        <p:grpSp>
          <p:nvGrpSpPr>
            <p:cNvPr id="8" name="组合 100"/>
            <p:cNvGrpSpPr/>
            <p:nvPr/>
          </p:nvGrpSpPr>
          <p:grpSpPr>
            <a:xfrm>
              <a:off x="5570386" y="3542535"/>
              <a:ext cx="414733" cy="426178"/>
              <a:chOff x="6511364" y="4018820"/>
              <a:chExt cx="830997" cy="853928"/>
            </a:xfrm>
            <a:solidFill>
              <a:srgbClr val="E74C2E"/>
            </a:solidFill>
          </p:grpSpPr>
          <p:sp>
            <p:nvSpPr>
              <p:cNvPr id="103" name="椭圆 102"/>
              <p:cNvSpPr/>
              <p:nvPr/>
            </p:nvSpPr>
            <p:spPr>
              <a:xfrm>
                <a:off x="6511364" y="4018820"/>
                <a:ext cx="830997" cy="7703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等腰三角形 103"/>
              <p:cNvSpPr/>
              <p:nvPr/>
            </p:nvSpPr>
            <p:spPr>
              <a:xfrm rot="10800000">
                <a:off x="6746646" y="4562030"/>
                <a:ext cx="360433" cy="31071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2" name="文本框 50"/>
            <p:cNvSpPr txBox="1"/>
            <p:nvPr/>
          </p:nvSpPr>
          <p:spPr>
            <a:xfrm>
              <a:off x="5564037" y="3595874"/>
              <a:ext cx="508775"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85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104"/>
          <p:cNvGrpSpPr/>
          <p:nvPr/>
        </p:nvGrpSpPr>
        <p:grpSpPr>
          <a:xfrm>
            <a:off x="2936527" y="2848525"/>
            <a:ext cx="450290" cy="362007"/>
            <a:chOff x="5448813" y="3534170"/>
            <a:chExt cx="600490" cy="434542"/>
          </a:xfrm>
        </p:grpSpPr>
        <p:grpSp>
          <p:nvGrpSpPr>
            <p:cNvPr id="10" name="组合 105"/>
            <p:cNvGrpSpPr/>
            <p:nvPr/>
          </p:nvGrpSpPr>
          <p:grpSpPr>
            <a:xfrm>
              <a:off x="5570386" y="3534170"/>
              <a:ext cx="414733" cy="434542"/>
              <a:chOff x="6511364" y="4002061"/>
              <a:chExt cx="830997" cy="870687"/>
            </a:xfrm>
            <a:solidFill>
              <a:srgbClr val="E74C2E"/>
            </a:solidFill>
          </p:grpSpPr>
          <p:sp>
            <p:nvSpPr>
              <p:cNvPr id="108" name="椭圆 107"/>
              <p:cNvSpPr/>
              <p:nvPr/>
            </p:nvSpPr>
            <p:spPr>
              <a:xfrm>
                <a:off x="6511364" y="4002061"/>
                <a:ext cx="830997" cy="7870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0800000">
                <a:off x="6746646" y="4562030"/>
                <a:ext cx="360433" cy="31071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7" name="文本框 55"/>
            <p:cNvSpPr txBox="1"/>
            <p:nvPr/>
          </p:nvSpPr>
          <p:spPr>
            <a:xfrm>
              <a:off x="5448813" y="3585481"/>
              <a:ext cx="600490" cy="295465"/>
            </a:xfrm>
            <a:prstGeom prst="rect">
              <a:avLst/>
            </a:prstGeom>
            <a:noFill/>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65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9"/>
          <p:cNvGrpSpPr/>
          <p:nvPr/>
        </p:nvGrpSpPr>
        <p:grpSpPr>
          <a:xfrm>
            <a:off x="3463733" y="1333524"/>
            <a:ext cx="389549" cy="353236"/>
            <a:chOff x="5551177" y="3544696"/>
            <a:chExt cx="519489" cy="424014"/>
          </a:xfrm>
        </p:grpSpPr>
        <p:grpSp>
          <p:nvGrpSpPr>
            <p:cNvPr id="12" name="组合 110"/>
            <p:cNvGrpSpPr/>
            <p:nvPr/>
          </p:nvGrpSpPr>
          <p:grpSpPr>
            <a:xfrm>
              <a:off x="5570386" y="3544696"/>
              <a:ext cx="414733" cy="424014"/>
              <a:chOff x="6511364" y="4023155"/>
              <a:chExt cx="830997" cy="849593"/>
            </a:xfrm>
            <a:solidFill>
              <a:srgbClr val="E74C2E"/>
            </a:solidFill>
          </p:grpSpPr>
          <p:sp>
            <p:nvSpPr>
              <p:cNvPr id="113" name="椭圆 112"/>
              <p:cNvSpPr/>
              <p:nvPr/>
            </p:nvSpPr>
            <p:spPr>
              <a:xfrm>
                <a:off x="6511364" y="4023155"/>
                <a:ext cx="830997" cy="765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113"/>
              <p:cNvSpPr/>
              <p:nvPr/>
            </p:nvSpPr>
            <p:spPr>
              <a:xfrm rot="10800000">
                <a:off x="6746646" y="4562030"/>
                <a:ext cx="360433" cy="31071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12" name="文本框 10"/>
            <p:cNvSpPr txBox="1"/>
            <p:nvPr/>
          </p:nvSpPr>
          <p:spPr>
            <a:xfrm>
              <a:off x="5551177" y="3598038"/>
              <a:ext cx="519489" cy="295465"/>
            </a:xfrm>
            <a:prstGeom prst="rect">
              <a:avLst/>
            </a:prstGeom>
            <a:noFill/>
          </p:spPr>
          <p:txBody>
            <a:bodyPr wrap="square" rtlCol="0">
              <a:spAutoFit/>
            </a:bodyPr>
            <a:lstStyle/>
            <a:p>
              <a:r>
                <a:rPr lang="en-US" altLang="zh-CN" sz="1000" dirty="0" smtClean="0">
                  <a:solidFill>
                    <a:schemeClr val="bg1"/>
                  </a:solidFill>
                  <a:latin typeface="微软雅黑" panose="020B0503020204020204" pitchFamily="34" charset="-122"/>
                  <a:ea typeface="微软雅黑" panose="020B0503020204020204" pitchFamily="34" charset="-122"/>
                </a:rPr>
                <a:t>70</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14"/>
          <p:cNvGrpSpPr/>
          <p:nvPr/>
        </p:nvGrpSpPr>
        <p:grpSpPr>
          <a:xfrm>
            <a:off x="786246" y="1276750"/>
            <a:ext cx="4445582" cy="675271"/>
            <a:chOff x="669540" y="1381284"/>
            <a:chExt cx="4446354" cy="675479"/>
          </a:xfrm>
        </p:grpSpPr>
        <p:sp>
          <p:nvSpPr>
            <p:cNvPr id="116" name="矩形 115"/>
            <p:cNvSpPr/>
            <p:nvPr/>
          </p:nvSpPr>
          <p:spPr>
            <a:xfrm>
              <a:off x="720388" y="1810234"/>
              <a:ext cx="2803712" cy="2465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文本框 11"/>
            <p:cNvSpPr txBox="1"/>
            <p:nvPr/>
          </p:nvSpPr>
          <p:spPr>
            <a:xfrm>
              <a:off x="669540" y="1381284"/>
              <a:ext cx="1452703" cy="276999"/>
            </a:xfrm>
            <a:prstGeom prst="rect">
              <a:avLst/>
            </a:prstGeom>
            <a:noFill/>
          </p:spPr>
          <p:txBody>
            <a:bodyPr wrap="squar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第一季度</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8" name="矩形 117"/>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TextBox 22"/>
          <p:cNvSpPr txBox="1"/>
          <p:nvPr/>
        </p:nvSpPr>
        <p:spPr>
          <a:xfrm>
            <a:off x="5679251" y="1943280"/>
            <a:ext cx="3000024" cy="509649"/>
          </a:xfrm>
          <a:prstGeom prst="rect">
            <a:avLst/>
          </a:prstGeom>
          <a:noFill/>
        </p:spPr>
        <p:txBody>
          <a:bodyPr wrap="square" lIns="65808" tIns="32904" rIns="65808" bIns="3290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defRPr/>
            </a:pPr>
            <a:r>
              <a:rPr lang="zh-CN" altLang="en-US" sz="800" kern="0" noProof="1">
                <a:solidFill>
                  <a:schemeClr val="bg1">
                    <a:lumMod val="50000"/>
                  </a:schemeClr>
                </a:solidFill>
              </a:rPr>
              <a:t>您的内容打在这里，或者通过复制您的文本后，在此框中选择粘贴，并选择只保留文字您的内容打在这里，或者通过复制您的文本后，在此框中选择粘贴，并选择只保留文字。</a:t>
            </a:r>
            <a:endParaRPr lang="en-US" altLang="zh-CN" sz="800" kern="0" noProof="1">
              <a:solidFill>
                <a:schemeClr val="bg1">
                  <a:lumMod val="50000"/>
                </a:schemeClr>
              </a:solidFill>
            </a:endParaRPr>
          </a:p>
        </p:txBody>
      </p:sp>
      <p:sp>
        <p:nvSpPr>
          <p:cNvPr id="120" name="TextBox 119"/>
          <p:cNvSpPr txBox="1"/>
          <p:nvPr/>
        </p:nvSpPr>
        <p:spPr>
          <a:xfrm>
            <a:off x="5679251" y="1670050"/>
            <a:ext cx="2971284" cy="253828"/>
          </a:xfrm>
          <a:prstGeom prst="rect">
            <a:avLst/>
          </a:prstGeom>
          <a:noFill/>
        </p:spPr>
        <p:txBody>
          <a:bodyPr wrap="square" lIns="68550" tIns="34275" rIns="68550" bIns="34275" rtlCol="0">
            <a:spAutoFit/>
          </a:bodyPr>
          <a:lstStyle/>
          <a:p>
            <a:pPr algn="l"/>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点击添加标题文字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1" name="TextBox 120"/>
          <p:cNvSpPr txBox="1"/>
          <p:nvPr/>
        </p:nvSpPr>
        <p:spPr>
          <a:xfrm>
            <a:off x="5603064" y="3233390"/>
            <a:ext cx="2971284" cy="284595"/>
          </a:xfrm>
          <a:prstGeom prst="rect">
            <a:avLst/>
          </a:prstGeom>
          <a:noFill/>
        </p:spPr>
        <p:txBody>
          <a:bodyPr wrap="square" lIns="68550" tIns="34275" rIns="68550" bIns="34275" rtlCol="0">
            <a:spAutoFit/>
          </a:bodyPr>
          <a:lstStyle/>
          <a:p>
            <a:pPr algn="l"/>
            <a:r>
              <a:rPr lang="zh-CN" altLang="en-US" sz="1400" b="1" dirty="0" smtClean="0">
                <a:solidFill>
                  <a:schemeClr val="bg1">
                    <a:lumMod val="50000"/>
                  </a:schemeClr>
                </a:solidFill>
                <a:latin typeface="微软雅黑" panose="020B0503020204020204" pitchFamily="34" charset="-122"/>
                <a:ea typeface="微软雅黑" panose="020B0503020204020204" pitchFamily="34" charset="-122"/>
              </a:rPr>
              <a:t>全年总额：</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5603064" y="3533632"/>
            <a:ext cx="2971284" cy="684582"/>
          </a:xfrm>
          <a:prstGeom prst="rect">
            <a:avLst/>
          </a:prstGeom>
          <a:noFill/>
        </p:spPr>
        <p:txBody>
          <a:bodyPr wrap="square" lIns="68550" tIns="34275" rIns="68550" bIns="34275" rtlCol="0">
            <a:spAutoFit/>
          </a:bodyPr>
          <a:lstStyle/>
          <a:p>
            <a:pPr algn="l"/>
            <a:r>
              <a:rPr lang="en-US" altLang="zh-CN" sz="4000" dirty="0" smtClean="0">
                <a:solidFill>
                  <a:schemeClr val="bg1">
                    <a:lumMod val="50000"/>
                  </a:schemeClr>
                </a:solidFill>
                <a:latin typeface="Impact" panose="020B0806030902050204" pitchFamily="34" charset="0"/>
                <a:ea typeface="微软雅黑" panose="020B0503020204020204" pitchFamily="34" charset="-122"/>
              </a:rPr>
              <a:t>23,812,969</a:t>
            </a:r>
            <a:endParaRPr lang="zh-CN" altLang="en-US" sz="4000" dirty="0">
              <a:solidFill>
                <a:schemeClr val="bg1">
                  <a:lumMod val="50000"/>
                </a:schemeClr>
              </a:solidFill>
              <a:latin typeface="Impact" panose="020B0806030902050204" pitchFamily="34" charset="0"/>
              <a:ea typeface="微软雅黑" panose="020B0503020204020204" pitchFamily="34" charset="-122"/>
            </a:endParaRPr>
          </a:p>
        </p:txBody>
      </p:sp>
    </p:spTree>
  </p:cSld>
  <p:clrMapOvr>
    <a:masterClrMapping/>
  </p:clrMapOvr>
  <p:transition spd="med" advClick="0" advTm="9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0-#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0-#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anim calcmode="lin" valueType="num">
                                      <p:cBhvr>
                                        <p:cTn id="35" dur="500" fill="hold"/>
                                        <p:tgtEl>
                                          <p:spTgt spid="9"/>
                                        </p:tgtEl>
                                        <p:attrNameLst>
                                          <p:attrName>ppt_x</p:attrName>
                                        </p:attrNameLst>
                                      </p:cBhvr>
                                      <p:tavLst>
                                        <p:tav tm="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 presetClass="entr" presetSubtype="8"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0-#ppt_w/2"/>
                                          </p:val>
                                        </p:tav>
                                        <p:tav tm="100000">
                                          <p:val>
                                            <p:strVal val="#ppt_x"/>
                                          </p:val>
                                        </p:tav>
                                      </p:tavLst>
                                    </p:anim>
                                    <p:anim calcmode="lin" valueType="num">
                                      <p:cBhvr additive="base">
                                        <p:cTn id="41" dur="500" fill="hold"/>
                                        <p:tgtEl>
                                          <p:spTgt spid="4"/>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42" presetClass="entr" presetSubtype="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anim calcmode="lin" valueType="num">
                                      <p:cBhvr>
                                        <p:cTn id="46" dur="500" fill="hold"/>
                                        <p:tgtEl>
                                          <p:spTgt spid="5"/>
                                        </p:tgtEl>
                                        <p:attrNameLst>
                                          <p:attrName>ppt_x</p:attrName>
                                        </p:attrNameLst>
                                      </p:cBhvr>
                                      <p:tavLst>
                                        <p:tav tm="0">
                                          <p:val>
                                            <p:strVal val="#ppt_x"/>
                                          </p:val>
                                        </p:tav>
                                        <p:tav tm="100000">
                                          <p:val>
                                            <p:strVal val="#ppt_x"/>
                                          </p:val>
                                        </p:tav>
                                      </p:tavLst>
                                    </p:anim>
                                    <p:anim calcmode="lin" valueType="num">
                                      <p:cBhvr>
                                        <p:cTn id="47" dur="500" fill="hold"/>
                                        <p:tgtEl>
                                          <p:spTgt spid="5"/>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Effect transition="in" filter="wipe(left)">
                                      <p:cBhvr>
                                        <p:cTn id="51" dur="500"/>
                                        <p:tgtEl>
                                          <p:spTgt spid="120"/>
                                        </p:tgtEl>
                                      </p:cBhvr>
                                    </p:animEffect>
                                  </p:childTnLst>
                                </p:cTn>
                              </p:par>
                            </p:childTnLst>
                          </p:cTn>
                        </p:par>
                        <p:par>
                          <p:cTn id="52" fill="hold">
                            <p:stCondLst>
                              <p:cond delay="4500"/>
                            </p:stCondLst>
                            <p:childTnLst>
                              <p:par>
                                <p:cTn id="53" presetID="16" presetClass="entr" presetSubtype="21" fill="hold" grpId="0" nodeType="afterEffect">
                                  <p:stCondLst>
                                    <p:cond delay="0"/>
                                  </p:stCondLst>
                                  <p:childTnLst>
                                    <p:set>
                                      <p:cBhvr>
                                        <p:cTn id="54" dur="1" fill="hold">
                                          <p:stCondLst>
                                            <p:cond delay="0"/>
                                          </p:stCondLst>
                                        </p:cTn>
                                        <p:tgtEl>
                                          <p:spTgt spid="119"/>
                                        </p:tgtEl>
                                        <p:attrNameLst>
                                          <p:attrName>style.visibility</p:attrName>
                                        </p:attrNameLst>
                                      </p:cBhvr>
                                      <p:to>
                                        <p:strVal val="visible"/>
                                      </p:to>
                                    </p:set>
                                    <p:animEffect transition="in" filter="barn(inVertical)">
                                      <p:cBhvr>
                                        <p:cTn id="55" dur="500"/>
                                        <p:tgtEl>
                                          <p:spTgt spid="119"/>
                                        </p:tgtEl>
                                      </p:cBhvr>
                                    </p:animEffect>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1000"/>
                                        <p:tgtEl>
                                          <p:spTgt spid="121"/>
                                        </p:tgtEl>
                                      </p:cBhvr>
                                    </p:animEffect>
                                    <p:anim calcmode="lin" valueType="num">
                                      <p:cBhvr>
                                        <p:cTn id="60" dur="1000" fill="hold"/>
                                        <p:tgtEl>
                                          <p:spTgt spid="121"/>
                                        </p:tgtEl>
                                        <p:attrNameLst>
                                          <p:attrName>ppt_x</p:attrName>
                                        </p:attrNameLst>
                                      </p:cBhvr>
                                      <p:tavLst>
                                        <p:tav tm="0">
                                          <p:val>
                                            <p:strVal val="#ppt_x"/>
                                          </p:val>
                                        </p:tav>
                                        <p:tav tm="100000">
                                          <p:val>
                                            <p:strVal val="#ppt_x"/>
                                          </p:val>
                                        </p:tav>
                                      </p:tavLst>
                                    </p:anim>
                                    <p:anim calcmode="lin" valueType="num">
                                      <p:cBhvr>
                                        <p:cTn id="61" dur="1000" fill="hold"/>
                                        <p:tgtEl>
                                          <p:spTgt spid="121"/>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23" presetClass="entr" presetSubtype="16" fill="hold" grpId="0" nodeType="afterEffect">
                                  <p:stCondLst>
                                    <p:cond delay="0"/>
                                  </p:stCondLst>
                                  <p:iterate type="lt">
                                    <p:tmPct val="15000"/>
                                  </p:iterate>
                                  <p:childTnLst>
                                    <p:set>
                                      <p:cBhvr>
                                        <p:cTn id="64" dur="1" fill="hold">
                                          <p:stCondLst>
                                            <p:cond delay="0"/>
                                          </p:stCondLst>
                                        </p:cTn>
                                        <p:tgtEl>
                                          <p:spTgt spid="122"/>
                                        </p:tgtEl>
                                        <p:attrNameLst>
                                          <p:attrName>style.visibility</p:attrName>
                                        </p:attrNameLst>
                                      </p:cBhvr>
                                      <p:to>
                                        <p:strVal val="visible"/>
                                      </p:to>
                                    </p:set>
                                    <p:anim calcmode="lin" valueType="num">
                                      <p:cBhvr>
                                        <p:cTn id="65" dur="500" fill="hold"/>
                                        <p:tgtEl>
                                          <p:spTgt spid="122"/>
                                        </p:tgtEl>
                                        <p:attrNameLst>
                                          <p:attrName>ppt_w</p:attrName>
                                        </p:attrNameLst>
                                      </p:cBhvr>
                                      <p:tavLst>
                                        <p:tav tm="0">
                                          <p:val>
                                            <p:fltVal val="0"/>
                                          </p:val>
                                        </p:tav>
                                        <p:tav tm="100000">
                                          <p:val>
                                            <p:strVal val="#ppt_w"/>
                                          </p:val>
                                        </p:tav>
                                      </p:tavLst>
                                    </p:anim>
                                    <p:anim calcmode="lin" valueType="num">
                                      <p:cBhvr>
                                        <p:cTn id="66" dur="500" fill="hold"/>
                                        <p:tgtEl>
                                          <p:spTgt spid="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dministrator\Desktop\新建文件夹 (3)\64587a47e8d7629副本.jpg"/>
          <p:cNvPicPr>
            <a:picLocks noChangeAspect="1" noChangeArrowheads="1"/>
          </p:cNvPicPr>
          <p:nvPr/>
        </p:nvPicPr>
        <p:blipFill>
          <a:blip r:embed="rId1" cstate="print"/>
          <a:srcRect/>
          <a:stretch>
            <a:fillRect/>
          </a:stretch>
        </p:blipFill>
        <p:spPr bwMode="auto">
          <a:xfrm>
            <a:off x="0" y="-4762"/>
            <a:ext cx="9144000" cy="5148262"/>
          </a:xfrm>
          <a:prstGeom prst="rect">
            <a:avLst/>
          </a:prstGeom>
          <a:noFill/>
        </p:spPr>
      </p:pic>
      <p:sp>
        <p:nvSpPr>
          <p:cNvPr id="26" name="TextBox 48"/>
          <p:cNvSpPr txBox="1"/>
          <p:nvPr/>
        </p:nvSpPr>
        <p:spPr>
          <a:xfrm>
            <a:off x="4976845" y="2096670"/>
            <a:ext cx="2816312" cy="481525"/>
          </a:xfrm>
          <a:prstGeom prst="rect">
            <a:avLst/>
          </a:prstGeom>
          <a:noFill/>
        </p:spPr>
        <p:txBody>
          <a:bodyPr wrap="square" lIns="0" tIns="0" rIns="0" bIns="0" rtlCol="0">
            <a:spAutoFit/>
          </a:bodyPr>
          <a:lstStyle/>
          <a:p>
            <a:r>
              <a:rPr lang="zh-CN" altLang="en-US" sz="31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合作与目标</a:t>
            </a:r>
            <a:endParaRPr lang="en-GB" altLang="zh-CN" sz="31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49"/>
          <p:cNvSpPr txBox="1"/>
          <p:nvPr/>
        </p:nvSpPr>
        <p:spPr>
          <a:xfrm>
            <a:off x="4976845" y="2676270"/>
            <a:ext cx="2821959" cy="276999"/>
          </a:xfrm>
          <a:prstGeom prst="rect">
            <a:avLst/>
          </a:prstGeom>
          <a:noFill/>
        </p:spPr>
        <p:txBody>
          <a:bodyPr wrap="square" lIns="0" tIns="0" rIns="0" bIns="0" rtlCol="0">
            <a:spAutoFit/>
          </a:bodyPr>
          <a:lstStyle/>
          <a:p>
            <a:pPr eaLnBrk="0" hangingPunct="0"/>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8" name="矩形 259"/>
          <p:cNvSpPr>
            <a:spLocks noChangeArrowheads="1"/>
          </p:cNvSpPr>
          <p:nvPr/>
        </p:nvSpPr>
        <p:spPr bwMode="auto">
          <a:xfrm>
            <a:off x="3491880" y="1643920"/>
            <a:ext cx="1561914" cy="15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04</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8"/>
                                        </p:tgtEl>
                                        <p:attrNameLst>
                                          <p:attrName>ppt_y</p:attrName>
                                        </p:attrNameLst>
                                      </p:cBhvr>
                                      <p:tavLst>
                                        <p:tav tm="0">
                                          <p:val>
                                            <p:strVal val="#ppt_y"/>
                                          </p:val>
                                        </p:tav>
                                        <p:tav tm="100000">
                                          <p:val>
                                            <p:strVal val="#ppt_y"/>
                                          </p:val>
                                        </p:tav>
                                      </p:tavLst>
                                    </p:anim>
                                    <p:anim calcmode="lin" valueType="num">
                                      <p:cBhvr>
                                        <p:cTn id="1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8"/>
                                        </p:tgtEl>
                                      </p:cBhvr>
                                    </p:animEffect>
                                  </p:childTnLst>
                                </p:cTn>
                              </p:par>
                            </p:childTnLst>
                          </p:cTn>
                        </p:par>
                        <p:par>
                          <p:cTn id="18" fill="hold">
                            <p:stCondLst>
                              <p:cond delay="15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28"/>
                                        </p:tgtEl>
                                      </p:cBhvr>
                                    </p:animEffect>
                                    <p:animScale>
                                      <p:cBhvr>
                                        <p:cTn id="21" dur="250" autoRev="1" fill="hold"/>
                                        <p:tgtEl>
                                          <p:spTgt spid="28"/>
                                        </p:tgtEl>
                                      </p:cBhvr>
                                      <p:by x="105000" y="105000"/>
                                    </p:animScale>
                                  </p:childTnLst>
                                </p:cTn>
                              </p:par>
                            </p:childTnLst>
                          </p:cTn>
                        </p:par>
                        <p:par>
                          <p:cTn id="22" fill="hold">
                            <p:stCondLst>
                              <p:cond delay="2049"/>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26"/>
                                        </p:tgtEl>
                                        <p:attrNameLst>
                                          <p:attrName>style.visibility</p:attrName>
                                        </p:attrNameLst>
                                      </p:cBhvr>
                                      <p:to>
                                        <p:strVal val="visible"/>
                                      </p:to>
                                    </p:set>
                                    <p:animEffect transition="in" filter="wipe(left)">
                                      <p:cBhvr>
                                        <p:cTn id="25" dur="200"/>
                                        <p:tgtEl>
                                          <p:spTgt spid="26"/>
                                        </p:tgtEl>
                                      </p:cBhvr>
                                    </p:animEffect>
                                  </p:childTnLst>
                                </p:cTn>
                              </p:par>
                              <p:par>
                                <p:cTn id="26" presetID="36" presetClass="emph" presetSubtype="0" fill="hold" grpId="1" nodeType="withEffect">
                                  <p:stCondLst>
                                    <p:cond delay="0"/>
                                  </p:stCondLst>
                                  <p:iterate type="lt">
                                    <p:tmPct val="30000"/>
                                  </p:iterate>
                                  <p:childTnLst>
                                    <p:animScale>
                                      <p:cBhvr>
                                        <p:cTn id="27" dur="50" autoRev="1" fill="hold">
                                          <p:stCondLst>
                                            <p:cond delay="0"/>
                                          </p:stCondLst>
                                        </p:cTn>
                                        <p:tgtEl>
                                          <p:spTgt spid="26"/>
                                        </p:tgtEl>
                                      </p:cBhvr>
                                      <p:to x="80000" y="100000"/>
                                    </p:animScale>
                                    <p:anim by="(#ppt_w*0.10)" calcmode="lin" valueType="num">
                                      <p:cBhvr>
                                        <p:cTn id="28" dur="50" autoRev="1" fill="hold">
                                          <p:stCondLst>
                                            <p:cond delay="0"/>
                                          </p:stCondLst>
                                        </p:cTn>
                                        <p:tgtEl>
                                          <p:spTgt spid="26"/>
                                        </p:tgtEl>
                                        <p:attrNameLst>
                                          <p:attrName>ppt_x</p:attrName>
                                        </p:attrNameLst>
                                      </p:cBhvr>
                                    </p:anim>
                                    <p:anim by="(-#ppt_w*0.10)" calcmode="lin" valueType="num">
                                      <p:cBhvr>
                                        <p:cTn id="29" dur="50" autoRev="1" fill="hold">
                                          <p:stCondLst>
                                            <p:cond delay="0"/>
                                          </p:stCondLst>
                                        </p:cTn>
                                        <p:tgtEl>
                                          <p:spTgt spid="26"/>
                                        </p:tgtEl>
                                        <p:attrNameLst>
                                          <p:attrName>ppt_y</p:attrName>
                                        </p:attrNameLst>
                                      </p:cBhvr>
                                    </p:anim>
                                    <p:animRot by="-480000">
                                      <p:cBhvr>
                                        <p:cTn id="30" dur="50" autoRev="1" fill="hold">
                                          <p:stCondLst>
                                            <p:cond delay="0"/>
                                          </p:stCondLst>
                                        </p:cTn>
                                        <p:tgtEl>
                                          <p:spTgt spid="26"/>
                                        </p:tgtEl>
                                        <p:attrNameLst>
                                          <p:attrName>r</p:attrName>
                                        </p:attrNameLst>
                                      </p:cBhvr>
                                    </p:animRot>
                                  </p:childTnLst>
                                </p:cTn>
                              </p:par>
                            </p:childTnLst>
                          </p:cTn>
                        </p:par>
                        <p:par>
                          <p:cTn id="31" fill="hold">
                            <p:stCondLst>
                              <p:cond delay="249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27"/>
                                        </p:tgtEl>
                                        <p:attrNameLst>
                                          <p:attrName>style.visibility</p:attrName>
                                        </p:attrNameLst>
                                      </p:cBhvr>
                                      <p:to>
                                        <p:strVal val="visible"/>
                                      </p:to>
                                    </p:set>
                                    <p:animEffect transition="in" filter="wipe(left)">
                                      <p:cBhvr>
                                        <p:cTn id="34" dur="200"/>
                                        <p:tgtEl>
                                          <p:spTgt spid="2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27"/>
                                        </p:tgtEl>
                                      </p:cBhvr>
                                      <p:to x="80000" y="100000"/>
                                    </p:animScale>
                                    <p:anim by="(#ppt_w*0.10)" calcmode="lin" valueType="num">
                                      <p:cBhvr>
                                        <p:cTn id="37" dur="50" autoRev="1" fill="hold">
                                          <p:stCondLst>
                                            <p:cond delay="0"/>
                                          </p:stCondLst>
                                        </p:cTn>
                                        <p:tgtEl>
                                          <p:spTgt spid="27"/>
                                        </p:tgtEl>
                                        <p:attrNameLst>
                                          <p:attrName>ppt_x</p:attrName>
                                        </p:attrNameLst>
                                      </p:cBhvr>
                                    </p:anim>
                                    <p:anim by="(-#ppt_w*0.10)" calcmode="lin" valueType="num">
                                      <p:cBhvr>
                                        <p:cTn id="38" dur="50" autoRev="1" fill="hold">
                                          <p:stCondLst>
                                            <p:cond delay="0"/>
                                          </p:stCondLst>
                                        </p:cTn>
                                        <p:tgtEl>
                                          <p:spTgt spid="27"/>
                                        </p:tgtEl>
                                        <p:attrNameLst>
                                          <p:attrName>ppt_y</p:attrName>
                                        </p:attrNameLst>
                                      </p:cBhvr>
                                    </p:anim>
                                    <p:animRot by="-480000">
                                      <p:cBhvr>
                                        <p:cTn id="39"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p:bldP spid="27" grpId="1"/>
      <p:bldP spid="28" grpId="0"/>
      <p:bldP spid="28"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p:cNvSpPr/>
          <p:nvPr/>
        </p:nvSpPr>
        <p:spPr>
          <a:xfrm>
            <a:off x="734899" y="1462465"/>
            <a:ext cx="2294164" cy="2747993"/>
          </a:xfrm>
          <a:prstGeom prst="rect">
            <a:avLst/>
          </a:prstGeom>
          <a:noFill/>
          <a:ln w="12700" cap="sq">
            <a:noFill/>
          </a:ln>
          <a:effectLst/>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id-ID" dirty="0">
              <a:latin typeface="Calibri" panose="020F0502020204030204" pitchFamily="34" charset="0"/>
              <a:ea typeface="微软雅黑" panose="020B0503020204020204" pitchFamily="34" charset="-122"/>
            </a:endParaRPr>
          </a:p>
        </p:txBody>
      </p:sp>
      <p:sp>
        <p:nvSpPr>
          <p:cNvPr id="3" name="Rectangle 21"/>
          <p:cNvSpPr/>
          <p:nvPr/>
        </p:nvSpPr>
        <p:spPr>
          <a:xfrm>
            <a:off x="734899" y="1708932"/>
            <a:ext cx="2294164" cy="980121"/>
          </a:xfrm>
          <a:prstGeom prst="rect">
            <a:avLst/>
          </a:prstGeom>
          <a:solidFill>
            <a:schemeClr val="accent1"/>
          </a:solidFill>
          <a:ln>
            <a:noFill/>
          </a:ln>
        </p:spPr>
        <p:txBody>
          <a:bodyPr vert="horz" wrap="square" lIns="91431" tIns="45715" rIns="91431" bIns="45715"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4" name="Rectangle 22"/>
          <p:cNvSpPr/>
          <p:nvPr/>
        </p:nvSpPr>
        <p:spPr>
          <a:xfrm>
            <a:off x="734899" y="1462465"/>
            <a:ext cx="2294164" cy="261257"/>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id-ID" dirty="0">
              <a:latin typeface="Calibri" panose="020F0502020204030204" pitchFamily="34" charset="0"/>
              <a:ea typeface="微软雅黑" panose="020B0503020204020204" pitchFamily="34" charset="-122"/>
            </a:endParaRPr>
          </a:p>
        </p:txBody>
      </p:sp>
      <p:sp>
        <p:nvSpPr>
          <p:cNvPr id="5" name="Rectangle 23"/>
          <p:cNvSpPr/>
          <p:nvPr/>
        </p:nvSpPr>
        <p:spPr>
          <a:xfrm>
            <a:off x="734899" y="1447674"/>
            <a:ext cx="2294164" cy="261257"/>
          </a:xfrm>
          <a:prstGeom prst="rect">
            <a:avLst/>
          </a:prstGeom>
          <a:solidFill>
            <a:schemeClr val="bg1">
              <a:lumMod val="75000"/>
            </a:schemeClr>
          </a:solidFill>
          <a:ln>
            <a:noFill/>
          </a:ln>
        </p:spPr>
        <p:txBody>
          <a:bodyPr vert="horz" wrap="square" lIns="91431" tIns="45715" rIns="91431" bIns="45715"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6" name="TextBox 5"/>
          <p:cNvSpPr txBox="1"/>
          <p:nvPr/>
        </p:nvSpPr>
        <p:spPr>
          <a:xfrm>
            <a:off x="1389614" y="1462464"/>
            <a:ext cx="984742" cy="238467"/>
          </a:xfrm>
          <a:prstGeom prst="rect">
            <a:avLst/>
          </a:prstGeom>
          <a:noFill/>
        </p:spPr>
        <p:txBody>
          <a:bodyPr wrap="none" lIns="68573" tIns="34287" rIns="68573" bIns="34287" rtlCol="0">
            <a:spAutoFit/>
          </a:bodyPr>
          <a:lstStyle/>
          <a:p>
            <a:pPr algn="ctr"/>
            <a:r>
              <a:rPr lang="zh-CN" altLang="en-US" sz="11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553045" y="1674908"/>
            <a:ext cx="657872" cy="684803"/>
          </a:xfrm>
          <a:prstGeom prst="rect">
            <a:avLst/>
          </a:prstGeom>
          <a:noFill/>
        </p:spPr>
        <p:txBody>
          <a:bodyPr wrap="none" lIns="68573" tIns="34287" rIns="68573" bIns="34287" rtlCol="0">
            <a:spAutoFit/>
          </a:bodyPr>
          <a:lstStyle/>
          <a:p>
            <a:pPr algn="ctr"/>
            <a:r>
              <a:rPr lang="id-ID" sz="4000" b="1" dirty="0">
                <a:solidFill>
                  <a:schemeClr val="bg1"/>
                </a:solidFill>
                <a:ea typeface="微软雅黑" panose="020B0503020204020204" pitchFamily="34" charset="-122"/>
              </a:rPr>
              <a:t>10</a:t>
            </a:r>
            <a:endParaRPr lang="id-ID" sz="4000" b="1" dirty="0">
              <a:solidFill>
                <a:schemeClr val="bg1"/>
              </a:solidFill>
              <a:ea typeface="微软雅黑" panose="020B0503020204020204" pitchFamily="34" charset="-122"/>
            </a:endParaRPr>
          </a:p>
        </p:txBody>
      </p:sp>
      <p:sp>
        <p:nvSpPr>
          <p:cNvPr id="8" name="TextBox 7"/>
          <p:cNvSpPr txBox="1"/>
          <p:nvPr/>
        </p:nvSpPr>
        <p:spPr>
          <a:xfrm>
            <a:off x="2134296" y="1847465"/>
            <a:ext cx="268342" cy="377026"/>
          </a:xfrm>
          <a:prstGeom prst="rect">
            <a:avLst/>
          </a:prstGeom>
          <a:noFill/>
        </p:spPr>
        <p:txBody>
          <a:bodyPr wrap="none" lIns="68573" tIns="34287" rIns="68573" bIns="34287" rtlCol="0">
            <a:spAutoFit/>
          </a:bodyPr>
          <a:lstStyle/>
          <a:p>
            <a:pPr algn="ctr"/>
            <a:r>
              <a:rPr lang="id-ID" sz="2000" b="1" dirty="0">
                <a:solidFill>
                  <a:schemeClr val="bg1"/>
                </a:solidFill>
                <a:ea typeface="微软雅黑" panose="020B0503020204020204" pitchFamily="34" charset="-122"/>
              </a:rPr>
              <a:t>$</a:t>
            </a:r>
            <a:endParaRPr lang="id-ID" sz="2000" b="1" dirty="0">
              <a:solidFill>
                <a:schemeClr val="bg1"/>
              </a:solidFill>
              <a:ea typeface="微软雅黑" panose="020B0503020204020204" pitchFamily="34" charset="-122"/>
            </a:endParaRPr>
          </a:p>
        </p:txBody>
      </p:sp>
      <p:sp>
        <p:nvSpPr>
          <p:cNvPr id="9" name="TextBox 8"/>
          <p:cNvSpPr txBox="1"/>
          <p:nvPr/>
        </p:nvSpPr>
        <p:spPr>
          <a:xfrm>
            <a:off x="1488863" y="2338900"/>
            <a:ext cx="786241" cy="253916"/>
          </a:xfrm>
          <a:prstGeom prst="rect">
            <a:avLst/>
          </a:prstGeom>
          <a:noFill/>
        </p:spPr>
        <p:txBody>
          <a:bodyPr wrap="none" lIns="68573" tIns="34287" rIns="68573" bIns="34287" rtlCol="0">
            <a:spAutoFit/>
          </a:bodyPr>
          <a:lstStyle/>
          <a:p>
            <a:pPr algn="ctr"/>
            <a:r>
              <a:rPr lang="id-ID" sz="1200" i="1" dirty="0">
                <a:solidFill>
                  <a:schemeClr val="bg1"/>
                </a:solidFill>
                <a:ea typeface="微软雅黑" panose="020B0503020204020204" pitchFamily="34" charset="-122"/>
              </a:rPr>
              <a:t>per month</a:t>
            </a:r>
            <a:endParaRPr lang="id-ID" sz="1200" i="1" dirty="0">
              <a:solidFill>
                <a:schemeClr val="bg1"/>
              </a:solidFill>
              <a:ea typeface="微软雅黑" panose="020B0503020204020204" pitchFamily="34" charset="-122"/>
            </a:endParaRPr>
          </a:p>
        </p:txBody>
      </p:sp>
      <p:sp>
        <p:nvSpPr>
          <p:cNvPr id="10" name="Rectangle 29"/>
          <p:cNvSpPr/>
          <p:nvPr/>
        </p:nvSpPr>
        <p:spPr>
          <a:xfrm>
            <a:off x="1242879" y="3574956"/>
            <a:ext cx="1278211" cy="311784"/>
          </a:xfrm>
          <a:prstGeom prst="rect">
            <a:avLst/>
          </a:prstGeom>
          <a:solidFill>
            <a:schemeClr val="accent1"/>
          </a:solidFill>
          <a:ln>
            <a:noFill/>
          </a:ln>
        </p:spPr>
        <p:txBody>
          <a:bodyPr vert="horz" wrap="square" lIns="91431" tIns="45715" rIns="91431" bIns="45715" numCol="1" anchor="t" anchorCtr="0" compatLnSpc="1"/>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 name="Rectangle 31"/>
          <p:cNvSpPr/>
          <p:nvPr/>
        </p:nvSpPr>
        <p:spPr>
          <a:xfrm>
            <a:off x="3375994" y="1462464"/>
            <a:ext cx="2434256" cy="2908930"/>
          </a:xfrm>
          <a:prstGeom prst="rect">
            <a:avLst/>
          </a:prstGeom>
          <a:noFill/>
          <a:ln w="12700" cap="sq">
            <a:noFill/>
          </a:ln>
          <a:effectLst/>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id-ID" dirty="0">
              <a:latin typeface="Calibri" panose="020F0502020204030204" pitchFamily="34" charset="0"/>
              <a:ea typeface="微软雅黑" panose="020B0503020204020204" pitchFamily="34" charset="-122"/>
            </a:endParaRPr>
          </a:p>
        </p:txBody>
      </p:sp>
      <p:sp>
        <p:nvSpPr>
          <p:cNvPr id="13" name="Rectangle 32"/>
          <p:cNvSpPr/>
          <p:nvPr/>
        </p:nvSpPr>
        <p:spPr>
          <a:xfrm>
            <a:off x="3375994" y="1708932"/>
            <a:ext cx="2434256" cy="980121"/>
          </a:xfrm>
          <a:prstGeom prst="rect">
            <a:avLst/>
          </a:prstGeom>
          <a:solidFill>
            <a:schemeClr val="accent2"/>
          </a:solidFill>
          <a:ln>
            <a:noFill/>
          </a:ln>
        </p:spPr>
        <p:txBody>
          <a:bodyPr vert="horz" wrap="square" lIns="91431" tIns="45715" rIns="91431" bIns="45715"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14" name="Rectangle 33"/>
          <p:cNvSpPr/>
          <p:nvPr/>
        </p:nvSpPr>
        <p:spPr>
          <a:xfrm>
            <a:off x="3375994" y="1462465"/>
            <a:ext cx="2434256" cy="261257"/>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id-ID" dirty="0">
              <a:latin typeface="Calibri" panose="020F0502020204030204" pitchFamily="34" charset="0"/>
              <a:ea typeface="微软雅黑" panose="020B0503020204020204" pitchFamily="34" charset="-122"/>
            </a:endParaRPr>
          </a:p>
        </p:txBody>
      </p:sp>
      <p:sp>
        <p:nvSpPr>
          <p:cNvPr id="15" name="Rectangle 34"/>
          <p:cNvSpPr/>
          <p:nvPr/>
        </p:nvSpPr>
        <p:spPr>
          <a:xfrm>
            <a:off x="3375994" y="1309068"/>
            <a:ext cx="2434256" cy="399865"/>
          </a:xfrm>
          <a:prstGeom prst="rect">
            <a:avLst/>
          </a:prstGeom>
          <a:solidFill>
            <a:schemeClr val="bg1">
              <a:lumMod val="75000"/>
            </a:schemeClr>
          </a:solidFill>
          <a:ln>
            <a:noFill/>
          </a:ln>
        </p:spPr>
        <p:txBody>
          <a:bodyPr vert="horz" wrap="square" lIns="91431" tIns="45715" rIns="91431" bIns="45715"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16" name="TextBox 15"/>
          <p:cNvSpPr txBox="1"/>
          <p:nvPr/>
        </p:nvSpPr>
        <p:spPr>
          <a:xfrm>
            <a:off x="4093575" y="1382037"/>
            <a:ext cx="999102" cy="238467"/>
          </a:xfrm>
          <a:prstGeom prst="rect">
            <a:avLst/>
          </a:prstGeom>
          <a:noFill/>
        </p:spPr>
        <p:txBody>
          <a:bodyPr wrap="square" lIns="68573" tIns="34287" rIns="68573" bIns="34287" rtlCol="0">
            <a:spAutoFit/>
          </a:bodyPr>
          <a:lstStyle/>
          <a:p>
            <a:pPr algn="ctr"/>
            <a:r>
              <a:rPr lang="zh-CN" altLang="en-US" sz="11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184571" y="1674908"/>
            <a:ext cx="817108" cy="684803"/>
          </a:xfrm>
          <a:prstGeom prst="rect">
            <a:avLst/>
          </a:prstGeom>
          <a:noFill/>
        </p:spPr>
        <p:txBody>
          <a:bodyPr wrap="square" lIns="68573" tIns="34287" rIns="68573" bIns="34287" rtlCol="0">
            <a:spAutoFit/>
          </a:bodyPr>
          <a:lstStyle/>
          <a:p>
            <a:pPr algn="ctr"/>
            <a:r>
              <a:rPr lang="id-ID" sz="4000" b="1" dirty="0">
                <a:solidFill>
                  <a:schemeClr val="bg1"/>
                </a:solidFill>
                <a:ea typeface="微软雅黑" panose="020B0503020204020204" pitchFamily="34" charset="-122"/>
              </a:rPr>
              <a:t>20</a:t>
            </a:r>
            <a:endParaRPr lang="id-ID" sz="4000" b="1" dirty="0">
              <a:solidFill>
                <a:schemeClr val="bg1"/>
              </a:solidFill>
              <a:ea typeface="微软雅黑" panose="020B0503020204020204" pitchFamily="34" charset="-122"/>
            </a:endParaRPr>
          </a:p>
        </p:txBody>
      </p:sp>
      <p:sp>
        <p:nvSpPr>
          <p:cNvPr id="18" name="TextBox 17"/>
          <p:cNvSpPr txBox="1"/>
          <p:nvPr/>
        </p:nvSpPr>
        <p:spPr>
          <a:xfrm>
            <a:off x="4821936" y="1847465"/>
            <a:ext cx="315346" cy="377026"/>
          </a:xfrm>
          <a:prstGeom prst="rect">
            <a:avLst/>
          </a:prstGeom>
          <a:noFill/>
        </p:spPr>
        <p:txBody>
          <a:bodyPr wrap="square" lIns="68573" tIns="34287" rIns="68573" bIns="34287" rtlCol="0">
            <a:spAutoFit/>
          </a:bodyPr>
          <a:lstStyle/>
          <a:p>
            <a:pPr algn="ctr"/>
            <a:r>
              <a:rPr lang="id-ID" sz="2000" b="1" dirty="0">
                <a:solidFill>
                  <a:schemeClr val="bg1"/>
                </a:solidFill>
                <a:ea typeface="微软雅黑" panose="020B0503020204020204" pitchFamily="34" charset="-122"/>
              </a:rPr>
              <a:t>$</a:t>
            </a:r>
            <a:endParaRPr lang="id-ID" sz="2000" b="1" dirty="0">
              <a:solidFill>
                <a:schemeClr val="bg1"/>
              </a:solidFill>
              <a:ea typeface="微软雅黑" panose="020B0503020204020204" pitchFamily="34" charset="-122"/>
            </a:endParaRPr>
          </a:p>
        </p:txBody>
      </p:sp>
      <p:sp>
        <p:nvSpPr>
          <p:cNvPr id="19" name="TextBox 18"/>
          <p:cNvSpPr txBox="1"/>
          <p:nvPr/>
        </p:nvSpPr>
        <p:spPr>
          <a:xfrm>
            <a:off x="4107180" y="2338900"/>
            <a:ext cx="971888" cy="253916"/>
          </a:xfrm>
          <a:prstGeom prst="rect">
            <a:avLst/>
          </a:prstGeom>
          <a:noFill/>
        </p:spPr>
        <p:txBody>
          <a:bodyPr wrap="square" lIns="68573" tIns="34287" rIns="68573" bIns="34287" rtlCol="0">
            <a:spAutoFit/>
          </a:bodyPr>
          <a:lstStyle/>
          <a:p>
            <a:pPr algn="ctr"/>
            <a:r>
              <a:rPr lang="id-ID" sz="1200" i="1" dirty="0">
                <a:solidFill>
                  <a:schemeClr val="bg1"/>
                </a:solidFill>
                <a:ea typeface="微软雅黑" panose="020B0503020204020204" pitchFamily="34" charset="-122"/>
              </a:rPr>
              <a:t>per month</a:t>
            </a:r>
            <a:endParaRPr lang="id-ID" sz="1200" i="1" dirty="0">
              <a:solidFill>
                <a:schemeClr val="bg1"/>
              </a:solidFill>
              <a:ea typeface="微软雅黑" panose="020B0503020204020204" pitchFamily="34" charset="-122"/>
            </a:endParaRPr>
          </a:p>
        </p:txBody>
      </p:sp>
      <p:sp>
        <p:nvSpPr>
          <p:cNvPr id="20" name="Rectangle 39"/>
          <p:cNvSpPr/>
          <p:nvPr/>
        </p:nvSpPr>
        <p:spPr>
          <a:xfrm>
            <a:off x="3914992" y="3574956"/>
            <a:ext cx="1356266" cy="311784"/>
          </a:xfrm>
          <a:prstGeom prst="rect">
            <a:avLst/>
          </a:prstGeom>
          <a:solidFill>
            <a:schemeClr val="accent2"/>
          </a:solidFill>
          <a:ln>
            <a:noFill/>
          </a:ln>
        </p:spPr>
        <p:txBody>
          <a:bodyPr vert="horz" wrap="square" lIns="91431" tIns="45715" rIns="91431" bIns="45715" numCol="1" anchor="t" anchorCtr="0" compatLnSpc="1"/>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2" name="Rectangle 41"/>
          <p:cNvSpPr/>
          <p:nvPr/>
        </p:nvSpPr>
        <p:spPr>
          <a:xfrm>
            <a:off x="6186244" y="1462465"/>
            <a:ext cx="2294164" cy="2747993"/>
          </a:xfrm>
          <a:prstGeom prst="rect">
            <a:avLst/>
          </a:prstGeom>
          <a:noFill/>
          <a:ln w="12700" cap="sq">
            <a:noFill/>
          </a:ln>
          <a:effectLst/>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id-ID" dirty="0">
              <a:latin typeface="Calibri" panose="020F0502020204030204" pitchFamily="34" charset="0"/>
              <a:ea typeface="微软雅黑" panose="020B0503020204020204" pitchFamily="34" charset="-122"/>
            </a:endParaRPr>
          </a:p>
        </p:txBody>
      </p:sp>
      <p:sp>
        <p:nvSpPr>
          <p:cNvPr id="23" name="Rectangle 42"/>
          <p:cNvSpPr/>
          <p:nvPr/>
        </p:nvSpPr>
        <p:spPr>
          <a:xfrm>
            <a:off x="6186244" y="1708932"/>
            <a:ext cx="2294164" cy="980121"/>
          </a:xfrm>
          <a:prstGeom prst="rect">
            <a:avLst/>
          </a:prstGeom>
          <a:solidFill>
            <a:schemeClr val="accent3"/>
          </a:solidFill>
          <a:ln>
            <a:noFill/>
          </a:ln>
        </p:spPr>
        <p:txBody>
          <a:bodyPr vert="horz" wrap="square" lIns="91431" tIns="45715" rIns="91431" bIns="45715"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24" name="Rectangle 43"/>
          <p:cNvSpPr/>
          <p:nvPr/>
        </p:nvSpPr>
        <p:spPr>
          <a:xfrm>
            <a:off x="6186244" y="2689053"/>
            <a:ext cx="2294164" cy="261257"/>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id-ID" dirty="0">
              <a:latin typeface="Calibri" panose="020F0502020204030204" pitchFamily="34" charset="0"/>
              <a:ea typeface="微软雅黑" panose="020B0503020204020204" pitchFamily="34" charset="-122"/>
            </a:endParaRPr>
          </a:p>
        </p:txBody>
      </p:sp>
      <p:sp>
        <p:nvSpPr>
          <p:cNvPr id="25" name="Rectangle 44"/>
          <p:cNvSpPr/>
          <p:nvPr/>
        </p:nvSpPr>
        <p:spPr>
          <a:xfrm>
            <a:off x="6186244" y="1462465"/>
            <a:ext cx="2294164" cy="261257"/>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id-ID" dirty="0">
              <a:latin typeface="Calibri" panose="020F0502020204030204" pitchFamily="34" charset="0"/>
              <a:ea typeface="微软雅黑" panose="020B0503020204020204" pitchFamily="34" charset="-122"/>
            </a:endParaRPr>
          </a:p>
        </p:txBody>
      </p:sp>
      <p:sp>
        <p:nvSpPr>
          <p:cNvPr id="26" name="Rectangle 45"/>
          <p:cNvSpPr/>
          <p:nvPr/>
        </p:nvSpPr>
        <p:spPr>
          <a:xfrm>
            <a:off x="6186244" y="1447674"/>
            <a:ext cx="2294164" cy="261257"/>
          </a:xfrm>
          <a:prstGeom prst="rect">
            <a:avLst/>
          </a:prstGeom>
          <a:solidFill>
            <a:schemeClr val="bg1">
              <a:lumMod val="75000"/>
            </a:schemeClr>
          </a:solidFill>
          <a:ln>
            <a:noFill/>
          </a:ln>
        </p:spPr>
        <p:txBody>
          <a:bodyPr vert="horz" wrap="square" lIns="91431" tIns="45715" rIns="91431" bIns="45715"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27" name="TextBox 26"/>
          <p:cNvSpPr txBox="1"/>
          <p:nvPr/>
        </p:nvSpPr>
        <p:spPr>
          <a:xfrm>
            <a:off x="6840959" y="1462464"/>
            <a:ext cx="984742" cy="238467"/>
          </a:xfrm>
          <a:prstGeom prst="rect">
            <a:avLst/>
          </a:prstGeom>
          <a:noFill/>
        </p:spPr>
        <p:txBody>
          <a:bodyPr wrap="none" lIns="68573" tIns="34287" rIns="68573" bIns="34287" rtlCol="0">
            <a:spAutoFit/>
          </a:bodyPr>
          <a:lstStyle/>
          <a:p>
            <a:pPr algn="ctr"/>
            <a:r>
              <a:rPr lang="zh-CN" altLang="en-US" sz="11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7004390" y="1674908"/>
            <a:ext cx="657872" cy="684803"/>
          </a:xfrm>
          <a:prstGeom prst="rect">
            <a:avLst/>
          </a:prstGeom>
          <a:noFill/>
        </p:spPr>
        <p:txBody>
          <a:bodyPr wrap="none" lIns="68573" tIns="34287" rIns="68573" bIns="34287" rtlCol="0">
            <a:spAutoFit/>
          </a:bodyPr>
          <a:lstStyle/>
          <a:p>
            <a:pPr algn="ctr"/>
            <a:r>
              <a:rPr lang="id-ID" sz="4000" b="1" dirty="0">
                <a:solidFill>
                  <a:schemeClr val="bg1"/>
                </a:solidFill>
                <a:ea typeface="微软雅黑" panose="020B0503020204020204" pitchFamily="34" charset="-122"/>
              </a:rPr>
              <a:t>30</a:t>
            </a:r>
            <a:endParaRPr lang="id-ID" sz="4000" b="1" dirty="0">
              <a:solidFill>
                <a:schemeClr val="bg1"/>
              </a:solidFill>
              <a:ea typeface="微软雅黑" panose="020B0503020204020204" pitchFamily="34" charset="-122"/>
            </a:endParaRPr>
          </a:p>
        </p:txBody>
      </p:sp>
      <p:sp>
        <p:nvSpPr>
          <p:cNvPr id="29" name="TextBox 28"/>
          <p:cNvSpPr txBox="1"/>
          <p:nvPr/>
        </p:nvSpPr>
        <p:spPr>
          <a:xfrm>
            <a:off x="7585641" y="1847465"/>
            <a:ext cx="268342" cy="377026"/>
          </a:xfrm>
          <a:prstGeom prst="rect">
            <a:avLst/>
          </a:prstGeom>
          <a:noFill/>
        </p:spPr>
        <p:txBody>
          <a:bodyPr wrap="none" lIns="68573" tIns="34287" rIns="68573" bIns="34287" rtlCol="0">
            <a:spAutoFit/>
          </a:bodyPr>
          <a:lstStyle/>
          <a:p>
            <a:pPr algn="ctr"/>
            <a:r>
              <a:rPr lang="id-ID" sz="2000" b="1" dirty="0">
                <a:solidFill>
                  <a:schemeClr val="bg1"/>
                </a:solidFill>
                <a:ea typeface="微软雅黑" panose="020B0503020204020204" pitchFamily="34" charset="-122"/>
              </a:rPr>
              <a:t>$</a:t>
            </a:r>
            <a:endParaRPr lang="id-ID" sz="2000" b="1" dirty="0">
              <a:solidFill>
                <a:schemeClr val="bg1"/>
              </a:solidFill>
              <a:ea typeface="微软雅黑" panose="020B0503020204020204" pitchFamily="34" charset="-122"/>
            </a:endParaRPr>
          </a:p>
        </p:txBody>
      </p:sp>
      <p:sp>
        <p:nvSpPr>
          <p:cNvPr id="30" name="TextBox 29"/>
          <p:cNvSpPr txBox="1"/>
          <p:nvPr/>
        </p:nvSpPr>
        <p:spPr>
          <a:xfrm>
            <a:off x="6940208" y="2338900"/>
            <a:ext cx="786241" cy="253916"/>
          </a:xfrm>
          <a:prstGeom prst="rect">
            <a:avLst/>
          </a:prstGeom>
          <a:noFill/>
        </p:spPr>
        <p:txBody>
          <a:bodyPr wrap="none" lIns="68573" tIns="34287" rIns="68573" bIns="34287" rtlCol="0">
            <a:spAutoFit/>
          </a:bodyPr>
          <a:lstStyle/>
          <a:p>
            <a:pPr algn="ctr"/>
            <a:r>
              <a:rPr lang="id-ID" sz="1200" i="1" dirty="0">
                <a:solidFill>
                  <a:schemeClr val="bg1"/>
                </a:solidFill>
                <a:ea typeface="微软雅黑" panose="020B0503020204020204" pitchFamily="34" charset="-122"/>
              </a:rPr>
              <a:t>per month</a:t>
            </a:r>
            <a:endParaRPr lang="id-ID" sz="1200" i="1" dirty="0">
              <a:solidFill>
                <a:schemeClr val="bg1"/>
              </a:solidFill>
              <a:ea typeface="微软雅黑" panose="020B0503020204020204" pitchFamily="34" charset="-122"/>
            </a:endParaRPr>
          </a:p>
        </p:txBody>
      </p:sp>
      <p:sp>
        <p:nvSpPr>
          <p:cNvPr id="31" name="Rectangle 50"/>
          <p:cNvSpPr/>
          <p:nvPr/>
        </p:nvSpPr>
        <p:spPr>
          <a:xfrm>
            <a:off x="6694224" y="3574956"/>
            <a:ext cx="1278211" cy="311784"/>
          </a:xfrm>
          <a:prstGeom prst="rect">
            <a:avLst/>
          </a:prstGeom>
          <a:solidFill>
            <a:schemeClr val="accent3"/>
          </a:solidFill>
          <a:ln>
            <a:noFill/>
          </a:ln>
        </p:spPr>
        <p:txBody>
          <a:bodyPr vert="horz" wrap="square" lIns="91431" tIns="45715" rIns="91431" bIns="45715" numCol="1" anchor="t" anchorCtr="0" compatLnSpc="1"/>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3" name="Content Placeholder 2"/>
          <p:cNvSpPr txBox="1"/>
          <p:nvPr/>
        </p:nvSpPr>
        <p:spPr>
          <a:xfrm>
            <a:off x="887412" y="2843588"/>
            <a:ext cx="1989138" cy="1085850"/>
          </a:xfrm>
          <a:prstGeom prst="rect">
            <a:avLst/>
          </a:prstGeom>
          <a:noFill/>
        </p:spPr>
        <p:txBody>
          <a:bodyPr vert="horz" lIns="68573" tIns="34287" rIns="68573" bIns="3428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Aft>
                <a:spcPts val="600"/>
              </a:spcAft>
              <a:buNone/>
            </a:pPr>
            <a:r>
              <a:rPr lang="zh-CN" altLang="en-US" sz="800" dirty="0">
                <a:solidFill>
                  <a:schemeClr val="bg1">
                    <a:lumMod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id-ID" altLang="zh-CN" sz="800" dirty="0">
              <a:solidFill>
                <a:schemeClr val="bg1">
                  <a:lumMod val="50000"/>
                </a:schemeClr>
              </a:solidFill>
              <a:latin typeface="Calibri" panose="020F0502020204030204" pitchFamily="34" charset="0"/>
              <a:ea typeface="微软雅黑" panose="020B0503020204020204" pitchFamily="34" charset="-122"/>
            </a:endParaRPr>
          </a:p>
        </p:txBody>
      </p:sp>
      <p:sp>
        <p:nvSpPr>
          <p:cNvPr id="34" name="Content Placeholder 2"/>
          <p:cNvSpPr txBox="1"/>
          <p:nvPr/>
        </p:nvSpPr>
        <p:spPr>
          <a:xfrm>
            <a:off x="3537821" y="2843588"/>
            <a:ext cx="2110602" cy="1085850"/>
          </a:xfrm>
          <a:prstGeom prst="rect">
            <a:avLst/>
          </a:prstGeom>
          <a:noFill/>
        </p:spPr>
        <p:txBody>
          <a:bodyPr vert="horz" lIns="68573" tIns="34287" rIns="68573" bIns="3428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Aft>
                <a:spcPts val="600"/>
              </a:spcAft>
              <a:buNone/>
            </a:pPr>
            <a:r>
              <a:rPr lang="zh-CN" altLang="en-US" sz="800" dirty="0">
                <a:solidFill>
                  <a:schemeClr val="bg1">
                    <a:lumMod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id-ID" altLang="zh-CN" sz="800" dirty="0">
              <a:solidFill>
                <a:schemeClr val="bg1">
                  <a:lumMod val="50000"/>
                </a:schemeClr>
              </a:solidFill>
              <a:latin typeface="Calibri" panose="020F0502020204030204" pitchFamily="34" charset="0"/>
              <a:ea typeface="微软雅黑" panose="020B0503020204020204" pitchFamily="34" charset="-122"/>
            </a:endParaRPr>
          </a:p>
        </p:txBody>
      </p:sp>
      <p:sp>
        <p:nvSpPr>
          <p:cNvPr id="35" name="Content Placeholder 2"/>
          <p:cNvSpPr txBox="1"/>
          <p:nvPr/>
        </p:nvSpPr>
        <p:spPr>
          <a:xfrm>
            <a:off x="6338757" y="2843588"/>
            <a:ext cx="1989138" cy="1085850"/>
          </a:xfrm>
          <a:prstGeom prst="rect">
            <a:avLst/>
          </a:prstGeom>
          <a:noFill/>
        </p:spPr>
        <p:txBody>
          <a:bodyPr vert="horz" lIns="68573" tIns="34287" rIns="68573" bIns="3428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Aft>
                <a:spcPts val="600"/>
              </a:spcAft>
              <a:buNone/>
            </a:pPr>
            <a:r>
              <a:rPr lang="zh-CN" altLang="en-US" sz="800" dirty="0">
                <a:solidFill>
                  <a:schemeClr val="bg1">
                    <a:lumMod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id-ID" altLang="zh-CN" sz="800" dirty="0">
              <a:solidFill>
                <a:schemeClr val="bg1">
                  <a:lumMod val="50000"/>
                </a:schemeClr>
              </a:solidFill>
              <a:latin typeface="Calibri" panose="020F0502020204030204" pitchFamily="34" charset="0"/>
              <a:ea typeface="微软雅黑" panose="020B0503020204020204" pitchFamily="34" charset="-122"/>
            </a:endParaRPr>
          </a:p>
        </p:txBody>
      </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 presetClass="entr" presetSubtype="4" fill="hold" grpId="0" nodeType="afterEffect" nodePh="1">
                                  <p:stCondLst>
                                    <p:cond delay="0"/>
                                  </p:stCondLst>
                                  <p:endCondLst>
                                    <p:cond evt="begin" delay="0">
                                      <p:tn val="42"/>
                                    </p:cond>
                                  </p:end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500" fill="hold"/>
                                        <p:tgtEl>
                                          <p:spTgt spid="15"/>
                                        </p:tgtEl>
                                        <p:attrNameLst>
                                          <p:attrName>ppt_x</p:attrName>
                                        </p:attrNameLst>
                                      </p:cBhvr>
                                      <p:tavLst>
                                        <p:tav tm="0">
                                          <p:val>
                                            <p:strVal val="#ppt_x"/>
                                          </p:val>
                                        </p:tav>
                                        <p:tav tm="100000">
                                          <p:val>
                                            <p:strVal val="#ppt_x"/>
                                          </p:val>
                                        </p:tav>
                                      </p:tavLst>
                                    </p:anim>
                                    <p:anim calcmode="lin" valueType="num">
                                      <p:cBhvr additive="base">
                                        <p:cTn id="57" dur="500" fill="hold"/>
                                        <p:tgtEl>
                                          <p:spTgt spid="1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additive="base">
                                        <p:cTn id="60" dur="500" fill="hold"/>
                                        <p:tgtEl>
                                          <p:spTgt spid="16"/>
                                        </p:tgtEl>
                                        <p:attrNameLst>
                                          <p:attrName>ppt_x</p:attrName>
                                        </p:attrNameLst>
                                      </p:cBhvr>
                                      <p:tavLst>
                                        <p:tav tm="0">
                                          <p:val>
                                            <p:strVal val="#ppt_x"/>
                                          </p:val>
                                        </p:tav>
                                        <p:tav tm="100000">
                                          <p:val>
                                            <p:strVal val="#ppt_x"/>
                                          </p:val>
                                        </p:tav>
                                      </p:tavLst>
                                    </p:anim>
                                    <p:anim calcmode="lin" valueType="num">
                                      <p:cBhvr additive="base">
                                        <p:cTn id="61" dur="500" fill="hold"/>
                                        <p:tgtEl>
                                          <p:spTgt spid="16"/>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fill="hold"/>
                                        <p:tgtEl>
                                          <p:spTgt spid="17"/>
                                        </p:tgtEl>
                                        <p:attrNameLst>
                                          <p:attrName>ppt_x</p:attrName>
                                        </p:attrNameLst>
                                      </p:cBhvr>
                                      <p:tavLst>
                                        <p:tav tm="0">
                                          <p:val>
                                            <p:strVal val="#ppt_x"/>
                                          </p:val>
                                        </p:tav>
                                        <p:tav tm="100000">
                                          <p:val>
                                            <p:strVal val="#ppt_x"/>
                                          </p:val>
                                        </p:tav>
                                      </p:tavLst>
                                    </p:anim>
                                    <p:anim calcmode="lin" valueType="num">
                                      <p:cBhvr additive="base">
                                        <p:cTn id="65" dur="500" fill="hold"/>
                                        <p:tgtEl>
                                          <p:spTgt spid="1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fill="hold"/>
                                        <p:tgtEl>
                                          <p:spTgt spid="19"/>
                                        </p:tgtEl>
                                        <p:attrNameLst>
                                          <p:attrName>ppt_x</p:attrName>
                                        </p:attrNameLst>
                                      </p:cBhvr>
                                      <p:tavLst>
                                        <p:tav tm="0">
                                          <p:val>
                                            <p:strVal val="#ppt_x"/>
                                          </p:val>
                                        </p:tav>
                                        <p:tav tm="100000">
                                          <p:val>
                                            <p:strVal val="#ppt_x"/>
                                          </p:val>
                                        </p:tav>
                                      </p:tavLst>
                                    </p:anim>
                                    <p:anim calcmode="lin" valueType="num">
                                      <p:cBhvr additive="base">
                                        <p:cTn id="73" dur="500" fill="hold"/>
                                        <p:tgtEl>
                                          <p:spTgt spid="1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ppt_x"/>
                                          </p:val>
                                        </p:tav>
                                        <p:tav tm="100000">
                                          <p:val>
                                            <p:strVal val="#ppt_x"/>
                                          </p:val>
                                        </p:tav>
                                      </p:tavLst>
                                    </p:anim>
                                    <p:anim calcmode="lin" valueType="num">
                                      <p:cBhvr additive="base">
                                        <p:cTn id="77" dur="500" fill="hold"/>
                                        <p:tgtEl>
                                          <p:spTgt spid="20"/>
                                        </p:tgtEl>
                                        <p:attrNameLst>
                                          <p:attrName>ppt_y</p:attrName>
                                        </p:attrNameLst>
                                      </p:cBhvr>
                                      <p:tavLst>
                                        <p:tav tm="0">
                                          <p:val>
                                            <p:strVal val="1+#ppt_h/2"/>
                                          </p:val>
                                        </p:tav>
                                        <p:tav tm="100000">
                                          <p:val>
                                            <p:strVal val="#ppt_y"/>
                                          </p:val>
                                        </p:tav>
                                      </p:tavLst>
                                    </p:anim>
                                  </p:childTnLst>
                                </p:cTn>
                              </p:par>
                            </p:childTnLst>
                          </p:cTn>
                        </p:par>
                        <p:par>
                          <p:cTn id="78" fill="hold">
                            <p:stCondLst>
                              <p:cond delay="1000"/>
                            </p:stCondLst>
                            <p:childTnLst>
                              <p:par>
                                <p:cTn id="79" presetID="2" presetClass="entr" presetSubtype="6" fill="hold" grpId="0" nodeType="afterEffect" nodePh="1">
                                  <p:stCondLst>
                                    <p:cond delay="0"/>
                                  </p:stCondLst>
                                  <p:endCondLst>
                                    <p:cond evt="begin" delay="0">
                                      <p:tn val="79"/>
                                    </p:cond>
                                  </p:end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1+#ppt_w/2"/>
                                          </p:val>
                                        </p:tav>
                                        <p:tav tm="100000">
                                          <p:val>
                                            <p:strVal val="#ppt_x"/>
                                          </p:val>
                                        </p:tav>
                                      </p:tavLst>
                                    </p:anim>
                                    <p:anim calcmode="lin" valueType="num">
                                      <p:cBhvr additive="base">
                                        <p:cTn id="82" dur="500" fill="hold"/>
                                        <p:tgtEl>
                                          <p:spTgt spid="22"/>
                                        </p:tgtEl>
                                        <p:attrNameLst>
                                          <p:attrName>ppt_y</p:attrName>
                                        </p:attrNameLst>
                                      </p:cBhvr>
                                      <p:tavLst>
                                        <p:tav tm="0">
                                          <p:val>
                                            <p:strVal val="1+#ppt_h/2"/>
                                          </p:val>
                                        </p:tav>
                                        <p:tav tm="100000">
                                          <p:val>
                                            <p:strVal val="#ppt_y"/>
                                          </p:val>
                                        </p:tav>
                                      </p:tavLst>
                                    </p:anim>
                                  </p:childTnLst>
                                </p:cTn>
                              </p:par>
                              <p:par>
                                <p:cTn id="83" presetID="2" presetClass="entr" presetSubtype="6"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1+#ppt_w/2"/>
                                          </p:val>
                                        </p:tav>
                                        <p:tav tm="100000">
                                          <p:val>
                                            <p:strVal val="#ppt_x"/>
                                          </p:val>
                                        </p:tav>
                                      </p:tavLst>
                                    </p:anim>
                                    <p:anim calcmode="lin" valueType="num">
                                      <p:cBhvr additive="base">
                                        <p:cTn id="86" dur="500" fill="hold"/>
                                        <p:tgtEl>
                                          <p:spTgt spid="23"/>
                                        </p:tgtEl>
                                        <p:attrNameLst>
                                          <p:attrName>ppt_y</p:attrName>
                                        </p:attrNameLst>
                                      </p:cBhvr>
                                      <p:tavLst>
                                        <p:tav tm="0">
                                          <p:val>
                                            <p:strVal val="1+#ppt_h/2"/>
                                          </p:val>
                                        </p:tav>
                                        <p:tav tm="100000">
                                          <p:val>
                                            <p:strVal val="#ppt_y"/>
                                          </p:val>
                                        </p:tav>
                                      </p:tavLst>
                                    </p:anim>
                                  </p:childTnLst>
                                </p:cTn>
                              </p:par>
                              <p:par>
                                <p:cTn id="87" presetID="2" presetClass="entr" presetSubtype="6" fill="hold" grpId="0" nodeType="withEffect" nodePh="1">
                                  <p:stCondLst>
                                    <p:cond delay="0"/>
                                  </p:stCondLst>
                                  <p:endCondLst>
                                    <p:cond evt="begin" delay="0">
                                      <p:tn val="87"/>
                                    </p:cond>
                                  </p:end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1+#ppt_w/2"/>
                                          </p:val>
                                        </p:tav>
                                        <p:tav tm="100000">
                                          <p:val>
                                            <p:strVal val="#ppt_x"/>
                                          </p:val>
                                        </p:tav>
                                      </p:tavLst>
                                    </p:anim>
                                    <p:anim calcmode="lin" valueType="num">
                                      <p:cBhvr additive="base">
                                        <p:cTn id="90" dur="500" fill="hold"/>
                                        <p:tgtEl>
                                          <p:spTgt spid="24"/>
                                        </p:tgtEl>
                                        <p:attrNameLst>
                                          <p:attrName>ppt_y</p:attrName>
                                        </p:attrNameLst>
                                      </p:cBhvr>
                                      <p:tavLst>
                                        <p:tav tm="0">
                                          <p:val>
                                            <p:strVal val="1+#ppt_h/2"/>
                                          </p:val>
                                        </p:tav>
                                        <p:tav tm="100000">
                                          <p:val>
                                            <p:strVal val="#ppt_y"/>
                                          </p:val>
                                        </p:tav>
                                      </p:tavLst>
                                    </p:anim>
                                  </p:childTnLst>
                                </p:cTn>
                              </p:par>
                              <p:par>
                                <p:cTn id="91" presetID="2" presetClass="entr" presetSubtype="6"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500" fill="hold"/>
                                        <p:tgtEl>
                                          <p:spTgt spid="25"/>
                                        </p:tgtEl>
                                        <p:attrNameLst>
                                          <p:attrName>ppt_x</p:attrName>
                                        </p:attrNameLst>
                                      </p:cBhvr>
                                      <p:tavLst>
                                        <p:tav tm="0">
                                          <p:val>
                                            <p:strVal val="1+#ppt_w/2"/>
                                          </p:val>
                                        </p:tav>
                                        <p:tav tm="100000">
                                          <p:val>
                                            <p:strVal val="#ppt_x"/>
                                          </p:val>
                                        </p:tav>
                                      </p:tavLst>
                                    </p:anim>
                                    <p:anim calcmode="lin" valueType="num">
                                      <p:cBhvr additive="base">
                                        <p:cTn id="94" dur="500" fill="hold"/>
                                        <p:tgtEl>
                                          <p:spTgt spid="25"/>
                                        </p:tgtEl>
                                        <p:attrNameLst>
                                          <p:attrName>ppt_y</p:attrName>
                                        </p:attrNameLst>
                                      </p:cBhvr>
                                      <p:tavLst>
                                        <p:tav tm="0">
                                          <p:val>
                                            <p:strVal val="1+#ppt_h/2"/>
                                          </p:val>
                                        </p:tav>
                                        <p:tav tm="100000">
                                          <p:val>
                                            <p:strVal val="#ppt_y"/>
                                          </p:val>
                                        </p:tav>
                                      </p:tavLst>
                                    </p:anim>
                                  </p:childTnLst>
                                </p:cTn>
                              </p:par>
                              <p:par>
                                <p:cTn id="95" presetID="2" presetClass="entr" presetSubtype="6" fill="hold" grpId="0" nodeType="with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additive="base">
                                        <p:cTn id="97" dur="500" fill="hold"/>
                                        <p:tgtEl>
                                          <p:spTgt spid="26"/>
                                        </p:tgtEl>
                                        <p:attrNameLst>
                                          <p:attrName>ppt_x</p:attrName>
                                        </p:attrNameLst>
                                      </p:cBhvr>
                                      <p:tavLst>
                                        <p:tav tm="0">
                                          <p:val>
                                            <p:strVal val="1+#ppt_w/2"/>
                                          </p:val>
                                        </p:tav>
                                        <p:tav tm="100000">
                                          <p:val>
                                            <p:strVal val="#ppt_x"/>
                                          </p:val>
                                        </p:tav>
                                      </p:tavLst>
                                    </p:anim>
                                    <p:anim calcmode="lin" valueType="num">
                                      <p:cBhvr additive="base">
                                        <p:cTn id="98" dur="500" fill="hold"/>
                                        <p:tgtEl>
                                          <p:spTgt spid="26"/>
                                        </p:tgtEl>
                                        <p:attrNameLst>
                                          <p:attrName>ppt_y</p:attrName>
                                        </p:attrNameLst>
                                      </p:cBhvr>
                                      <p:tavLst>
                                        <p:tav tm="0">
                                          <p:val>
                                            <p:strVal val="1+#ppt_h/2"/>
                                          </p:val>
                                        </p:tav>
                                        <p:tav tm="100000">
                                          <p:val>
                                            <p:strVal val="#ppt_y"/>
                                          </p:val>
                                        </p:tav>
                                      </p:tavLst>
                                    </p:anim>
                                  </p:childTnLst>
                                </p:cTn>
                              </p:par>
                              <p:par>
                                <p:cTn id="99" presetID="2" presetClass="entr" presetSubtype="6"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500" fill="hold"/>
                                        <p:tgtEl>
                                          <p:spTgt spid="27"/>
                                        </p:tgtEl>
                                        <p:attrNameLst>
                                          <p:attrName>ppt_x</p:attrName>
                                        </p:attrNameLst>
                                      </p:cBhvr>
                                      <p:tavLst>
                                        <p:tav tm="0">
                                          <p:val>
                                            <p:strVal val="1+#ppt_w/2"/>
                                          </p:val>
                                        </p:tav>
                                        <p:tav tm="100000">
                                          <p:val>
                                            <p:strVal val="#ppt_x"/>
                                          </p:val>
                                        </p:tav>
                                      </p:tavLst>
                                    </p:anim>
                                    <p:anim calcmode="lin" valueType="num">
                                      <p:cBhvr additive="base">
                                        <p:cTn id="102" dur="500" fill="hold"/>
                                        <p:tgtEl>
                                          <p:spTgt spid="27"/>
                                        </p:tgtEl>
                                        <p:attrNameLst>
                                          <p:attrName>ppt_y</p:attrName>
                                        </p:attrNameLst>
                                      </p:cBhvr>
                                      <p:tavLst>
                                        <p:tav tm="0">
                                          <p:val>
                                            <p:strVal val="1+#ppt_h/2"/>
                                          </p:val>
                                        </p:tav>
                                        <p:tav tm="100000">
                                          <p:val>
                                            <p:strVal val="#ppt_y"/>
                                          </p:val>
                                        </p:tav>
                                      </p:tavLst>
                                    </p:anim>
                                  </p:childTnLst>
                                </p:cTn>
                              </p:par>
                              <p:par>
                                <p:cTn id="103" presetID="2" presetClass="entr" presetSubtype="6" fill="hold" grpId="0" nodeType="withEffect">
                                  <p:stCondLst>
                                    <p:cond delay="0"/>
                                  </p:stCondLst>
                                  <p:childTnLst>
                                    <p:set>
                                      <p:cBhvr>
                                        <p:cTn id="104" dur="1" fill="hold">
                                          <p:stCondLst>
                                            <p:cond delay="0"/>
                                          </p:stCondLst>
                                        </p:cTn>
                                        <p:tgtEl>
                                          <p:spTgt spid="28"/>
                                        </p:tgtEl>
                                        <p:attrNameLst>
                                          <p:attrName>style.visibility</p:attrName>
                                        </p:attrNameLst>
                                      </p:cBhvr>
                                      <p:to>
                                        <p:strVal val="visible"/>
                                      </p:to>
                                    </p:set>
                                    <p:anim calcmode="lin" valueType="num">
                                      <p:cBhvr additive="base">
                                        <p:cTn id="105" dur="500" fill="hold"/>
                                        <p:tgtEl>
                                          <p:spTgt spid="28"/>
                                        </p:tgtEl>
                                        <p:attrNameLst>
                                          <p:attrName>ppt_x</p:attrName>
                                        </p:attrNameLst>
                                      </p:cBhvr>
                                      <p:tavLst>
                                        <p:tav tm="0">
                                          <p:val>
                                            <p:strVal val="1+#ppt_w/2"/>
                                          </p:val>
                                        </p:tav>
                                        <p:tav tm="100000">
                                          <p:val>
                                            <p:strVal val="#ppt_x"/>
                                          </p:val>
                                        </p:tav>
                                      </p:tavLst>
                                    </p:anim>
                                    <p:anim calcmode="lin" valueType="num">
                                      <p:cBhvr additive="base">
                                        <p:cTn id="106" dur="500" fill="hold"/>
                                        <p:tgtEl>
                                          <p:spTgt spid="28"/>
                                        </p:tgtEl>
                                        <p:attrNameLst>
                                          <p:attrName>ppt_y</p:attrName>
                                        </p:attrNameLst>
                                      </p:cBhvr>
                                      <p:tavLst>
                                        <p:tav tm="0">
                                          <p:val>
                                            <p:strVal val="1+#ppt_h/2"/>
                                          </p:val>
                                        </p:tav>
                                        <p:tav tm="100000">
                                          <p:val>
                                            <p:strVal val="#ppt_y"/>
                                          </p:val>
                                        </p:tav>
                                      </p:tavLst>
                                    </p:anim>
                                  </p:childTnLst>
                                </p:cTn>
                              </p:par>
                              <p:par>
                                <p:cTn id="107" presetID="2" presetClass="entr" presetSubtype="6" fill="hold" grpId="0" nodeType="with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additive="base">
                                        <p:cTn id="109" dur="500" fill="hold"/>
                                        <p:tgtEl>
                                          <p:spTgt spid="29"/>
                                        </p:tgtEl>
                                        <p:attrNameLst>
                                          <p:attrName>ppt_x</p:attrName>
                                        </p:attrNameLst>
                                      </p:cBhvr>
                                      <p:tavLst>
                                        <p:tav tm="0">
                                          <p:val>
                                            <p:strVal val="1+#ppt_w/2"/>
                                          </p:val>
                                        </p:tav>
                                        <p:tav tm="100000">
                                          <p:val>
                                            <p:strVal val="#ppt_x"/>
                                          </p:val>
                                        </p:tav>
                                      </p:tavLst>
                                    </p:anim>
                                    <p:anim calcmode="lin" valueType="num">
                                      <p:cBhvr additive="base">
                                        <p:cTn id="110" dur="500" fill="hold"/>
                                        <p:tgtEl>
                                          <p:spTgt spid="29"/>
                                        </p:tgtEl>
                                        <p:attrNameLst>
                                          <p:attrName>ppt_y</p:attrName>
                                        </p:attrNameLst>
                                      </p:cBhvr>
                                      <p:tavLst>
                                        <p:tav tm="0">
                                          <p:val>
                                            <p:strVal val="1+#ppt_h/2"/>
                                          </p:val>
                                        </p:tav>
                                        <p:tav tm="100000">
                                          <p:val>
                                            <p:strVal val="#ppt_y"/>
                                          </p:val>
                                        </p:tav>
                                      </p:tavLst>
                                    </p:anim>
                                  </p:childTnLst>
                                </p:cTn>
                              </p:par>
                              <p:par>
                                <p:cTn id="111" presetID="2" presetClass="entr" presetSubtype="6" fill="hold" grpId="0" nodeType="withEffect">
                                  <p:stCondLst>
                                    <p:cond delay="0"/>
                                  </p:stCondLst>
                                  <p:childTnLst>
                                    <p:set>
                                      <p:cBhvr>
                                        <p:cTn id="112" dur="1" fill="hold">
                                          <p:stCondLst>
                                            <p:cond delay="0"/>
                                          </p:stCondLst>
                                        </p:cTn>
                                        <p:tgtEl>
                                          <p:spTgt spid="30"/>
                                        </p:tgtEl>
                                        <p:attrNameLst>
                                          <p:attrName>style.visibility</p:attrName>
                                        </p:attrNameLst>
                                      </p:cBhvr>
                                      <p:to>
                                        <p:strVal val="visible"/>
                                      </p:to>
                                    </p:set>
                                    <p:anim calcmode="lin" valueType="num">
                                      <p:cBhvr additive="base">
                                        <p:cTn id="113" dur="500" fill="hold"/>
                                        <p:tgtEl>
                                          <p:spTgt spid="30"/>
                                        </p:tgtEl>
                                        <p:attrNameLst>
                                          <p:attrName>ppt_x</p:attrName>
                                        </p:attrNameLst>
                                      </p:cBhvr>
                                      <p:tavLst>
                                        <p:tav tm="0">
                                          <p:val>
                                            <p:strVal val="1+#ppt_w/2"/>
                                          </p:val>
                                        </p:tav>
                                        <p:tav tm="100000">
                                          <p:val>
                                            <p:strVal val="#ppt_x"/>
                                          </p:val>
                                        </p:tav>
                                      </p:tavLst>
                                    </p:anim>
                                    <p:anim calcmode="lin" valueType="num">
                                      <p:cBhvr additive="base">
                                        <p:cTn id="114" dur="500" fill="hold"/>
                                        <p:tgtEl>
                                          <p:spTgt spid="30"/>
                                        </p:tgtEl>
                                        <p:attrNameLst>
                                          <p:attrName>ppt_y</p:attrName>
                                        </p:attrNameLst>
                                      </p:cBhvr>
                                      <p:tavLst>
                                        <p:tav tm="0">
                                          <p:val>
                                            <p:strVal val="1+#ppt_h/2"/>
                                          </p:val>
                                        </p:tav>
                                        <p:tav tm="100000">
                                          <p:val>
                                            <p:strVal val="#ppt_y"/>
                                          </p:val>
                                        </p:tav>
                                      </p:tavLst>
                                    </p:anim>
                                  </p:childTnLst>
                                </p:cTn>
                              </p:par>
                              <p:par>
                                <p:cTn id="115" presetID="2" presetClass="entr" presetSubtype="6" fill="hold" grpId="0" nodeType="withEffect">
                                  <p:stCondLst>
                                    <p:cond delay="0"/>
                                  </p:stCondLst>
                                  <p:childTnLst>
                                    <p:set>
                                      <p:cBhvr>
                                        <p:cTn id="116" dur="1" fill="hold">
                                          <p:stCondLst>
                                            <p:cond delay="0"/>
                                          </p:stCondLst>
                                        </p:cTn>
                                        <p:tgtEl>
                                          <p:spTgt spid="31"/>
                                        </p:tgtEl>
                                        <p:attrNameLst>
                                          <p:attrName>style.visibility</p:attrName>
                                        </p:attrNameLst>
                                      </p:cBhvr>
                                      <p:to>
                                        <p:strVal val="visible"/>
                                      </p:to>
                                    </p:set>
                                    <p:anim calcmode="lin" valueType="num">
                                      <p:cBhvr additive="base">
                                        <p:cTn id="117" dur="500" fill="hold"/>
                                        <p:tgtEl>
                                          <p:spTgt spid="31"/>
                                        </p:tgtEl>
                                        <p:attrNameLst>
                                          <p:attrName>ppt_x</p:attrName>
                                        </p:attrNameLst>
                                      </p:cBhvr>
                                      <p:tavLst>
                                        <p:tav tm="0">
                                          <p:val>
                                            <p:strVal val="1+#ppt_w/2"/>
                                          </p:val>
                                        </p:tav>
                                        <p:tav tm="100000">
                                          <p:val>
                                            <p:strVal val="#ppt_x"/>
                                          </p:val>
                                        </p:tav>
                                      </p:tavLst>
                                    </p:anim>
                                    <p:anim calcmode="lin" valueType="num">
                                      <p:cBhvr additive="base">
                                        <p:cTn id="118" dur="500" fill="hold"/>
                                        <p:tgtEl>
                                          <p:spTgt spid="31"/>
                                        </p:tgtEl>
                                        <p:attrNameLst>
                                          <p:attrName>ppt_y</p:attrName>
                                        </p:attrNameLst>
                                      </p:cBhvr>
                                      <p:tavLst>
                                        <p:tav tm="0">
                                          <p:val>
                                            <p:strVal val="1+#ppt_h/2"/>
                                          </p:val>
                                        </p:tav>
                                        <p:tav tm="100000">
                                          <p:val>
                                            <p:strVal val="#ppt_y"/>
                                          </p:val>
                                        </p:tav>
                                      </p:tavLst>
                                    </p:anim>
                                  </p:childTnLst>
                                </p:cTn>
                              </p:par>
                            </p:childTnLst>
                          </p:cTn>
                        </p:par>
                        <p:par>
                          <p:cTn id="119" fill="hold">
                            <p:stCondLst>
                              <p:cond delay="1500"/>
                            </p:stCondLst>
                            <p:childTnLst>
                              <p:par>
                                <p:cTn id="120" presetID="53" presetClass="entr" presetSubtype="16" fill="hold" grpId="0" nodeType="afterEffect">
                                  <p:stCondLst>
                                    <p:cond delay="0"/>
                                  </p:stCondLst>
                                  <p:childTnLst>
                                    <p:set>
                                      <p:cBhvr>
                                        <p:cTn id="121" dur="1" fill="hold">
                                          <p:stCondLst>
                                            <p:cond delay="0"/>
                                          </p:stCondLst>
                                        </p:cTn>
                                        <p:tgtEl>
                                          <p:spTgt spid="33"/>
                                        </p:tgtEl>
                                        <p:attrNameLst>
                                          <p:attrName>style.visibility</p:attrName>
                                        </p:attrNameLst>
                                      </p:cBhvr>
                                      <p:to>
                                        <p:strVal val="visible"/>
                                      </p:to>
                                    </p:set>
                                    <p:anim calcmode="lin" valueType="num">
                                      <p:cBhvr>
                                        <p:cTn id="122" dur="500" fill="hold"/>
                                        <p:tgtEl>
                                          <p:spTgt spid="33"/>
                                        </p:tgtEl>
                                        <p:attrNameLst>
                                          <p:attrName>ppt_w</p:attrName>
                                        </p:attrNameLst>
                                      </p:cBhvr>
                                      <p:tavLst>
                                        <p:tav tm="0">
                                          <p:val>
                                            <p:fltVal val="0"/>
                                          </p:val>
                                        </p:tav>
                                        <p:tav tm="100000">
                                          <p:val>
                                            <p:strVal val="#ppt_w"/>
                                          </p:val>
                                        </p:tav>
                                      </p:tavLst>
                                    </p:anim>
                                    <p:anim calcmode="lin" valueType="num">
                                      <p:cBhvr>
                                        <p:cTn id="123" dur="500" fill="hold"/>
                                        <p:tgtEl>
                                          <p:spTgt spid="33"/>
                                        </p:tgtEl>
                                        <p:attrNameLst>
                                          <p:attrName>ppt_h</p:attrName>
                                        </p:attrNameLst>
                                      </p:cBhvr>
                                      <p:tavLst>
                                        <p:tav tm="0">
                                          <p:val>
                                            <p:fltVal val="0"/>
                                          </p:val>
                                        </p:tav>
                                        <p:tav tm="100000">
                                          <p:val>
                                            <p:strVal val="#ppt_h"/>
                                          </p:val>
                                        </p:tav>
                                      </p:tavLst>
                                    </p:anim>
                                    <p:animEffect transition="in" filter="fade">
                                      <p:cBhvr>
                                        <p:cTn id="124" dur="500"/>
                                        <p:tgtEl>
                                          <p:spTgt spid="33"/>
                                        </p:tgtEl>
                                      </p:cBhvr>
                                    </p:animEffect>
                                  </p:childTnLst>
                                </p:cTn>
                              </p:par>
                            </p:childTnLst>
                          </p:cTn>
                        </p:par>
                        <p:par>
                          <p:cTn id="125" fill="hold">
                            <p:stCondLst>
                              <p:cond delay="2000"/>
                            </p:stCondLst>
                            <p:childTnLst>
                              <p:par>
                                <p:cTn id="126" presetID="53" presetClass="entr" presetSubtype="16" fill="hold" grpId="0" nodeType="afterEffect">
                                  <p:stCondLst>
                                    <p:cond delay="0"/>
                                  </p:stCondLst>
                                  <p:childTnLst>
                                    <p:set>
                                      <p:cBhvr>
                                        <p:cTn id="127" dur="1" fill="hold">
                                          <p:stCondLst>
                                            <p:cond delay="0"/>
                                          </p:stCondLst>
                                        </p:cTn>
                                        <p:tgtEl>
                                          <p:spTgt spid="34"/>
                                        </p:tgtEl>
                                        <p:attrNameLst>
                                          <p:attrName>style.visibility</p:attrName>
                                        </p:attrNameLst>
                                      </p:cBhvr>
                                      <p:to>
                                        <p:strVal val="visible"/>
                                      </p:to>
                                    </p:set>
                                    <p:anim calcmode="lin" valueType="num">
                                      <p:cBhvr>
                                        <p:cTn id="128" dur="500" fill="hold"/>
                                        <p:tgtEl>
                                          <p:spTgt spid="34"/>
                                        </p:tgtEl>
                                        <p:attrNameLst>
                                          <p:attrName>ppt_w</p:attrName>
                                        </p:attrNameLst>
                                      </p:cBhvr>
                                      <p:tavLst>
                                        <p:tav tm="0">
                                          <p:val>
                                            <p:fltVal val="0"/>
                                          </p:val>
                                        </p:tav>
                                        <p:tav tm="100000">
                                          <p:val>
                                            <p:strVal val="#ppt_w"/>
                                          </p:val>
                                        </p:tav>
                                      </p:tavLst>
                                    </p:anim>
                                    <p:anim calcmode="lin" valueType="num">
                                      <p:cBhvr>
                                        <p:cTn id="129" dur="500" fill="hold"/>
                                        <p:tgtEl>
                                          <p:spTgt spid="34"/>
                                        </p:tgtEl>
                                        <p:attrNameLst>
                                          <p:attrName>ppt_h</p:attrName>
                                        </p:attrNameLst>
                                      </p:cBhvr>
                                      <p:tavLst>
                                        <p:tav tm="0">
                                          <p:val>
                                            <p:fltVal val="0"/>
                                          </p:val>
                                        </p:tav>
                                        <p:tav tm="100000">
                                          <p:val>
                                            <p:strVal val="#ppt_h"/>
                                          </p:val>
                                        </p:tav>
                                      </p:tavLst>
                                    </p:anim>
                                    <p:animEffect transition="in" filter="fade">
                                      <p:cBhvr>
                                        <p:cTn id="130" dur="500"/>
                                        <p:tgtEl>
                                          <p:spTgt spid="34"/>
                                        </p:tgtEl>
                                      </p:cBhvr>
                                    </p:animEffect>
                                  </p:childTnLst>
                                </p:cTn>
                              </p:par>
                            </p:childTnLst>
                          </p:cTn>
                        </p:par>
                        <p:par>
                          <p:cTn id="131" fill="hold">
                            <p:stCondLst>
                              <p:cond delay="2500"/>
                            </p:stCondLst>
                            <p:childTnLst>
                              <p:par>
                                <p:cTn id="132" presetID="53" presetClass="entr" presetSubtype="16" fill="hold" grpId="0" nodeType="afterEffect">
                                  <p:stCondLst>
                                    <p:cond delay="0"/>
                                  </p:stCondLst>
                                  <p:childTnLst>
                                    <p:set>
                                      <p:cBhvr>
                                        <p:cTn id="133" dur="1" fill="hold">
                                          <p:stCondLst>
                                            <p:cond delay="0"/>
                                          </p:stCondLst>
                                        </p:cTn>
                                        <p:tgtEl>
                                          <p:spTgt spid="35"/>
                                        </p:tgtEl>
                                        <p:attrNameLst>
                                          <p:attrName>style.visibility</p:attrName>
                                        </p:attrNameLst>
                                      </p:cBhvr>
                                      <p:to>
                                        <p:strVal val="visible"/>
                                      </p:to>
                                    </p:set>
                                    <p:anim calcmode="lin" valueType="num">
                                      <p:cBhvr>
                                        <p:cTn id="134" dur="500" fill="hold"/>
                                        <p:tgtEl>
                                          <p:spTgt spid="35"/>
                                        </p:tgtEl>
                                        <p:attrNameLst>
                                          <p:attrName>ppt_w</p:attrName>
                                        </p:attrNameLst>
                                      </p:cBhvr>
                                      <p:tavLst>
                                        <p:tav tm="0">
                                          <p:val>
                                            <p:fltVal val="0"/>
                                          </p:val>
                                        </p:tav>
                                        <p:tav tm="100000">
                                          <p:val>
                                            <p:strVal val="#ppt_w"/>
                                          </p:val>
                                        </p:tav>
                                      </p:tavLst>
                                    </p:anim>
                                    <p:anim calcmode="lin" valueType="num">
                                      <p:cBhvr>
                                        <p:cTn id="135" dur="500" fill="hold"/>
                                        <p:tgtEl>
                                          <p:spTgt spid="35"/>
                                        </p:tgtEl>
                                        <p:attrNameLst>
                                          <p:attrName>ppt_h</p:attrName>
                                        </p:attrNameLst>
                                      </p:cBhvr>
                                      <p:tavLst>
                                        <p:tav tm="0">
                                          <p:val>
                                            <p:fltVal val="0"/>
                                          </p:val>
                                        </p:tav>
                                        <p:tav tm="100000">
                                          <p:val>
                                            <p:strVal val="#ppt_h"/>
                                          </p:val>
                                        </p:tav>
                                      </p:tavLst>
                                    </p:anim>
                                    <p:animEffect transition="in" filter="fade">
                                      <p:cBhvr>
                                        <p:cTn id="13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p:bldP spid="8" grpId="0"/>
      <p:bldP spid="9" grpId="0"/>
      <p:bldP spid="10" grpId="0" animBg="1"/>
      <p:bldP spid="12" grpId="0"/>
      <p:bldP spid="13" grpId="0" animBg="1"/>
      <p:bldP spid="14" grpId="0" animBg="1"/>
      <p:bldP spid="15" grpId="0" animBg="1"/>
      <p:bldP spid="16" grpId="0"/>
      <p:bldP spid="17" grpId="0"/>
      <p:bldP spid="18" grpId="0"/>
      <p:bldP spid="19" grpId="0"/>
      <p:bldP spid="20" grpId="0" animBg="1"/>
      <p:bldP spid="22" grpId="0"/>
      <p:bldP spid="23" grpId="0" animBg="1"/>
      <p:bldP spid="24" grpId="0"/>
      <p:bldP spid="25" grpId="0" animBg="1"/>
      <p:bldP spid="26" grpId="0" animBg="1"/>
      <p:bldP spid="27" grpId="0"/>
      <p:bldP spid="28" grpId="0"/>
      <p:bldP spid="29" grpId="0"/>
      <p:bldP spid="30" grpId="0"/>
      <p:bldP spid="31" grpId="0" animBg="1"/>
      <p:bldP spid="33" grpId="0"/>
      <p:bldP spid="34"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p:nvPr/>
        </p:nvSpPr>
        <p:spPr>
          <a:xfrm>
            <a:off x="3451336" y="1588616"/>
            <a:ext cx="925943" cy="15134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339" tIns="30669" rIns="61339" bIns="30669" rtlCol="0" anchor="ctr"/>
          <a:lstStyle/>
          <a:p>
            <a:pPr algn="ctr"/>
            <a:endParaRPr lang="vi-VN"/>
          </a:p>
        </p:txBody>
      </p:sp>
      <p:sp>
        <p:nvSpPr>
          <p:cNvPr id="5" name="Rectangle 11"/>
          <p:cNvSpPr/>
          <p:nvPr/>
        </p:nvSpPr>
        <p:spPr>
          <a:xfrm>
            <a:off x="611560" y="3192205"/>
            <a:ext cx="3765718" cy="34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339" tIns="30669" rIns="61339" bIns="30669" rtlCol="0" anchor="ctr"/>
          <a:lstStyle/>
          <a:p>
            <a:pPr algn="ctr"/>
            <a:endParaRPr lang="vi-VN"/>
          </a:p>
        </p:txBody>
      </p:sp>
      <p:sp>
        <p:nvSpPr>
          <p:cNvPr id="6" name="Rectangle 13"/>
          <p:cNvSpPr/>
          <p:nvPr/>
        </p:nvSpPr>
        <p:spPr>
          <a:xfrm>
            <a:off x="3419873" y="1836731"/>
            <a:ext cx="956939" cy="942184"/>
          </a:xfrm>
          <a:prstGeom prst="rect">
            <a:avLst/>
          </a:prstGeom>
        </p:spPr>
        <p:txBody>
          <a:bodyPr wrap="square" lIns="61339" tIns="30669" rIns="61339" bIns="30669">
            <a:spAutoFit/>
          </a:bodyP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endParaRPr>
          </a:p>
        </p:txBody>
      </p:sp>
      <p:sp>
        <p:nvSpPr>
          <p:cNvPr id="7" name="Rectangle 15"/>
          <p:cNvSpPr/>
          <p:nvPr/>
        </p:nvSpPr>
        <p:spPr>
          <a:xfrm>
            <a:off x="7409415" y="1588616"/>
            <a:ext cx="925943" cy="1513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339" tIns="30669" rIns="61339" bIns="30669" rtlCol="0" anchor="ctr"/>
          <a:lstStyle/>
          <a:p>
            <a:pPr algn="ctr"/>
            <a:endParaRPr lang="vi-VN"/>
          </a:p>
        </p:txBody>
      </p:sp>
      <p:sp>
        <p:nvSpPr>
          <p:cNvPr id="8" name="Rectangle 16"/>
          <p:cNvSpPr/>
          <p:nvPr/>
        </p:nvSpPr>
        <p:spPr>
          <a:xfrm>
            <a:off x="7377953" y="1836731"/>
            <a:ext cx="956939" cy="942184"/>
          </a:xfrm>
          <a:prstGeom prst="rect">
            <a:avLst/>
          </a:prstGeom>
        </p:spPr>
        <p:txBody>
          <a:bodyPr wrap="square" lIns="61339" tIns="30669" rIns="61339" bIns="30669">
            <a:spAutoFit/>
          </a:bodyP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endParaRPr>
          </a:p>
        </p:txBody>
      </p:sp>
      <p:sp>
        <p:nvSpPr>
          <p:cNvPr id="9" name="Rectangle 17"/>
          <p:cNvSpPr/>
          <p:nvPr/>
        </p:nvSpPr>
        <p:spPr>
          <a:xfrm>
            <a:off x="4618546" y="3192205"/>
            <a:ext cx="3716813" cy="343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339" tIns="30669" rIns="61339" bIns="30669" rtlCol="0" anchor="ctr"/>
          <a:lstStyle/>
          <a:p>
            <a:pPr algn="ctr"/>
            <a:endParaRPr lang="vi-VN"/>
          </a:p>
        </p:txBody>
      </p:sp>
      <p:grpSp>
        <p:nvGrpSpPr>
          <p:cNvPr id="2" name="Group 33"/>
          <p:cNvGrpSpPr/>
          <p:nvPr/>
        </p:nvGrpSpPr>
        <p:grpSpPr>
          <a:xfrm>
            <a:off x="1048450" y="3579551"/>
            <a:ext cx="391243" cy="378042"/>
            <a:chOff x="1199456" y="5085184"/>
            <a:chExt cx="576064" cy="576064"/>
          </a:xfrm>
        </p:grpSpPr>
        <p:sp>
          <p:nvSpPr>
            <p:cNvPr id="11" name="Oval 27"/>
            <p:cNvSpPr/>
            <p:nvPr/>
          </p:nvSpPr>
          <p:spPr>
            <a:xfrm>
              <a:off x="1199456" y="5085184"/>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2" name="Picture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71464" y="5157192"/>
              <a:ext cx="432048" cy="432048"/>
            </a:xfrm>
            <a:prstGeom prst="rect">
              <a:avLst/>
            </a:prstGeom>
          </p:spPr>
        </p:pic>
      </p:grpSp>
      <p:grpSp>
        <p:nvGrpSpPr>
          <p:cNvPr id="3" name="Group 32"/>
          <p:cNvGrpSpPr/>
          <p:nvPr/>
        </p:nvGrpSpPr>
        <p:grpSpPr>
          <a:xfrm>
            <a:off x="6232426" y="3579551"/>
            <a:ext cx="391243" cy="378042"/>
            <a:chOff x="2855640" y="5085184"/>
            <a:chExt cx="576064" cy="576064"/>
          </a:xfrm>
        </p:grpSpPr>
        <p:sp>
          <p:nvSpPr>
            <p:cNvPr id="14" name="Oval 28"/>
            <p:cNvSpPr/>
            <p:nvPr/>
          </p:nvSpPr>
          <p:spPr>
            <a:xfrm>
              <a:off x="2855640" y="5085184"/>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5" name="Pictur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7648" y="5157192"/>
              <a:ext cx="432048" cy="432048"/>
            </a:xfrm>
            <a:prstGeom prst="rect">
              <a:avLst/>
            </a:prstGeom>
          </p:spPr>
        </p:pic>
      </p:grpSp>
      <p:grpSp>
        <p:nvGrpSpPr>
          <p:cNvPr id="10" name="Group 31"/>
          <p:cNvGrpSpPr/>
          <p:nvPr/>
        </p:nvGrpSpPr>
        <p:grpSpPr>
          <a:xfrm>
            <a:off x="3542627" y="3579551"/>
            <a:ext cx="391243" cy="378042"/>
            <a:chOff x="4627170" y="5013176"/>
            <a:chExt cx="576064" cy="576064"/>
          </a:xfrm>
        </p:grpSpPr>
        <p:sp>
          <p:nvSpPr>
            <p:cNvPr id="17" name="Oval 30"/>
            <p:cNvSpPr/>
            <p:nvPr/>
          </p:nvSpPr>
          <p:spPr>
            <a:xfrm>
              <a:off x="4627170" y="501317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8"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1245" y="5097251"/>
              <a:ext cx="407913" cy="407913"/>
            </a:xfrm>
            <a:prstGeom prst="rect">
              <a:avLst/>
            </a:prstGeom>
          </p:spPr>
        </p:pic>
      </p:grpSp>
      <p:sp>
        <p:nvSpPr>
          <p:cNvPr id="19" name="Rectangle 35"/>
          <p:cNvSpPr/>
          <p:nvPr/>
        </p:nvSpPr>
        <p:spPr>
          <a:xfrm>
            <a:off x="1260208" y="3579551"/>
            <a:ext cx="1809501" cy="382025"/>
          </a:xfrm>
          <a:prstGeom prst="rect">
            <a:avLst/>
          </a:prstGeom>
        </p:spPr>
        <p:txBody>
          <a:bodyPr wrap="square" lIns="61339" tIns="30669" rIns="61339" bIns="30669">
            <a:spAutoFit/>
          </a:bodyPr>
          <a:lstStyle/>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Rectangle 36"/>
          <p:cNvSpPr/>
          <p:nvPr/>
        </p:nvSpPr>
        <p:spPr>
          <a:xfrm>
            <a:off x="3852045" y="3565247"/>
            <a:ext cx="1809501" cy="382025"/>
          </a:xfrm>
          <a:prstGeom prst="rect">
            <a:avLst/>
          </a:prstGeom>
        </p:spPr>
        <p:txBody>
          <a:bodyPr wrap="square" lIns="61339" tIns="30669" rIns="61339" bIns="30669">
            <a:spAutoFit/>
          </a:bodyPr>
          <a:lstStyle/>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37"/>
          <p:cNvSpPr/>
          <p:nvPr/>
        </p:nvSpPr>
        <p:spPr>
          <a:xfrm>
            <a:off x="6515879" y="3573131"/>
            <a:ext cx="1809501" cy="382025"/>
          </a:xfrm>
          <a:prstGeom prst="rect">
            <a:avLst/>
          </a:prstGeom>
        </p:spPr>
        <p:txBody>
          <a:bodyPr wrap="square" lIns="61339" tIns="30669" rIns="61339" bIns="30669">
            <a:spAutoFit/>
          </a:bodyPr>
          <a:lstStyle/>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42" name="图片 41"/>
          <p:cNvPicPr>
            <a:picLocks noChangeAspect="1"/>
          </p:cNvPicPr>
          <p:nvPr/>
        </p:nvPicPr>
        <p:blipFill>
          <a:blip r:embed="rId4" cstate="print"/>
          <a:stretch>
            <a:fillRect/>
          </a:stretch>
        </p:blipFill>
        <p:spPr>
          <a:xfrm>
            <a:off x="4872833" y="1560333"/>
            <a:ext cx="2251264" cy="1494980"/>
          </a:xfrm>
          <a:prstGeom prst="rect">
            <a:avLst/>
          </a:prstGeom>
        </p:spPr>
      </p:pic>
      <p:pic>
        <p:nvPicPr>
          <p:cNvPr id="46" name="图片 45"/>
          <p:cNvPicPr>
            <a:picLocks noChangeAspect="1"/>
          </p:cNvPicPr>
          <p:nvPr/>
        </p:nvPicPr>
        <p:blipFill>
          <a:blip r:embed="rId5" cstate="print"/>
          <a:stretch>
            <a:fillRect/>
          </a:stretch>
        </p:blipFill>
        <p:spPr>
          <a:xfrm>
            <a:off x="988799" y="1588615"/>
            <a:ext cx="2242470" cy="1494980"/>
          </a:xfrm>
          <a:prstGeom prst="rect">
            <a:avLst/>
          </a:prstGeom>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randombar(horizontal)">
                                      <p:cBhvr>
                                        <p:cTn id="11" dur="500"/>
                                        <p:tgtEl>
                                          <p:spTgt spid="46"/>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randombar(horizontal)">
                                      <p:cBhvr>
                                        <p:cTn id="18" dur="500"/>
                                        <p:tgtEl>
                                          <p:spTgt spid="42"/>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childTnLst>
                          </p:cTn>
                        </p:par>
                        <p:par>
                          <p:cTn id="26" fill="hold">
                            <p:stCondLst>
                              <p:cond delay="2000"/>
                            </p:stCondLst>
                            <p:childTnLst>
                              <p:par>
                                <p:cTn id="27" presetID="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0-#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3" presetClass="entr" presetSubtype="16"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childTnLst>
                                </p:cTn>
                              </p:par>
                            </p:childTnLst>
                          </p:cTn>
                        </p:par>
                        <p:par>
                          <p:cTn id="48" fill="hold">
                            <p:stCondLst>
                              <p:cond delay="3000"/>
                            </p:stCondLst>
                            <p:childTnLst>
                              <p:par>
                                <p:cTn id="49" presetID="14" presetClass="entr" presetSubtype="1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500"/>
                                        <p:tgtEl>
                                          <p:spTgt spid="19"/>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randombar(horizontal)">
                                      <p:cBhvr>
                                        <p:cTn id="54" dur="500"/>
                                        <p:tgtEl>
                                          <p:spTgt spid="20"/>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randombar(horizontal)">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p:bldP spid="9" grpId="0" animBg="1"/>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Freeform 6"/>
          <p:cNvSpPr>
            <a:spLocks noEditPoints="1"/>
          </p:cNvSpPr>
          <p:nvPr/>
        </p:nvSpPr>
        <p:spPr bwMode="auto">
          <a:xfrm>
            <a:off x="3041651" y="1347992"/>
            <a:ext cx="3060699" cy="3059178"/>
          </a:xfrm>
          <a:custGeom>
            <a:avLst/>
            <a:gdLst>
              <a:gd name="T0" fmla="*/ 2847924 w 935"/>
              <a:gd name="T1" fmla="*/ 1988209 h 935"/>
              <a:gd name="T2" fmla="*/ 2847924 w 935"/>
              <a:gd name="T3" fmla="*/ 1988209 h 935"/>
              <a:gd name="T4" fmla="*/ 2638422 w 935"/>
              <a:gd name="T5" fmla="*/ 1530398 h 935"/>
              <a:gd name="T6" fmla="*/ 2847924 w 935"/>
              <a:gd name="T7" fmla="*/ 1069316 h 935"/>
              <a:gd name="T8" fmla="*/ 2847924 w 935"/>
              <a:gd name="T9" fmla="*/ 1069316 h 935"/>
              <a:gd name="T10" fmla="*/ 3060700 w 935"/>
              <a:gd name="T11" fmla="*/ 608235 h 935"/>
              <a:gd name="T12" fmla="*/ 2455107 w 935"/>
              <a:gd name="T13" fmla="*/ 0 h 935"/>
              <a:gd name="T14" fmla="*/ 1990273 w 935"/>
              <a:gd name="T15" fmla="*/ 212555 h 935"/>
              <a:gd name="T16" fmla="*/ 1990273 w 935"/>
              <a:gd name="T17" fmla="*/ 212555 h 935"/>
              <a:gd name="T18" fmla="*/ 1531987 w 935"/>
              <a:gd name="T19" fmla="*/ 421840 h 935"/>
              <a:gd name="T20" fmla="*/ 1073700 w 935"/>
              <a:gd name="T21" fmla="*/ 212555 h 935"/>
              <a:gd name="T22" fmla="*/ 1073700 w 935"/>
              <a:gd name="T23" fmla="*/ 212555 h 935"/>
              <a:gd name="T24" fmla="*/ 608867 w 935"/>
              <a:gd name="T25" fmla="*/ 0 h 935"/>
              <a:gd name="T26" fmla="*/ 0 w 935"/>
              <a:gd name="T27" fmla="*/ 608235 h 935"/>
              <a:gd name="T28" fmla="*/ 216049 w 935"/>
              <a:gd name="T29" fmla="*/ 1069316 h 935"/>
              <a:gd name="T30" fmla="*/ 216049 w 935"/>
              <a:gd name="T31" fmla="*/ 1069316 h 935"/>
              <a:gd name="T32" fmla="*/ 425552 w 935"/>
              <a:gd name="T33" fmla="*/ 1530398 h 935"/>
              <a:gd name="T34" fmla="*/ 216049 w 935"/>
              <a:gd name="T35" fmla="*/ 1988209 h 935"/>
              <a:gd name="T36" fmla="*/ 216049 w 935"/>
              <a:gd name="T37" fmla="*/ 1988209 h 935"/>
              <a:gd name="T38" fmla="*/ 0 w 935"/>
              <a:gd name="T39" fmla="*/ 2449290 h 935"/>
              <a:gd name="T40" fmla="*/ 608867 w 935"/>
              <a:gd name="T41" fmla="*/ 3057525 h 935"/>
              <a:gd name="T42" fmla="*/ 1073700 w 935"/>
              <a:gd name="T43" fmla="*/ 2844970 h 935"/>
              <a:gd name="T44" fmla="*/ 1073700 w 935"/>
              <a:gd name="T45" fmla="*/ 2844970 h 935"/>
              <a:gd name="T46" fmla="*/ 1531987 w 935"/>
              <a:gd name="T47" fmla="*/ 2635685 h 935"/>
              <a:gd name="T48" fmla="*/ 1990273 w 935"/>
              <a:gd name="T49" fmla="*/ 2844970 h 935"/>
              <a:gd name="T50" fmla="*/ 1990273 w 935"/>
              <a:gd name="T51" fmla="*/ 2844970 h 935"/>
              <a:gd name="T52" fmla="*/ 2455107 w 935"/>
              <a:gd name="T53" fmla="*/ 3057525 h 935"/>
              <a:gd name="T54" fmla="*/ 3060700 w 935"/>
              <a:gd name="T55" fmla="*/ 2449290 h 935"/>
              <a:gd name="T56" fmla="*/ 2847924 w 935"/>
              <a:gd name="T57" fmla="*/ 1988209 h 935"/>
              <a:gd name="T58" fmla="*/ 1531987 w 935"/>
              <a:gd name="T59" fmla="*/ 2226925 h 935"/>
              <a:gd name="T60" fmla="*/ 834736 w 935"/>
              <a:gd name="T61" fmla="*/ 1530398 h 935"/>
              <a:gd name="T62" fmla="*/ 1531987 w 935"/>
              <a:gd name="T63" fmla="*/ 833870 h 935"/>
              <a:gd name="T64" fmla="*/ 2229237 w 935"/>
              <a:gd name="T65" fmla="*/ 1530398 h 935"/>
              <a:gd name="T66" fmla="*/ 1531987 w 935"/>
              <a:gd name="T67" fmla="*/ 2226925 h 9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35" h="935">
                <a:moveTo>
                  <a:pt x="870" y="608"/>
                </a:moveTo>
                <a:cubicBezTo>
                  <a:pt x="870" y="608"/>
                  <a:pt x="870" y="608"/>
                  <a:pt x="870" y="608"/>
                </a:cubicBezTo>
                <a:cubicBezTo>
                  <a:pt x="831" y="574"/>
                  <a:pt x="806" y="524"/>
                  <a:pt x="806" y="468"/>
                </a:cubicBezTo>
                <a:cubicBezTo>
                  <a:pt x="806" y="412"/>
                  <a:pt x="831" y="362"/>
                  <a:pt x="870" y="327"/>
                </a:cubicBezTo>
                <a:cubicBezTo>
                  <a:pt x="870" y="327"/>
                  <a:pt x="870" y="327"/>
                  <a:pt x="870" y="327"/>
                </a:cubicBezTo>
                <a:cubicBezTo>
                  <a:pt x="910" y="293"/>
                  <a:pt x="935" y="243"/>
                  <a:pt x="935" y="186"/>
                </a:cubicBezTo>
                <a:cubicBezTo>
                  <a:pt x="935" y="83"/>
                  <a:pt x="852" y="0"/>
                  <a:pt x="750" y="0"/>
                </a:cubicBezTo>
                <a:cubicBezTo>
                  <a:pt x="693" y="0"/>
                  <a:pt x="642" y="25"/>
                  <a:pt x="608" y="65"/>
                </a:cubicBezTo>
                <a:cubicBezTo>
                  <a:pt x="608" y="65"/>
                  <a:pt x="608" y="65"/>
                  <a:pt x="608" y="65"/>
                </a:cubicBezTo>
                <a:cubicBezTo>
                  <a:pt x="574" y="105"/>
                  <a:pt x="524" y="129"/>
                  <a:pt x="468" y="129"/>
                </a:cubicBezTo>
                <a:cubicBezTo>
                  <a:pt x="412" y="129"/>
                  <a:pt x="362" y="105"/>
                  <a:pt x="328" y="65"/>
                </a:cubicBezTo>
                <a:cubicBezTo>
                  <a:pt x="328" y="65"/>
                  <a:pt x="328" y="65"/>
                  <a:pt x="328" y="65"/>
                </a:cubicBezTo>
                <a:cubicBezTo>
                  <a:pt x="294" y="25"/>
                  <a:pt x="243" y="0"/>
                  <a:pt x="186" y="0"/>
                </a:cubicBezTo>
                <a:cubicBezTo>
                  <a:pt x="83" y="0"/>
                  <a:pt x="0" y="83"/>
                  <a:pt x="0" y="186"/>
                </a:cubicBezTo>
                <a:cubicBezTo>
                  <a:pt x="0" y="243"/>
                  <a:pt x="26" y="293"/>
                  <a:pt x="66" y="327"/>
                </a:cubicBezTo>
                <a:cubicBezTo>
                  <a:pt x="66" y="327"/>
                  <a:pt x="66" y="327"/>
                  <a:pt x="66" y="327"/>
                </a:cubicBezTo>
                <a:cubicBezTo>
                  <a:pt x="105" y="362"/>
                  <a:pt x="130" y="412"/>
                  <a:pt x="130" y="468"/>
                </a:cubicBezTo>
                <a:cubicBezTo>
                  <a:pt x="130" y="524"/>
                  <a:pt x="105" y="574"/>
                  <a:pt x="66" y="608"/>
                </a:cubicBezTo>
                <a:cubicBezTo>
                  <a:pt x="66" y="608"/>
                  <a:pt x="66" y="608"/>
                  <a:pt x="66" y="608"/>
                </a:cubicBezTo>
                <a:cubicBezTo>
                  <a:pt x="26" y="642"/>
                  <a:pt x="0" y="693"/>
                  <a:pt x="0" y="749"/>
                </a:cubicBezTo>
                <a:cubicBezTo>
                  <a:pt x="0" y="852"/>
                  <a:pt x="83" y="935"/>
                  <a:pt x="186" y="935"/>
                </a:cubicBezTo>
                <a:cubicBezTo>
                  <a:pt x="243" y="935"/>
                  <a:pt x="294" y="910"/>
                  <a:pt x="328" y="870"/>
                </a:cubicBezTo>
                <a:cubicBezTo>
                  <a:pt x="328" y="870"/>
                  <a:pt x="328" y="870"/>
                  <a:pt x="328" y="870"/>
                </a:cubicBezTo>
                <a:cubicBezTo>
                  <a:pt x="362" y="831"/>
                  <a:pt x="412" y="806"/>
                  <a:pt x="468" y="806"/>
                </a:cubicBezTo>
                <a:cubicBezTo>
                  <a:pt x="524" y="806"/>
                  <a:pt x="574" y="831"/>
                  <a:pt x="608" y="870"/>
                </a:cubicBezTo>
                <a:cubicBezTo>
                  <a:pt x="608" y="870"/>
                  <a:pt x="608" y="870"/>
                  <a:pt x="608" y="870"/>
                </a:cubicBezTo>
                <a:cubicBezTo>
                  <a:pt x="642" y="910"/>
                  <a:pt x="693" y="935"/>
                  <a:pt x="750" y="935"/>
                </a:cubicBezTo>
                <a:cubicBezTo>
                  <a:pt x="852" y="935"/>
                  <a:pt x="935" y="852"/>
                  <a:pt x="935" y="749"/>
                </a:cubicBezTo>
                <a:cubicBezTo>
                  <a:pt x="935" y="693"/>
                  <a:pt x="910" y="642"/>
                  <a:pt x="870" y="608"/>
                </a:cubicBezTo>
                <a:close/>
                <a:moveTo>
                  <a:pt x="468" y="681"/>
                </a:moveTo>
                <a:cubicBezTo>
                  <a:pt x="350" y="681"/>
                  <a:pt x="255" y="585"/>
                  <a:pt x="255" y="468"/>
                </a:cubicBezTo>
                <a:cubicBezTo>
                  <a:pt x="255" y="350"/>
                  <a:pt x="350" y="255"/>
                  <a:pt x="468" y="255"/>
                </a:cubicBezTo>
                <a:cubicBezTo>
                  <a:pt x="585" y="255"/>
                  <a:pt x="681" y="350"/>
                  <a:pt x="681" y="468"/>
                </a:cubicBezTo>
                <a:cubicBezTo>
                  <a:pt x="681" y="585"/>
                  <a:pt x="585" y="681"/>
                  <a:pt x="468" y="681"/>
                </a:cubicBezTo>
                <a:close/>
              </a:path>
            </a:pathLst>
          </a:custGeom>
          <a:solidFill>
            <a:srgbClr val="000000">
              <a:alpha val="9804"/>
            </a:srgbClr>
          </a:solidFill>
          <a:ln>
            <a:noFill/>
          </a:ln>
          <a:extLst>
            <a:ext uri="{91240B29-F687-4F45-9708-019B960494DF}">
              <a14:hiddenLine xmlns:a14="http://schemas.microsoft.com/office/drawing/2010/main" w="9525">
                <a:solidFill>
                  <a:srgbClr val="000000"/>
                </a:solidFill>
                <a:round/>
              </a14:hiddenLine>
            </a:ext>
          </a:extLst>
        </p:spPr>
        <p:txBody>
          <a:bodyPr lIns="91442" tIns="45720" rIns="91442" bIns="45720"/>
          <a:lstStyle/>
          <a:p>
            <a:endParaRPr lang="zh-CN" altLang="en-US">
              <a:solidFill>
                <a:schemeClr val="bg1">
                  <a:lumMod val="50000"/>
                </a:schemeClr>
              </a:solidFill>
              <a:cs typeface="+mn-ea"/>
              <a:sym typeface="+mn-lt"/>
            </a:endParaRPr>
          </a:p>
        </p:txBody>
      </p:sp>
      <p:grpSp>
        <p:nvGrpSpPr>
          <p:cNvPr id="2" name="组合 238"/>
          <p:cNvGrpSpPr/>
          <p:nvPr/>
        </p:nvGrpSpPr>
        <p:grpSpPr>
          <a:xfrm>
            <a:off x="3208339" y="1522711"/>
            <a:ext cx="2730500" cy="2728800"/>
            <a:chOff x="4277228" y="2177109"/>
            <a:chExt cx="3640192" cy="3638399"/>
          </a:xfrm>
        </p:grpSpPr>
        <p:sp>
          <p:nvSpPr>
            <p:cNvPr id="240" name="Oval 7"/>
            <p:cNvSpPr>
              <a:spLocks noChangeArrowheads="1"/>
            </p:cNvSpPr>
            <p:nvPr/>
          </p:nvSpPr>
          <p:spPr bwMode="auto">
            <a:xfrm>
              <a:off x="6734357" y="4633770"/>
              <a:ext cx="1183063" cy="1181738"/>
            </a:xfrm>
            <a:prstGeom prst="ellipse">
              <a:avLst/>
            </a:prstGeom>
            <a:solidFill>
              <a:schemeClr val="accent3"/>
            </a:solidFill>
            <a:ln>
              <a:noFill/>
            </a:ln>
          </p:spPr>
          <p:txBody>
            <a:bodyPr lIns="121926" tIns="60963" rIns="121926" bIns="60963"/>
            <a:lstStyle/>
            <a:p>
              <a:endParaRPr lang="zh-CN" altLang="en-US">
                <a:solidFill>
                  <a:schemeClr val="bg1"/>
                </a:solidFill>
                <a:cs typeface="+mn-ea"/>
                <a:sym typeface="+mn-lt"/>
              </a:endParaRPr>
            </a:p>
          </p:txBody>
        </p:sp>
        <p:sp>
          <p:nvSpPr>
            <p:cNvPr id="241" name="Oval 8"/>
            <p:cNvSpPr>
              <a:spLocks noChangeArrowheads="1"/>
            </p:cNvSpPr>
            <p:nvPr/>
          </p:nvSpPr>
          <p:spPr bwMode="auto">
            <a:xfrm>
              <a:off x="4277228" y="2177109"/>
              <a:ext cx="1178829" cy="1177502"/>
            </a:xfrm>
            <a:prstGeom prst="ellipse">
              <a:avLst/>
            </a:prstGeom>
            <a:solidFill>
              <a:schemeClr val="accent1"/>
            </a:solidFill>
            <a:ln>
              <a:noFill/>
            </a:ln>
          </p:spPr>
          <p:txBody>
            <a:bodyPr lIns="121926" tIns="60963" rIns="121926" bIns="60963"/>
            <a:lstStyle/>
            <a:p>
              <a:endParaRPr lang="zh-CN" altLang="en-US">
                <a:solidFill>
                  <a:schemeClr val="bg1"/>
                </a:solidFill>
                <a:cs typeface="+mn-ea"/>
                <a:sym typeface="+mn-lt"/>
              </a:endParaRPr>
            </a:p>
          </p:txBody>
        </p:sp>
        <p:sp>
          <p:nvSpPr>
            <p:cNvPr id="242" name="Oval 9"/>
            <p:cNvSpPr>
              <a:spLocks noChangeArrowheads="1"/>
            </p:cNvSpPr>
            <p:nvPr/>
          </p:nvSpPr>
          <p:spPr bwMode="auto">
            <a:xfrm>
              <a:off x="6734357" y="2177109"/>
              <a:ext cx="1183063" cy="1177502"/>
            </a:xfrm>
            <a:prstGeom prst="ellipse">
              <a:avLst/>
            </a:prstGeom>
            <a:solidFill>
              <a:schemeClr val="accent2"/>
            </a:solidFill>
            <a:ln>
              <a:noFill/>
            </a:ln>
          </p:spPr>
          <p:txBody>
            <a:bodyPr lIns="121926" tIns="60963" rIns="121926" bIns="60963"/>
            <a:lstStyle/>
            <a:p>
              <a:endParaRPr lang="zh-CN" altLang="en-US">
                <a:solidFill>
                  <a:schemeClr val="bg1"/>
                </a:solidFill>
                <a:cs typeface="+mn-ea"/>
                <a:sym typeface="+mn-lt"/>
              </a:endParaRPr>
            </a:p>
          </p:txBody>
        </p:sp>
        <p:sp>
          <p:nvSpPr>
            <p:cNvPr id="243" name="Oval 10"/>
            <p:cNvSpPr>
              <a:spLocks noChangeArrowheads="1"/>
            </p:cNvSpPr>
            <p:nvPr/>
          </p:nvSpPr>
          <p:spPr bwMode="auto">
            <a:xfrm>
              <a:off x="4277228" y="4633770"/>
              <a:ext cx="1178829" cy="1181738"/>
            </a:xfrm>
            <a:prstGeom prst="ellipse">
              <a:avLst/>
            </a:prstGeom>
            <a:solidFill>
              <a:schemeClr val="accent4"/>
            </a:solidFill>
            <a:ln>
              <a:noFill/>
            </a:ln>
          </p:spPr>
          <p:txBody>
            <a:bodyPr lIns="121926" tIns="60963" rIns="121926" bIns="60963"/>
            <a:lstStyle/>
            <a:p>
              <a:endParaRPr lang="zh-CN" altLang="en-US">
                <a:solidFill>
                  <a:schemeClr val="bg1"/>
                </a:solidFill>
                <a:cs typeface="+mn-ea"/>
                <a:sym typeface="+mn-lt"/>
              </a:endParaRPr>
            </a:p>
          </p:txBody>
        </p:sp>
        <p:sp>
          <p:nvSpPr>
            <p:cNvPr id="244" name="Text Box 11"/>
            <p:cNvSpPr txBox="1">
              <a:spLocks noChangeArrowheads="1"/>
            </p:cNvSpPr>
            <p:nvPr/>
          </p:nvSpPr>
          <p:spPr bwMode="auto">
            <a:xfrm>
              <a:off x="4559358" y="2435483"/>
              <a:ext cx="618801" cy="738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26" tIns="60963" rIns="121926" bIns="6096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smtClean="0">
                  <a:solidFill>
                    <a:schemeClr val="bg1"/>
                  </a:solidFill>
                  <a:latin typeface="+mn-lt"/>
                  <a:ea typeface="+mn-ea"/>
                  <a:cs typeface="+mn-ea"/>
                  <a:sym typeface="+mn-lt"/>
                </a:rPr>
                <a:t>A</a:t>
              </a:r>
              <a:endParaRPr lang="zh-CN" altLang="zh-CN" sz="2800" b="1" dirty="0">
                <a:solidFill>
                  <a:schemeClr val="bg1"/>
                </a:solidFill>
                <a:latin typeface="+mn-lt"/>
                <a:ea typeface="+mn-ea"/>
                <a:cs typeface="+mn-ea"/>
                <a:sym typeface="+mn-lt"/>
              </a:endParaRPr>
            </a:p>
          </p:txBody>
        </p:sp>
        <p:sp>
          <p:nvSpPr>
            <p:cNvPr id="245" name="Text Box 12"/>
            <p:cNvSpPr txBox="1">
              <a:spLocks noChangeArrowheads="1"/>
            </p:cNvSpPr>
            <p:nvPr/>
          </p:nvSpPr>
          <p:spPr bwMode="auto">
            <a:xfrm>
              <a:off x="7041157" y="2418068"/>
              <a:ext cx="613753" cy="738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26" tIns="60963" rIns="121926" bIns="6096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smtClean="0">
                  <a:solidFill>
                    <a:schemeClr val="bg1"/>
                  </a:solidFill>
                  <a:latin typeface="+mn-lt"/>
                  <a:ea typeface="+mn-ea"/>
                  <a:cs typeface="+mn-ea"/>
                  <a:sym typeface="+mn-lt"/>
                </a:rPr>
                <a:t>B</a:t>
              </a:r>
              <a:endParaRPr lang="zh-CN" altLang="zh-CN" sz="2800" b="1" dirty="0">
                <a:solidFill>
                  <a:schemeClr val="bg1"/>
                </a:solidFill>
                <a:latin typeface="+mn-lt"/>
                <a:ea typeface="+mn-ea"/>
                <a:cs typeface="+mn-ea"/>
                <a:sym typeface="+mn-lt"/>
              </a:endParaRPr>
            </a:p>
          </p:txBody>
        </p:sp>
        <p:sp>
          <p:nvSpPr>
            <p:cNvPr id="246" name="Text Box 13"/>
            <p:cNvSpPr txBox="1">
              <a:spLocks noChangeArrowheads="1"/>
            </p:cNvSpPr>
            <p:nvPr/>
          </p:nvSpPr>
          <p:spPr bwMode="auto">
            <a:xfrm>
              <a:off x="4555076" y="4875200"/>
              <a:ext cx="629485" cy="738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26" tIns="60963" rIns="121926" bIns="6096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smtClean="0">
                  <a:solidFill>
                    <a:schemeClr val="bg1"/>
                  </a:solidFill>
                  <a:latin typeface="+mn-lt"/>
                  <a:ea typeface="+mn-ea"/>
                  <a:cs typeface="+mn-ea"/>
                  <a:sym typeface="+mn-lt"/>
                </a:rPr>
                <a:t>D</a:t>
              </a:r>
              <a:endParaRPr lang="zh-CN" altLang="zh-CN" sz="2800" b="1" dirty="0">
                <a:solidFill>
                  <a:schemeClr val="bg1"/>
                </a:solidFill>
                <a:latin typeface="+mn-lt"/>
                <a:ea typeface="+mn-ea"/>
                <a:cs typeface="+mn-ea"/>
                <a:sym typeface="+mn-lt"/>
              </a:endParaRPr>
            </a:p>
          </p:txBody>
        </p:sp>
        <p:sp>
          <p:nvSpPr>
            <p:cNvPr id="247" name="Text Box 14"/>
            <p:cNvSpPr txBox="1">
              <a:spLocks noChangeArrowheads="1"/>
            </p:cNvSpPr>
            <p:nvPr/>
          </p:nvSpPr>
          <p:spPr bwMode="auto">
            <a:xfrm>
              <a:off x="7032533" y="4875200"/>
              <a:ext cx="582478" cy="738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26" tIns="60963" rIns="121926" bIns="6096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smtClean="0">
                  <a:solidFill>
                    <a:schemeClr val="bg1"/>
                  </a:solidFill>
                  <a:latin typeface="+mn-lt"/>
                  <a:ea typeface="+mn-ea"/>
                  <a:cs typeface="+mn-ea"/>
                  <a:sym typeface="+mn-lt"/>
                </a:rPr>
                <a:t>C</a:t>
              </a:r>
              <a:endParaRPr lang="zh-CN" altLang="zh-CN" sz="2800" b="1" dirty="0">
                <a:solidFill>
                  <a:schemeClr val="bg1"/>
                </a:solidFill>
                <a:latin typeface="+mn-lt"/>
                <a:ea typeface="+mn-ea"/>
                <a:cs typeface="+mn-ea"/>
                <a:sym typeface="+mn-lt"/>
              </a:endParaRPr>
            </a:p>
          </p:txBody>
        </p:sp>
      </p:grpSp>
      <p:sp>
        <p:nvSpPr>
          <p:cNvPr id="248" name="TextBox 247"/>
          <p:cNvSpPr txBox="1"/>
          <p:nvPr/>
        </p:nvSpPr>
        <p:spPr>
          <a:xfrm>
            <a:off x="4214318" y="2462081"/>
            <a:ext cx="715365" cy="746146"/>
          </a:xfrm>
          <a:prstGeom prst="rect">
            <a:avLst/>
          </a:prstGeom>
          <a:noFill/>
        </p:spPr>
        <p:txBody>
          <a:bodyPr wrap="none" lIns="68577" tIns="34289" rIns="68577" bIns="34289" rtlCol="0">
            <a:spAutoFit/>
          </a:bodyPr>
          <a:lstStyle/>
          <a:p>
            <a:pPr algn="ctr"/>
            <a:r>
              <a:rPr lang="en-US" altLang="zh-CN" sz="4400" dirty="0" smtClean="0">
                <a:solidFill>
                  <a:schemeClr val="bg1">
                    <a:lumMod val="50000"/>
                  </a:schemeClr>
                </a:solidFill>
                <a:cs typeface="+mn-ea"/>
                <a:sym typeface="+mn-lt"/>
              </a:rPr>
              <a:t>VS</a:t>
            </a:r>
            <a:endParaRPr lang="zh-CN" altLang="en-US" sz="4400" dirty="0">
              <a:solidFill>
                <a:schemeClr val="bg1">
                  <a:lumMod val="50000"/>
                </a:schemeClr>
              </a:solidFill>
              <a:cs typeface="+mn-ea"/>
              <a:sym typeface="+mn-lt"/>
            </a:endParaRPr>
          </a:p>
        </p:txBody>
      </p:sp>
      <p:grpSp>
        <p:nvGrpSpPr>
          <p:cNvPr id="3" name="组合 248"/>
          <p:cNvGrpSpPr/>
          <p:nvPr/>
        </p:nvGrpSpPr>
        <p:grpSpPr>
          <a:xfrm>
            <a:off x="541022" y="1384211"/>
            <a:ext cx="8130409" cy="2506471"/>
            <a:chOff x="721268" y="1992443"/>
            <a:chExt cx="10839134" cy="3341962"/>
          </a:xfrm>
        </p:grpSpPr>
        <p:grpSp>
          <p:nvGrpSpPr>
            <p:cNvPr id="4" name="Group 15"/>
            <p:cNvGrpSpPr/>
            <p:nvPr/>
          </p:nvGrpSpPr>
          <p:grpSpPr bwMode="auto">
            <a:xfrm>
              <a:off x="8389375" y="5014975"/>
              <a:ext cx="292062" cy="292258"/>
              <a:chOff x="0" y="0"/>
              <a:chExt cx="205" cy="206"/>
            </a:xfrm>
            <a:solidFill>
              <a:srgbClr val="28C896"/>
            </a:solidFill>
          </p:grpSpPr>
          <p:sp>
            <p:nvSpPr>
              <p:cNvPr id="283" name="Freeform 16"/>
              <p:cNvSpPr>
                <a:spLocks noEditPoints="1"/>
              </p:cNvSpPr>
              <p:nvPr/>
            </p:nvSpPr>
            <p:spPr bwMode="auto">
              <a:xfrm>
                <a:off x="0" y="0"/>
                <a:ext cx="205" cy="206"/>
              </a:xfrm>
              <a:custGeom>
                <a:avLst/>
                <a:gdLst>
                  <a:gd name="T0" fmla="*/ 103 w 140"/>
                  <a:gd name="T1" fmla="*/ 0 h 140"/>
                  <a:gd name="T2" fmla="*/ 0 w 140"/>
                  <a:gd name="T3" fmla="*/ 103 h 140"/>
                  <a:gd name="T4" fmla="*/ 103 w 140"/>
                  <a:gd name="T5" fmla="*/ 206 h 140"/>
                  <a:gd name="T6" fmla="*/ 205 w 140"/>
                  <a:gd name="T7" fmla="*/ 103 h 140"/>
                  <a:gd name="T8" fmla="*/ 103 w 140"/>
                  <a:gd name="T9" fmla="*/ 0 h 140"/>
                  <a:gd name="T10" fmla="*/ 103 w 140"/>
                  <a:gd name="T11" fmla="*/ 188 h 140"/>
                  <a:gd name="T12" fmla="*/ 18 w 140"/>
                  <a:gd name="T13" fmla="*/ 103 h 140"/>
                  <a:gd name="T14" fmla="*/ 103 w 140"/>
                  <a:gd name="T15" fmla="*/ 18 h 140"/>
                  <a:gd name="T16" fmla="*/ 187 w 140"/>
                  <a:gd name="T17" fmla="*/ 103 h 140"/>
                  <a:gd name="T18" fmla="*/ 103 w 140"/>
                  <a:gd name="T19" fmla="*/ 188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84" name="Freeform 17"/>
              <p:cNvSpPr/>
              <p:nvPr/>
            </p:nvSpPr>
            <p:spPr bwMode="auto">
              <a:xfrm>
                <a:off x="60" y="60"/>
                <a:ext cx="87" cy="86"/>
              </a:xfrm>
              <a:custGeom>
                <a:avLst/>
                <a:gdLst>
                  <a:gd name="T0" fmla="*/ 83 w 59"/>
                  <a:gd name="T1" fmla="*/ 3 h 58"/>
                  <a:gd name="T2" fmla="*/ 71 w 59"/>
                  <a:gd name="T3" fmla="*/ 3 h 58"/>
                  <a:gd name="T4" fmla="*/ 43 w 59"/>
                  <a:gd name="T5" fmla="*/ 31 h 58"/>
                  <a:gd name="T6" fmla="*/ 16 w 59"/>
                  <a:gd name="T7" fmla="*/ 3 h 58"/>
                  <a:gd name="T8" fmla="*/ 3 w 59"/>
                  <a:gd name="T9" fmla="*/ 3 h 58"/>
                  <a:gd name="T10" fmla="*/ 3 w 59"/>
                  <a:gd name="T11" fmla="*/ 16 h 58"/>
                  <a:gd name="T12" fmla="*/ 31 w 59"/>
                  <a:gd name="T13" fmla="*/ 43 h 58"/>
                  <a:gd name="T14" fmla="*/ 3 w 59"/>
                  <a:gd name="T15" fmla="*/ 71 h 58"/>
                  <a:gd name="T16" fmla="*/ 3 w 59"/>
                  <a:gd name="T17" fmla="*/ 83 h 58"/>
                  <a:gd name="T18" fmla="*/ 10 w 59"/>
                  <a:gd name="T19" fmla="*/ 86 h 58"/>
                  <a:gd name="T20" fmla="*/ 16 w 59"/>
                  <a:gd name="T21" fmla="*/ 83 h 58"/>
                  <a:gd name="T22" fmla="*/ 43 w 59"/>
                  <a:gd name="T23" fmla="*/ 56 h 58"/>
                  <a:gd name="T24" fmla="*/ 71 w 59"/>
                  <a:gd name="T25" fmla="*/ 83 h 58"/>
                  <a:gd name="T26" fmla="*/ 77 w 59"/>
                  <a:gd name="T27" fmla="*/ 86 h 58"/>
                  <a:gd name="T28" fmla="*/ 83 w 59"/>
                  <a:gd name="T29" fmla="*/ 83 h 58"/>
                  <a:gd name="T30" fmla="*/ 83 w 59"/>
                  <a:gd name="T31" fmla="*/ 71 h 58"/>
                  <a:gd name="T32" fmla="*/ 56 w 59"/>
                  <a:gd name="T33" fmla="*/ 43 h 58"/>
                  <a:gd name="T34" fmla="*/ 83 w 59"/>
                  <a:gd name="T35" fmla="*/ 16 h 58"/>
                  <a:gd name="T36" fmla="*/ 83 w 59"/>
                  <a:gd name="T37" fmla="*/ 3 h 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85" name="Freeform 18"/>
              <p:cNvSpPr>
                <a:spLocks noEditPoints="1"/>
              </p:cNvSpPr>
              <p:nvPr/>
            </p:nvSpPr>
            <p:spPr bwMode="auto">
              <a:xfrm>
                <a:off x="0" y="0"/>
                <a:ext cx="205" cy="206"/>
              </a:xfrm>
              <a:custGeom>
                <a:avLst/>
                <a:gdLst>
                  <a:gd name="T0" fmla="*/ 103 w 140"/>
                  <a:gd name="T1" fmla="*/ 0 h 140"/>
                  <a:gd name="T2" fmla="*/ 0 w 140"/>
                  <a:gd name="T3" fmla="*/ 103 h 140"/>
                  <a:gd name="T4" fmla="*/ 103 w 140"/>
                  <a:gd name="T5" fmla="*/ 206 h 140"/>
                  <a:gd name="T6" fmla="*/ 205 w 140"/>
                  <a:gd name="T7" fmla="*/ 103 h 140"/>
                  <a:gd name="T8" fmla="*/ 103 w 140"/>
                  <a:gd name="T9" fmla="*/ 0 h 140"/>
                  <a:gd name="T10" fmla="*/ 103 w 140"/>
                  <a:gd name="T11" fmla="*/ 188 h 140"/>
                  <a:gd name="T12" fmla="*/ 18 w 140"/>
                  <a:gd name="T13" fmla="*/ 103 h 140"/>
                  <a:gd name="T14" fmla="*/ 103 w 140"/>
                  <a:gd name="T15" fmla="*/ 18 h 140"/>
                  <a:gd name="T16" fmla="*/ 187 w 140"/>
                  <a:gd name="T17" fmla="*/ 103 h 140"/>
                  <a:gd name="T18" fmla="*/ 103 w 140"/>
                  <a:gd name="T19" fmla="*/ 188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86" name="Freeform 19"/>
              <p:cNvSpPr/>
              <p:nvPr/>
            </p:nvSpPr>
            <p:spPr bwMode="auto">
              <a:xfrm>
                <a:off x="60" y="60"/>
                <a:ext cx="87" cy="86"/>
              </a:xfrm>
              <a:custGeom>
                <a:avLst/>
                <a:gdLst>
                  <a:gd name="T0" fmla="*/ 83 w 59"/>
                  <a:gd name="T1" fmla="*/ 3 h 58"/>
                  <a:gd name="T2" fmla="*/ 71 w 59"/>
                  <a:gd name="T3" fmla="*/ 3 h 58"/>
                  <a:gd name="T4" fmla="*/ 43 w 59"/>
                  <a:gd name="T5" fmla="*/ 31 h 58"/>
                  <a:gd name="T6" fmla="*/ 16 w 59"/>
                  <a:gd name="T7" fmla="*/ 3 h 58"/>
                  <a:gd name="T8" fmla="*/ 3 w 59"/>
                  <a:gd name="T9" fmla="*/ 3 h 58"/>
                  <a:gd name="T10" fmla="*/ 3 w 59"/>
                  <a:gd name="T11" fmla="*/ 16 h 58"/>
                  <a:gd name="T12" fmla="*/ 31 w 59"/>
                  <a:gd name="T13" fmla="*/ 43 h 58"/>
                  <a:gd name="T14" fmla="*/ 3 w 59"/>
                  <a:gd name="T15" fmla="*/ 71 h 58"/>
                  <a:gd name="T16" fmla="*/ 3 w 59"/>
                  <a:gd name="T17" fmla="*/ 83 h 58"/>
                  <a:gd name="T18" fmla="*/ 10 w 59"/>
                  <a:gd name="T19" fmla="*/ 86 h 58"/>
                  <a:gd name="T20" fmla="*/ 16 w 59"/>
                  <a:gd name="T21" fmla="*/ 83 h 58"/>
                  <a:gd name="T22" fmla="*/ 43 w 59"/>
                  <a:gd name="T23" fmla="*/ 56 h 58"/>
                  <a:gd name="T24" fmla="*/ 71 w 59"/>
                  <a:gd name="T25" fmla="*/ 83 h 58"/>
                  <a:gd name="T26" fmla="*/ 77 w 59"/>
                  <a:gd name="T27" fmla="*/ 86 h 58"/>
                  <a:gd name="T28" fmla="*/ 83 w 59"/>
                  <a:gd name="T29" fmla="*/ 83 h 58"/>
                  <a:gd name="T30" fmla="*/ 83 w 59"/>
                  <a:gd name="T31" fmla="*/ 71 h 58"/>
                  <a:gd name="T32" fmla="*/ 56 w 59"/>
                  <a:gd name="T33" fmla="*/ 43 h 58"/>
                  <a:gd name="T34" fmla="*/ 83 w 59"/>
                  <a:gd name="T35" fmla="*/ 16 h 58"/>
                  <a:gd name="T36" fmla="*/ 83 w 59"/>
                  <a:gd name="T37" fmla="*/ 3 h 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grpSp>
        <p:grpSp>
          <p:nvGrpSpPr>
            <p:cNvPr id="5" name="Group 20"/>
            <p:cNvGrpSpPr/>
            <p:nvPr/>
          </p:nvGrpSpPr>
          <p:grpSpPr bwMode="auto">
            <a:xfrm>
              <a:off x="8389375" y="2509606"/>
              <a:ext cx="292062" cy="292258"/>
              <a:chOff x="0" y="0"/>
              <a:chExt cx="205" cy="206"/>
            </a:xfrm>
            <a:solidFill>
              <a:srgbClr val="00B0F0"/>
            </a:solidFill>
          </p:grpSpPr>
          <p:sp>
            <p:nvSpPr>
              <p:cNvPr id="274" name="Freeform 21"/>
              <p:cNvSpPr>
                <a:spLocks noEditPoints="1"/>
              </p:cNvSpPr>
              <p:nvPr/>
            </p:nvSpPr>
            <p:spPr bwMode="auto">
              <a:xfrm>
                <a:off x="0" y="0"/>
                <a:ext cx="205" cy="206"/>
              </a:xfrm>
              <a:custGeom>
                <a:avLst/>
                <a:gdLst>
                  <a:gd name="T0" fmla="*/ 0 w 205"/>
                  <a:gd name="T1" fmla="*/ 0 h 206"/>
                  <a:gd name="T2" fmla="*/ 0 w 205"/>
                  <a:gd name="T3" fmla="*/ 206 h 206"/>
                  <a:gd name="T4" fmla="*/ 205 w 205"/>
                  <a:gd name="T5" fmla="*/ 206 h 206"/>
                  <a:gd name="T6" fmla="*/ 205 w 205"/>
                  <a:gd name="T7" fmla="*/ 0 h 206"/>
                  <a:gd name="T8" fmla="*/ 0 w 205"/>
                  <a:gd name="T9" fmla="*/ 0 h 206"/>
                  <a:gd name="T10" fmla="*/ 188 w 205"/>
                  <a:gd name="T11" fmla="*/ 188 h 206"/>
                  <a:gd name="T12" fmla="*/ 17 w 205"/>
                  <a:gd name="T13" fmla="*/ 188 h 206"/>
                  <a:gd name="T14" fmla="*/ 17 w 205"/>
                  <a:gd name="T15" fmla="*/ 17 h 206"/>
                  <a:gd name="T16" fmla="*/ 188 w 205"/>
                  <a:gd name="T17" fmla="*/ 17 h 206"/>
                  <a:gd name="T18" fmla="*/ 188 w 205"/>
                  <a:gd name="T19" fmla="*/ 188 h 2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5" h="206">
                    <a:moveTo>
                      <a:pt x="0" y="0"/>
                    </a:moveTo>
                    <a:lnTo>
                      <a:pt x="0" y="206"/>
                    </a:lnTo>
                    <a:lnTo>
                      <a:pt x="205" y="206"/>
                    </a:lnTo>
                    <a:lnTo>
                      <a:pt x="205" y="0"/>
                    </a:lnTo>
                    <a:lnTo>
                      <a:pt x="0" y="0"/>
                    </a:lnTo>
                    <a:close/>
                    <a:moveTo>
                      <a:pt x="188" y="188"/>
                    </a:moveTo>
                    <a:lnTo>
                      <a:pt x="17" y="188"/>
                    </a:lnTo>
                    <a:lnTo>
                      <a:pt x="17" y="17"/>
                    </a:lnTo>
                    <a:lnTo>
                      <a:pt x="188" y="17"/>
                    </a:lnTo>
                    <a:lnTo>
                      <a:pt x="188" y="18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75" name="Freeform 22"/>
              <p:cNvSpPr/>
              <p:nvPr/>
            </p:nvSpPr>
            <p:spPr bwMode="auto">
              <a:xfrm>
                <a:off x="48" y="60"/>
                <a:ext cx="112" cy="90"/>
              </a:xfrm>
              <a:custGeom>
                <a:avLst/>
                <a:gdLst>
                  <a:gd name="T0" fmla="*/ 112 w 112"/>
                  <a:gd name="T1" fmla="*/ 12 h 90"/>
                  <a:gd name="T2" fmla="*/ 99 w 112"/>
                  <a:gd name="T3" fmla="*/ 0 h 90"/>
                  <a:gd name="T4" fmla="*/ 44 w 112"/>
                  <a:gd name="T5" fmla="*/ 66 h 90"/>
                  <a:gd name="T6" fmla="*/ 10 w 112"/>
                  <a:gd name="T7" fmla="*/ 38 h 90"/>
                  <a:gd name="T8" fmla="*/ 0 w 112"/>
                  <a:gd name="T9" fmla="*/ 53 h 90"/>
                  <a:gd name="T10" fmla="*/ 47 w 112"/>
                  <a:gd name="T11" fmla="*/ 90 h 90"/>
                  <a:gd name="T12" fmla="*/ 112 w 112"/>
                  <a:gd name="T13" fmla="*/ 12 h 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2" h="90">
                    <a:moveTo>
                      <a:pt x="112" y="12"/>
                    </a:moveTo>
                    <a:lnTo>
                      <a:pt x="99" y="0"/>
                    </a:lnTo>
                    <a:lnTo>
                      <a:pt x="44" y="66"/>
                    </a:lnTo>
                    <a:lnTo>
                      <a:pt x="10" y="38"/>
                    </a:lnTo>
                    <a:lnTo>
                      <a:pt x="0" y="53"/>
                    </a:lnTo>
                    <a:lnTo>
                      <a:pt x="47" y="90"/>
                    </a:lnTo>
                    <a:lnTo>
                      <a:pt x="112" y="1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grpSp>
        <p:grpSp>
          <p:nvGrpSpPr>
            <p:cNvPr id="6" name="Group 23"/>
            <p:cNvGrpSpPr/>
            <p:nvPr/>
          </p:nvGrpSpPr>
          <p:grpSpPr bwMode="auto">
            <a:xfrm>
              <a:off x="3521676" y="4993797"/>
              <a:ext cx="292062" cy="296493"/>
              <a:chOff x="0" y="0"/>
              <a:chExt cx="205" cy="208"/>
            </a:xfrm>
            <a:solidFill>
              <a:srgbClr val="78C85A"/>
            </a:solidFill>
          </p:grpSpPr>
          <p:sp>
            <p:nvSpPr>
              <p:cNvPr id="272" name="Freeform 24"/>
              <p:cNvSpPr>
                <a:spLocks noEditPoints="1"/>
              </p:cNvSpPr>
              <p:nvPr/>
            </p:nvSpPr>
            <p:spPr bwMode="auto">
              <a:xfrm>
                <a:off x="0" y="0"/>
                <a:ext cx="205" cy="208"/>
              </a:xfrm>
              <a:custGeom>
                <a:avLst/>
                <a:gdLst>
                  <a:gd name="T0" fmla="*/ 199 w 140"/>
                  <a:gd name="T1" fmla="*/ 81 h 141"/>
                  <a:gd name="T2" fmla="*/ 179 w 140"/>
                  <a:gd name="T3" fmla="*/ 68 h 141"/>
                  <a:gd name="T4" fmla="*/ 186 w 140"/>
                  <a:gd name="T5" fmla="*/ 43 h 141"/>
                  <a:gd name="T6" fmla="*/ 155 w 140"/>
                  <a:gd name="T7" fmla="*/ 21 h 141"/>
                  <a:gd name="T8" fmla="*/ 132 w 140"/>
                  <a:gd name="T9" fmla="*/ 25 h 141"/>
                  <a:gd name="T10" fmla="*/ 119 w 140"/>
                  <a:gd name="T11" fmla="*/ 3 h 141"/>
                  <a:gd name="T12" fmla="*/ 81 w 140"/>
                  <a:gd name="T13" fmla="*/ 9 h 141"/>
                  <a:gd name="T14" fmla="*/ 67 w 140"/>
                  <a:gd name="T15" fmla="*/ 28 h 141"/>
                  <a:gd name="T16" fmla="*/ 42 w 140"/>
                  <a:gd name="T17" fmla="*/ 21 h 141"/>
                  <a:gd name="T18" fmla="*/ 19 w 140"/>
                  <a:gd name="T19" fmla="*/ 53 h 141"/>
                  <a:gd name="T20" fmla="*/ 23 w 140"/>
                  <a:gd name="T21" fmla="*/ 75 h 141"/>
                  <a:gd name="T22" fmla="*/ 1 w 140"/>
                  <a:gd name="T23" fmla="*/ 89 h 141"/>
                  <a:gd name="T24" fmla="*/ 1 w 140"/>
                  <a:gd name="T25" fmla="*/ 119 h 141"/>
                  <a:gd name="T26" fmla="*/ 23 w 140"/>
                  <a:gd name="T27" fmla="*/ 133 h 141"/>
                  <a:gd name="T28" fmla="*/ 19 w 140"/>
                  <a:gd name="T29" fmla="*/ 156 h 141"/>
                  <a:gd name="T30" fmla="*/ 42 w 140"/>
                  <a:gd name="T31" fmla="*/ 187 h 141"/>
                  <a:gd name="T32" fmla="*/ 67 w 140"/>
                  <a:gd name="T33" fmla="*/ 181 h 141"/>
                  <a:gd name="T34" fmla="*/ 81 w 140"/>
                  <a:gd name="T35" fmla="*/ 201 h 141"/>
                  <a:gd name="T36" fmla="*/ 103 w 140"/>
                  <a:gd name="T37" fmla="*/ 208 h 141"/>
                  <a:gd name="T38" fmla="*/ 126 w 140"/>
                  <a:gd name="T39" fmla="*/ 201 h 141"/>
                  <a:gd name="T40" fmla="*/ 139 w 140"/>
                  <a:gd name="T41" fmla="*/ 181 h 141"/>
                  <a:gd name="T42" fmla="*/ 164 w 140"/>
                  <a:gd name="T43" fmla="*/ 187 h 141"/>
                  <a:gd name="T44" fmla="*/ 186 w 140"/>
                  <a:gd name="T45" fmla="*/ 156 h 141"/>
                  <a:gd name="T46" fmla="*/ 183 w 140"/>
                  <a:gd name="T47" fmla="*/ 133 h 141"/>
                  <a:gd name="T48" fmla="*/ 204 w 140"/>
                  <a:gd name="T49" fmla="*/ 119 h 141"/>
                  <a:gd name="T50" fmla="*/ 204 w 140"/>
                  <a:gd name="T51" fmla="*/ 89 h 141"/>
                  <a:gd name="T52" fmla="*/ 173 w 140"/>
                  <a:gd name="T53" fmla="*/ 118 h 141"/>
                  <a:gd name="T54" fmla="*/ 161 w 140"/>
                  <a:gd name="T55" fmla="*/ 136 h 141"/>
                  <a:gd name="T56" fmla="*/ 168 w 140"/>
                  <a:gd name="T57" fmla="*/ 159 h 141"/>
                  <a:gd name="T58" fmla="*/ 144 w 140"/>
                  <a:gd name="T59" fmla="*/ 164 h 141"/>
                  <a:gd name="T60" fmla="*/ 122 w 140"/>
                  <a:gd name="T61" fmla="*/ 168 h 141"/>
                  <a:gd name="T62" fmla="*/ 111 w 140"/>
                  <a:gd name="T63" fmla="*/ 189 h 141"/>
                  <a:gd name="T64" fmla="*/ 89 w 140"/>
                  <a:gd name="T65" fmla="*/ 174 h 141"/>
                  <a:gd name="T66" fmla="*/ 72 w 140"/>
                  <a:gd name="T67" fmla="*/ 164 h 141"/>
                  <a:gd name="T68" fmla="*/ 48 w 140"/>
                  <a:gd name="T69" fmla="*/ 170 h 141"/>
                  <a:gd name="T70" fmla="*/ 45 w 140"/>
                  <a:gd name="T71" fmla="*/ 145 h 141"/>
                  <a:gd name="T72" fmla="*/ 40 w 140"/>
                  <a:gd name="T73" fmla="*/ 124 h 141"/>
                  <a:gd name="T74" fmla="*/ 19 w 140"/>
                  <a:gd name="T75" fmla="*/ 112 h 141"/>
                  <a:gd name="T76" fmla="*/ 19 w 140"/>
                  <a:gd name="T77" fmla="*/ 96 h 141"/>
                  <a:gd name="T78" fmla="*/ 40 w 140"/>
                  <a:gd name="T79" fmla="*/ 86 h 141"/>
                  <a:gd name="T80" fmla="*/ 45 w 140"/>
                  <a:gd name="T81" fmla="*/ 65 h 141"/>
                  <a:gd name="T82" fmla="*/ 48 w 140"/>
                  <a:gd name="T83" fmla="*/ 38 h 141"/>
                  <a:gd name="T84" fmla="*/ 72 w 140"/>
                  <a:gd name="T85" fmla="*/ 46 h 141"/>
                  <a:gd name="T86" fmla="*/ 89 w 140"/>
                  <a:gd name="T87" fmla="*/ 34 h 141"/>
                  <a:gd name="T88" fmla="*/ 111 w 140"/>
                  <a:gd name="T89" fmla="*/ 19 h 141"/>
                  <a:gd name="T90" fmla="*/ 122 w 140"/>
                  <a:gd name="T91" fmla="*/ 40 h 141"/>
                  <a:gd name="T92" fmla="*/ 144 w 140"/>
                  <a:gd name="T93" fmla="*/ 46 h 141"/>
                  <a:gd name="T94" fmla="*/ 168 w 140"/>
                  <a:gd name="T95" fmla="*/ 50 h 141"/>
                  <a:gd name="T96" fmla="*/ 161 w 140"/>
                  <a:gd name="T97" fmla="*/ 72 h 141"/>
                  <a:gd name="T98" fmla="*/ 173 w 140"/>
                  <a:gd name="T99" fmla="*/ 91 h 141"/>
                  <a:gd name="T100" fmla="*/ 187 w 140"/>
                  <a:gd name="T101" fmla="*/ 105 h 1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0" h="141">
                    <a:moveTo>
                      <a:pt x="139" y="60"/>
                    </a:moveTo>
                    <a:cubicBezTo>
                      <a:pt x="139" y="58"/>
                      <a:pt x="138" y="56"/>
                      <a:pt x="136" y="55"/>
                    </a:cubicBezTo>
                    <a:cubicBezTo>
                      <a:pt x="125" y="51"/>
                      <a:pt x="125" y="51"/>
                      <a:pt x="125" y="51"/>
                    </a:cubicBezTo>
                    <a:cubicBezTo>
                      <a:pt x="124" y="50"/>
                      <a:pt x="123" y="48"/>
                      <a:pt x="122" y="46"/>
                    </a:cubicBezTo>
                    <a:cubicBezTo>
                      <a:pt x="127" y="36"/>
                      <a:pt x="127" y="36"/>
                      <a:pt x="127" y="36"/>
                    </a:cubicBezTo>
                    <a:cubicBezTo>
                      <a:pt x="128" y="34"/>
                      <a:pt x="128" y="31"/>
                      <a:pt x="127" y="29"/>
                    </a:cubicBezTo>
                    <a:cubicBezTo>
                      <a:pt x="123" y="24"/>
                      <a:pt x="117" y="19"/>
                      <a:pt x="112" y="14"/>
                    </a:cubicBezTo>
                    <a:cubicBezTo>
                      <a:pt x="110" y="13"/>
                      <a:pt x="108" y="13"/>
                      <a:pt x="106" y="14"/>
                    </a:cubicBezTo>
                    <a:cubicBezTo>
                      <a:pt x="95" y="19"/>
                      <a:pt x="95" y="19"/>
                      <a:pt x="95" y="19"/>
                    </a:cubicBezTo>
                    <a:cubicBezTo>
                      <a:pt x="93" y="18"/>
                      <a:pt x="91" y="17"/>
                      <a:pt x="90" y="17"/>
                    </a:cubicBezTo>
                    <a:cubicBezTo>
                      <a:pt x="86" y="6"/>
                      <a:pt x="86" y="6"/>
                      <a:pt x="86" y="6"/>
                    </a:cubicBezTo>
                    <a:cubicBezTo>
                      <a:pt x="85" y="4"/>
                      <a:pt x="83" y="2"/>
                      <a:pt x="81" y="2"/>
                    </a:cubicBezTo>
                    <a:cubicBezTo>
                      <a:pt x="73" y="0"/>
                      <a:pt x="67" y="0"/>
                      <a:pt x="60" y="2"/>
                    </a:cubicBezTo>
                    <a:cubicBezTo>
                      <a:pt x="58" y="2"/>
                      <a:pt x="56" y="4"/>
                      <a:pt x="55" y="6"/>
                    </a:cubicBezTo>
                    <a:cubicBezTo>
                      <a:pt x="51" y="17"/>
                      <a:pt x="51" y="17"/>
                      <a:pt x="51" y="17"/>
                    </a:cubicBezTo>
                    <a:cubicBezTo>
                      <a:pt x="49" y="17"/>
                      <a:pt x="47" y="18"/>
                      <a:pt x="46" y="19"/>
                    </a:cubicBezTo>
                    <a:cubicBezTo>
                      <a:pt x="35" y="14"/>
                      <a:pt x="35" y="14"/>
                      <a:pt x="35" y="14"/>
                    </a:cubicBezTo>
                    <a:cubicBezTo>
                      <a:pt x="33" y="13"/>
                      <a:pt x="31" y="13"/>
                      <a:pt x="29" y="14"/>
                    </a:cubicBezTo>
                    <a:cubicBezTo>
                      <a:pt x="23" y="19"/>
                      <a:pt x="18" y="24"/>
                      <a:pt x="14" y="29"/>
                    </a:cubicBezTo>
                    <a:cubicBezTo>
                      <a:pt x="13" y="31"/>
                      <a:pt x="12" y="34"/>
                      <a:pt x="13" y="36"/>
                    </a:cubicBezTo>
                    <a:cubicBezTo>
                      <a:pt x="18" y="46"/>
                      <a:pt x="18" y="46"/>
                      <a:pt x="18" y="46"/>
                    </a:cubicBezTo>
                    <a:cubicBezTo>
                      <a:pt x="18" y="48"/>
                      <a:pt x="17" y="50"/>
                      <a:pt x="16" y="51"/>
                    </a:cubicBezTo>
                    <a:cubicBezTo>
                      <a:pt x="5" y="55"/>
                      <a:pt x="5" y="55"/>
                      <a:pt x="5" y="55"/>
                    </a:cubicBezTo>
                    <a:cubicBezTo>
                      <a:pt x="3" y="56"/>
                      <a:pt x="2" y="58"/>
                      <a:pt x="1" y="60"/>
                    </a:cubicBezTo>
                    <a:cubicBezTo>
                      <a:pt x="1" y="64"/>
                      <a:pt x="0" y="67"/>
                      <a:pt x="0" y="71"/>
                    </a:cubicBezTo>
                    <a:cubicBezTo>
                      <a:pt x="0" y="74"/>
                      <a:pt x="1" y="77"/>
                      <a:pt x="1" y="81"/>
                    </a:cubicBezTo>
                    <a:cubicBezTo>
                      <a:pt x="2" y="84"/>
                      <a:pt x="3" y="85"/>
                      <a:pt x="5" y="86"/>
                    </a:cubicBezTo>
                    <a:cubicBezTo>
                      <a:pt x="16" y="90"/>
                      <a:pt x="16" y="90"/>
                      <a:pt x="16" y="90"/>
                    </a:cubicBezTo>
                    <a:cubicBezTo>
                      <a:pt x="17" y="92"/>
                      <a:pt x="18" y="94"/>
                      <a:pt x="18" y="95"/>
                    </a:cubicBezTo>
                    <a:cubicBezTo>
                      <a:pt x="13" y="106"/>
                      <a:pt x="13" y="106"/>
                      <a:pt x="13" y="106"/>
                    </a:cubicBezTo>
                    <a:cubicBezTo>
                      <a:pt x="12" y="108"/>
                      <a:pt x="13" y="110"/>
                      <a:pt x="14" y="112"/>
                    </a:cubicBezTo>
                    <a:cubicBezTo>
                      <a:pt x="18" y="118"/>
                      <a:pt x="23" y="123"/>
                      <a:pt x="29" y="127"/>
                    </a:cubicBezTo>
                    <a:cubicBezTo>
                      <a:pt x="31" y="128"/>
                      <a:pt x="33" y="129"/>
                      <a:pt x="35" y="128"/>
                    </a:cubicBezTo>
                    <a:cubicBezTo>
                      <a:pt x="46" y="123"/>
                      <a:pt x="46" y="123"/>
                      <a:pt x="46" y="123"/>
                    </a:cubicBezTo>
                    <a:cubicBezTo>
                      <a:pt x="47" y="124"/>
                      <a:pt x="49" y="124"/>
                      <a:pt x="51" y="125"/>
                    </a:cubicBezTo>
                    <a:cubicBezTo>
                      <a:pt x="55" y="136"/>
                      <a:pt x="55" y="136"/>
                      <a:pt x="55" y="136"/>
                    </a:cubicBezTo>
                    <a:cubicBezTo>
                      <a:pt x="56" y="138"/>
                      <a:pt x="58" y="140"/>
                      <a:pt x="60" y="140"/>
                    </a:cubicBezTo>
                    <a:cubicBezTo>
                      <a:pt x="64" y="140"/>
                      <a:pt x="67" y="141"/>
                      <a:pt x="70" y="141"/>
                    </a:cubicBezTo>
                    <a:cubicBezTo>
                      <a:pt x="74" y="141"/>
                      <a:pt x="77" y="140"/>
                      <a:pt x="81" y="140"/>
                    </a:cubicBezTo>
                    <a:cubicBezTo>
                      <a:pt x="83" y="140"/>
                      <a:pt x="85" y="138"/>
                      <a:pt x="86" y="136"/>
                    </a:cubicBezTo>
                    <a:cubicBezTo>
                      <a:pt x="90" y="125"/>
                      <a:pt x="90" y="125"/>
                      <a:pt x="90" y="125"/>
                    </a:cubicBezTo>
                    <a:cubicBezTo>
                      <a:pt x="91" y="124"/>
                      <a:pt x="93" y="124"/>
                      <a:pt x="95" y="123"/>
                    </a:cubicBezTo>
                    <a:cubicBezTo>
                      <a:pt x="106" y="128"/>
                      <a:pt x="106" y="128"/>
                      <a:pt x="106" y="128"/>
                    </a:cubicBezTo>
                    <a:cubicBezTo>
                      <a:pt x="108" y="129"/>
                      <a:pt x="110" y="128"/>
                      <a:pt x="112" y="127"/>
                    </a:cubicBezTo>
                    <a:cubicBezTo>
                      <a:pt x="117" y="123"/>
                      <a:pt x="123" y="118"/>
                      <a:pt x="127" y="112"/>
                    </a:cubicBezTo>
                    <a:cubicBezTo>
                      <a:pt x="128" y="110"/>
                      <a:pt x="128" y="108"/>
                      <a:pt x="127" y="106"/>
                    </a:cubicBezTo>
                    <a:cubicBezTo>
                      <a:pt x="122" y="95"/>
                      <a:pt x="122" y="95"/>
                      <a:pt x="122" y="95"/>
                    </a:cubicBezTo>
                    <a:cubicBezTo>
                      <a:pt x="123" y="94"/>
                      <a:pt x="124" y="92"/>
                      <a:pt x="125" y="90"/>
                    </a:cubicBezTo>
                    <a:cubicBezTo>
                      <a:pt x="136" y="86"/>
                      <a:pt x="136" y="86"/>
                      <a:pt x="136" y="86"/>
                    </a:cubicBezTo>
                    <a:cubicBezTo>
                      <a:pt x="138" y="85"/>
                      <a:pt x="139" y="84"/>
                      <a:pt x="139" y="81"/>
                    </a:cubicBezTo>
                    <a:cubicBezTo>
                      <a:pt x="140" y="77"/>
                      <a:pt x="140" y="74"/>
                      <a:pt x="140" y="71"/>
                    </a:cubicBezTo>
                    <a:cubicBezTo>
                      <a:pt x="140" y="67"/>
                      <a:pt x="140" y="64"/>
                      <a:pt x="139" y="60"/>
                    </a:cubicBezTo>
                    <a:close/>
                    <a:moveTo>
                      <a:pt x="128" y="76"/>
                    </a:moveTo>
                    <a:cubicBezTo>
                      <a:pt x="118" y="80"/>
                      <a:pt x="118" y="80"/>
                      <a:pt x="118" y="80"/>
                    </a:cubicBezTo>
                    <a:cubicBezTo>
                      <a:pt x="116" y="80"/>
                      <a:pt x="115" y="82"/>
                      <a:pt x="114" y="84"/>
                    </a:cubicBezTo>
                    <a:cubicBezTo>
                      <a:pt x="113" y="87"/>
                      <a:pt x="112" y="90"/>
                      <a:pt x="110" y="92"/>
                    </a:cubicBezTo>
                    <a:cubicBezTo>
                      <a:pt x="109" y="94"/>
                      <a:pt x="109" y="96"/>
                      <a:pt x="110" y="98"/>
                    </a:cubicBezTo>
                    <a:cubicBezTo>
                      <a:pt x="115" y="108"/>
                      <a:pt x="115" y="108"/>
                      <a:pt x="115" y="108"/>
                    </a:cubicBezTo>
                    <a:cubicBezTo>
                      <a:pt x="113" y="111"/>
                      <a:pt x="110" y="113"/>
                      <a:pt x="107" y="115"/>
                    </a:cubicBezTo>
                    <a:cubicBezTo>
                      <a:pt x="98" y="111"/>
                      <a:pt x="98" y="111"/>
                      <a:pt x="98" y="111"/>
                    </a:cubicBezTo>
                    <a:cubicBezTo>
                      <a:pt x="96" y="110"/>
                      <a:pt x="94" y="110"/>
                      <a:pt x="92" y="111"/>
                    </a:cubicBezTo>
                    <a:cubicBezTo>
                      <a:pt x="89" y="112"/>
                      <a:pt x="86" y="113"/>
                      <a:pt x="83" y="114"/>
                    </a:cubicBezTo>
                    <a:cubicBezTo>
                      <a:pt x="81" y="115"/>
                      <a:pt x="80" y="116"/>
                      <a:pt x="79" y="118"/>
                    </a:cubicBezTo>
                    <a:cubicBezTo>
                      <a:pt x="76" y="128"/>
                      <a:pt x="76" y="128"/>
                      <a:pt x="76" y="128"/>
                    </a:cubicBezTo>
                    <a:cubicBezTo>
                      <a:pt x="72" y="129"/>
                      <a:pt x="69" y="129"/>
                      <a:pt x="65" y="128"/>
                    </a:cubicBezTo>
                    <a:cubicBezTo>
                      <a:pt x="61" y="118"/>
                      <a:pt x="61" y="118"/>
                      <a:pt x="61" y="118"/>
                    </a:cubicBezTo>
                    <a:cubicBezTo>
                      <a:pt x="61" y="116"/>
                      <a:pt x="59" y="115"/>
                      <a:pt x="57" y="114"/>
                    </a:cubicBezTo>
                    <a:cubicBezTo>
                      <a:pt x="54" y="113"/>
                      <a:pt x="51" y="112"/>
                      <a:pt x="49" y="111"/>
                    </a:cubicBezTo>
                    <a:cubicBezTo>
                      <a:pt x="47" y="110"/>
                      <a:pt x="45" y="110"/>
                      <a:pt x="43" y="111"/>
                    </a:cubicBezTo>
                    <a:cubicBezTo>
                      <a:pt x="33" y="115"/>
                      <a:pt x="33" y="115"/>
                      <a:pt x="33" y="115"/>
                    </a:cubicBezTo>
                    <a:cubicBezTo>
                      <a:pt x="31" y="113"/>
                      <a:pt x="28" y="111"/>
                      <a:pt x="26" y="108"/>
                    </a:cubicBezTo>
                    <a:cubicBezTo>
                      <a:pt x="31" y="98"/>
                      <a:pt x="31" y="98"/>
                      <a:pt x="31" y="98"/>
                    </a:cubicBezTo>
                    <a:cubicBezTo>
                      <a:pt x="31" y="96"/>
                      <a:pt x="31" y="94"/>
                      <a:pt x="30" y="92"/>
                    </a:cubicBezTo>
                    <a:cubicBezTo>
                      <a:pt x="29" y="90"/>
                      <a:pt x="28" y="87"/>
                      <a:pt x="27" y="84"/>
                    </a:cubicBezTo>
                    <a:cubicBezTo>
                      <a:pt x="26" y="82"/>
                      <a:pt x="25" y="80"/>
                      <a:pt x="23" y="80"/>
                    </a:cubicBezTo>
                    <a:cubicBezTo>
                      <a:pt x="13" y="76"/>
                      <a:pt x="13" y="76"/>
                      <a:pt x="13" y="76"/>
                    </a:cubicBezTo>
                    <a:cubicBezTo>
                      <a:pt x="12" y="74"/>
                      <a:pt x="12" y="72"/>
                      <a:pt x="12" y="71"/>
                    </a:cubicBezTo>
                    <a:cubicBezTo>
                      <a:pt x="12" y="69"/>
                      <a:pt x="12" y="67"/>
                      <a:pt x="13" y="65"/>
                    </a:cubicBezTo>
                    <a:cubicBezTo>
                      <a:pt x="23" y="62"/>
                      <a:pt x="23" y="62"/>
                      <a:pt x="23" y="62"/>
                    </a:cubicBezTo>
                    <a:cubicBezTo>
                      <a:pt x="25" y="61"/>
                      <a:pt x="26" y="60"/>
                      <a:pt x="27" y="58"/>
                    </a:cubicBezTo>
                    <a:cubicBezTo>
                      <a:pt x="28" y="55"/>
                      <a:pt x="29" y="52"/>
                      <a:pt x="30" y="49"/>
                    </a:cubicBezTo>
                    <a:cubicBezTo>
                      <a:pt x="31" y="47"/>
                      <a:pt x="31" y="45"/>
                      <a:pt x="31" y="44"/>
                    </a:cubicBezTo>
                    <a:cubicBezTo>
                      <a:pt x="26" y="34"/>
                      <a:pt x="26" y="34"/>
                      <a:pt x="26" y="34"/>
                    </a:cubicBezTo>
                    <a:cubicBezTo>
                      <a:pt x="28" y="31"/>
                      <a:pt x="31" y="28"/>
                      <a:pt x="33" y="26"/>
                    </a:cubicBezTo>
                    <a:cubicBezTo>
                      <a:pt x="43" y="31"/>
                      <a:pt x="43" y="31"/>
                      <a:pt x="43" y="31"/>
                    </a:cubicBezTo>
                    <a:cubicBezTo>
                      <a:pt x="45" y="32"/>
                      <a:pt x="47" y="32"/>
                      <a:pt x="49" y="31"/>
                    </a:cubicBezTo>
                    <a:cubicBezTo>
                      <a:pt x="51" y="29"/>
                      <a:pt x="54" y="28"/>
                      <a:pt x="57" y="27"/>
                    </a:cubicBezTo>
                    <a:cubicBezTo>
                      <a:pt x="59" y="27"/>
                      <a:pt x="61" y="25"/>
                      <a:pt x="61" y="23"/>
                    </a:cubicBezTo>
                    <a:cubicBezTo>
                      <a:pt x="65" y="13"/>
                      <a:pt x="65" y="13"/>
                      <a:pt x="65" y="13"/>
                    </a:cubicBezTo>
                    <a:cubicBezTo>
                      <a:pt x="69" y="13"/>
                      <a:pt x="72" y="13"/>
                      <a:pt x="76" y="13"/>
                    </a:cubicBezTo>
                    <a:cubicBezTo>
                      <a:pt x="79" y="23"/>
                      <a:pt x="79" y="23"/>
                      <a:pt x="79" y="23"/>
                    </a:cubicBezTo>
                    <a:cubicBezTo>
                      <a:pt x="80" y="25"/>
                      <a:pt x="81" y="27"/>
                      <a:pt x="83" y="27"/>
                    </a:cubicBezTo>
                    <a:cubicBezTo>
                      <a:pt x="86" y="28"/>
                      <a:pt x="89" y="29"/>
                      <a:pt x="92" y="31"/>
                    </a:cubicBezTo>
                    <a:cubicBezTo>
                      <a:pt x="94" y="32"/>
                      <a:pt x="96" y="32"/>
                      <a:pt x="98" y="31"/>
                    </a:cubicBezTo>
                    <a:cubicBezTo>
                      <a:pt x="107" y="26"/>
                      <a:pt x="107" y="26"/>
                      <a:pt x="107" y="26"/>
                    </a:cubicBezTo>
                    <a:cubicBezTo>
                      <a:pt x="110" y="28"/>
                      <a:pt x="113" y="31"/>
                      <a:pt x="115" y="34"/>
                    </a:cubicBezTo>
                    <a:cubicBezTo>
                      <a:pt x="110" y="44"/>
                      <a:pt x="110" y="44"/>
                      <a:pt x="110" y="44"/>
                    </a:cubicBezTo>
                    <a:cubicBezTo>
                      <a:pt x="109" y="45"/>
                      <a:pt x="109" y="47"/>
                      <a:pt x="110" y="49"/>
                    </a:cubicBezTo>
                    <a:cubicBezTo>
                      <a:pt x="112" y="52"/>
                      <a:pt x="113" y="55"/>
                      <a:pt x="114" y="58"/>
                    </a:cubicBezTo>
                    <a:cubicBezTo>
                      <a:pt x="115" y="60"/>
                      <a:pt x="116" y="61"/>
                      <a:pt x="118" y="62"/>
                    </a:cubicBezTo>
                    <a:cubicBezTo>
                      <a:pt x="128" y="65"/>
                      <a:pt x="128" y="65"/>
                      <a:pt x="128" y="65"/>
                    </a:cubicBezTo>
                    <a:cubicBezTo>
                      <a:pt x="128" y="67"/>
                      <a:pt x="128" y="69"/>
                      <a:pt x="128" y="71"/>
                    </a:cubicBezTo>
                    <a:cubicBezTo>
                      <a:pt x="128" y="72"/>
                      <a:pt x="128" y="74"/>
                      <a:pt x="128" y="76"/>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73" name="Freeform 25"/>
              <p:cNvSpPr>
                <a:spLocks noEditPoints="1"/>
              </p:cNvSpPr>
              <p:nvPr/>
            </p:nvSpPr>
            <p:spPr bwMode="auto">
              <a:xfrm>
                <a:off x="63" y="62"/>
                <a:ext cx="81" cy="81"/>
              </a:xfrm>
              <a:custGeom>
                <a:avLst/>
                <a:gdLst>
                  <a:gd name="T0" fmla="*/ 40 w 55"/>
                  <a:gd name="T1" fmla="*/ 0 h 55"/>
                  <a:gd name="T2" fmla="*/ 0 w 55"/>
                  <a:gd name="T3" fmla="*/ 40 h 55"/>
                  <a:gd name="T4" fmla="*/ 40 w 55"/>
                  <a:gd name="T5" fmla="*/ 81 h 55"/>
                  <a:gd name="T6" fmla="*/ 81 w 55"/>
                  <a:gd name="T7" fmla="*/ 40 h 55"/>
                  <a:gd name="T8" fmla="*/ 40 w 55"/>
                  <a:gd name="T9" fmla="*/ 0 h 55"/>
                  <a:gd name="T10" fmla="*/ 40 w 55"/>
                  <a:gd name="T11" fmla="*/ 63 h 55"/>
                  <a:gd name="T12" fmla="*/ 18 w 55"/>
                  <a:gd name="T13" fmla="*/ 40 h 55"/>
                  <a:gd name="T14" fmla="*/ 40 w 55"/>
                  <a:gd name="T15" fmla="*/ 18 h 55"/>
                  <a:gd name="T16" fmla="*/ 63 w 55"/>
                  <a:gd name="T17" fmla="*/ 40 h 55"/>
                  <a:gd name="T18" fmla="*/ 40 w 55"/>
                  <a:gd name="T19" fmla="*/ 63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5" h="55">
                    <a:moveTo>
                      <a:pt x="27" y="0"/>
                    </a:moveTo>
                    <a:cubicBezTo>
                      <a:pt x="12" y="0"/>
                      <a:pt x="0" y="12"/>
                      <a:pt x="0" y="27"/>
                    </a:cubicBezTo>
                    <a:cubicBezTo>
                      <a:pt x="0" y="43"/>
                      <a:pt x="12" y="55"/>
                      <a:pt x="27" y="55"/>
                    </a:cubicBezTo>
                    <a:cubicBezTo>
                      <a:pt x="43" y="55"/>
                      <a:pt x="55" y="43"/>
                      <a:pt x="55" y="27"/>
                    </a:cubicBezTo>
                    <a:cubicBezTo>
                      <a:pt x="55" y="12"/>
                      <a:pt x="43" y="0"/>
                      <a:pt x="27" y="0"/>
                    </a:cubicBezTo>
                    <a:close/>
                    <a:moveTo>
                      <a:pt x="27" y="43"/>
                    </a:moveTo>
                    <a:cubicBezTo>
                      <a:pt x="19" y="43"/>
                      <a:pt x="12" y="36"/>
                      <a:pt x="12" y="27"/>
                    </a:cubicBezTo>
                    <a:cubicBezTo>
                      <a:pt x="12" y="19"/>
                      <a:pt x="19" y="12"/>
                      <a:pt x="27" y="12"/>
                    </a:cubicBezTo>
                    <a:cubicBezTo>
                      <a:pt x="36" y="12"/>
                      <a:pt x="43" y="19"/>
                      <a:pt x="43" y="27"/>
                    </a:cubicBezTo>
                    <a:cubicBezTo>
                      <a:pt x="43" y="36"/>
                      <a:pt x="36" y="43"/>
                      <a:pt x="27" y="4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grpSp>
        <p:grpSp>
          <p:nvGrpSpPr>
            <p:cNvPr id="7" name="Group 26"/>
            <p:cNvGrpSpPr/>
            <p:nvPr/>
          </p:nvGrpSpPr>
          <p:grpSpPr bwMode="auto">
            <a:xfrm>
              <a:off x="3523101" y="2509606"/>
              <a:ext cx="292062" cy="292258"/>
              <a:chOff x="0" y="0"/>
              <a:chExt cx="205" cy="207"/>
            </a:xfrm>
            <a:solidFill>
              <a:srgbClr val="22C8D1"/>
            </a:solidFill>
          </p:grpSpPr>
          <p:sp>
            <p:nvSpPr>
              <p:cNvPr id="270" name="Freeform 27"/>
              <p:cNvSpPr>
                <a:spLocks noEditPoints="1"/>
              </p:cNvSpPr>
              <p:nvPr/>
            </p:nvSpPr>
            <p:spPr bwMode="auto">
              <a:xfrm>
                <a:off x="0" y="0"/>
                <a:ext cx="205" cy="207"/>
              </a:xfrm>
              <a:custGeom>
                <a:avLst/>
                <a:gdLst>
                  <a:gd name="T0" fmla="*/ 103 w 140"/>
                  <a:gd name="T1" fmla="*/ 207 h 140"/>
                  <a:gd name="T2" fmla="*/ 0 w 140"/>
                  <a:gd name="T3" fmla="*/ 104 h 140"/>
                  <a:gd name="T4" fmla="*/ 103 w 140"/>
                  <a:gd name="T5" fmla="*/ 0 h 140"/>
                  <a:gd name="T6" fmla="*/ 205 w 140"/>
                  <a:gd name="T7" fmla="*/ 104 h 140"/>
                  <a:gd name="T8" fmla="*/ 103 w 140"/>
                  <a:gd name="T9" fmla="*/ 207 h 140"/>
                  <a:gd name="T10" fmla="*/ 103 w 140"/>
                  <a:gd name="T11" fmla="*/ 18 h 140"/>
                  <a:gd name="T12" fmla="*/ 18 w 140"/>
                  <a:gd name="T13" fmla="*/ 104 h 140"/>
                  <a:gd name="T14" fmla="*/ 103 w 140"/>
                  <a:gd name="T15" fmla="*/ 189 h 140"/>
                  <a:gd name="T16" fmla="*/ 187 w 140"/>
                  <a:gd name="T17" fmla="*/ 104 h 140"/>
                  <a:gd name="T18" fmla="*/ 103 w 140"/>
                  <a:gd name="T19" fmla="*/ 18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40">
                    <a:moveTo>
                      <a:pt x="70" y="140"/>
                    </a:moveTo>
                    <a:cubicBezTo>
                      <a:pt x="32" y="140"/>
                      <a:pt x="0" y="109"/>
                      <a:pt x="0" y="70"/>
                    </a:cubicBezTo>
                    <a:cubicBezTo>
                      <a:pt x="0" y="32"/>
                      <a:pt x="32" y="0"/>
                      <a:pt x="70" y="0"/>
                    </a:cubicBezTo>
                    <a:cubicBezTo>
                      <a:pt x="109" y="0"/>
                      <a:pt x="140" y="32"/>
                      <a:pt x="140" y="70"/>
                    </a:cubicBezTo>
                    <a:cubicBezTo>
                      <a:pt x="140" y="109"/>
                      <a:pt x="109" y="140"/>
                      <a:pt x="70" y="140"/>
                    </a:cubicBezTo>
                    <a:close/>
                    <a:moveTo>
                      <a:pt x="70" y="12"/>
                    </a:moveTo>
                    <a:cubicBezTo>
                      <a:pt x="38" y="12"/>
                      <a:pt x="12" y="38"/>
                      <a:pt x="12" y="70"/>
                    </a:cubicBezTo>
                    <a:cubicBezTo>
                      <a:pt x="12" y="102"/>
                      <a:pt x="38" y="128"/>
                      <a:pt x="70" y="128"/>
                    </a:cubicBezTo>
                    <a:cubicBezTo>
                      <a:pt x="102" y="128"/>
                      <a:pt x="128" y="102"/>
                      <a:pt x="128" y="70"/>
                    </a:cubicBezTo>
                    <a:cubicBezTo>
                      <a:pt x="128" y="38"/>
                      <a:pt x="102" y="12"/>
                      <a:pt x="70"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71" name="Freeform 28"/>
              <p:cNvSpPr/>
              <p:nvPr/>
            </p:nvSpPr>
            <p:spPr bwMode="auto">
              <a:xfrm>
                <a:off x="94" y="40"/>
                <a:ext cx="63" cy="72"/>
              </a:xfrm>
              <a:custGeom>
                <a:avLst/>
                <a:gdLst>
                  <a:gd name="T0" fmla="*/ 54 w 43"/>
                  <a:gd name="T1" fmla="*/ 72 h 49"/>
                  <a:gd name="T2" fmla="*/ 9 w 43"/>
                  <a:gd name="T3" fmla="*/ 72 h 49"/>
                  <a:gd name="T4" fmla="*/ 0 w 43"/>
                  <a:gd name="T5" fmla="*/ 63 h 49"/>
                  <a:gd name="T6" fmla="*/ 0 w 43"/>
                  <a:gd name="T7" fmla="*/ 9 h 49"/>
                  <a:gd name="T8" fmla="*/ 9 w 43"/>
                  <a:gd name="T9" fmla="*/ 0 h 49"/>
                  <a:gd name="T10" fmla="*/ 18 w 43"/>
                  <a:gd name="T11" fmla="*/ 9 h 49"/>
                  <a:gd name="T12" fmla="*/ 18 w 43"/>
                  <a:gd name="T13" fmla="*/ 54 h 49"/>
                  <a:gd name="T14" fmla="*/ 54 w 43"/>
                  <a:gd name="T15" fmla="*/ 54 h 49"/>
                  <a:gd name="T16" fmla="*/ 63 w 43"/>
                  <a:gd name="T17" fmla="*/ 63 h 49"/>
                  <a:gd name="T18" fmla="*/ 54 w 43"/>
                  <a:gd name="T19" fmla="*/ 72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 h="49">
                    <a:moveTo>
                      <a:pt x="37" y="49"/>
                    </a:moveTo>
                    <a:cubicBezTo>
                      <a:pt x="6" y="49"/>
                      <a:pt x="6" y="49"/>
                      <a:pt x="6" y="49"/>
                    </a:cubicBezTo>
                    <a:cubicBezTo>
                      <a:pt x="3" y="49"/>
                      <a:pt x="0" y="46"/>
                      <a:pt x="0" y="43"/>
                    </a:cubicBezTo>
                    <a:cubicBezTo>
                      <a:pt x="0" y="6"/>
                      <a:pt x="0" y="6"/>
                      <a:pt x="0" y="6"/>
                    </a:cubicBezTo>
                    <a:cubicBezTo>
                      <a:pt x="0" y="3"/>
                      <a:pt x="3" y="0"/>
                      <a:pt x="6" y="0"/>
                    </a:cubicBezTo>
                    <a:cubicBezTo>
                      <a:pt x="10" y="0"/>
                      <a:pt x="12" y="3"/>
                      <a:pt x="12" y="6"/>
                    </a:cubicBezTo>
                    <a:cubicBezTo>
                      <a:pt x="12" y="37"/>
                      <a:pt x="12" y="37"/>
                      <a:pt x="12" y="37"/>
                    </a:cubicBezTo>
                    <a:cubicBezTo>
                      <a:pt x="37" y="37"/>
                      <a:pt x="37" y="37"/>
                      <a:pt x="37" y="37"/>
                    </a:cubicBezTo>
                    <a:cubicBezTo>
                      <a:pt x="40" y="37"/>
                      <a:pt x="43" y="40"/>
                      <a:pt x="43" y="43"/>
                    </a:cubicBezTo>
                    <a:cubicBezTo>
                      <a:pt x="43" y="46"/>
                      <a:pt x="40" y="49"/>
                      <a:pt x="37" y="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grpSp>
        <p:sp>
          <p:nvSpPr>
            <p:cNvPr id="254" name="TextBox 253"/>
            <p:cNvSpPr txBox="1"/>
            <p:nvPr/>
          </p:nvSpPr>
          <p:spPr>
            <a:xfrm>
              <a:off x="818490" y="2292136"/>
              <a:ext cx="2684426" cy="492443"/>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defTabSz="685165">
                <a:lnSpc>
                  <a:spcPct val="150000"/>
                </a:lnSpc>
                <a:defRPr/>
              </a:pPr>
              <a:r>
                <a:rPr lang="zh-CN" altLang="en-US" sz="800" kern="0" dirty="0">
                  <a:solidFill>
                    <a:srgbClr val="404652"/>
                  </a:solidFill>
                  <a:cs typeface="+mn-ea"/>
                  <a:sym typeface="+mn-lt"/>
                </a:rPr>
                <a:t>点击输</a:t>
              </a:r>
              <a:r>
                <a:rPr lang="zh-CN" altLang="en-US" sz="800" kern="0" dirty="0" smtClean="0">
                  <a:solidFill>
                    <a:srgbClr val="404652"/>
                  </a:solidFill>
                  <a:cs typeface="+mn-ea"/>
                  <a:sym typeface="+mn-lt"/>
                </a:rPr>
                <a:t>入文</a:t>
              </a:r>
              <a:r>
                <a:rPr lang="zh-CN" altLang="en-US" sz="800" kern="0" dirty="0">
                  <a:solidFill>
                    <a:srgbClr val="404652"/>
                  </a:solidFill>
                  <a:cs typeface="+mn-ea"/>
                  <a:sym typeface="+mn-lt"/>
                </a:rPr>
                <a:t>字内容，文字内容需概括精炼</a:t>
              </a:r>
              <a:r>
                <a:rPr lang="zh-CN" altLang="en-US" sz="800" kern="0" dirty="0" smtClean="0">
                  <a:solidFill>
                    <a:srgbClr val="404652"/>
                  </a:solidFill>
                  <a:cs typeface="+mn-ea"/>
                  <a:sym typeface="+mn-lt"/>
                </a:rPr>
                <a:t>，言简意赅</a:t>
              </a:r>
              <a:r>
                <a:rPr lang="zh-CN" altLang="en-US" sz="800" kern="0" dirty="0">
                  <a:solidFill>
                    <a:srgbClr val="404652"/>
                  </a:solidFill>
                  <a:cs typeface="+mn-ea"/>
                  <a:sym typeface="+mn-lt"/>
                </a:rPr>
                <a:t>的说明该项内容。</a:t>
              </a:r>
              <a:endParaRPr lang="en-US" altLang="zh-CN" sz="800" kern="0" dirty="0">
                <a:solidFill>
                  <a:srgbClr val="404652"/>
                </a:solidFill>
                <a:cs typeface="+mn-ea"/>
                <a:sym typeface="+mn-lt"/>
              </a:endParaRPr>
            </a:p>
          </p:txBody>
        </p:sp>
        <p:sp>
          <p:nvSpPr>
            <p:cNvPr id="255" name="TextBox 254"/>
            <p:cNvSpPr txBox="1"/>
            <p:nvPr/>
          </p:nvSpPr>
          <p:spPr>
            <a:xfrm>
              <a:off x="2008585" y="1992443"/>
              <a:ext cx="1476879" cy="369218"/>
            </a:xfrm>
            <a:prstGeom prst="rect">
              <a:avLst/>
            </a:prstGeom>
            <a:noFill/>
          </p:spPr>
          <p:txBody>
            <a:bodyPr wrap="none" rtlCol="0">
              <a:spAutoFit/>
            </a:bodyPr>
            <a:lstStyle/>
            <a:p>
              <a:pPr algn="r" defTabSz="685165">
                <a:defRPr/>
              </a:pPr>
              <a:r>
                <a:rPr lang="zh-CN" altLang="en-US" sz="1200" b="1"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处于起步阶段</a:t>
              </a:r>
              <a:endParaRPr lang="zh-CN" altLang="en-US" sz="1200" b="1"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56" name="TextBox 255"/>
            <p:cNvSpPr txBox="1"/>
            <p:nvPr/>
          </p:nvSpPr>
          <p:spPr>
            <a:xfrm>
              <a:off x="8875976" y="2292136"/>
              <a:ext cx="2684426" cy="492443"/>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defTabSz="685165">
                <a:lnSpc>
                  <a:spcPct val="150000"/>
                </a:lnSpc>
                <a:defRPr/>
              </a:pPr>
              <a:r>
                <a:rPr lang="zh-CN" altLang="en-US" sz="800" kern="0" dirty="0">
                  <a:solidFill>
                    <a:srgbClr val="404652"/>
                  </a:solidFill>
                  <a:cs typeface="+mn-ea"/>
                  <a:sym typeface="+mn-lt"/>
                </a:rPr>
                <a:t>点击输</a:t>
              </a:r>
              <a:r>
                <a:rPr lang="zh-CN" altLang="en-US" sz="800" kern="0" dirty="0" smtClean="0">
                  <a:solidFill>
                    <a:srgbClr val="404652"/>
                  </a:solidFill>
                  <a:cs typeface="+mn-ea"/>
                  <a:sym typeface="+mn-lt"/>
                </a:rPr>
                <a:t>入文</a:t>
              </a:r>
              <a:r>
                <a:rPr lang="zh-CN" altLang="en-US" sz="800" kern="0" dirty="0">
                  <a:solidFill>
                    <a:srgbClr val="404652"/>
                  </a:solidFill>
                  <a:cs typeface="+mn-ea"/>
                  <a:sym typeface="+mn-lt"/>
                </a:rPr>
                <a:t>字内容，文字内容需概括精炼</a:t>
              </a:r>
              <a:r>
                <a:rPr lang="zh-CN" altLang="en-US" sz="800" kern="0" dirty="0" smtClean="0">
                  <a:solidFill>
                    <a:srgbClr val="404652"/>
                  </a:solidFill>
                  <a:cs typeface="+mn-ea"/>
                  <a:sym typeface="+mn-lt"/>
                </a:rPr>
                <a:t>，言</a:t>
              </a:r>
              <a:r>
                <a:rPr lang="zh-CN" altLang="en-US" sz="800" kern="0" dirty="0">
                  <a:solidFill>
                    <a:srgbClr val="404652"/>
                  </a:solidFill>
                  <a:cs typeface="+mn-ea"/>
                  <a:sym typeface="+mn-lt"/>
                </a:rPr>
                <a:t>简意赅的说明该项内容。</a:t>
              </a:r>
              <a:endParaRPr lang="en-US" altLang="zh-CN" sz="800" kern="0" dirty="0">
                <a:solidFill>
                  <a:srgbClr val="404652"/>
                </a:solidFill>
                <a:cs typeface="+mn-ea"/>
                <a:sym typeface="+mn-lt"/>
              </a:endParaRPr>
            </a:p>
          </p:txBody>
        </p:sp>
        <p:sp>
          <p:nvSpPr>
            <p:cNvPr id="261" name="TextBox 260"/>
            <p:cNvSpPr txBox="1"/>
            <p:nvPr/>
          </p:nvSpPr>
          <p:spPr>
            <a:xfrm>
              <a:off x="8833051" y="1992443"/>
              <a:ext cx="1476879" cy="369218"/>
            </a:xfrm>
            <a:prstGeom prst="rect">
              <a:avLst/>
            </a:prstGeom>
            <a:noFill/>
          </p:spPr>
          <p:txBody>
            <a:bodyPr wrap="none" rtlCol="0">
              <a:spAutoFit/>
            </a:bodyPr>
            <a:lstStyle/>
            <a:p>
              <a:pPr algn="ctr" defTabSz="685165">
                <a:defRPr/>
              </a:pPr>
              <a:r>
                <a:rPr lang="zh-CN" altLang="en-US" sz="1200" b="1"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整体规模较小</a:t>
              </a:r>
              <a:endParaRPr lang="zh-CN" altLang="en-US" sz="1200" b="1"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64" name="TextBox 263"/>
            <p:cNvSpPr txBox="1"/>
            <p:nvPr/>
          </p:nvSpPr>
          <p:spPr>
            <a:xfrm>
              <a:off x="8875976" y="4841962"/>
              <a:ext cx="2684426" cy="492443"/>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defTabSz="685165">
                <a:lnSpc>
                  <a:spcPct val="150000"/>
                </a:lnSpc>
                <a:defRPr/>
              </a:pPr>
              <a:r>
                <a:rPr lang="zh-CN" altLang="en-US" sz="800" kern="0" dirty="0">
                  <a:solidFill>
                    <a:schemeClr val="bg1">
                      <a:lumMod val="50000"/>
                    </a:schemeClr>
                  </a:solidFill>
                  <a:cs typeface="+mn-ea"/>
                  <a:sym typeface="+mn-lt"/>
                </a:rPr>
                <a:t>点击输</a:t>
              </a:r>
              <a:r>
                <a:rPr lang="zh-CN" altLang="en-US" sz="800" kern="0" dirty="0" smtClean="0">
                  <a:solidFill>
                    <a:schemeClr val="bg1">
                      <a:lumMod val="50000"/>
                    </a:schemeClr>
                  </a:solidFill>
                  <a:cs typeface="+mn-ea"/>
                  <a:sym typeface="+mn-lt"/>
                </a:rPr>
                <a:t>入文</a:t>
              </a:r>
              <a:r>
                <a:rPr lang="zh-CN" altLang="en-US" sz="800" kern="0" dirty="0">
                  <a:solidFill>
                    <a:schemeClr val="bg1">
                      <a:lumMod val="50000"/>
                    </a:schemeClr>
                  </a:solidFill>
                  <a:cs typeface="+mn-ea"/>
                  <a:sym typeface="+mn-lt"/>
                </a:rPr>
                <a:t>字内容，文字内容需概括精炼</a:t>
              </a:r>
              <a:r>
                <a:rPr lang="zh-CN" altLang="en-US" sz="800" kern="0" dirty="0" smtClean="0">
                  <a:solidFill>
                    <a:schemeClr val="bg1">
                      <a:lumMod val="50000"/>
                    </a:schemeClr>
                  </a:solidFill>
                  <a:cs typeface="+mn-ea"/>
                  <a:sym typeface="+mn-lt"/>
                </a:rPr>
                <a:t>，言</a:t>
              </a:r>
              <a:r>
                <a:rPr lang="zh-CN" altLang="en-US" sz="800" kern="0" dirty="0">
                  <a:solidFill>
                    <a:schemeClr val="bg1">
                      <a:lumMod val="50000"/>
                    </a:schemeClr>
                  </a:solidFill>
                  <a:cs typeface="+mn-ea"/>
                  <a:sym typeface="+mn-lt"/>
                </a:rPr>
                <a:t>简意赅的说明该项内容。</a:t>
              </a:r>
              <a:endParaRPr lang="en-US" altLang="zh-CN" sz="800" kern="0" dirty="0">
                <a:solidFill>
                  <a:schemeClr val="bg1">
                    <a:lumMod val="50000"/>
                  </a:schemeClr>
                </a:solidFill>
                <a:cs typeface="+mn-ea"/>
                <a:sym typeface="+mn-lt"/>
              </a:endParaRPr>
            </a:p>
          </p:txBody>
        </p:sp>
        <p:sp>
          <p:nvSpPr>
            <p:cNvPr id="265" name="TextBox 264"/>
            <p:cNvSpPr txBox="1"/>
            <p:nvPr/>
          </p:nvSpPr>
          <p:spPr>
            <a:xfrm>
              <a:off x="8833051" y="4542268"/>
              <a:ext cx="1476881" cy="369218"/>
            </a:xfrm>
            <a:prstGeom prst="rect">
              <a:avLst/>
            </a:prstGeom>
            <a:noFill/>
          </p:spPr>
          <p:txBody>
            <a:bodyPr wrap="none" rtlCol="0">
              <a:spAutoFit/>
            </a:bodyPr>
            <a:lstStyle/>
            <a:p>
              <a:pPr algn="ctr" defTabSz="685165">
                <a:defRPr/>
              </a:pPr>
              <a:r>
                <a:rPr lang="zh-CN" altLang="en-US" sz="1200" b="1"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市场占有率低</a:t>
              </a:r>
              <a:endParaRPr lang="zh-CN" altLang="en-US" sz="1200" b="1"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68" name="TextBox 267"/>
            <p:cNvSpPr txBox="1"/>
            <p:nvPr/>
          </p:nvSpPr>
          <p:spPr>
            <a:xfrm>
              <a:off x="721268" y="4841962"/>
              <a:ext cx="2684426" cy="492443"/>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defTabSz="685165">
                <a:lnSpc>
                  <a:spcPct val="150000"/>
                </a:lnSpc>
                <a:defRPr/>
              </a:pPr>
              <a:r>
                <a:rPr lang="zh-CN" altLang="en-US" sz="800" kern="0" dirty="0">
                  <a:solidFill>
                    <a:srgbClr val="404652"/>
                  </a:solidFill>
                  <a:cs typeface="+mn-ea"/>
                  <a:sym typeface="+mn-lt"/>
                </a:rPr>
                <a:t>点击输</a:t>
              </a:r>
              <a:r>
                <a:rPr lang="zh-CN" altLang="en-US" sz="800" kern="0" dirty="0" smtClean="0">
                  <a:solidFill>
                    <a:srgbClr val="404652"/>
                  </a:solidFill>
                  <a:cs typeface="+mn-ea"/>
                  <a:sym typeface="+mn-lt"/>
                </a:rPr>
                <a:t>入文</a:t>
              </a:r>
              <a:r>
                <a:rPr lang="zh-CN" altLang="en-US" sz="800" kern="0" dirty="0">
                  <a:solidFill>
                    <a:srgbClr val="404652"/>
                  </a:solidFill>
                  <a:cs typeface="+mn-ea"/>
                  <a:sym typeface="+mn-lt"/>
                </a:rPr>
                <a:t>字内容，文字内容需概括精炼</a:t>
              </a:r>
              <a:r>
                <a:rPr lang="zh-CN" altLang="en-US" sz="800" kern="0" dirty="0" smtClean="0">
                  <a:solidFill>
                    <a:srgbClr val="404652"/>
                  </a:solidFill>
                  <a:cs typeface="+mn-ea"/>
                  <a:sym typeface="+mn-lt"/>
                </a:rPr>
                <a:t>，言简意赅</a:t>
              </a:r>
              <a:r>
                <a:rPr lang="zh-CN" altLang="en-US" sz="800" kern="0" dirty="0">
                  <a:solidFill>
                    <a:srgbClr val="404652"/>
                  </a:solidFill>
                  <a:cs typeface="+mn-ea"/>
                  <a:sym typeface="+mn-lt"/>
                </a:rPr>
                <a:t>的说明该项内容。</a:t>
              </a:r>
              <a:endParaRPr lang="en-US" altLang="zh-CN" sz="800" kern="0" dirty="0">
                <a:solidFill>
                  <a:srgbClr val="404652"/>
                </a:solidFill>
                <a:cs typeface="+mn-ea"/>
                <a:sym typeface="+mn-lt"/>
              </a:endParaRPr>
            </a:p>
          </p:txBody>
        </p:sp>
        <p:sp>
          <p:nvSpPr>
            <p:cNvPr id="269" name="TextBox 268"/>
            <p:cNvSpPr txBox="1"/>
            <p:nvPr/>
          </p:nvSpPr>
          <p:spPr>
            <a:xfrm>
              <a:off x="1962194" y="4542268"/>
              <a:ext cx="1476879" cy="369218"/>
            </a:xfrm>
            <a:prstGeom prst="rect">
              <a:avLst/>
            </a:prstGeom>
            <a:noFill/>
          </p:spPr>
          <p:txBody>
            <a:bodyPr wrap="none" rtlCol="0">
              <a:spAutoFit/>
            </a:bodyPr>
            <a:lstStyle/>
            <a:p>
              <a:pPr algn="ctr" defTabSz="685165">
                <a:defRPr/>
              </a:pPr>
              <a:r>
                <a:rPr lang="zh-CN" altLang="en-US" sz="1200" b="1" kern="0" dirty="0">
                  <a:solidFill>
                    <a:schemeClr val="bg1">
                      <a:lumMod val="50000"/>
                    </a:schemeClr>
                  </a:solidFill>
                  <a:latin typeface="微软雅黑" panose="020B0503020204020204" pitchFamily="34" charset="-122"/>
                  <a:ea typeface="微软雅黑" panose="020B0503020204020204" pitchFamily="34" charset="-122"/>
                  <a:cs typeface="+mn-ea"/>
                  <a:sym typeface="+mn-lt"/>
                </a:rPr>
                <a:t>市场认知度低</a:t>
              </a:r>
              <a:endParaRPr lang="zh-CN" altLang="en-US" sz="1200" b="1" kern="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8"/>
                                        </p:tgtEl>
                                        <p:attrNameLst>
                                          <p:attrName>style.visibility</p:attrName>
                                        </p:attrNameLst>
                                      </p:cBhvr>
                                      <p:to>
                                        <p:strVal val="visible"/>
                                      </p:to>
                                    </p:set>
                                    <p:anim calcmode="lin" valueType="num">
                                      <p:cBhvr>
                                        <p:cTn id="7" dur="500" fill="hold"/>
                                        <p:tgtEl>
                                          <p:spTgt spid="238"/>
                                        </p:tgtEl>
                                        <p:attrNameLst>
                                          <p:attrName>ppt_w</p:attrName>
                                        </p:attrNameLst>
                                      </p:cBhvr>
                                      <p:tavLst>
                                        <p:tav tm="0">
                                          <p:val>
                                            <p:fltVal val="0"/>
                                          </p:val>
                                        </p:tav>
                                        <p:tav tm="100000">
                                          <p:val>
                                            <p:strVal val="#ppt_w"/>
                                          </p:val>
                                        </p:tav>
                                      </p:tavLst>
                                    </p:anim>
                                    <p:anim calcmode="lin" valueType="num">
                                      <p:cBhvr>
                                        <p:cTn id="8" dur="500" fill="hold"/>
                                        <p:tgtEl>
                                          <p:spTgt spid="238"/>
                                        </p:tgtEl>
                                        <p:attrNameLst>
                                          <p:attrName>ppt_h</p:attrName>
                                        </p:attrNameLst>
                                      </p:cBhvr>
                                      <p:tavLst>
                                        <p:tav tm="0">
                                          <p:val>
                                            <p:fltVal val="0"/>
                                          </p:val>
                                        </p:tav>
                                        <p:tav tm="100000">
                                          <p:val>
                                            <p:strVal val="#ppt_h"/>
                                          </p:val>
                                        </p:tav>
                                      </p:tavLst>
                                    </p:anim>
                                    <p:animEffect transition="in" filter="fade">
                                      <p:cBhvr>
                                        <p:cTn id="9" dur="500"/>
                                        <p:tgtEl>
                                          <p:spTgt spid="23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48"/>
                                        </p:tgtEl>
                                        <p:attrNameLst>
                                          <p:attrName>style.visibility</p:attrName>
                                        </p:attrNameLst>
                                      </p:cBhvr>
                                      <p:to>
                                        <p:strVal val="visible"/>
                                      </p:to>
                                    </p:set>
                                    <p:anim calcmode="lin" valueType="num">
                                      <p:cBhvr>
                                        <p:cTn id="18" dur="500" fill="hold"/>
                                        <p:tgtEl>
                                          <p:spTgt spid="248"/>
                                        </p:tgtEl>
                                        <p:attrNameLst>
                                          <p:attrName>ppt_w</p:attrName>
                                        </p:attrNameLst>
                                      </p:cBhvr>
                                      <p:tavLst>
                                        <p:tav tm="0">
                                          <p:val>
                                            <p:fltVal val="0"/>
                                          </p:val>
                                        </p:tav>
                                        <p:tav tm="100000">
                                          <p:val>
                                            <p:strVal val="#ppt_w"/>
                                          </p:val>
                                        </p:tav>
                                      </p:tavLst>
                                    </p:anim>
                                    <p:anim calcmode="lin" valueType="num">
                                      <p:cBhvr>
                                        <p:cTn id="19" dur="500" fill="hold"/>
                                        <p:tgtEl>
                                          <p:spTgt spid="248"/>
                                        </p:tgtEl>
                                        <p:attrNameLst>
                                          <p:attrName>ppt_h</p:attrName>
                                        </p:attrNameLst>
                                      </p:cBhvr>
                                      <p:tavLst>
                                        <p:tav tm="0">
                                          <p:val>
                                            <p:fltVal val="0"/>
                                          </p:val>
                                        </p:tav>
                                        <p:tav tm="100000">
                                          <p:val>
                                            <p:strVal val="#ppt_h"/>
                                          </p:val>
                                        </p:tav>
                                      </p:tavLst>
                                    </p:anim>
                                    <p:animEffect transition="in" filter="fade">
                                      <p:cBhvr>
                                        <p:cTn id="20" dur="500"/>
                                        <p:tgtEl>
                                          <p:spTgt spid="248"/>
                                        </p:tgtEl>
                                      </p:cBhvr>
                                    </p:animEffect>
                                  </p:childTnLst>
                                </p:cTn>
                              </p:par>
                            </p:childTnLst>
                          </p:cTn>
                        </p:par>
                        <p:par>
                          <p:cTn id="21" fill="hold">
                            <p:stCondLst>
                              <p:cond delay="1000"/>
                            </p:stCondLst>
                            <p:childTnLst>
                              <p:par>
                                <p:cTn id="22" presetID="23" presetClass="entr" presetSubtype="288"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strVal val="4/3*#ppt_w"/>
                                          </p:val>
                                        </p:tav>
                                        <p:tav tm="100000">
                                          <p:val>
                                            <p:strVal val="#ppt_w"/>
                                          </p:val>
                                        </p:tav>
                                      </p:tavLst>
                                    </p:anim>
                                    <p:anim calcmode="lin" valueType="num">
                                      <p:cBhvr>
                                        <p:cTn id="25" dur="500" fill="hold"/>
                                        <p:tgtEl>
                                          <p:spTgt spid="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animBg="1"/>
      <p:bldP spid="2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7077636" y="1837398"/>
            <a:ext cx="280467" cy="186466"/>
            <a:chOff x="2881121" y="2516898"/>
            <a:chExt cx="376100" cy="250202"/>
          </a:xfrm>
          <a:solidFill>
            <a:schemeClr val="accent1"/>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34"/>
          <p:cNvGrpSpPr/>
          <p:nvPr/>
        </p:nvGrpSpPr>
        <p:grpSpPr>
          <a:xfrm>
            <a:off x="6119243" y="843363"/>
            <a:ext cx="2102709" cy="932862"/>
            <a:chOff x="6137721" y="568403"/>
            <a:chExt cx="2435756" cy="1079946"/>
          </a:xfrm>
        </p:grpSpPr>
        <p:sp>
          <p:nvSpPr>
            <p:cNvPr id="36" name="矩形 35"/>
            <p:cNvSpPr/>
            <p:nvPr/>
          </p:nvSpPr>
          <p:spPr>
            <a:xfrm>
              <a:off x="6137721" y="568403"/>
              <a:ext cx="2435756" cy="1079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6"/>
            <p:cNvGrpSpPr/>
            <p:nvPr/>
          </p:nvGrpSpPr>
          <p:grpSpPr>
            <a:xfrm>
              <a:off x="6416881" y="798176"/>
              <a:ext cx="1639731" cy="638905"/>
              <a:chOff x="6465370" y="887065"/>
              <a:chExt cx="1639731" cy="638905"/>
            </a:xfrm>
          </p:grpSpPr>
          <p:sp>
            <p:nvSpPr>
              <p:cNvPr id="38" name="TextBox 37"/>
              <p:cNvSpPr txBox="1"/>
              <p:nvPr/>
            </p:nvSpPr>
            <p:spPr>
              <a:xfrm>
                <a:off x="6465370" y="887065"/>
                <a:ext cx="1639731" cy="391813"/>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推进第一步骤</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9" name="Rectangle 13" descr="FD1DDF730CE4456e89755B07FE1653D0# #Rectangle 13"/>
              <p:cNvSpPr>
                <a:spLocks noChangeArrowheads="1"/>
              </p:cNvSpPr>
              <p:nvPr/>
            </p:nvSpPr>
            <p:spPr bwMode="auto">
              <a:xfrm>
                <a:off x="6706687" y="1276634"/>
                <a:ext cx="1394800"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5" name="组合 39"/>
          <p:cNvGrpSpPr>
            <a:grpSpLocks noChangeAspect="1"/>
          </p:cNvGrpSpPr>
          <p:nvPr/>
        </p:nvGrpSpPr>
        <p:grpSpPr>
          <a:xfrm rot="5400000">
            <a:off x="7077636" y="3165939"/>
            <a:ext cx="280467" cy="186466"/>
            <a:chOff x="2881121" y="2516898"/>
            <a:chExt cx="376100" cy="250202"/>
          </a:xfrm>
          <a:solidFill>
            <a:schemeClr val="bg1">
              <a:lumMod val="75000"/>
            </a:schemeClr>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42"/>
          <p:cNvGrpSpPr/>
          <p:nvPr/>
        </p:nvGrpSpPr>
        <p:grpSpPr>
          <a:xfrm>
            <a:off x="6119242" y="2159053"/>
            <a:ext cx="2102709" cy="932862"/>
            <a:chOff x="6137721" y="2051523"/>
            <a:chExt cx="2435756" cy="1079946"/>
          </a:xfrm>
        </p:grpSpPr>
        <p:sp>
          <p:nvSpPr>
            <p:cNvPr id="44" name="矩形 43"/>
            <p:cNvSpPr/>
            <p:nvPr/>
          </p:nvSpPr>
          <p:spPr>
            <a:xfrm>
              <a:off x="6137721" y="2051523"/>
              <a:ext cx="2435756" cy="1079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44"/>
            <p:cNvGrpSpPr/>
            <p:nvPr/>
          </p:nvGrpSpPr>
          <p:grpSpPr>
            <a:xfrm>
              <a:off x="6416882" y="2281296"/>
              <a:ext cx="1817962" cy="638905"/>
              <a:chOff x="6465371" y="887065"/>
              <a:chExt cx="1817962" cy="638905"/>
            </a:xfrm>
          </p:grpSpPr>
          <p:sp>
            <p:nvSpPr>
              <p:cNvPr id="75" name="TextBox 74"/>
              <p:cNvSpPr txBox="1"/>
              <p:nvPr/>
            </p:nvSpPr>
            <p:spPr>
              <a:xfrm>
                <a:off x="6465371"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800" dirty="0"/>
                  <a:t>推进第二步骤</a:t>
                </a:r>
                <a:endParaRPr lang="zh-CN" altLang="en-US" sz="1800" dirty="0"/>
              </a:p>
            </p:txBody>
          </p:sp>
          <p:sp>
            <p:nvSpPr>
              <p:cNvPr id="76"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8" name="组合 76"/>
          <p:cNvGrpSpPr/>
          <p:nvPr/>
        </p:nvGrpSpPr>
        <p:grpSpPr>
          <a:xfrm>
            <a:off x="6119242" y="3507619"/>
            <a:ext cx="2102709" cy="932862"/>
            <a:chOff x="6137721" y="3534643"/>
            <a:chExt cx="2435756" cy="1079946"/>
          </a:xfrm>
        </p:grpSpPr>
        <p:sp>
          <p:nvSpPr>
            <p:cNvPr id="78" name="矩形 77"/>
            <p:cNvSpPr/>
            <p:nvPr/>
          </p:nvSpPr>
          <p:spPr>
            <a:xfrm>
              <a:off x="6137721" y="3534643"/>
              <a:ext cx="2435756" cy="107994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78"/>
            <p:cNvGrpSpPr/>
            <p:nvPr/>
          </p:nvGrpSpPr>
          <p:grpSpPr>
            <a:xfrm>
              <a:off x="6416883" y="3764416"/>
              <a:ext cx="1817962" cy="638905"/>
              <a:chOff x="6465372" y="887065"/>
              <a:chExt cx="1817962" cy="638905"/>
            </a:xfrm>
          </p:grpSpPr>
          <p:sp>
            <p:nvSpPr>
              <p:cNvPr id="80" name="TextBox 79"/>
              <p:cNvSpPr txBox="1"/>
              <p:nvPr/>
            </p:nvSpPr>
            <p:spPr>
              <a:xfrm>
                <a:off x="6465372"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800" dirty="0"/>
                  <a:t>推进第三步骤</a:t>
                </a:r>
                <a:endParaRPr lang="zh-CN" altLang="en-US" sz="1800" dirty="0"/>
              </a:p>
            </p:txBody>
          </p:sp>
          <p:sp>
            <p:nvSpPr>
              <p:cNvPr id="81"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188211" y="3175109"/>
            <a:ext cx="4452803" cy="925842"/>
          </a:xfrm>
          <a:prstGeom prst="rect">
            <a:avLst/>
          </a:prstGeom>
          <a:noFill/>
        </p:spPr>
        <p:txBody>
          <a:bodyPr wrap="square" lIns="91390" tIns="45694" rIns="91390" bIns="45694" rtlCol="0">
            <a:spAutoFit/>
          </a:bodyPr>
          <a:lstStyle/>
          <a:p>
            <a:pPr algn="just">
              <a:lnSpc>
                <a:spcPts val="13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300"/>
              </a:lnSpc>
            </a:pP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3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计划的详细文字内容语言要精炼概括，避免用冗长空洞的词汇，给人以真实诚挚的感觉。计划条理要清晰，可操作性要强，用清晰明了的思路呈现自己的观点与计划</a:t>
            </a:r>
            <a:r>
              <a:rPr lang="zh-CN" altLang="en-US" sz="800" dirty="0">
                <a:solidFill>
                  <a:schemeClr val="bg1">
                    <a:lumMod val="50000"/>
                  </a:schemeClr>
                </a:solidFill>
                <a:latin typeface="方正兰亭纤黑简体" pitchFamily="65" charset="-122"/>
                <a:ea typeface="方正兰亭纤黑简体" pitchFamily="65" charset="-122"/>
              </a:rPr>
              <a:t>。</a:t>
            </a:r>
            <a:endParaRPr lang="en-US" altLang="zh-CN" sz="800" dirty="0">
              <a:solidFill>
                <a:schemeClr val="bg1">
                  <a:lumMod val="50000"/>
                </a:schemeClr>
              </a:solidFill>
              <a:latin typeface="方正兰亭纤黑简体" pitchFamily="65" charset="-122"/>
              <a:ea typeface="方正兰亭纤黑简体" pitchFamily="65" charset="-122"/>
            </a:endParaRPr>
          </a:p>
        </p:txBody>
      </p:sp>
      <p:sp>
        <p:nvSpPr>
          <p:cNvPr id="84" name="圆角矩形 4"/>
          <p:cNvSpPr/>
          <p:nvPr/>
        </p:nvSpPr>
        <p:spPr>
          <a:xfrm>
            <a:off x="1265406" y="1042603"/>
            <a:ext cx="4375611" cy="1919693"/>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1" cstate="print"/>
            <a:srcRect/>
            <a:stretch>
              <a:fillRect l="-1757" r="-17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90" tIns="45694" rIns="91390" bIns="45694" rtlCol="0" anchor="ctr"/>
          <a:lstStyle/>
          <a:p>
            <a:pPr algn="ctr"/>
            <a:endParaRPr lang="zh-CN" altLang="en-US"/>
          </a:p>
        </p:txBody>
      </p:sp>
    </p:spTree>
  </p:cSld>
  <p:clrMapOvr>
    <a:masterClrMapping/>
  </p:clrMapOvr>
  <p:transition spd="med"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ppt_x"/>
                                          </p:val>
                                        </p:tav>
                                        <p:tav tm="100000">
                                          <p:val>
                                            <p:strVal val="#ppt_x"/>
                                          </p:val>
                                        </p:tav>
                                      </p:tavLst>
                                    </p:anim>
                                    <p:anim calcmode="lin" valueType="num">
                                      <p:cBhvr additive="base">
                                        <p:cTn id="18" dur="3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ppt_x"/>
                                          </p:val>
                                        </p:tav>
                                        <p:tav tm="100000">
                                          <p:val>
                                            <p:strVal val="#ppt_x"/>
                                          </p:val>
                                        </p:tav>
                                      </p:tavLst>
                                    </p:anim>
                                    <p:anim calcmode="lin" valueType="num">
                                      <p:cBhvr additive="base">
                                        <p:cTn id="28" dur="3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新建文件夹 (3)\64587a47e8d7629副本.jpg"/>
          <p:cNvPicPr>
            <a:picLocks noChangeAspect="1" noChangeArrowheads="1"/>
          </p:cNvPicPr>
          <p:nvPr/>
        </p:nvPicPr>
        <p:blipFill>
          <a:blip r:embed="rId1" cstate="print"/>
          <a:srcRect/>
          <a:stretch>
            <a:fillRect/>
          </a:stretch>
        </p:blipFill>
        <p:spPr bwMode="auto">
          <a:xfrm>
            <a:off x="0" y="-4762"/>
            <a:ext cx="9144000" cy="5148262"/>
          </a:xfrm>
          <a:prstGeom prst="rect">
            <a:avLst/>
          </a:prstGeom>
          <a:noFill/>
        </p:spPr>
      </p:pic>
      <p:sp>
        <p:nvSpPr>
          <p:cNvPr id="12" name="矩形 259"/>
          <p:cNvSpPr>
            <a:spLocks noChangeArrowheads="1"/>
          </p:cNvSpPr>
          <p:nvPr/>
        </p:nvSpPr>
        <p:spPr bwMode="auto">
          <a:xfrm>
            <a:off x="3707906" y="3634160"/>
            <a:ext cx="3367420" cy="169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100" dirty="0">
                <a:solidFill>
                  <a:schemeClr val="tx1">
                    <a:lumMod val="75000"/>
                    <a:lumOff val="25000"/>
                  </a:schemeClr>
                </a:solidFill>
                <a:cs typeface="Arial" panose="020B0604020202020204" pitchFamily="34" charset="0"/>
              </a:rPr>
              <a:t>汇报人</a:t>
            </a:r>
            <a:r>
              <a:rPr lang="zh-CN" altLang="en-US" sz="1100" dirty="0" smtClean="0">
                <a:solidFill>
                  <a:schemeClr val="tx1">
                    <a:lumMod val="75000"/>
                    <a:lumOff val="25000"/>
                  </a:schemeClr>
                </a:solidFill>
                <a:cs typeface="Arial" panose="020B0604020202020204" pitchFamily="34" charset="0"/>
              </a:rPr>
              <a:t>：</a:t>
            </a:r>
            <a:r>
              <a:rPr lang="en-US" altLang="zh-CN" sz="1100" dirty="0" smtClean="0">
                <a:solidFill>
                  <a:schemeClr val="tx1">
                    <a:lumMod val="75000"/>
                    <a:lumOff val="25000"/>
                  </a:schemeClr>
                </a:solidFill>
                <a:cs typeface="Arial" panose="020B0604020202020204" pitchFamily="34" charset="0"/>
              </a:rPr>
              <a:t>XXX  Report </a:t>
            </a:r>
            <a:r>
              <a:rPr lang="en-US" altLang="zh-CN" sz="1100" dirty="0">
                <a:solidFill>
                  <a:schemeClr val="tx1">
                    <a:lumMod val="75000"/>
                    <a:lumOff val="25000"/>
                  </a:schemeClr>
                </a:solidFill>
                <a:cs typeface="Arial" panose="020B0604020202020204" pitchFamily="34" charset="0"/>
              </a:rPr>
              <a:t>Person: </a:t>
            </a:r>
            <a:r>
              <a:rPr lang="en-US" altLang="zh-CN" sz="1100" dirty="0" smtClean="0">
                <a:solidFill>
                  <a:schemeClr val="tx1">
                    <a:lumMod val="75000"/>
                    <a:lumOff val="25000"/>
                  </a:schemeClr>
                </a:solidFill>
                <a:cs typeface="Arial" panose="020B0604020202020204" pitchFamily="34" charset="0"/>
              </a:rPr>
              <a:t>WWW</a:t>
            </a:r>
            <a:endParaRPr lang="zh-CN" altLang="en-US" sz="1100" dirty="0">
              <a:solidFill>
                <a:schemeClr val="tx1">
                  <a:lumMod val="75000"/>
                  <a:lumOff val="25000"/>
                </a:schemeClr>
              </a:solidFill>
              <a:cs typeface="Arial" panose="020B0604020202020204" pitchFamily="34" charset="0"/>
            </a:endParaRPr>
          </a:p>
        </p:txBody>
      </p:sp>
      <p:sp>
        <p:nvSpPr>
          <p:cNvPr id="20" name="矩形 259"/>
          <p:cNvSpPr>
            <a:spLocks noChangeArrowheads="1"/>
          </p:cNvSpPr>
          <p:nvPr/>
        </p:nvSpPr>
        <p:spPr bwMode="auto">
          <a:xfrm>
            <a:off x="3707905" y="2828654"/>
            <a:ext cx="4352484"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smtClean="0">
                <a:solidFill>
                  <a:schemeClr val="tx1">
                    <a:lumMod val="75000"/>
                    <a:lumOff val="25000"/>
                  </a:schemeClr>
                </a:solidFill>
                <a:latin typeface="Arial" panose="020B0604020202020204" pitchFamily="34" charset="0"/>
                <a:cs typeface="Arial" panose="020B0604020202020204" pitchFamily="34" charset="0"/>
              </a:rPr>
              <a:t>BUSINESS FINANCING PPT</a:t>
            </a:r>
            <a:endParaRPr lang="en-US" altLang="zh-CN" sz="2000" dirty="0" smtClean="0">
              <a:solidFill>
                <a:schemeClr val="tx1">
                  <a:lumMod val="75000"/>
                  <a:lumOff val="25000"/>
                </a:schemeClr>
              </a:solidFill>
              <a:latin typeface="Arial" panose="020B0604020202020204" pitchFamily="34" charset="0"/>
              <a:cs typeface="Arial" panose="020B0604020202020204" pitchFamily="34" charset="0"/>
            </a:endParaRPr>
          </a:p>
          <a:p>
            <a:pPr>
              <a:buNone/>
            </a:pPr>
            <a:r>
              <a:rPr lang="zh-CN" altLang="en-US" sz="900" dirty="0" smtClean="0">
                <a:solidFill>
                  <a:schemeClr val="tx1">
                    <a:lumMod val="75000"/>
                    <a:lumOff val="25000"/>
                  </a:schemeClr>
                </a:solidFill>
                <a:latin typeface="Arial" panose="020B0604020202020204" pitchFamily="34" charset="0"/>
                <a:cs typeface="Arial" panose="020B0604020202020204" pitchFamily="34" charset="0"/>
              </a:rPr>
              <a:t>工作</a:t>
            </a:r>
            <a:r>
              <a:rPr lang="zh-CN" altLang="en-US" sz="900" dirty="0">
                <a:solidFill>
                  <a:schemeClr val="tx1">
                    <a:lumMod val="75000"/>
                    <a:lumOff val="25000"/>
                  </a:schemeClr>
                </a:solidFill>
                <a:latin typeface="Arial" panose="020B0604020202020204" pitchFamily="34" charset="0"/>
                <a:cs typeface="Arial" panose="020B0604020202020204" pitchFamily="34" charset="0"/>
              </a:rPr>
              <a:t>计划 工作报告 销售</a:t>
            </a:r>
            <a:r>
              <a:rPr lang="zh-CN" altLang="en-US" sz="900" dirty="0" smtClean="0">
                <a:solidFill>
                  <a:schemeClr val="tx1">
                    <a:lumMod val="75000"/>
                    <a:lumOff val="25000"/>
                  </a:schemeClr>
                </a:solidFill>
                <a:latin typeface="Arial" panose="020B0604020202020204" pitchFamily="34" charset="0"/>
                <a:cs typeface="Arial" panose="020B0604020202020204" pitchFamily="34" charset="0"/>
              </a:rPr>
              <a:t>培训 年终</a:t>
            </a:r>
            <a:r>
              <a:rPr lang="zh-CN" altLang="en-US" sz="900" dirty="0">
                <a:solidFill>
                  <a:schemeClr val="tx1">
                    <a:lumMod val="75000"/>
                    <a:lumOff val="25000"/>
                  </a:schemeClr>
                </a:solidFill>
                <a:latin typeface="Arial" panose="020B0604020202020204" pitchFamily="34" charset="0"/>
                <a:cs typeface="Arial" panose="020B0604020202020204" pitchFamily="34" charset="0"/>
              </a:rPr>
              <a:t>总结</a:t>
            </a:r>
            <a:endParaRPr lang="en-US" altLang="zh-CN"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1" name="矩形 259"/>
          <p:cNvSpPr>
            <a:spLocks noChangeArrowheads="1"/>
          </p:cNvSpPr>
          <p:nvPr/>
        </p:nvSpPr>
        <p:spPr bwMode="auto">
          <a:xfrm>
            <a:off x="3707904" y="2132730"/>
            <a:ext cx="5186484"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000" b="1" dirty="0" smtClean="0">
                <a:solidFill>
                  <a:schemeClr val="tx1">
                    <a:lumMod val="75000"/>
                    <a:lumOff val="25000"/>
                  </a:schemeClr>
                </a:solidFill>
                <a:latin typeface="Arial" panose="020B0604020202020204" pitchFamily="34" charset="0"/>
                <a:cs typeface="Arial" panose="020B0604020202020204" pitchFamily="34" charset="0"/>
              </a:rPr>
              <a:t>演讲完毕，谢谢观看！</a:t>
            </a:r>
            <a:endParaRPr lang="en-US" altLang="zh-CN"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矩形 259"/>
          <p:cNvSpPr>
            <a:spLocks noChangeArrowheads="1"/>
          </p:cNvSpPr>
          <p:nvPr/>
        </p:nvSpPr>
        <p:spPr bwMode="auto">
          <a:xfrm>
            <a:off x="3709812" y="1059582"/>
            <a:ext cx="2664296"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600" b="1" dirty="0" smtClean="0">
                <a:solidFill>
                  <a:schemeClr val="accent1"/>
                </a:solidFill>
                <a:cs typeface="Arial" panose="020B0604020202020204" pitchFamily="34" charset="0"/>
              </a:rPr>
              <a:t>2018</a:t>
            </a:r>
            <a:endParaRPr lang="en-US" altLang="zh-CN" sz="6600" b="1" dirty="0">
              <a:solidFill>
                <a:schemeClr val="accent1"/>
              </a:solidFill>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3"/>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2"/>
                                        </p:tgtEl>
                                        <p:attrNameLst>
                                          <p:attrName>ppt_y</p:attrName>
                                        </p:attrNameLst>
                                      </p:cBhvr>
                                      <p:tavLst>
                                        <p:tav tm="0">
                                          <p:val>
                                            <p:strVal val="#ppt_y"/>
                                          </p:val>
                                        </p:tav>
                                        <p:tav tm="100000">
                                          <p:val>
                                            <p:strVal val="#ppt_y"/>
                                          </p:val>
                                        </p:tav>
                                      </p:tavLst>
                                    </p:anim>
                                    <p:anim calcmode="lin" valueType="num">
                                      <p:cBhvr>
                                        <p:cTn id="16"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2"/>
                                        </p:tgtEl>
                                      </p:cBhvr>
                                    </p:animEffect>
                                  </p:childTnLst>
                                </p:cTn>
                              </p:par>
                            </p:childTnLst>
                          </p:cTn>
                        </p:par>
                        <p:par>
                          <p:cTn id="19" fill="hold">
                            <p:stCondLst>
                              <p:cond delay="649"/>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22"/>
                                        </p:tgtEl>
                                      </p:cBhvr>
                                    </p:animEffect>
                                    <p:animScale>
                                      <p:cBhvr>
                                        <p:cTn id="22" dur="250" autoRev="1" fill="hold"/>
                                        <p:tgtEl>
                                          <p:spTgt spid="22"/>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41" presetClass="entr" presetSubtype="0" fill="hold" grpId="0" nodeType="clickEffect">
                                  <p:stCondLst>
                                    <p:cond delay="0"/>
                                  </p:stCondLst>
                                  <p:iterate type="lt">
                                    <p:tmPct val="10000"/>
                                  </p:iterate>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1"/>
                                        </p:tgtEl>
                                        <p:attrNameLst>
                                          <p:attrName>ppt_y</p:attrName>
                                        </p:attrNameLst>
                                      </p:cBhvr>
                                      <p:tavLst>
                                        <p:tav tm="0">
                                          <p:val>
                                            <p:strVal val="#ppt_y"/>
                                          </p:val>
                                        </p:tav>
                                        <p:tav tm="100000">
                                          <p:val>
                                            <p:strVal val="#ppt_y"/>
                                          </p:val>
                                        </p:tav>
                                      </p:tavLst>
                                    </p:anim>
                                    <p:anim calcmode="lin" valueType="num">
                                      <p:cBhvr>
                                        <p:cTn id="2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1"/>
                                        </p:tgtEl>
                                      </p:cBhvr>
                                    </p:animEffect>
                                  </p:childTnLst>
                                </p:cTn>
                              </p:par>
                            </p:childTnLst>
                          </p:cTn>
                        </p:par>
                        <p:par>
                          <p:cTn id="32" fill="hold">
                            <p:stCondLst>
                              <p:cond delay="949"/>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21"/>
                                        </p:tgtEl>
                                      </p:cBhvr>
                                    </p:animEffect>
                                    <p:animScale>
                                      <p:cBhvr>
                                        <p:cTn id="35" dur="250" autoRev="1" fill="hold"/>
                                        <p:tgtEl>
                                          <p:spTgt spid="21"/>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41" presetClass="entr" presetSubtype="0" fill="hold" grpId="0" nodeType="clickEffect">
                                  <p:stCondLst>
                                    <p:cond delay="0"/>
                                  </p:stCondLst>
                                  <p:iterate type="lt">
                                    <p:tmPct val="10000"/>
                                  </p:iterate>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20"/>
                                        </p:tgtEl>
                                        <p:attrNameLst>
                                          <p:attrName>ppt_y</p:attrName>
                                        </p:attrNameLst>
                                      </p:cBhvr>
                                      <p:tavLst>
                                        <p:tav tm="0">
                                          <p:val>
                                            <p:strVal val="#ppt_y"/>
                                          </p:val>
                                        </p:tav>
                                        <p:tav tm="100000">
                                          <p:val>
                                            <p:strVal val="#ppt_y"/>
                                          </p:val>
                                        </p:tav>
                                      </p:tavLst>
                                    </p:anim>
                                    <p:anim calcmode="lin" valueType="num">
                                      <p:cBhvr>
                                        <p:cTn id="42"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20"/>
                                        </p:tgtEl>
                                      </p:cBhvr>
                                    </p:animEffect>
                                  </p:childTnLst>
                                </p:cTn>
                              </p:par>
                            </p:childTnLst>
                          </p:cTn>
                        </p:par>
                        <p:par>
                          <p:cTn id="45" fill="hold">
                            <p:stCondLst>
                              <p:cond delay="250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20"/>
                                        </p:tgtEl>
                                      </p:cBhvr>
                                    </p:animEffect>
                                    <p:animScale>
                                      <p:cBhvr>
                                        <p:cTn id="48" dur="250" autoRev="1" fill="hold"/>
                                        <p:tgtEl>
                                          <p:spTgt spid="20"/>
                                        </p:tgtEl>
                                      </p:cBhvr>
                                      <p:by x="105000" y="105000"/>
                                    </p:animScale>
                                  </p:childTnLst>
                                </p:cTn>
                              </p:par>
                            </p:childTnLst>
                          </p:cTn>
                        </p:par>
                      </p:childTnLst>
                    </p:cTn>
                  </p:par>
                  <p:par>
                    <p:cTn id="49" fill="hold">
                      <p:stCondLst>
                        <p:cond delay="indefinite"/>
                      </p:stCondLst>
                      <p:childTnLst>
                        <p:par>
                          <p:cTn id="50" fill="hold">
                            <p:stCondLst>
                              <p:cond delay="0"/>
                            </p:stCondLst>
                            <p:childTnLst>
                              <p:par>
                                <p:cTn id="51" presetID="41" presetClass="entr" presetSubtype="0" fill="hold" grpId="0" nodeType="clickEffect">
                                  <p:stCondLst>
                                    <p:cond delay="0"/>
                                  </p:stCondLst>
                                  <p:iterate type="lt">
                                    <p:tmPct val="10000"/>
                                  </p:iterate>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2"/>
                                        </p:tgtEl>
                                        <p:attrNameLst>
                                          <p:attrName>ppt_y</p:attrName>
                                        </p:attrNameLst>
                                      </p:cBhvr>
                                      <p:tavLst>
                                        <p:tav tm="0">
                                          <p:val>
                                            <p:strVal val="#ppt_y"/>
                                          </p:val>
                                        </p:tav>
                                        <p:tav tm="100000">
                                          <p:val>
                                            <p:strVal val="#ppt_y"/>
                                          </p:val>
                                        </p:tav>
                                      </p:tavLst>
                                    </p:anim>
                                    <p:anim calcmode="lin" valueType="num">
                                      <p:cBhvr>
                                        <p:cTn id="5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2"/>
                                        </p:tgtEl>
                                      </p:cBhvr>
                                    </p:animEffect>
                                  </p:childTnLst>
                                </p:cTn>
                              </p:par>
                            </p:childTnLst>
                          </p:cTn>
                        </p:par>
                        <p:par>
                          <p:cTn id="58" fill="hold">
                            <p:stCondLst>
                              <p:cond delay="1799"/>
                            </p:stCondLst>
                            <p:childTnLst>
                              <p:par>
                                <p:cTn id="59" presetID="26" presetClass="emph" presetSubtype="0" fill="hold" grpId="1" nodeType="afterEffect">
                                  <p:stCondLst>
                                    <p:cond delay="0"/>
                                  </p:stCondLst>
                                  <p:iterate type="lt">
                                    <p:tmPct val="0"/>
                                  </p:iterate>
                                  <p:childTnLst>
                                    <p:animEffect transition="out" filter="fade">
                                      <p:cBhvr>
                                        <p:cTn id="60" dur="500" tmFilter="0, 0; .2, .5; .8, .5; 1, 0"/>
                                        <p:tgtEl>
                                          <p:spTgt spid="12"/>
                                        </p:tgtEl>
                                      </p:cBhvr>
                                    </p:animEffect>
                                    <p:animScale>
                                      <p:cBhvr>
                                        <p:cTn id="61"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20" grpId="0"/>
      <p:bldP spid="20" grpId="1"/>
      <p:bldP spid="21" grpId="0"/>
      <p:bldP spid="21" grpId="1"/>
      <p:bldP spid="22" grpId="0"/>
      <p:bldP spid="22" grpId="1"/>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MH" val="20160501190257"/>
  <p:tag name="MH_LIBRARY" val="GRAPHIC"/>
  <p:tag name="MH_TYPE" val="Other"/>
  <p:tag name="MH_ORDER" val="1"/>
</p:tagLst>
</file>

<file path=ppt/tags/tag4.xml><?xml version="1.0" encoding="utf-8"?>
<p:tagLst xmlns:p="http://schemas.openxmlformats.org/presentationml/2006/main">
  <p:tag name="MH" val="20160501190257"/>
  <p:tag name="MH_LIBRARY" val="GRAPHIC"/>
  <p:tag name="MH_TYPE" val="Other"/>
  <p:tag name="MH_ORDER" val="2"/>
</p:tagLst>
</file>

<file path=ppt/tags/tag5.xml><?xml version="1.0" encoding="utf-8"?>
<p:tagLst xmlns:p="http://schemas.openxmlformats.org/presentationml/2006/main">
  <p:tag name="MH" val="20160501190257"/>
  <p:tag name="MH_LIBRARY" val="GRAPHIC"/>
  <p:tag name="MH_TYPE" val="Other"/>
  <p:tag name="MH_ORDER" val="3"/>
</p:tagLst>
</file>

<file path=ppt/tags/tag6.xml><?xml version="1.0" encoding="utf-8"?>
<p:tagLst xmlns:p="http://schemas.openxmlformats.org/presentationml/2006/main">
  <p:tag name="MH" val="20160501190257"/>
  <p:tag name="MH_LIBRARY" val="GRAPHIC"/>
  <p:tag name="MH_TYPE" val="Other"/>
  <p:tag name="MH_ORDER" val="4"/>
</p:tagLst>
</file>

<file path=ppt/tags/tag7.xml><?xml version="1.0" encoding="utf-8"?>
<p:tagLst xmlns:p="http://schemas.openxmlformats.org/presentationml/2006/main">
  <p:tag name="MH" val="20160501190257"/>
  <p:tag name="MH_LIBRARY" val="GRAPHIC"/>
  <p:tag name="MH_TYPE" val="Other"/>
  <p:tag name="MH_ORDER" val="5"/>
</p:tagLst>
</file>

<file path=ppt/tags/tag8.xml><?xml version="1.0" encoding="utf-8"?>
<p:tagLst xmlns:p="http://schemas.openxmlformats.org/presentationml/2006/main">
  <p:tag name="MH" val="20160501190257"/>
  <p:tag name="MH_LIBRARY" val="GRAPHIC"/>
  <p:tag name="MH_TYPE" val="Other"/>
  <p:tag name="MH_ORDER" val="6"/>
</p:tagLst>
</file>

<file path=ppt/tags/tag9.xml><?xml version="1.0" encoding="utf-8"?>
<p:tagLst xmlns:p="http://schemas.openxmlformats.org/presentationml/2006/main">
  <p:tag name="MH" val="20160501190257"/>
  <p:tag name="MH_LIBRARY" val="GRAPHIC"/>
  <p:tag name="MH_TYPE" val="Other"/>
  <p:tag name="MH_ORDER" val="7"/>
</p:tagLst>
</file>

<file path=ppt/tags/tag10.xml><?xml version="1.0" encoding="utf-8"?>
<p:tagLst xmlns:p="http://schemas.openxmlformats.org/presentationml/2006/main">
  <p:tag name="MH" val="20160501190257"/>
  <p:tag name="MH_LIBRARY" val="GRAPHIC"/>
  <p:tag name="MH_TYPE" val="Other"/>
  <p:tag name="MH_ORDER" val="8"/>
</p:tagLst>
</file>

<file path=ppt/tags/tag11.xml><?xml version="1.0" encoding="utf-8"?>
<p:tagLst xmlns:p="http://schemas.openxmlformats.org/presentationml/2006/main">
  <p:tag name="MH" val="20160501190257"/>
  <p:tag name="MH_LIBRARY" val="GRAPHIC"/>
  <p:tag name="MH_TYPE" val="Other"/>
  <p:tag name="MH_ORDER" val="9"/>
</p:tagLst>
</file>

<file path=ppt/tags/tag12.xml><?xml version="1.0" encoding="utf-8"?>
<p:tagLst xmlns:p="http://schemas.openxmlformats.org/presentationml/2006/main">
  <p:tag name="MH" val="20160501190257"/>
  <p:tag name="MH_LIBRARY" val="GRAPHIC"/>
  <p:tag name="MH_TYPE" val="Other"/>
  <p:tag name="MH_ORDER" val="10"/>
</p:tagLst>
</file>

<file path=ppt/tags/tag13.xml><?xml version="1.0" encoding="utf-8"?>
<p:tagLst xmlns:p="http://schemas.openxmlformats.org/presentationml/2006/main">
  <p:tag name="MH" val="20160501190257"/>
  <p:tag name="MH_LIBRARY" val="GRAPHIC"/>
  <p:tag name="MH_TYPE" val="Other"/>
  <p:tag name="MH_ORDER" val="11"/>
</p:tagLst>
</file>

<file path=ppt/tags/tag14.xml><?xml version="1.0" encoding="utf-8"?>
<p:tagLst xmlns:p="http://schemas.openxmlformats.org/presentationml/2006/main">
  <p:tag name="MH" val="20160501190257"/>
  <p:tag name="MH_LIBRARY" val="GRAPHIC"/>
  <p:tag name="MH_TYPE" val="SubTitle"/>
  <p:tag name="MH_ORDER" val="1"/>
</p:tagLst>
</file>

<file path=ppt/tags/tag15.xml><?xml version="1.0" encoding="utf-8"?>
<p:tagLst xmlns:p="http://schemas.openxmlformats.org/presentationml/2006/main">
  <p:tag name="MH" val="20160501190257"/>
  <p:tag name="MH_LIBRARY" val="GRAPHIC"/>
  <p:tag name="MH_TYPE" val="SubTitle"/>
  <p:tag name="MH_ORDER" val="2"/>
</p:tagLst>
</file>

<file path=ppt/tags/tag16.xml><?xml version="1.0" encoding="utf-8"?>
<p:tagLst xmlns:p="http://schemas.openxmlformats.org/presentationml/2006/main">
  <p:tag name="MH" val="20160501190257"/>
  <p:tag name="MH_LIBRARY" val="GRAPHIC"/>
  <p:tag name="MH_TYPE" val="SubTitle"/>
  <p:tag name="MH_ORDER" val="3"/>
</p:tagLst>
</file>

<file path=ppt/tags/tag17.xml><?xml version="1.0" encoding="utf-8"?>
<p:tagLst xmlns:p="http://schemas.openxmlformats.org/presentationml/2006/main">
  <p:tag name="MH" val="20160501190257"/>
  <p:tag name="MH_LIBRARY" val="GRAPHIC"/>
  <p:tag name="MH_TYPE" val="SubTitle"/>
  <p:tag name="MH_ORDER" val="4"/>
</p:tagLst>
</file>

<file path=ppt/tags/tag18.xml><?xml version="1.0" encoding="utf-8"?>
<p:tagLst xmlns:p="http://schemas.openxmlformats.org/presentationml/2006/main">
  <p:tag name="MH" val="20160501190257"/>
  <p:tag name="MH_LIBRARY" val="GRAPHIC"/>
  <p:tag name="MH_TYPE" val="SubTitle"/>
  <p:tag name="MH_ORDER" val="5"/>
</p:tagLst>
</file>

<file path=ppt/tags/tag19.xml><?xml version="1.0" encoding="utf-8"?>
<p:tagLst xmlns:p="http://schemas.openxmlformats.org/presentationml/2006/main">
  <p:tag name="MH" val="20160501190257"/>
  <p:tag name="MH_LIBRARY" val="GRAPHIC"/>
  <p:tag name="MH_TYPE" val="Other"/>
  <p:tag name="MH_ORDER" val="41"/>
</p:tagLst>
</file>

<file path=ppt/tags/tag20.xml><?xml version="1.0" encoding="utf-8"?>
<p:tagLst xmlns:p="http://schemas.openxmlformats.org/presentationml/2006/main">
  <p:tag name="MH" val="20160501190257"/>
  <p:tag name="MH_LIBRARY" val="GRAPHIC"/>
  <p:tag name="MH_TYPE" val="Other"/>
  <p:tag name="MH_ORDER" val="42"/>
</p:tagLst>
</file>

<file path=ppt/tags/tag21.xml><?xml version="1.0" encoding="utf-8"?>
<p:tagLst xmlns:p="http://schemas.openxmlformats.org/presentationml/2006/main">
  <p:tag name="MH" val="20160501190257"/>
  <p:tag name="MH_LIBRARY" val="GRAPHIC"/>
  <p:tag name="MH_TYPE" val="Other"/>
  <p:tag name="MH_ORDER" val="43"/>
</p:tagLst>
</file>

<file path=ppt/tags/tag22.xml><?xml version="1.0" encoding="utf-8"?>
<p:tagLst xmlns:p="http://schemas.openxmlformats.org/presentationml/2006/main">
  <p:tag name="MH" val="20160501190257"/>
  <p:tag name="MH_LIBRARY" val="GRAPHIC"/>
  <p:tag name="MH_TYPE" val="Other"/>
  <p:tag name="MH_ORDER" val="44"/>
</p:tagLst>
</file>

<file path=ppt/tags/tag23.xml><?xml version="1.0" encoding="utf-8"?>
<p:tagLst xmlns:p="http://schemas.openxmlformats.org/presentationml/2006/main">
  <p:tag name="MH" val="20160501190257"/>
  <p:tag name="MH_LIBRARY" val="GRAPHIC"/>
  <p:tag name="MH_TYPE" val="Other"/>
  <p:tag name="MH_ORDER" val="45"/>
</p:tagLst>
</file>

<file path=ppt/theme/theme1.xml><?xml version="1.0" encoding="utf-8"?>
<a:theme xmlns:a="http://schemas.openxmlformats.org/drawingml/2006/main" name="Office 主题​​">
  <a:themeElements>
    <a:clrScheme name="自定义 1026">
      <a:dk1>
        <a:sysClr val="windowText" lastClr="000000"/>
      </a:dk1>
      <a:lt1>
        <a:sysClr val="window" lastClr="FFFFFF"/>
      </a:lt1>
      <a:dk2>
        <a:srgbClr val="5A6378"/>
      </a:dk2>
      <a:lt2>
        <a:srgbClr val="7F7F7F"/>
      </a:lt2>
      <a:accent1>
        <a:srgbClr val="168BBA"/>
      </a:accent1>
      <a:accent2>
        <a:srgbClr val="C00000"/>
      </a:accent2>
      <a:accent3>
        <a:srgbClr val="168BBA"/>
      </a:accent3>
      <a:accent4>
        <a:srgbClr val="C00000"/>
      </a:accent4>
      <a:accent5>
        <a:srgbClr val="168BBA"/>
      </a:accent5>
      <a:accent6>
        <a:srgbClr val="C00000"/>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3276</Words>
  <Application>WPS 演示</Application>
  <PresentationFormat>全屏显示(16:9)</PresentationFormat>
  <Paragraphs>394</Paragraphs>
  <Slides>24</Slides>
  <Notes>23</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Open Sans</vt:lpstr>
      <vt:lpstr>冬青黑体简体中文 W3</vt:lpstr>
      <vt:lpstr>微软雅黑</vt:lpstr>
      <vt:lpstr>Calibri</vt:lpstr>
      <vt:lpstr>Impact</vt:lpstr>
      <vt:lpstr>Impact MT Std</vt:lpstr>
      <vt:lpstr>Times New Roman</vt:lpstr>
      <vt:lpstr>方正正中黑简体</vt:lpstr>
      <vt:lpstr>Arial Unicode MS</vt:lpstr>
      <vt:lpstr>微软雅黑 Light</vt:lpstr>
      <vt:lpstr>나눔고딕</vt:lpstr>
      <vt:lpstr>Calibri</vt:lpstr>
      <vt:lpstr>方正兰亭黑_GBK</vt:lpstr>
      <vt:lpstr>方正兰亭纤黑简体</vt:lpstr>
      <vt:lpstr>黑体</vt:lpstr>
      <vt:lpstr>Segoe Print</vt:lpstr>
      <vt:lpstr>Malgun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dc:title>
  <dc:creator>USER</dc:creator>
  <cp:lastModifiedBy>Administrator</cp:lastModifiedBy>
  <cp:revision>408</cp:revision>
  <dcterms:created xsi:type="dcterms:W3CDTF">2014-11-09T01:07:00Z</dcterms:created>
  <dcterms:modified xsi:type="dcterms:W3CDTF">2017-09-12T02:24:49Z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