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7" r:id="rId3"/>
    <p:sldId id="3168" r:id="rId5"/>
    <p:sldId id="3169" r:id="rId6"/>
    <p:sldId id="3123" r:id="rId7"/>
    <p:sldId id="3128" r:id="rId8"/>
    <p:sldId id="3150" r:id="rId9"/>
    <p:sldId id="3124" r:id="rId10"/>
    <p:sldId id="3170" r:id="rId11"/>
    <p:sldId id="3146" r:id="rId12"/>
    <p:sldId id="3129" r:id="rId13"/>
    <p:sldId id="3147" r:id="rId14"/>
    <p:sldId id="3126" r:id="rId15"/>
    <p:sldId id="3171" r:id="rId16"/>
    <p:sldId id="3122" r:id="rId17"/>
    <p:sldId id="3148" r:id="rId18"/>
    <p:sldId id="3130" r:id="rId19"/>
    <p:sldId id="3149" r:id="rId20"/>
    <p:sldId id="3172" r:id="rId21"/>
    <p:sldId id="3125" r:id="rId22"/>
    <p:sldId id="3133" r:id="rId23"/>
    <p:sldId id="3127" r:id="rId24"/>
    <p:sldId id="317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7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8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13351" y="5064684"/>
            <a:ext cx="5832599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AUTO INDUSTRY PRODUCT INTRODUCTION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13351" y="4289831"/>
            <a:ext cx="58325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汽车行业产品介绍</a:t>
            </a:r>
            <a:endParaRPr lang="zh-CN" altLang="en-US" sz="5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6213351" y="5416525"/>
            <a:ext cx="5317851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适用于汽车行业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产品宣讲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动感音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01608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3198" y="3076813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3198" y="2830816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294" y="824407"/>
            <a:ext cx="2232665" cy="689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506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787" y="1423182"/>
            <a:ext cx="2755676" cy="481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0" spc="42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0" spc="422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3198" y="4011742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3198" y="376574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3198" y="4946672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3198" y="470067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3198" y="5881601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3198" y="563560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14732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9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/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/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/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/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/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/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/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99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9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149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649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699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99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/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/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/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95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/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 Placeholder 5"/>
          <p:cNvSpPr txBox="1"/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 Placeholder 5"/>
          <p:cNvSpPr txBox="1"/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147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/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/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/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/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/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/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/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/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/>
          <p:nvPr/>
        </p:nvSpPr>
        <p:spPr>
          <a:xfrm>
            <a:off x="5950815" y="3086158"/>
            <a:ext cx="1534290" cy="29464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13351" y="5064684"/>
            <a:ext cx="5832599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AUTO INDUSTRY PRODUCT INTRODUCTION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13351" y="4289831"/>
            <a:ext cx="604867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6213351" y="5416525"/>
            <a:ext cx="5317851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适用于汽车行业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产品宣讲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2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3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4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5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6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7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8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9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0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ags/tag11.xml><?xml version="1.0" encoding="utf-8"?>
<p:tagLst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heme/theme1.xml><?xml version="1.0" encoding="utf-8"?>
<a:theme xmlns:a="http://schemas.openxmlformats.org/drawingml/2006/main" name="1_自定义设计方案">
  <a:themeElements>
    <a:clrScheme name="自定义 3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BF0000"/>
      </a:accent2>
      <a:accent3>
        <a:srgbClr val="000000"/>
      </a:accent3>
      <a:accent4>
        <a:srgbClr val="BF0000"/>
      </a:accent4>
      <a:accent5>
        <a:srgbClr val="000000"/>
      </a:accent5>
      <a:accent6>
        <a:srgbClr val="BF0000"/>
      </a:accent6>
      <a:hlink>
        <a:srgbClr val="000000"/>
      </a:hlink>
      <a:folHlink>
        <a:srgbClr val="BF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7124</Words>
  <Application>WPS 演示</Application>
  <PresentationFormat>自定义</PresentationFormat>
  <Paragraphs>316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方正正准黑简体</vt:lpstr>
      <vt:lpstr>Times New Roman</vt:lpstr>
      <vt:lpstr>方正正中黑简体</vt:lpstr>
      <vt:lpstr>Arial</vt:lpstr>
      <vt:lpstr>Open Sans</vt:lpstr>
      <vt:lpstr>Open Sans</vt:lpstr>
      <vt:lpstr>黑体</vt:lpstr>
      <vt:lpstr>Calibri Light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bt321.pptx</dc:title>
  <dc:creator/>
  <cp:lastModifiedBy>YANG</cp:lastModifiedBy>
  <cp:revision>2</cp:revision>
  <dcterms:created xsi:type="dcterms:W3CDTF">2016-10-17T14:00:00Z</dcterms:created>
  <dcterms:modified xsi:type="dcterms:W3CDTF">2017-06-10T04:44:06Z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