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 id="2147483685" r:id="rId3"/>
    <p:sldMasterId id="2147483686" r:id="rId4"/>
    <p:sldMasterId id="2147483687" r:id="rId5"/>
    <p:sldMasterId id="2147483688" r:id="rId6"/>
    <p:sldMasterId id="2147483689" r:id="rId7"/>
    <p:sldMasterId id="2147483690" r:id="rId8"/>
    <p:sldMasterId id="2147483691" r:id="rId9"/>
    <p:sldMasterId id="2147483692" r:id="rId10"/>
    <p:sldMasterId id="2147483693" r:id="rId11"/>
    <p:sldMasterId id="2147483694" r:id="rId12"/>
  </p:sldMasterIdLst>
  <p:notesMasterIdLst>
    <p:notesMasterId r:id="rId38"/>
  </p:notesMasterIdLst>
  <p:sldIdLst>
    <p:sldId id="256" r:id="rId13"/>
    <p:sldId id="257" r:id="rId14"/>
    <p:sldId id="258" r:id="rId15"/>
    <p:sldId id="349" r:id="rId16"/>
    <p:sldId id="351" r:id="rId17"/>
    <p:sldId id="369" r:id="rId18"/>
    <p:sldId id="353" r:id="rId19"/>
    <p:sldId id="341" r:id="rId20"/>
    <p:sldId id="356" r:id="rId21"/>
    <p:sldId id="364" r:id="rId22"/>
    <p:sldId id="368" r:id="rId23"/>
    <p:sldId id="358" r:id="rId24"/>
    <p:sldId id="343" r:id="rId25"/>
    <p:sldId id="371" r:id="rId26"/>
    <p:sldId id="365" r:id="rId27"/>
    <p:sldId id="359" r:id="rId28"/>
    <p:sldId id="344" r:id="rId29"/>
    <p:sldId id="374" r:id="rId30"/>
    <p:sldId id="373" r:id="rId31"/>
    <p:sldId id="362" r:id="rId32"/>
    <p:sldId id="322" r:id="rId33"/>
    <p:sldId id="372" r:id="rId34"/>
    <p:sldId id="363" r:id="rId35"/>
    <p:sldId id="367" r:id="rId36"/>
    <p:sldId id="308" r:id="rId37"/>
  </p:sldIdLst>
  <p:sldSz cx="9144000" cy="5143500" type="screen16x9"/>
  <p:notesSz cx="6858000" cy="9144000"/>
  <p:custDataLst>
    <p:tags r:id="rId39"/>
  </p:custDataLst>
  <p:defaultTex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3429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685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0287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1714500" algn="l" defTabSz="685800" rtl="0" eaLnBrk="1" latinLnBrk="0" hangingPunct="1">
      <a:defRPr kern="1200">
        <a:solidFill>
          <a:schemeClr val="tx1"/>
        </a:solidFill>
        <a:latin typeface="Calibri" pitchFamily="34" charset="0"/>
        <a:ea typeface="宋体" pitchFamily="2" charset="-122"/>
        <a:cs typeface="+mn-cs"/>
      </a:defRPr>
    </a:lvl6pPr>
    <a:lvl7pPr marL="2057400" algn="l" defTabSz="685800" rtl="0" eaLnBrk="1" latinLnBrk="0" hangingPunct="1">
      <a:defRPr kern="1200">
        <a:solidFill>
          <a:schemeClr val="tx1"/>
        </a:solidFill>
        <a:latin typeface="Calibri" pitchFamily="34" charset="0"/>
        <a:ea typeface="宋体" pitchFamily="2" charset="-122"/>
        <a:cs typeface="+mn-cs"/>
      </a:defRPr>
    </a:lvl7pPr>
    <a:lvl8pPr marL="2400300" algn="l" defTabSz="685800" rtl="0" eaLnBrk="1" latinLnBrk="0" hangingPunct="1">
      <a:defRPr kern="1200">
        <a:solidFill>
          <a:schemeClr val="tx1"/>
        </a:solidFill>
        <a:latin typeface="Calibri" pitchFamily="34" charset="0"/>
        <a:ea typeface="宋体" pitchFamily="2" charset="-122"/>
        <a:cs typeface="+mn-cs"/>
      </a:defRPr>
    </a:lvl8pPr>
    <a:lvl9pPr marL="2743200" algn="l" defTabSz="685800" rtl="0" eaLnBrk="1" latinLnBrk="0" hangingPunct="1">
      <a:defRPr kern="1200">
        <a:solidFill>
          <a:schemeClr val="tx1"/>
        </a:solidFill>
        <a:latin typeface="Calibri" pitchFamily="34" charset="0"/>
        <a:ea typeface="宋体"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guide id="3" orient="horz" pos="1620">
          <p15:clr>
            <a:srgbClr val="A4A3A4"/>
          </p15:clr>
        </p15:guide>
        <p15:guide id="4"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a:srgbClr val="F66B5E"/>
    <a:srgbClr val="C0483F"/>
    <a:srgbClr val="DE4477"/>
    <a:srgbClr val="513087"/>
    <a:srgbClr val="961A43"/>
    <a:srgbClr val="442872"/>
    <a:srgbClr val="140C22"/>
    <a:srgbClr val="2BA854"/>
    <a:srgbClr val="F4BB4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965" autoAdjust="0"/>
    <p:restoredTop sz="93002" autoAdjust="0"/>
  </p:normalViewPr>
  <p:slideViewPr>
    <p:cSldViewPr snapToGrid="0">
      <p:cViewPr varScale="1">
        <p:scale>
          <a:sx n="113" d="100"/>
          <a:sy n="113" d="100"/>
        </p:scale>
        <p:origin x="918" y="102"/>
      </p:cViewPr>
      <p:guideLst>
        <p:guide orient="horz" pos="2160"/>
        <p:guide pos="3840"/>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tags" Target="tags/tag1.xml"/><Relationship Id="rId21" Type="http://schemas.openxmlformats.org/officeDocument/2006/relationships/slide" Target="slides/slide9.xml"/><Relationship Id="rId34" Type="http://schemas.openxmlformats.org/officeDocument/2006/relationships/slide" Target="slides/slide22.xml"/><Relationship Id="rId42" Type="http://schemas.openxmlformats.org/officeDocument/2006/relationships/theme" Target="theme/theme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slide" Target="slides/slide17.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10" Type="http://schemas.openxmlformats.org/officeDocument/2006/relationships/slideMaster" Target="slideMasters/slideMaster10.xml"/><Relationship Id="rId19" Type="http://schemas.openxmlformats.org/officeDocument/2006/relationships/slide" Target="slides/slide7.xml"/><Relationship Id="rId31" Type="http://schemas.openxmlformats.org/officeDocument/2006/relationships/slide" Target="slides/slide19.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tableStyles" Target="tableStyles.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4338" name="页眉占位符 1"/>
          <p:cNvSpPr>
            <a:spLocks noGrp="1" noChangeArrowheads="1"/>
          </p:cNvSpPr>
          <p:nvPr>
            <p:ph type="hdr" sz="quarter"/>
          </p:nvPr>
        </p:nvSpPr>
        <p:spPr bwMode="auto">
          <a:xfrm>
            <a:off x="0" y="0"/>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zh-CN" altLang="en-US"/>
          </a:p>
        </p:txBody>
      </p:sp>
      <p:sp>
        <p:nvSpPr>
          <p:cNvPr id="14339" name="日期占位符 2"/>
          <p:cNvSpPr>
            <a:spLocks noGrp="1" noChangeArrowheads="1"/>
          </p:cNvSpPr>
          <p:nvPr>
            <p:ph type="dt" idx="1"/>
          </p:nvPr>
        </p:nvSpPr>
        <p:spPr bwMode="auto">
          <a:xfrm>
            <a:off x="3884613" y="0"/>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fld id="{562C5B1C-1ADE-445A-8161-1B6C093A2C29}" type="datetimeFigureOut">
              <a:rPr lang="zh-CN" altLang="en-US"/>
              <a:pPr>
                <a:defRPr/>
              </a:pPr>
              <a:t>2018/6/25</a:t>
            </a:fld>
            <a:endParaRPr lang="zh-CN" altLang="en-US"/>
          </a:p>
        </p:txBody>
      </p:sp>
      <p:sp>
        <p:nvSpPr>
          <p:cNvPr id="51204" name="幻灯片图像占位符 3"/>
          <p:cNvSpPr>
            <a:spLocks noGrp="1" noRot="1" noChangeAspect="1" noChangeArrowheads="1"/>
          </p:cNvSpPr>
          <p:nvPr>
            <p:ph type="sldImg" idx="2"/>
          </p:nvPr>
        </p:nvSpPr>
        <p:spPr bwMode="auto">
          <a:xfrm>
            <a:off x="685800" y="1143000"/>
            <a:ext cx="5486400" cy="308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sp>
      <p:sp>
        <p:nvSpPr>
          <p:cNvPr id="14341" name="备注占位符 4"/>
          <p:cNvSpPr>
            <a:spLocks noGrp="1" noChangeArrowheads="1"/>
          </p:cNvSpPr>
          <p:nvPr>
            <p:ph type="body" sz="quarter" idx="3"/>
          </p:nvPr>
        </p:nvSpPr>
        <p:spPr bwMode="auto">
          <a:xfrm>
            <a:off x="685800" y="4400550"/>
            <a:ext cx="5486400"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mpd="sng">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14342" name="页脚占位符 5"/>
          <p:cNvSpPr>
            <a:spLocks noGrp="1" noChangeArrowheads="1"/>
          </p:cNvSpPr>
          <p:nvPr>
            <p:ph type="ftr" sz="quarter" idx="4"/>
          </p:nvPr>
        </p:nvSpPr>
        <p:spPr bwMode="auto">
          <a:xfrm>
            <a:off x="0"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zh-CN" altLang="en-US"/>
          </a:p>
        </p:txBody>
      </p:sp>
      <p:sp>
        <p:nvSpPr>
          <p:cNvPr id="14343" name="灯片编号占位符 6"/>
          <p:cNvSpPr>
            <a:spLocks noGrp="1" noChangeArrowheads="1"/>
          </p:cNvSpPr>
          <p:nvPr>
            <p:ph type="sldNum" sz="quarter" idx="5"/>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6CFE3FF8-11E2-4583-B2F8-69A064B9DDE9}" type="slidenum">
              <a:rPr lang="zh-CN" altLang="en-US"/>
              <a:pPr>
                <a:defRPr/>
              </a:pPr>
              <a:t>‹#›</a:t>
            </a:fld>
            <a:endParaRPr lang="zh-CN" altLang="en-US"/>
          </a:p>
        </p:txBody>
      </p:sp>
    </p:spTree>
    <p:extLst>
      <p:ext uri="{BB962C8B-B14F-4D97-AF65-F5344CB8AC3E}">
        <p14:creationId xmlns:p14="http://schemas.microsoft.com/office/powerpoint/2010/main" val="405583414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900" kern="1200">
        <a:solidFill>
          <a:schemeClr val="tx1"/>
        </a:solidFill>
        <a:latin typeface="Calibri" pitchFamily="34" charset="0"/>
        <a:ea typeface="宋体" pitchFamily="2" charset="-122"/>
        <a:cs typeface="+mn-cs"/>
      </a:defRPr>
    </a:lvl1pPr>
    <a:lvl2pPr marL="342900" algn="l" rtl="0" eaLnBrk="0" fontAlgn="base" hangingPunct="0">
      <a:spcBef>
        <a:spcPct val="30000"/>
      </a:spcBef>
      <a:spcAft>
        <a:spcPct val="0"/>
      </a:spcAft>
      <a:defRPr sz="900" kern="1200">
        <a:solidFill>
          <a:schemeClr val="tx1"/>
        </a:solidFill>
        <a:latin typeface="Calibri" pitchFamily="34" charset="0"/>
        <a:ea typeface="宋体" pitchFamily="2" charset="-122"/>
        <a:cs typeface="+mn-cs"/>
      </a:defRPr>
    </a:lvl2pPr>
    <a:lvl3pPr marL="685800" algn="l" rtl="0" eaLnBrk="0" fontAlgn="base" hangingPunct="0">
      <a:spcBef>
        <a:spcPct val="30000"/>
      </a:spcBef>
      <a:spcAft>
        <a:spcPct val="0"/>
      </a:spcAft>
      <a:defRPr sz="900" kern="1200">
        <a:solidFill>
          <a:schemeClr val="tx1"/>
        </a:solidFill>
        <a:latin typeface="Calibri" pitchFamily="34" charset="0"/>
        <a:ea typeface="宋体" pitchFamily="2" charset="-122"/>
        <a:cs typeface="+mn-cs"/>
      </a:defRPr>
    </a:lvl3pPr>
    <a:lvl4pPr marL="1028700" algn="l" rtl="0" eaLnBrk="0" fontAlgn="base" hangingPunct="0">
      <a:spcBef>
        <a:spcPct val="30000"/>
      </a:spcBef>
      <a:spcAft>
        <a:spcPct val="0"/>
      </a:spcAft>
      <a:defRPr sz="900" kern="1200">
        <a:solidFill>
          <a:schemeClr val="tx1"/>
        </a:solidFill>
        <a:latin typeface="Calibri" pitchFamily="34" charset="0"/>
        <a:ea typeface="宋体" pitchFamily="2" charset="-122"/>
        <a:cs typeface="+mn-cs"/>
      </a:defRPr>
    </a:lvl4pPr>
    <a:lvl5pPr marL="1371600" algn="l" rtl="0" eaLnBrk="0" fontAlgn="base" hangingPunct="0">
      <a:spcBef>
        <a:spcPct val="30000"/>
      </a:spcBef>
      <a:spcAft>
        <a:spcPct val="0"/>
      </a:spcAft>
      <a:defRPr sz="900" kern="1200">
        <a:solidFill>
          <a:schemeClr val="tx1"/>
        </a:solidFill>
        <a:latin typeface="Calibri" pitchFamily="34" charset="0"/>
        <a:ea typeface="宋体" pitchFamily="2" charset="-122"/>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6CFE3FF8-11E2-4583-B2F8-69A064B9DDE9}" type="slidenum">
              <a:rPr lang="zh-CN" altLang="en-US" smtClean="0"/>
              <a:pPr>
                <a:defRPr/>
              </a:pPr>
              <a:t>1</a:t>
            </a:fld>
            <a:endParaRPr lang="zh-CN" altLang="en-US"/>
          </a:p>
        </p:txBody>
      </p:sp>
    </p:spTree>
    <p:extLst>
      <p:ext uri="{BB962C8B-B14F-4D97-AF65-F5344CB8AC3E}">
        <p14:creationId xmlns:p14="http://schemas.microsoft.com/office/powerpoint/2010/main" val="1224973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6CFE3FF8-11E2-4583-B2F8-69A064B9DDE9}" type="slidenum">
              <a:rPr lang="zh-CN" altLang="en-US" smtClean="0"/>
              <a:pPr>
                <a:defRPr/>
              </a:pPr>
              <a:t>2</a:t>
            </a:fld>
            <a:endParaRPr lang="zh-CN" altLang="en-US"/>
          </a:p>
        </p:txBody>
      </p:sp>
    </p:spTree>
    <p:extLst>
      <p:ext uri="{BB962C8B-B14F-4D97-AF65-F5344CB8AC3E}">
        <p14:creationId xmlns:p14="http://schemas.microsoft.com/office/powerpoint/2010/main" val="6536014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6CFE3FF8-11E2-4583-B2F8-69A064B9DDE9}" type="slidenum">
              <a:rPr lang="zh-CN" altLang="en-US" smtClean="0"/>
              <a:pPr>
                <a:defRPr/>
              </a:pPr>
              <a:t>3</a:t>
            </a:fld>
            <a:endParaRPr lang="zh-CN" altLang="en-US"/>
          </a:p>
        </p:txBody>
      </p:sp>
    </p:spTree>
    <p:extLst>
      <p:ext uri="{BB962C8B-B14F-4D97-AF65-F5344CB8AC3E}">
        <p14:creationId xmlns:p14="http://schemas.microsoft.com/office/powerpoint/2010/main" val="24371510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6CFE3FF8-11E2-4583-B2F8-69A064B9DDE9}" type="slidenum">
              <a:rPr lang="zh-CN" altLang="en-US" smtClean="0"/>
              <a:pPr>
                <a:defRPr/>
              </a:pPr>
              <a:t>4</a:t>
            </a:fld>
            <a:endParaRPr lang="zh-CN" altLang="en-US"/>
          </a:p>
        </p:txBody>
      </p:sp>
    </p:spTree>
    <p:extLst>
      <p:ext uri="{BB962C8B-B14F-4D97-AF65-F5344CB8AC3E}">
        <p14:creationId xmlns:p14="http://schemas.microsoft.com/office/powerpoint/2010/main" val="31950315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6CFE3FF8-11E2-4583-B2F8-69A064B9DDE9}" type="slidenum">
              <a:rPr lang="zh-CN" altLang="en-US" smtClean="0"/>
              <a:pPr>
                <a:defRPr/>
              </a:pPr>
              <a:t>5</a:t>
            </a:fld>
            <a:endParaRPr lang="zh-CN" altLang="en-US"/>
          </a:p>
        </p:txBody>
      </p:sp>
    </p:spTree>
    <p:extLst>
      <p:ext uri="{BB962C8B-B14F-4D97-AF65-F5344CB8AC3E}">
        <p14:creationId xmlns:p14="http://schemas.microsoft.com/office/powerpoint/2010/main" val="30352132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6CFE3FF8-11E2-4583-B2F8-69A064B9DDE9}" type="slidenum">
              <a:rPr lang="zh-CN" altLang="en-US" smtClean="0"/>
              <a:pPr>
                <a:defRPr/>
              </a:pPr>
              <a:t>6</a:t>
            </a:fld>
            <a:endParaRPr lang="zh-CN" altLang="en-US"/>
          </a:p>
        </p:txBody>
      </p:sp>
    </p:spTree>
    <p:extLst>
      <p:ext uri="{BB962C8B-B14F-4D97-AF65-F5344CB8AC3E}">
        <p14:creationId xmlns:p14="http://schemas.microsoft.com/office/powerpoint/2010/main" val="8145324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6CFE3FF8-11E2-4583-B2F8-69A064B9DDE9}" type="slidenum">
              <a:rPr lang="zh-CN" altLang="en-US" smtClean="0"/>
              <a:pPr>
                <a:defRPr/>
              </a:pPr>
              <a:t>7</a:t>
            </a:fld>
            <a:endParaRPr lang="zh-CN" altLang="en-US"/>
          </a:p>
        </p:txBody>
      </p:sp>
    </p:spTree>
    <p:extLst>
      <p:ext uri="{BB962C8B-B14F-4D97-AF65-F5344CB8AC3E}">
        <p14:creationId xmlns:p14="http://schemas.microsoft.com/office/powerpoint/2010/main" val="10006222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6CFE3FF8-11E2-4583-B2F8-69A064B9DDE9}" type="slidenum">
              <a:rPr lang="zh-CN" altLang="en-US" smtClean="0"/>
              <a:pPr>
                <a:defRPr/>
              </a:pPr>
              <a:t>8</a:t>
            </a:fld>
            <a:endParaRPr lang="zh-CN" altLang="en-US"/>
          </a:p>
        </p:txBody>
      </p:sp>
    </p:spTree>
    <p:extLst>
      <p:ext uri="{BB962C8B-B14F-4D97-AF65-F5344CB8AC3E}">
        <p14:creationId xmlns:p14="http://schemas.microsoft.com/office/powerpoint/2010/main" val="30895253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6CFE3FF8-11E2-4583-B2F8-69A064B9DDE9}" type="slidenum">
              <a:rPr lang="zh-CN" altLang="en-US" smtClean="0"/>
              <a:pPr>
                <a:defRPr/>
              </a:pPr>
              <a:t>9</a:t>
            </a:fld>
            <a:endParaRPr lang="zh-CN" altLang="en-US"/>
          </a:p>
        </p:txBody>
      </p:sp>
    </p:spTree>
    <p:extLst>
      <p:ext uri="{BB962C8B-B14F-4D97-AF65-F5344CB8AC3E}">
        <p14:creationId xmlns:p14="http://schemas.microsoft.com/office/powerpoint/2010/main" val="36667986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6CFE3FF8-11E2-4583-B2F8-69A064B9DDE9}" type="slidenum">
              <a:rPr lang="zh-CN" altLang="en-US" smtClean="0"/>
              <a:pPr>
                <a:defRPr/>
              </a:pPr>
              <a:t>10</a:t>
            </a:fld>
            <a:endParaRPr lang="zh-CN" altLang="en-US"/>
          </a:p>
        </p:txBody>
      </p:sp>
    </p:spTree>
    <p:extLst>
      <p:ext uri="{BB962C8B-B14F-4D97-AF65-F5344CB8AC3E}">
        <p14:creationId xmlns:p14="http://schemas.microsoft.com/office/powerpoint/2010/main" val="14466361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6CFE3FF8-11E2-4583-B2F8-69A064B9DDE9}" type="slidenum">
              <a:rPr lang="zh-CN" altLang="en-US" smtClean="0"/>
              <a:pPr>
                <a:defRPr/>
              </a:pPr>
              <a:t>11</a:t>
            </a:fld>
            <a:endParaRPr lang="zh-CN" altLang="en-US"/>
          </a:p>
        </p:txBody>
      </p:sp>
    </p:spTree>
    <p:extLst>
      <p:ext uri="{BB962C8B-B14F-4D97-AF65-F5344CB8AC3E}">
        <p14:creationId xmlns:p14="http://schemas.microsoft.com/office/powerpoint/2010/main" val="34475404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6CFE3FF8-11E2-4583-B2F8-69A064B9DDE9}" type="slidenum">
              <a:rPr lang="zh-CN" altLang="en-US" smtClean="0"/>
              <a:pPr>
                <a:defRPr/>
              </a:pPr>
              <a:t>12</a:t>
            </a:fld>
            <a:endParaRPr lang="zh-CN" altLang="en-US"/>
          </a:p>
        </p:txBody>
      </p:sp>
    </p:spTree>
    <p:extLst>
      <p:ext uri="{BB962C8B-B14F-4D97-AF65-F5344CB8AC3E}">
        <p14:creationId xmlns:p14="http://schemas.microsoft.com/office/powerpoint/2010/main" val="5887440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6CFE3FF8-11E2-4583-B2F8-69A064B9DDE9}" type="slidenum">
              <a:rPr lang="zh-CN" altLang="en-US" smtClean="0"/>
              <a:pPr>
                <a:defRPr/>
              </a:pPr>
              <a:t>13</a:t>
            </a:fld>
            <a:endParaRPr lang="zh-CN" altLang="en-US"/>
          </a:p>
        </p:txBody>
      </p:sp>
    </p:spTree>
    <p:extLst>
      <p:ext uri="{BB962C8B-B14F-4D97-AF65-F5344CB8AC3E}">
        <p14:creationId xmlns:p14="http://schemas.microsoft.com/office/powerpoint/2010/main" val="35033957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6CFE3FF8-11E2-4583-B2F8-69A064B9DDE9}" type="slidenum">
              <a:rPr lang="zh-CN" altLang="en-US" smtClean="0"/>
              <a:pPr>
                <a:defRPr/>
              </a:pPr>
              <a:t>14</a:t>
            </a:fld>
            <a:endParaRPr lang="zh-CN" altLang="en-US"/>
          </a:p>
        </p:txBody>
      </p:sp>
    </p:spTree>
    <p:extLst>
      <p:ext uri="{BB962C8B-B14F-4D97-AF65-F5344CB8AC3E}">
        <p14:creationId xmlns:p14="http://schemas.microsoft.com/office/powerpoint/2010/main" val="8110659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6CFE3FF8-11E2-4583-B2F8-69A064B9DDE9}" type="slidenum">
              <a:rPr lang="zh-CN" altLang="en-US" smtClean="0"/>
              <a:pPr>
                <a:defRPr/>
              </a:pPr>
              <a:t>15</a:t>
            </a:fld>
            <a:endParaRPr lang="zh-CN" altLang="en-US"/>
          </a:p>
        </p:txBody>
      </p:sp>
    </p:spTree>
    <p:extLst>
      <p:ext uri="{BB962C8B-B14F-4D97-AF65-F5344CB8AC3E}">
        <p14:creationId xmlns:p14="http://schemas.microsoft.com/office/powerpoint/2010/main" val="6653220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6CFE3FF8-11E2-4583-B2F8-69A064B9DDE9}" type="slidenum">
              <a:rPr lang="zh-CN" altLang="en-US" smtClean="0"/>
              <a:pPr>
                <a:defRPr/>
              </a:pPr>
              <a:t>16</a:t>
            </a:fld>
            <a:endParaRPr lang="zh-CN" altLang="en-US"/>
          </a:p>
        </p:txBody>
      </p:sp>
    </p:spTree>
    <p:extLst>
      <p:ext uri="{BB962C8B-B14F-4D97-AF65-F5344CB8AC3E}">
        <p14:creationId xmlns:p14="http://schemas.microsoft.com/office/powerpoint/2010/main" val="32955753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6CFE3FF8-11E2-4583-B2F8-69A064B9DDE9}" type="slidenum">
              <a:rPr lang="zh-CN" altLang="en-US" smtClean="0"/>
              <a:pPr>
                <a:defRPr/>
              </a:pPr>
              <a:t>17</a:t>
            </a:fld>
            <a:endParaRPr lang="zh-CN" altLang="en-US"/>
          </a:p>
        </p:txBody>
      </p:sp>
    </p:spTree>
    <p:extLst>
      <p:ext uri="{BB962C8B-B14F-4D97-AF65-F5344CB8AC3E}">
        <p14:creationId xmlns:p14="http://schemas.microsoft.com/office/powerpoint/2010/main" val="20402572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6CFE3FF8-11E2-4583-B2F8-69A064B9DDE9}" type="slidenum">
              <a:rPr lang="zh-CN" altLang="en-US" smtClean="0"/>
              <a:pPr>
                <a:defRPr/>
              </a:pPr>
              <a:t>18</a:t>
            </a:fld>
            <a:endParaRPr lang="zh-CN" altLang="en-US"/>
          </a:p>
        </p:txBody>
      </p:sp>
    </p:spTree>
    <p:extLst>
      <p:ext uri="{BB962C8B-B14F-4D97-AF65-F5344CB8AC3E}">
        <p14:creationId xmlns:p14="http://schemas.microsoft.com/office/powerpoint/2010/main" val="41956614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6CFE3FF8-11E2-4583-B2F8-69A064B9DDE9}" type="slidenum">
              <a:rPr lang="zh-CN" altLang="en-US" smtClean="0"/>
              <a:pPr>
                <a:defRPr/>
              </a:pPr>
              <a:t>19</a:t>
            </a:fld>
            <a:endParaRPr lang="zh-CN" altLang="en-US"/>
          </a:p>
        </p:txBody>
      </p:sp>
    </p:spTree>
    <p:extLst>
      <p:ext uri="{BB962C8B-B14F-4D97-AF65-F5344CB8AC3E}">
        <p14:creationId xmlns:p14="http://schemas.microsoft.com/office/powerpoint/2010/main" val="25852910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6CFE3FF8-11E2-4583-B2F8-69A064B9DDE9}" type="slidenum">
              <a:rPr lang="zh-CN" altLang="en-US" smtClean="0"/>
              <a:pPr>
                <a:defRPr/>
              </a:pPr>
              <a:t>20</a:t>
            </a:fld>
            <a:endParaRPr lang="zh-CN" altLang="en-US"/>
          </a:p>
        </p:txBody>
      </p:sp>
    </p:spTree>
    <p:extLst>
      <p:ext uri="{BB962C8B-B14F-4D97-AF65-F5344CB8AC3E}">
        <p14:creationId xmlns:p14="http://schemas.microsoft.com/office/powerpoint/2010/main" val="33312495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6CFE3FF8-11E2-4583-B2F8-69A064B9DDE9}" type="slidenum">
              <a:rPr lang="zh-CN" altLang="en-US" smtClean="0"/>
              <a:pPr>
                <a:defRPr/>
              </a:pPr>
              <a:t>21</a:t>
            </a:fld>
            <a:endParaRPr lang="zh-CN" altLang="en-US"/>
          </a:p>
        </p:txBody>
      </p:sp>
    </p:spTree>
    <p:extLst>
      <p:ext uri="{BB962C8B-B14F-4D97-AF65-F5344CB8AC3E}">
        <p14:creationId xmlns:p14="http://schemas.microsoft.com/office/powerpoint/2010/main" val="28685436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6CFE3FF8-11E2-4583-B2F8-69A064B9DDE9}" type="slidenum">
              <a:rPr lang="zh-CN" altLang="en-US" smtClean="0"/>
              <a:pPr>
                <a:defRPr/>
              </a:pPr>
              <a:t>22</a:t>
            </a:fld>
            <a:endParaRPr lang="zh-CN" altLang="en-US"/>
          </a:p>
        </p:txBody>
      </p:sp>
    </p:spTree>
    <p:extLst>
      <p:ext uri="{BB962C8B-B14F-4D97-AF65-F5344CB8AC3E}">
        <p14:creationId xmlns:p14="http://schemas.microsoft.com/office/powerpoint/2010/main" val="14980958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6CFE3FF8-11E2-4583-B2F8-69A064B9DDE9}" type="slidenum">
              <a:rPr lang="zh-CN" altLang="en-US" smtClean="0"/>
              <a:pPr>
                <a:defRPr/>
              </a:pPr>
              <a:t>23</a:t>
            </a:fld>
            <a:endParaRPr lang="zh-CN" altLang="en-US"/>
          </a:p>
        </p:txBody>
      </p:sp>
    </p:spTree>
    <p:extLst>
      <p:ext uri="{BB962C8B-B14F-4D97-AF65-F5344CB8AC3E}">
        <p14:creationId xmlns:p14="http://schemas.microsoft.com/office/powerpoint/2010/main" val="4316478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6CFE3FF8-11E2-4583-B2F8-69A064B9DDE9}" type="slidenum">
              <a:rPr lang="zh-CN" altLang="en-US" smtClean="0"/>
              <a:pPr>
                <a:defRPr/>
              </a:pPr>
              <a:t>24</a:t>
            </a:fld>
            <a:endParaRPr lang="zh-CN" altLang="en-US"/>
          </a:p>
        </p:txBody>
      </p:sp>
    </p:spTree>
    <p:extLst>
      <p:ext uri="{BB962C8B-B14F-4D97-AF65-F5344CB8AC3E}">
        <p14:creationId xmlns:p14="http://schemas.microsoft.com/office/powerpoint/2010/main" val="20362569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6CFE3FF8-11E2-4583-B2F8-69A064B9DDE9}" type="slidenum">
              <a:rPr lang="zh-CN" altLang="en-US" smtClean="0"/>
              <a:pPr>
                <a:defRPr/>
              </a:pPr>
              <a:t>25</a:t>
            </a:fld>
            <a:endParaRPr lang="zh-CN" altLang="en-US"/>
          </a:p>
        </p:txBody>
      </p:sp>
    </p:spTree>
    <p:extLst>
      <p:ext uri="{BB962C8B-B14F-4D97-AF65-F5344CB8AC3E}">
        <p14:creationId xmlns:p14="http://schemas.microsoft.com/office/powerpoint/2010/main" val="24859621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zh-CN" altLang="en-US" smtClean="0"/>
              <a:t>单击此处编辑母版副标题样式</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5534468C-12ED-4F0F-92C4-E6C904EE9AAE}" type="datetimeFigureOut">
              <a:rPr lang="zh-CN" altLang="en-US"/>
              <a:pPr>
                <a:defRPr/>
              </a:pPr>
              <a:t>2018/6/25</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A5719818-F0F7-4A95-A58A-B2195AA81FBA}" type="slidenum">
              <a:rPr lang="zh-CN" altLang="en-US"/>
              <a:pPr>
                <a:defRPr/>
              </a:pPr>
              <a:t>‹#›</a:t>
            </a:fld>
            <a:endParaRPr lang="zh-CN" altLang="en-US"/>
          </a:p>
        </p:txBody>
      </p:sp>
    </p:spTree>
    <p:extLst>
      <p:ext uri="{BB962C8B-B14F-4D97-AF65-F5344CB8AC3E}">
        <p14:creationId xmlns:p14="http://schemas.microsoft.com/office/powerpoint/2010/main" val="2139811214"/>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60A878BC-2910-47C5-8546-A995B2B64F2C}" type="datetimeFigureOut">
              <a:rPr lang="zh-CN" altLang="en-US"/>
              <a:pPr>
                <a:defRPr/>
              </a:pPr>
              <a:t>2018/6/25</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676C0E53-7A0F-4FFA-999F-EF148E64E1C0}" type="slidenum">
              <a:rPr lang="zh-CN" altLang="en-US"/>
              <a:pPr>
                <a:defRPr/>
              </a:pPr>
              <a:t>‹#›</a:t>
            </a:fld>
            <a:endParaRPr lang="zh-CN" altLang="en-US"/>
          </a:p>
        </p:txBody>
      </p:sp>
    </p:spTree>
    <p:extLst>
      <p:ext uri="{BB962C8B-B14F-4D97-AF65-F5344CB8AC3E}">
        <p14:creationId xmlns:p14="http://schemas.microsoft.com/office/powerpoint/2010/main" val="2317278471"/>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710" y="3305176"/>
            <a:ext cx="7772400" cy="1021556"/>
          </a:xfrm>
        </p:spPr>
        <p:txBody>
          <a:bodyPr anchor="t"/>
          <a:lstStyle>
            <a:lvl1pPr algn="l">
              <a:defRPr sz="3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710" y="2180035"/>
            <a:ext cx="7772400" cy="1125140"/>
          </a:xfrm>
        </p:spPr>
        <p:txBody>
          <a:bodyPr anchor="b"/>
          <a:lstStyle>
            <a:lvl1pPr marL="0" indent="0">
              <a:buNone/>
              <a:defRPr sz="1500"/>
            </a:lvl1pPr>
            <a:lvl2pPr marL="342900" indent="0">
              <a:buNone/>
              <a:defRPr sz="1400"/>
            </a:lvl2pPr>
            <a:lvl3pPr marL="685800" indent="0">
              <a:buNone/>
              <a:defRPr sz="1200"/>
            </a:lvl3pPr>
            <a:lvl4pPr marL="1028700" indent="0">
              <a:buNone/>
              <a:defRPr sz="1100"/>
            </a:lvl4pPr>
            <a:lvl5pPr marL="1371600" indent="0">
              <a:buNone/>
              <a:defRPr sz="1100"/>
            </a:lvl5pPr>
            <a:lvl6pPr marL="1714500" indent="0">
              <a:buNone/>
              <a:defRPr sz="1100"/>
            </a:lvl6pPr>
            <a:lvl7pPr marL="2057400" indent="0">
              <a:buNone/>
              <a:defRPr sz="1100"/>
            </a:lvl7pPr>
            <a:lvl8pPr marL="2400300" indent="0">
              <a:buNone/>
              <a:defRPr sz="1100"/>
            </a:lvl8pPr>
            <a:lvl9pPr marL="2743200" indent="0">
              <a:buNone/>
              <a:defRPr sz="1100"/>
            </a:lvl9pPr>
          </a:lstStyle>
          <a:p>
            <a:pPr lvl="0"/>
            <a:r>
              <a:rPr lang="zh-CN" altLang="en-US" smtClean="0"/>
              <a:t>单击此处编辑母版文本样式</a:t>
            </a:r>
          </a:p>
        </p:txBody>
      </p:sp>
      <p:sp>
        <p:nvSpPr>
          <p:cNvPr id="4" name="日期占位符 3"/>
          <p:cNvSpPr>
            <a:spLocks noGrp="1" noChangeArrowheads="1"/>
          </p:cNvSpPr>
          <p:nvPr>
            <p:ph type="dt" sz="half" idx="10"/>
          </p:nvPr>
        </p:nvSpPr>
        <p:spPr>
          <a:ln/>
        </p:spPr>
        <p:txBody>
          <a:bodyPr/>
          <a:lstStyle>
            <a:lvl1pPr>
              <a:defRPr/>
            </a:lvl1pPr>
          </a:lstStyle>
          <a:p>
            <a:pPr>
              <a:defRPr/>
            </a:pPr>
            <a:fld id="{59038D74-754E-41FD-8B0A-E5BC32252EF5}" type="datetimeFigureOut">
              <a:rPr lang="zh-CN" altLang="en-US"/>
              <a:pPr>
                <a:defRPr/>
              </a:pPr>
              <a:t>2018/6/25</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6997DDA3-C33D-4F83-B653-4F0545068170}" type="slidenum">
              <a:rPr lang="zh-CN" altLang="en-US"/>
              <a:pPr>
                <a:defRPr/>
              </a:pPr>
              <a:t>‹#›</a:t>
            </a:fld>
            <a:endParaRPr lang="zh-CN" altLang="en-US"/>
          </a:p>
        </p:txBody>
      </p:sp>
    </p:spTree>
    <p:extLst>
      <p:ext uri="{BB962C8B-B14F-4D97-AF65-F5344CB8AC3E}">
        <p14:creationId xmlns:p14="http://schemas.microsoft.com/office/powerpoint/2010/main" val="1578083358"/>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69219"/>
            <a:ext cx="3886200" cy="3263504"/>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29150" y="1369219"/>
            <a:ext cx="3886200" cy="3263504"/>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noChangeArrowheads="1"/>
          </p:cNvSpPr>
          <p:nvPr>
            <p:ph type="dt" sz="half" idx="10"/>
          </p:nvPr>
        </p:nvSpPr>
        <p:spPr>
          <a:ln/>
        </p:spPr>
        <p:txBody>
          <a:bodyPr/>
          <a:lstStyle>
            <a:lvl1pPr>
              <a:defRPr/>
            </a:lvl1pPr>
          </a:lstStyle>
          <a:p>
            <a:pPr>
              <a:defRPr/>
            </a:pPr>
            <a:fld id="{7F34350B-3067-44DE-8C25-D6C1B9B0B9E6}" type="datetimeFigureOut">
              <a:rPr lang="zh-CN" altLang="en-US"/>
              <a:pPr>
                <a:defRPr/>
              </a:pPr>
              <a:t>2018/6/25</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E92AE1CC-244D-4B06-B789-586EA12A4B35}" type="slidenum">
              <a:rPr lang="zh-CN" altLang="en-US"/>
              <a:pPr>
                <a:defRPr/>
              </a:pPr>
              <a:t>‹#›</a:t>
            </a:fld>
            <a:endParaRPr lang="zh-CN" altLang="en-US"/>
          </a:p>
        </p:txBody>
      </p:sp>
    </p:spTree>
    <p:extLst>
      <p:ext uri="{BB962C8B-B14F-4D97-AF65-F5344CB8AC3E}">
        <p14:creationId xmlns:p14="http://schemas.microsoft.com/office/powerpoint/2010/main" val="4059260290"/>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39791"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39791"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4628" y="1151335"/>
            <a:ext cx="4042172"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内容占位符 5"/>
          <p:cNvSpPr>
            <a:spLocks noGrp="1"/>
          </p:cNvSpPr>
          <p:nvPr>
            <p:ph sz="quarter" idx="4"/>
          </p:nvPr>
        </p:nvSpPr>
        <p:spPr>
          <a:xfrm>
            <a:off x="4644628" y="1631156"/>
            <a:ext cx="4042172"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noChangeArrowheads="1"/>
          </p:cNvSpPr>
          <p:nvPr>
            <p:ph type="dt" sz="half" idx="10"/>
          </p:nvPr>
        </p:nvSpPr>
        <p:spPr>
          <a:ln/>
        </p:spPr>
        <p:txBody>
          <a:bodyPr/>
          <a:lstStyle>
            <a:lvl1pPr>
              <a:defRPr/>
            </a:lvl1pPr>
          </a:lstStyle>
          <a:p>
            <a:pPr>
              <a:defRPr/>
            </a:pPr>
            <a:fld id="{612A666F-001B-4A4C-BF15-B17B18901B13}" type="datetimeFigureOut">
              <a:rPr lang="zh-CN" altLang="en-US"/>
              <a:pPr>
                <a:defRPr/>
              </a:pPr>
              <a:t>2018/6/25</a:t>
            </a:fld>
            <a:endParaRPr lang="zh-CN" altLang="en-US"/>
          </a:p>
        </p:txBody>
      </p:sp>
      <p:sp>
        <p:nvSpPr>
          <p:cNvPr id="8"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5"/>
          <p:cNvSpPr>
            <a:spLocks noGrp="1" noChangeArrowheads="1"/>
          </p:cNvSpPr>
          <p:nvPr>
            <p:ph type="sldNum" sz="quarter" idx="12"/>
          </p:nvPr>
        </p:nvSpPr>
        <p:spPr>
          <a:ln/>
        </p:spPr>
        <p:txBody>
          <a:bodyPr/>
          <a:lstStyle>
            <a:lvl1pPr>
              <a:defRPr/>
            </a:lvl1pPr>
          </a:lstStyle>
          <a:p>
            <a:pPr>
              <a:defRPr/>
            </a:pPr>
            <a:fld id="{0D2E54A5-8365-4D72-9182-FDBB63FAE8A5}" type="slidenum">
              <a:rPr lang="zh-CN" altLang="en-US"/>
              <a:pPr>
                <a:defRPr/>
              </a:pPr>
              <a:t>‹#›</a:t>
            </a:fld>
            <a:endParaRPr lang="zh-CN" altLang="en-US"/>
          </a:p>
        </p:txBody>
      </p:sp>
    </p:spTree>
    <p:extLst>
      <p:ext uri="{BB962C8B-B14F-4D97-AF65-F5344CB8AC3E}">
        <p14:creationId xmlns:p14="http://schemas.microsoft.com/office/powerpoint/2010/main" val="1959107555"/>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noChangeArrowheads="1"/>
          </p:cNvSpPr>
          <p:nvPr>
            <p:ph type="dt" sz="half" idx="10"/>
          </p:nvPr>
        </p:nvSpPr>
        <p:spPr>
          <a:ln/>
        </p:spPr>
        <p:txBody>
          <a:bodyPr/>
          <a:lstStyle>
            <a:lvl1pPr>
              <a:defRPr/>
            </a:lvl1pPr>
          </a:lstStyle>
          <a:p>
            <a:pPr>
              <a:defRPr/>
            </a:pPr>
            <a:fld id="{C9FBDFC7-9500-4623-880F-2804ED790633}" type="datetimeFigureOut">
              <a:rPr lang="zh-CN" altLang="en-US"/>
              <a:pPr>
                <a:defRPr/>
              </a:pPr>
              <a:t>2018/6/25</a:t>
            </a:fld>
            <a:endParaRPr lang="zh-CN" altLang="en-US"/>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5"/>
          <p:cNvSpPr>
            <a:spLocks noGrp="1" noChangeArrowheads="1"/>
          </p:cNvSpPr>
          <p:nvPr>
            <p:ph type="sldNum" sz="quarter" idx="12"/>
          </p:nvPr>
        </p:nvSpPr>
        <p:spPr>
          <a:ln/>
        </p:spPr>
        <p:txBody>
          <a:bodyPr/>
          <a:lstStyle>
            <a:lvl1pPr>
              <a:defRPr/>
            </a:lvl1pPr>
          </a:lstStyle>
          <a:p>
            <a:pPr>
              <a:defRPr/>
            </a:pPr>
            <a:fld id="{222D4BFC-0B1D-4642-8790-92686A0155C8}" type="slidenum">
              <a:rPr lang="zh-CN" altLang="en-US"/>
              <a:pPr>
                <a:defRPr/>
              </a:pPr>
              <a:t>‹#›</a:t>
            </a:fld>
            <a:endParaRPr lang="zh-CN" altLang="en-US"/>
          </a:p>
        </p:txBody>
      </p:sp>
    </p:spTree>
    <p:extLst>
      <p:ext uri="{BB962C8B-B14F-4D97-AF65-F5344CB8AC3E}">
        <p14:creationId xmlns:p14="http://schemas.microsoft.com/office/powerpoint/2010/main" val="852764247"/>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noChangeArrowheads="1"/>
          </p:cNvSpPr>
          <p:nvPr>
            <p:ph type="dt" sz="half" idx="10"/>
          </p:nvPr>
        </p:nvSpPr>
        <p:spPr>
          <a:ln/>
        </p:spPr>
        <p:txBody>
          <a:bodyPr/>
          <a:lstStyle>
            <a:lvl1pPr>
              <a:defRPr/>
            </a:lvl1pPr>
          </a:lstStyle>
          <a:p>
            <a:pPr>
              <a:defRPr/>
            </a:pPr>
            <a:fld id="{47B922AF-2D79-44DC-8887-05E5D10022BF}" type="datetimeFigureOut">
              <a:rPr lang="zh-CN" altLang="en-US"/>
              <a:pPr>
                <a:defRPr/>
              </a:pPr>
              <a:t>2018/6/25</a:t>
            </a:fld>
            <a:endParaRPr lang="zh-CN" altLang="en-US"/>
          </a:p>
        </p:txBody>
      </p:sp>
      <p:sp>
        <p:nvSpPr>
          <p:cNvPr id="3"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5"/>
          <p:cNvSpPr>
            <a:spLocks noGrp="1" noChangeArrowheads="1"/>
          </p:cNvSpPr>
          <p:nvPr>
            <p:ph type="sldNum" sz="quarter" idx="12"/>
          </p:nvPr>
        </p:nvSpPr>
        <p:spPr>
          <a:ln/>
        </p:spPr>
        <p:txBody>
          <a:bodyPr/>
          <a:lstStyle>
            <a:lvl1pPr>
              <a:defRPr/>
            </a:lvl1pPr>
          </a:lstStyle>
          <a:p>
            <a:pPr>
              <a:defRPr/>
            </a:pPr>
            <a:fld id="{80E1403C-2ACC-4EA5-B3F6-D5A6709EB2A9}" type="slidenum">
              <a:rPr lang="zh-CN" altLang="en-US"/>
              <a:pPr>
                <a:defRPr/>
              </a:pPr>
              <a:t>‹#›</a:t>
            </a:fld>
            <a:endParaRPr lang="zh-CN" altLang="en-US"/>
          </a:p>
        </p:txBody>
      </p:sp>
    </p:spTree>
    <p:extLst>
      <p:ext uri="{BB962C8B-B14F-4D97-AF65-F5344CB8AC3E}">
        <p14:creationId xmlns:p14="http://schemas.microsoft.com/office/powerpoint/2010/main" val="1165033958"/>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7"/>
            <a:ext cx="3008710" cy="871538"/>
          </a:xfrm>
        </p:spPr>
        <p:txBody>
          <a:bodyPr anchor="b"/>
          <a:lstStyle>
            <a:lvl1pPr algn="l">
              <a:defRPr sz="15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448" y="204788"/>
            <a:ext cx="5111353"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076326"/>
            <a:ext cx="3008710" cy="351829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82CBC02F-52A8-460A-BCE4-6E6F0EAB917B}" type="datetimeFigureOut">
              <a:rPr lang="zh-CN" altLang="en-US"/>
              <a:pPr>
                <a:defRPr/>
              </a:pPr>
              <a:t>2018/6/25</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62AF1367-FA5E-4FAF-A1F3-21F244A20448}" type="slidenum">
              <a:rPr lang="zh-CN" altLang="en-US"/>
              <a:pPr>
                <a:defRPr/>
              </a:pPr>
              <a:t>‹#›</a:t>
            </a:fld>
            <a:endParaRPr lang="zh-CN" altLang="en-US"/>
          </a:p>
        </p:txBody>
      </p:sp>
    </p:spTree>
    <p:extLst>
      <p:ext uri="{BB962C8B-B14F-4D97-AF65-F5344CB8AC3E}">
        <p14:creationId xmlns:p14="http://schemas.microsoft.com/office/powerpoint/2010/main" val="1513000209"/>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1891" y="3600450"/>
            <a:ext cx="5486400" cy="425054"/>
          </a:xfrm>
        </p:spPr>
        <p:txBody>
          <a:bodyPr anchor="b"/>
          <a:lstStyle>
            <a:lvl1pPr algn="l">
              <a:defRPr sz="15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1891"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zh-CN" altLang="en-US" noProof="0" smtClean="0"/>
          </a:p>
        </p:txBody>
      </p:sp>
      <p:sp>
        <p:nvSpPr>
          <p:cNvPr id="4" name="文本占位符 3"/>
          <p:cNvSpPr>
            <a:spLocks noGrp="1"/>
          </p:cNvSpPr>
          <p:nvPr>
            <p:ph type="body" sz="half" idx="2"/>
          </p:nvPr>
        </p:nvSpPr>
        <p:spPr>
          <a:xfrm>
            <a:off x="1791891" y="4025503"/>
            <a:ext cx="5486400" cy="60364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8959F6EE-1198-4592-8FEC-E9DAF3FC5372}" type="datetimeFigureOut">
              <a:rPr lang="zh-CN" altLang="en-US"/>
              <a:pPr>
                <a:defRPr/>
              </a:pPr>
              <a:t>2018/6/25</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601BB656-BB5C-445B-BEB3-459FDCC37CEE}" type="slidenum">
              <a:rPr lang="zh-CN" altLang="en-US"/>
              <a:pPr>
                <a:defRPr/>
              </a:pPr>
              <a:t>‹#›</a:t>
            </a:fld>
            <a:endParaRPr lang="zh-CN" altLang="en-US"/>
          </a:p>
        </p:txBody>
      </p:sp>
    </p:spTree>
    <p:extLst>
      <p:ext uri="{BB962C8B-B14F-4D97-AF65-F5344CB8AC3E}">
        <p14:creationId xmlns:p14="http://schemas.microsoft.com/office/powerpoint/2010/main" val="3805111176"/>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4B428590-BDB2-4176-A5A6-235281FFC846}" type="datetimeFigureOut">
              <a:rPr lang="zh-CN" altLang="en-US"/>
              <a:pPr>
                <a:defRPr/>
              </a:pPr>
              <a:t>2018/6/25</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9217201B-742B-4427-92B2-087C489A1523}" type="slidenum">
              <a:rPr lang="zh-CN" altLang="en-US"/>
              <a:pPr>
                <a:defRPr/>
              </a:pPr>
              <a:t>‹#›</a:t>
            </a:fld>
            <a:endParaRPr lang="zh-CN" altLang="en-US"/>
          </a:p>
        </p:txBody>
      </p:sp>
    </p:spTree>
    <p:extLst>
      <p:ext uri="{BB962C8B-B14F-4D97-AF65-F5344CB8AC3E}">
        <p14:creationId xmlns:p14="http://schemas.microsoft.com/office/powerpoint/2010/main" val="2889129595"/>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273844"/>
            <a:ext cx="5800725" cy="435887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C21D0ECF-D28F-482F-B7EA-9E708B826803}" type="datetimeFigureOut">
              <a:rPr lang="zh-CN" altLang="en-US"/>
              <a:pPr>
                <a:defRPr/>
              </a:pPr>
              <a:t>2018/6/25</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B38B54B0-E2C6-4C30-8A9A-A6671CC48358}" type="slidenum">
              <a:rPr lang="zh-CN" altLang="en-US"/>
              <a:pPr>
                <a:defRPr/>
              </a:pPr>
              <a:t>‹#›</a:t>
            </a:fld>
            <a:endParaRPr lang="zh-CN" altLang="en-US"/>
          </a:p>
        </p:txBody>
      </p:sp>
    </p:spTree>
    <p:extLst>
      <p:ext uri="{BB962C8B-B14F-4D97-AF65-F5344CB8AC3E}">
        <p14:creationId xmlns:p14="http://schemas.microsoft.com/office/powerpoint/2010/main" val="3812909872"/>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zh-CN" altLang="en-US" smtClean="0"/>
              <a:t>单击此处编辑母版副标题样式</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9A901188-0D5F-4D78-9797-09E9099C5E50}" type="datetimeFigureOut">
              <a:rPr lang="zh-CN" altLang="en-US"/>
              <a:pPr>
                <a:defRPr/>
              </a:pPr>
              <a:t>2018/6/25</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22824C2B-191B-4A69-BA43-5E89901C5A12}" type="slidenum">
              <a:rPr lang="zh-CN" altLang="en-US"/>
              <a:pPr>
                <a:defRPr/>
              </a:pPr>
              <a:t>‹#›</a:t>
            </a:fld>
            <a:endParaRPr lang="zh-CN" altLang="en-US"/>
          </a:p>
        </p:txBody>
      </p:sp>
    </p:spTree>
    <p:extLst>
      <p:ext uri="{BB962C8B-B14F-4D97-AF65-F5344CB8AC3E}">
        <p14:creationId xmlns:p14="http://schemas.microsoft.com/office/powerpoint/2010/main" val="4227539301"/>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1724B12F-3A70-435A-B24C-8F1B8A46F09A}" type="datetimeFigureOut">
              <a:rPr lang="zh-CN" altLang="en-US"/>
              <a:pPr>
                <a:defRPr/>
              </a:pPr>
              <a:t>2018/6/25</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68275D35-3611-4EB6-935D-7EBFCD1DAF8F}" type="slidenum">
              <a:rPr lang="zh-CN" altLang="en-US"/>
              <a:pPr>
                <a:defRPr/>
              </a:pPr>
              <a:t>‹#›</a:t>
            </a:fld>
            <a:endParaRPr lang="zh-CN" altLang="en-US"/>
          </a:p>
        </p:txBody>
      </p:sp>
    </p:spTree>
    <p:extLst>
      <p:ext uri="{BB962C8B-B14F-4D97-AF65-F5344CB8AC3E}">
        <p14:creationId xmlns:p14="http://schemas.microsoft.com/office/powerpoint/2010/main" val="1764738661"/>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710" y="3305176"/>
            <a:ext cx="7772400" cy="1021556"/>
          </a:xfrm>
        </p:spPr>
        <p:txBody>
          <a:bodyPr anchor="t"/>
          <a:lstStyle>
            <a:lvl1pPr algn="l">
              <a:defRPr sz="3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710" y="2180035"/>
            <a:ext cx="7772400" cy="1125140"/>
          </a:xfrm>
        </p:spPr>
        <p:txBody>
          <a:bodyPr anchor="b"/>
          <a:lstStyle>
            <a:lvl1pPr marL="0" indent="0">
              <a:buNone/>
              <a:defRPr sz="1500"/>
            </a:lvl1pPr>
            <a:lvl2pPr marL="342900" indent="0">
              <a:buNone/>
              <a:defRPr sz="1400"/>
            </a:lvl2pPr>
            <a:lvl3pPr marL="685800" indent="0">
              <a:buNone/>
              <a:defRPr sz="1200"/>
            </a:lvl3pPr>
            <a:lvl4pPr marL="1028700" indent="0">
              <a:buNone/>
              <a:defRPr sz="1100"/>
            </a:lvl4pPr>
            <a:lvl5pPr marL="1371600" indent="0">
              <a:buNone/>
              <a:defRPr sz="1100"/>
            </a:lvl5pPr>
            <a:lvl6pPr marL="1714500" indent="0">
              <a:buNone/>
              <a:defRPr sz="1100"/>
            </a:lvl6pPr>
            <a:lvl7pPr marL="2057400" indent="0">
              <a:buNone/>
              <a:defRPr sz="1100"/>
            </a:lvl7pPr>
            <a:lvl8pPr marL="2400300" indent="0">
              <a:buNone/>
              <a:defRPr sz="1100"/>
            </a:lvl8pPr>
            <a:lvl9pPr marL="2743200" indent="0">
              <a:buNone/>
              <a:defRPr sz="1100"/>
            </a:lvl9pPr>
          </a:lstStyle>
          <a:p>
            <a:pPr lvl="0"/>
            <a:r>
              <a:rPr lang="zh-CN" altLang="en-US" smtClean="0"/>
              <a:t>单击此处编辑母版文本样式</a:t>
            </a:r>
          </a:p>
        </p:txBody>
      </p:sp>
      <p:sp>
        <p:nvSpPr>
          <p:cNvPr id="4" name="日期占位符 3"/>
          <p:cNvSpPr>
            <a:spLocks noGrp="1" noChangeArrowheads="1"/>
          </p:cNvSpPr>
          <p:nvPr>
            <p:ph type="dt" sz="half" idx="10"/>
          </p:nvPr>
        </p:nvSpPr>
        <p:spPr>
          <a:ln/>
        </p:spPr>
        <p:txBody>
          <a:bodyPr/>
          <a:lstStyle>
            <a:lvl1pPr>
              <a:defRPr/>
            </a:lvl1pPr>
          </a:lstStyle>
          <a:p>
            <a:pPr>
              <a:defRPr/>
            </a:pPr>
            <a:fld id="{C55275EF-6D23-4ED5-B68A-ED83FCAF6569}" type="datetimeFigureOut">
              <a:rPr lang="zh-CN" altLang="en-US"/>
              <a:pPr>
                <a:defRPr/>
              </a:pPr>
              <a:t>2018/6/25</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334F42EF-6009-4C18-A612-D92B205C7BF9}" type="slidenum">
              <a:rPr lang="zh-CN" altLang="en-US"/>
              <a:pPr>
                <a:defRPr/>
              </a:pPr>
              <a:t>‹#›</a:t>
            </a:fld>
            <a:endParaRPr lang="zh-CN" altLang="en-US"/>
          </a:p>
        </p:txBody>
      </p:sp>
    </p:spTree>
    <p:extLst>
      <p:ext uri="{BB962C8B-B14F-4D97-AF65-F5344CB8AC3E}">
        <p14:creationId xmlns:p14="http://schemas.microsoft.com/office/powerpoint/2010/main" val="2835087731"/>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1"/>
            <a:ext cx="40576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29150" y="1200151"/>
            <a:ext cx="40576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noChangeArrowheads="1"/>
          </p:cNvSpPr>
          <p:nvPr>
            <p:ph type="dt" sz="half" idx="10"/>
          </p:nvPr>
        </p:nvSpPr>
        <p:spPr>
          <a:ln/>
        </p:spPr>
        <p:txBody>
          <a:bodyPr/>
          <a:lstStyle>
            <a:lvl1pPr>
              <a:defRPr/>
            </a:lvl1pPr>
          </a:lstStyle>
          <a:p>
            <a:pPr>
              <a:defRPr/>
            </a:pPr>
            <a:fld id="{1F8BEF9E-462D-4FC8-ADD5-D31ABBB94C67}" type="datetimeFigureOut">
              <a:rPr lang="zh-CN" altLang="en-US"/>
              <a:pPr>
                <a:defRPr/>
              </a:pPr>
              <a:t>2018/6/25</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B4DA40F1-895B-4114-84A2-B88CB6EDEBD3}" type="slidenum">
              <a:rPr lang="zh-CN" altLang="en-US"/>
              <a:pPr>
                <a:defRPr/>
              </a:pPr>
              <a:t>‹#›</a:t>
            </a:fld>
            <a:endParaRPr lang="zh-CN" altLang="en-US"/>
          </a:p>
        </p:txBody>
      </p:sp>
    </p:spTree>
    <p:extLst>
      <p:ext uri="{BB962C8B-B14F-4D97-AF65-F5344CB8AC3E}">
        <p14:creationId xmlns:p14="http://schemas.microsoft.com/office/powerpoint/2010/main" val="1607603582"/>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39791"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39791"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4628" y="1151335"/>
            <a:ext cx="4042172"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内容占位符 5"/>
          <p:cNvSpPr>
            <a:spLocks noGrp="1"/>
          </p:cNvSpPr>
          <p:nvPr>
            <p:ph sz="quarter" idx="4"/>
          </p:nvPr>
        </p:nvSpPr>
        <p:spPr>
          <a:xfrm>
            <a:off x="4644628" y="1631156"/>
            <a:ext cx="4042172"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noChangeArrowheads="1"/>
          </p:cNvSpPr>
          <p:nvPr>
            <p:ph type="dt" sz="half" idx="10"/>
          </p:nvPr>
        </p:nvSpPr>
        <p:spPr>
          <a:ln/>
        </p:spPr>
        <p:txBody>
          <a:bodyPr/>
          <a:lstStyle>
            <a:lvl1pPr>
              <a:defRPr/>
            </a:lvl1pPr>
          </a:lstStyle>
          <a:p>
            <a:pPr>
              <a:defRPr/>
            </a:pPr>
            <a:fld id="{4AB7BE84-740E-4A2A-A7CD-E8B4EEF4B522}" type="datetimeFigureOut">
              <a:rPr lang="zh-CN" altLang="en-US"/>
              <a:pPr>
                <a:defRPr/>
              </a:pPr>
              <a:t>2018/6/25</a:t>
            </a:fld>
            <a:endParaRPr lang="zh-CN" altLang="en-US"/>
          </a:p>
        </p:txBody>
      </p:sp>
      <p:sp>
        <p:nvSpPr>
          <p:cNvPr id="8"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5"/>
          <p:cNvSpPr>
            <a:spLocks noGrp="1" noChangeArrowheads="1"/>
          </p:cNvSpPr>
          <p:nvPr>
            <p:ph type="sldNum" sz="quarter" idx="12"/>
          </p:nvPr>
        </p:nvSpPr>
        <p:spPr>
          <a:ln/>
        </p:spPr>
        <p:txBody>
          <a:bodyPr/>
          <a:lstStyle>
            <a:lvl1pPr>
              <a:defRPr/>
            </a:lvl1pPr>
          </a:lstStyle>
          <a:p>
            <a:pPr>
              <a:defRPr/>
            </a:pPr>
            <a:fld id="{1B029E34-1D68-4F7D-9903-597BC0CA9B5A}" type="slidenum">
              <a:rPr lang="zh-CN" altLang="en-US"/>
              <a:pPr>
                <a:defRPr/>
              </a:pPr>
              <a:t>‹#›</a:t>
            </a:fld>
            <a:endParaRPr lang="zh-CN" altLang="en-US"/>
          </a:p>
        </p:txBody>
      </p:sp>
    </p:spTree>
    <p:extLst>
      <p:ext uri="{BB962C8B-B14F-4D97-AF65-F5344CB8AC3E}">
        <p14:creationId xmlns:p14="http://schemas.microsoft.com/office/powerpoint/2010/main" val="675647704"/>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noChangeArrowheads="1"/>
          </p:cNvSpPr>
          <p:nvPr>
            <p:ph type="dt" sz="half" idx="10"/>
          </p:nvPr>
        </p:nvSpPr>
        <p:spPr>
          <a:ln/>
        </p:spPr>
        <p:txBody>
          <a:bodyPr/>
          <a:lstStyle>
            <a:lvl1pPr>
              <a:defRPr/>
            </a:lvl1pPr>
          </a:lstStyle>
          <a:p>
            <a:pPr>
              <a:defRPr/>
            </a:pPr>
            <a:fld id="{0D547FE5-B663-44E2-9FFC-018899275C71}" type="datetimeFigureOut">
              <a:rPr lang="zh-CN" altLang="en-US"/>
              <a:pPr>
                <a:defRPr/>
              </a:pPr>
              <a:t>2018/6/25</a:t>
            </a:fld>
            <a:endParaRPr lang="zh-CN" altLang="en-US"/>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5"/>
          <p:cNvSpPr>
            <a:spLocks noGrp="1" noChangeArrowheads="1"/>
          </p:cNvSpPr>
          <p:nvPr>
            <p:ph type="sldNum" sz="quarter" idx="12"/>
          </p:nvPr>
        </p:nvSpPr>
        <p:spPr>
          <a:ln/>
        </p:spPr>
        <p:txBody>
          <a:bodyPr/>
          <a:lstStyle>
            <a:lvl1pPr>
              <a:defRPr/>
            </a:lvl1pPr>
          </a:lstStyle>
          <a:p>
            <a:pPr>
              <a:defRPr/>
            </a:pPr>
            <a:fld id="{FC37BF0E-17EB-4D97-8420-3233A268D610}" type="slidenum">
              <a:rPr lang="zh-CN" altLang="en-US"/>
              <a:pPr>
                <a:defRPr/>
              </a:pPr>
              <a:t>‹#›</a:t>
            </a:fld>
            <a:endParaRPr lang="zh-CN" altLang="en-US"/>
          </a:p>
        </p:txBody>
      </p:sp>
    </p:spTree>
    <p:extLst>
      <p:ext uri="{BB962C8B-B14F-4D97-AF65-F5344CB8AC3E}">
        <p14:creationId xmlns:p14="http://schemas.microsoft.com/office/powerpoint/2010/main" val="1587728164"/>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noChangeArrowheads="1"/>
          </p:cNvSpPr>
          <p:nvPr>
            <p:ph type="dt" sz="half" idx="10"/>
          </p:nvPr>
        </p:nvSpPr>
        <p:spPr>
          <a:ln/>
        </p:spPr>
        <p:txBody>
          <a:bodyPr/>
          <a:lstStyle>
            <a:lvl1pPr>
              <a:defRPr/>
            </a:lvl1pPr>
          </a:lstStyle>
          <a:p>
            <a:pPr>
              <a:defRPr/>
            </a:pPr>
            <a:fld id="{91DE937D-FE59-4DEE-92A3-116077E800C9}" type="datetimeFigureOut">
              <a:rPr lang="zh-CN" altLang="en-US"/>
              <a:pPr>
                <a:defRPr/>
              </a:pPr>
              <a:t>2018/6/25</a:t>
            </a:fld>
            <a:endParaRPr lang="zh-CN" altLang="en-US"/>
          </a:p>
        </p:txBody>
      </p:sp>
      <p:sp>
        <p:nvSpPr>
          <p:cNvPr id="3"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5"/>
          <p:cNvSpPr>
            <a:spLocks noGrp="1" noChangeArrowheads="1"/>
          </p:cNvSpPr>
          <p:nvPr>
            <p:ph type="sldNum" sz="quarter" idx="12"/>
          </p:nvPr>
        </p:nvSpPr>
        <p:spPr>
          <a:ln/>
        </p:spPr>
        <p:txBody>
          <a:bodyPr/>
          <a:lstStyle>
            <a:lvl1pPr>
              <a:defRPr/>
            </a:lvl1pPr>
          </a:lstStyle>
          <a:p>
            <a:pPr>
              <a:defRPr/>
            </a:pPr>
            <a:fld id="{955EE763-C201-4060-B635-4DF95BD88FE3}" type="slidenum">
              <a:rPr lang="zh-CN" altLang="en-US"/>
              <a:pPr>
                <a:defRPr/>
              </a:pPr>
              <a:t>‹#›</a:t>
            </a:fld>
            <a:endParaRPr lang="zh-CN" altLang="en-US"/>
          </a:p>
        </p:txBody>
      </p:sp>
    </p:spTree>
    <p:extLst>
      <p:ext uri="{BB962C8B-B14F-4D97-AF65-F5344CB8AC3E}">
        <p14:creationId xmlns:p14="http://schemas.microsoft.com/office/powerpoint/2010/main" val="2316427003"/>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7"/>
            <a:ext cx="3008710" cy="871538"/>
          </a:xfrm>
        </p:spPr>
        <p:txBody>
          <a:bodyPr anchor="b"/>
          <a:lstStyle>
            <a:lvl1pPr algn="l">
              <a:defRPr sz="15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448" y="204788"/>
            <a:ext cx="5111353"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076326"/>
            <a:ext cx="3008710" cy="351829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73D14F5E-0B99-4325-800E-1AE794F8E221}" type="datetimeFigureOut">
              <a:rPr lang="zh-CN" altLang="en-US"/>
              <a:pPr>
                <a:defRPr/>
              </a:pPr>
              <a:t>2018/6/25</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B6DC8036-94A3-4C4B-97A8-387151FF76DD}" type="slidenum">
              <a:rPr lang="zh-CN" altLang="en-US"/>
              <a:pPr>
                <a:defRPr/>
              </a:pPr>
              <a:t>‹#›</a:t>
            </a:fld>
            <a:endParaRPr lang="zh-CN" altLang="en-US"/>
          </a:p>
        </p:txBody>
      </p:sp>
    </p:spTree>
    <p:extLst>
      <p:ext uri="{BB962C8B-B14F-4D97-AF65-F5344CB8AC3E}">
        <p14:creationId xmlns:p14="http://schemas.microsoft.com/office/powerpoint/2010/main" val="2792894375"/>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1891" y="3600450"/>
            <a:ext cx="5486400" cy="425054"/>
          </a:xfrm>
        </p:spPr>
        <p:txBody>
          <a:bodyPr anchor="b"/>
          <a:lstStyle>
            <a:lvl1pPr algn="l">
              <a:defRPr sz="15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1891"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zh-CN" altLang="en-US" noProof="0" smtClean="0"/>
          </a:p>
        </p:txBody>
      </p:sp>
      <p:sp>
        <p:nvSpPr>
          <p:cNvPr id="4" name="文本占位符 3"/>
          <p:cNvSpPr>
            <a:spLocks noGrp="1"/>
          </p:cNvSpPr>
          <p:nvPr>
            <p:ph type="body" sz="half" idx="2"/>
          </p:nvPr>
        </p:nvSpPr>
        <p:spPr>
          <a:xfrm>
            <a:off x="1791891" y="4025503"/>
            <a:ext cx="5486400" cy="60364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1038ECC6-99A4-4F22-A5A3-94880F7AB3FA}" type="datetimeFigureOut">
              <a:rPr lang="zh-CN" altLang="en-US"/>
              <a:pPr>
                <a:defRPr/>
              </a:pPr>
              <a:t>2018/6/25</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3B051D10-1EB0-4BEC-8D96-58F3C21C0803}" type="slidenum">
              <a:rPr lang="zh-CN" altLang="en-US"/>
              <a:pPr>
                <a:defRPr/>
              </a:pPr>
              <a:t>‹#›</a:t>
            </a:fld>
            <a:endParaRPr lang="zh-CN" altLang="en-US"/>
          </a:p>
        </p:txBody>
      </p:sp>
    </p:spTree>
    <p:extLst>
      <p:ext uri="{BB962C8B-B14F-4D97-AF65-F5344CB8AC3E}">
        <p14:creationId xmlns:p14="http://schemas.microsoft.com/office/powerpoint/2010/main" val="1308973425"/>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B030F349-4CCF-4FD1-9E18-0441BDE917EA}" type="datetimeFigureOut">
              <a:rPr lang="zh-CN" altLang="en-US"/>
              <a:pPr>
                <a:defRPr/>
              </a:pPr>
              <a:t>2018/6/25</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3204C5AB-9E23-46E5-A21A-771605F3A92D}" type="slidenum">
              <a:rPr lang="zh-CN" altLang="en-US"/>
              <a:pPr>
                <a:defRPr/>
              </a:pPr>
              <a:t>‹#›</a:t>
            </a:fld>
            <a:endParaRPr lang="zh-CN" altLang="en-US"/>
          </a:p>
        </p:txBody>
      </p:sp>
    </p:spTree>
    <p:extLst>
      <p:ext uri="{BB962C8B-B14F-4D97-AF65-F5344CB8AC3E}">
        <p14:creationId xmlns:p14="http://schemas.microsoft.com/office/powerpoint/2010/main" val="2971216408"/>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79"/>
            <a:ext cx="6057900" cy="4388644"/>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432087EF-C7E8-4503-ADA2-755F79153F87}" type="datetimeFigureOut">
              <a:rPr lang="zh-CN" altLang="en-US"/>
              <a:pPr>
                <a:defRPr/>
              </a:pPr>
              <a:t>2018/6/25</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73455F78-EF3A-41FA-912C-F3D2DCB2A6D5}" type="slidenum">
              <a:rPr lang="zh-CN" altLang="en-US"/>
              <a:pPr>
                <a:defRPr/>
              </a:pPr>
              <a:t>‹#›</a:t>
            </a:fld>
            <a:endParaRPr lang="zh-CN" altLang="en-US"/>
          </a:p>
        </p:txBody>
      </p:sp>
    </p:spTree>
    <p:extLst>
      <p:ext uri="{BB962C8B-B14F-4D97-AF65-F5344CB8AC3E}">
        <p14:creationId xmlns:p14="http://schemas.microsoft.com/office/powerpoint/2010/main" val="2610047083"/>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zh-CN" altLang="en-US" smtClean="0"/>
              <a:t>单击此处编辑母版副标题样式</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D84E7479-03BB-48D8-B8FD-F2C92A3B662F}" type="datetimeFigureOut">
              <a:rPr lang="zh-CN" altLang="en-US"/>
              <a:pPr>
                <a:defRPr/>
              </a:pPr>
              <a:t>2018/6/25</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3999A3E6-FDA9-486D-9885-9E9E5EE2718D}" type="slidenum">
              <a:rPr lang="zh-CN" altLang="en-US"/>
              <a:pPr>
                <a:defRPr/>
              </a:pPr>
              <a:t>‹#›</a:t>
            </a:fld>
            <a:endParaRPr lang="zh-CN" altLang="en-US"/>
          </a:p>
        </p:txBody>
      </p:sp>
    </p:spTree>
    <p:extLst>
      <p:ext uri="{BB962C8B-B14F-4D97-AF65-F5344CB8AC3E}">
        <p14:creationId xmlns:p14="http://schemas.microsoft.com/office/powerpoint/2010/main" val="2457707557"/>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A167ADBD-4925-4653-A9DD-ACCD4B375C75}" type="datetimeFigureOut">
              <a:rPr lang="zh-CN" altLang="en-US"/>
              <a:pPr>
                <a:defRPr/>
              </a:pPr>
              <a:t>2018/6/25</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A17B2B95-8AE5-4870-A28C-9145D9D5FC1D}" type="slidenum">
              <a:rPr lang="zh-CN" altLang="en-US"/>
              <a:pPr>
                <a:defRPr/>
              </a:pPr>
              <a:t>‹#›</a:t>
            </a:fld>
            <a:endParaRPr lang="zh-CN" altLang="en-US"/>
          </a:p>
        </p:txBody>
      </p:sp>
    </p:spTree>
    <p:extLst>
      <p:ext uri="{BB962C8B-B14F-4D97-AF65-F5344CB8AC3E}">
        <p14:creationId xmlns:p14="http://schemas.microsoft.com/office/powerpoint/2010/main" val="3551880165"/>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710" y="3305176"/>
            <a:ext cx="7772400" cy="1021556"/>
          </a:xfrm>
        </p:spPr>
        <p:txBody>
          <a:bodyPr anchor="t"/>
          <a:lstStyle>
            <a:lvl1pPr algn="l">
              <a:defRPr sz="3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710" y="2180035"/>
            <a:ext cx="7772400" cy="1125140"/>
          </a:xfrm>
        </p:spPr>
        <p:txBody>
          <a:bodyPr anchor="b"/>
          <a:lstStyle>
            <a:lvl1pPr marL="0" indent="0">
              <a:buNone/>
              <a:defRPr sz="1500"/>
            </a:lvl1pPr>
            <a:lvl2pPr marL="342900" indent="0">
              <a:buNone/>
              <a:defRPr sz="1400"/>
            </a:lvl2pPr>
            <a:lvl3pPr marL="685800" indent="0">
              <a:buNone/>
              <a:defRPr sz="1200"/>
            </a:lvl3pPr>
            <a:lvl4pPr marL="1028700" indent="0">
              <a:buNone/>
              <a:defRPr sz="1100"/>
            </a:lvl4pPr>
            <a:lvl5pPr marL="1371600" indent="0">
              <a:buNone/>
              <a:defRPr sz="1100"/>
            </a:lvl5pPr>
            <a:lvl6pPr marL="1714500" indent="0">
              <a:buNone/>
              <a:defRPr sz="1100"/>
            </a:lvl6pPr>
            <a:lvl7pPr marL="2057400" indent="0">
              <a:buNone/>
              <a:defRPr sz="1100"/>
            </a:lvl7pPr>
            <a:lvl8pPr marL="2400300" indent="0">
              <a:buNone/>
              <a:defRPr sz="1100"/>
            </a:lvl8pPr>
            <a:lvl9pPr marL="2743200" indent="0">
              <a:buNone/>
              <a:defRPr sz="1100"/>
            </a:lvl9pPr>
          </a:lstStyle>
          <a:p>
            <a:pPr lvl="0"/>
            <a:r>
              <a:rPr lang="zh-CN" altLang="en-US" smtClean="0"/>
              <a:t>单击此处编辑母版文本样式</a:t>
            </a:r>
          </a:p>
        </p:txBody>
      </p:sp>
      <p:sp>
        <p:nvSpPr>
          <p:cNvPr id="4" name="日期占位符 3"/>
          <p:cNvSpPr>
            <a:spLocks noGrp="1" noChangeArrowheads="1"/>
          </p:cNvSpPr>
          <p:nvPr>
            <p:ph type="dt" sz="half" idx="10"/>
          </p:nvPr>
        </p:nvSpPr>
        <p:spPr>
          <a:ln/>
        </p:spPr>
        <p:txBody>
          <a:bodyPr/>
          <a:lstStyle>
            <a:lvl1pPr>
              <a:defRPr/>
            </a:lvl1pPr>
          </a:lstStyle>
          <a:p>
            <a:pPr>
              <a:defRPr/>
            </a:pPr>
            <a:fld id="{F6F9C70C-1A30-49DB-B902-9780F4387DB2}" type="datetimeFigureOut">
              <a:rPr lang="zh-CN" altLang="en-US"/>
              <a:pPr>
                <a:defRPr/>
              </a:pPr>
              <a:t>2018/6/25</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66BED0F5-1036-417D-AA1F-396A0610F25E}" type="slidenum">
              <a:rPr lang="zh-CN" altLang="en-US"/>
              <a:pPr>
                <a:defRPr/>
              </a:pPr>
              <a:t>‹#›</a:t>
            </a:fld>
            <a:endParaRPr lang="zh-CN" altLang="en-US"/>
          </a:p>
        </p:txBody>
      </p:sp>
    </p:spTree>
    <p:extLst>
      <p:ext uri="{BB962C8B-B14F-4D97-AF65-F5344CB8AC3E}">
        <p14:creationId xmlns:p14="http://schemas.microsoft.com/office/powerpoint/2010/main" val="467283988"/>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1"/>
            <a:ext cx="40576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29150" y="1200151"/>
            <a:ext cx="40576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noChangeArrowheads="1"/>
          </p:cNvSpPr>
          <p:nvPr>
            <p:ph type="dt" sz="half" idx="10"/>
          </p:nvPr>
        </p:nvSpPr>
        <p:spPr>
          <a:ln/>
        </p:spPr>
        <p:txBody>
          <a:bodyPr/>
          <a:lstStyle>
            <a:lvl1pPr>
              <a:defRPr/>
            </a:lvl1pPr>
          </a:lstStyle>
          <a:p>
            <a:pPr>
              <a:defRPr/>
            </a:pPr>
            <a:fld id="{3D62F4A1-3784-41C7-8E68-33AE053B6769}" type="datetimeFigureOut">
              <a:rPr lang="zh-CN" altLang="en-US"/>
              <a:pPr>
                <a:defRPr/>
              </a:pPr>
              <a:t>2018/6/25</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B809D71B-DCAB-48B4-90E8-0B0E54F4B284}" type="slidenum">
              <a:rPr lang="zh-CN" altLang="en-US"/>
              <a:pPr>
                <a:defRPr/>
              </a:pPr>
              <a:t>‹#›</a:t>
            </a:fld>
            <a:endParaRPr lang="zh-CN" altLang="en-US"/>
          </a:p>
        </p:txBody>
      </p:sp>
    </p:spTree>
    <p:extLst>
      <p:ext uri="{BB962C8B-B14F-4D97-AF65-F5344CB8AC3E}">
        <p14:creationId xmlns:p14="http://schemas.microsoft.com/office/powerpoint/2010/main" val="2625668918"/>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39791"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39791"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4628" y="1151335"/>
            <a:ext cx="4042172"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内容占位符 5"/>
          <p:cNvSpPr>
            <a:spLocks noGrp="1"/>
          </p:cNvSpPr>
          <p:nvPr>
            <p:ph sz="quarter" idx="4"/>
          </p:nvPr>
        </p:nvSpPr>
        <p:spPr>
          <a:xfrm>
            <a:off x="4644628" y="1631156"/>
            <a:ext cx="4042172"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noChangeArrowheads="1"/>
          </p:cNvSpPr>
          <p:nvPr>
            <p:ph type="dt" sz="half" idx="10"/>
          </p:nvPr>
        </p:nvSpPr>
        <p:spPr>
          <a:ln/>
        </p:spPr>
        <p:txBody>
          <a:bodyPr/>
          <a:lstStyle>
            <a:lvl1pPr>
              <a:defRPr/>
            </a:lvl1pPr>
          </a:lstStyle>
          <a:p>
            <a:pPr>
              <a:defRPr/>
            </a:pPr>
            <a:fld id="{29A10854-3E41-44B8-8235-04FFBC91FCDC}" type="datetimeFigureOut">
              <a:rPr lang="zh-CN" altLang="en-US"/>
              <a:pPr>
                <a:defRPr/>
              </a:pPr>
              <a:t>2018/6/25</a:t>
            </a:fld>
            <a:endParaRPr lang="zh-CN" altLang="en-US"/>
          </a:p>
        </p:txBody>
      </p:sp>
      <p:sp>
        <p:nvSpPr>
          <p:cNvPr id="8"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5"/>
          <p:cNvSpPr>
            <a:spLocks noGrp="1" noChangeArrowheads="1"/>
          </p:cNvSpPr>
          <p:nvPr>
            <p:ph type="sldNum" sz="quarter" idx="12"/>
          </p:nvPr>
        </p:nvSpPr>
        <p:spPr>
          <a:ln/>
        </p:spPr>
        <p:txBody>
          <a:bodyPr/>
          <a:lstStyle>
            <a:lvl1pPr>
              <a:defRPr/>
            </a:lvl1pPr>
          </a:lstStyle>
          <a:p>
            <a:pPr>
              <a:defRPr/>
            </a:pPr>
            <a:fld id="{6FCC29BA-A8C3-4DC8-A282-FB5C2DA30AF2}" type="slidenum">
              <a:rPr lang="zh-CN" altLang="en-US"/>
              <a:pPr>
                <a:defRPr/>
              </a:pPr>
              <a:t>‹#›</a:t>
            </a:fld>
            <a:endParaRPr lang="zh-CN" altLang="en-US"/>
          </a:p>
        </p:txBody>
      </p:sp>
    </p:spTree>
    <p:extLst>
      <p:ext uri="{BB962C8B-B14F-4D97-AF65-F5344CB8AC3E}">
        <p14:creationId xmlns:p14="http://schemas.microsoft.com/office/powerpoint/2010/main" val="2088589774"/>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noChangeArrowheads="1"/>
          </p:cNvSpPr>
          <p:nvPr>
            <p:ph type="dt" sz="half" idx="10"/>
          </p:nvPr>
        </p:nvSpPr>
        <p:spPr>
          <a:ln/>
        </p:spPr>
        <p:txBody>
          <a:bodyPr/>
          <a:lstStyle>
            <a:lvl1pPr>
              <a:defRPr/>
            </a:lvl1pPr>
          </a:lstStyle>
          <a:p>
            <a:pPr>
              <a:defRPr/>
            </a:pPr>
            <a:fld id="{40C1D0D7-0FE2-4646-9081-07AE8583848A}" type="datetimeFigureOut">
              <a:rPr lang="zh-CN" altLang="en-US"/>
              <a:pPr>
                <a:defRPr/>
              </a:pPr>
              <a:t>2018/6/25</a:t>
            </a:fld>
            <a:endParaRPr lang="zh-CN" altLang="en-US"/>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5"/>
          <p:cNvSpPr>
            <a:spLocks noGrp="1" noChangeArrowheads="1"/>
          </p:cNvSpPr>
          <p:nvPr>
            <p:ph type="sldNum" sz="quarter" idx="12"/>
          </p:nvPr>
        </p:nvSpPr>
        <p:spPr>
          <a:ln/>
        </p:spPr>
        <p:txBody>
          <a:bodyPr/>
          <a:lstStyle>
            <a:lvl1pPr>
              <a:defRPr/>
            </a:lvl1pPr>
          </a:lstStyle>
          <a:p>
            <a:pPr>
              <a:defRPr/>
            </a:pPr>
            <a:fld id="{C377CA8B-7B7D-4C27-8C7C-F2917602E13A}" type="slidenum">
              <a:rPr lang="zh-CN" altLang="en-US"/>
              <a:pPr>
                <a:defRPr/>
              </a:pPr>
              <a:t>‹#›</a:t>
            </a:fld>
            <a:endParaRPr lang="zh-CN" altLang="en-US"/>
          </a:p>
        </p:txBody>
      </p:sp>
    </p:spTree>
    <p:extLst>
      <p:ext uri="{BB962C8B-B14F-4D97-AF65-F5344CB8AC3E}">
        <p14:creationId xmlns:p14="http://schemas.microsoft.com/office/powerpoint/2010/main" val="3643225605"/>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noChangeArrowheads="1"/>
          </p:cNvSpPr>
          <p:nvPr>
            <p:ph type="dt" sz="half" idx="10"/>
          </p:nvPr>
        </p:nvSpPr>
        <p:spPr>
          <a:ln/>
        </p:spPr>
        <p:txBody>
          <a:bodyPr/>
          <a:lstStyle>
            <a:lvl1pPr>
              <a:defRPr/>
            </a:lvl1pPr>
          </a:lstStyle>
          <a:p>
            <a:pPr>
              <a:defRPr/>
            </a:pPr>
            <a:fld id="{87F0E9B8-88F0-4E73-9491-7E4349725C93}" type="datetimeFigureOut">
              <a:rPr lang="zh-CN" altLang="en-US"/>
              <a:pPr>
                <a:defRPr/>
              </a:pPr>
              <a:t>2018/6/25</a:t>
            </a:fld>
            <a:endParaRPr lang="zh-CN" altLang="en-US"/>
          </a:p>
        </p:txBody>
      </p:sp>
      <p:sp>
        <p:nvSpPr>
          <p:cNvPr id="3"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5"/>
          <p:cNvSpPr>
            <a:spLocks noGrp="1" noChangeArrowheads="1"/>
          </p:cNvSpPr>
          <p:nvPr>
            <p:ph type="sldNum" sz="quarter" idx="12"/>
          </p:nvPr>
        </p:nvSpPr>
        <p:spPr>
          <a:ln/>
        </p:spPr>
        <p:txBody>
          <a:bodyPr/>
          <a:lstStyle>
            <a:lvl1pPr>
              <a:defRPr/>
            </a:lvl1pPr>
          </a:lstStyle>
          <a:p>
            <a:pPr>
              <a:defRPr/>
            </a:pPr>
            <a:fld id="{EB009DF2-310B-4785-9B64-2745C9D5BFB1}" type="slidenum">
              <a:rPr lang="zh-CN" altLang="en-US"/>
              <a:pPr>
                <a:defRPr/>
              </a:pPr>
              <a:t>‹#›</a:t>
            </a:fld>
            <a:endParaRPr lang="zh-CN" altLang="en-US"/>
          </a:p>
        </p:txBody>
      </p:sp>
    </p:spTree>
    <p:extLst>
      <p:ext uri="{BB962C8B-B14F-4D97-AF65-F5344CB8AC3E}">
        <p14:creationId xmlns:p14="http://schemas.microsoft.com/office/powerpoint/2010/main" val="741878265"/>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7"/>
            <a:ext cx="3008710" cy="871538"/>
          </a:xfrm>
        </p:spPr>
        <p:txBody>
          <a:bodyPr anchor="b"/>
          <a:lstStyle>
            <a:lvl1pPr algn="l">
              <a:defRPr sz="15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448" y="204788"/>
            <a:ext cx="5111353"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076326"/>
            <a:ext cx="3008710" cy="351829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D8CDDC09-CF61-44E0-A8C2-138652DE1E5D}" type="datetimeFigureOut">
              <a:rPr lang="zh-CN" altLang="en-US"/>
              <a:pPr>
                <a:defRPr/>
              </a:pPr>
              <a:t>2018/6/25</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E1140AC4-BC30-445B-AA49-00B609BB38D9}" type="slidenum">
              <a:rPr lang="zh-CN" altLang="en-US"/>
              <a:pPr>
                <a:defRPr/>
              </a:pPr>
              <a:t>‹#›</a:t>
            </a:fld>
            <a:endParaRPr lang="zh-CN" altLang="en-US"/>
          </a:p>
        </p:txBody>
      </p:sp>
    </p:spTree>
    <p:extLst>
      <p:ext uri="{BB962C8B-B14F-4D97-AF65-F5344CB8AC3E}">
        <p14:creationId xmlns:p14="http://schemas.microsoft.com/office/powerpoint/2010/main" val="3195496224"/>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1891" y="3600450"/>
            <a:ext cx="5486400" cy="425054"/>
          </a:xfrm>
        </p:spPr>
        <p:txBody>
          <a:bodyPr anchor="b"/>
          <a:lstStyle>
            <a:lvl1pPr algn="l">
              <a:defRPr sz="15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1891"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zh-CN" altLang="en-US" noProof="0" smtClean="0"/>
          </a:p>
        </p:txBody>
      </p:sp>
      <p:sp>
        <p:nvSpPr>
          <p:cNvPr id="4" name="文本占位符 3"/>
          <p:cNvSpPr>
            <a:spLocks noGrp="1"/>
          </p:cNvSpPr>
          <p:nvPr>
            <p:ph type="body" sz="half" idx="2"/>
          </p:nvPr>
        </p:nvSpPr>
        <p:spPr>
          <a:xfrm>
            <a:off x="1791891" y="4025503"/>
            <a:ext cx="5486400" cy="60364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829F56AA-C420-4F09-A3B7-1825F84AD17A}" type="datetimeFigureOut">
              <a:rPr lang="zh-CN" altLang="en-US"/>
              <a:pPr>
                <a:defRPr/>
              </a:pPr>
              <a:t>2018/6/25</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43CDAE4C-A36C-4E2C-8C18-7263ADB832A2}" type="slidenum">
              <a:rPr lang="zh-CN" altLang="en-US"/>
              <a:pPr>
                <a:defRPr/>
              </a:pPr>
              <a:t>‹#›</a:t>
            </a:fld>
            <a:endParaRPr lang="zh-CN" altLang="en-US"/>
          </a:p>
        </p:txBody>
      </p:sp>
    </p:spTree>
    <p:extLst>
      <p:ext uri="{BB962C8B-B14F-4D97-AF65-F5344CB8AC3E}">
        <p14:creationId xmlns:p14="http://schemas.microsoft.com/office/powerpoint/2010/main" val="2565815057"/>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B8F38AFC-F0A1-419A-BCC6-AE9E26553BB0}" type="datetimeFigureOut">
              <a:rPr lang="zh-CN" altLang="en-US"/>
              <a:pPr>
                <a:defRPr/>
              </a:pPr>
              <a:t>2018/6/25</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913718D7-787B-44BC-830D-2D4293ED6B5F}" type="slidenum">
              <a:rPr lang="zh-CN" altLang="en-US"/>
              <a:pPr>
                <a:defRPr/>
              </a:pPr>
              <a:t>‹#›</a:t>
            </a:fld>
            <a:endParaRPr lang="zh-CN" altLang="en-US"/>
          </a:p>
        </p:txBody>
      </p:sp>
    </p:spTree>
    <p:extLst>
      <p:ext uri="{BB962C8B-B14F-4D97-AF65-F5344CB8AC3E}">
        <p14:creationId xmlns:p14="http://schemas.microsoft.com/office/powerpoint/2010/main" val="1873840274"/>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79"/>
            <a:ext cx="6057900" cy="4388644"/>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AAD93F3C-9F6F-419E-895E-CC0305C381EA}" type="datetimeFigureOut">
              <a:rPr lang="zh-CN" altLang="en-US"/>
              <a:pPr>
                <a:defRPr/>
              </a:pPr>
              <a:t>2018/6/25</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0E89468F-7C76-4FEA-9448-F353FF42EE91}" type="slidenum">
              <a:rPr lang="zh-CN" altLang="en-US"/>
              <a:pPr>
                <a:defRPr/>
              </a:pPr>
              <a:t>‹#›</a:t>
            </a:fld>
            <a:endParaRPr lang="zh-CN" altLang="en-US"/>
          </a:p>
        </p:txBody>
      </p:sp>
    </p:spTree>
    <p:extLst>
      <p:ext uri="{BB962C8B-B14F-4D97-AF65-F5344CB8AC3E}">
        <p14:creationId xmlns:p14="http://schemas.microsoft.com/office/powerpoint/2010/main" val="3563173476"/>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zh-CN" altLang="en-US" smtClean="0"/>
              <a:t>单击此处编辑母版副标题样式</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A62C7B1A-63B0-41EB-B940-9860531C4469}" type="datetimeFigureOut">
              <a:rPr lang="zh-CN" altLang="en-US"/>
              <a:pPr>
                <a:defRPr/>
              </a:pPr>
              <a:t>2018/6/25</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659A6AE7-38BA-4E3D-8CF8-95B7AA070AB6}" type="slidenum">
              <a:rPr lang="zh-CN" altLang="en-US"/>
              <a:pPr>
                <a:defRPr/>
              </a:pPr>
              <a:t>‹#›</a:t>
            </a:fld>
            <a:endParaRPr lang="zh-CN" altLang="en-US"/>
          </a:p>
        </p:txBody>
      </p:sp>
    </p:spTree>
    <p:extLst>
      <p:ext uri="{BB962C8B-B14F-4D97-AF65-F5344CB8AC3E}">
        <p14:creationId xmlns:p14="http://schemas.microsoft.com/office/powerpoint/2010/main" val="20108516"/>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DAA830C1-93B9-45C4-950C-DAD71590947B}" type="datetimeFigureOut">
              <a:rPr lang="zh-CN" altLang="en-US"/>
              <a:pPr>
                <a:defRPr/>
              </a:pPr>
              <a:t>2018/6/25</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53129D89-A0BF-4524-B563-E1459F3F5807}" type="slidenum">
              <a:rPr lang="zh-CN" altLang="en-US"/>
              <a:pPr>
                <a:defRPr/>
              </a:pPr>
              <a:t>‹#›</a:t>
            </a:fld>
            <a:endParaRPr lang="zh-CN" altLang="en-US"/>
          </a:p>
        </p:txBody>
      </p:sp>
    </p:spTree>
    <p:extLst>
      <p:ext uri="{BB962C8B-B14F-4D97-AF65-F5344CB8AC3E}">
        <p14:creationId xmlns:p14="http://schemas.microsoft.com/office/powerpoint/2010/main" val="1757323261"/>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710" y="3305176"/>
            <a:ext cx="7772400" cy="1021556"/>
          </a:xfrm>
        </p:spPr>
        <p:txBody>
          <a:bodyPr anchor="t"/>
          <a:lstStyle>
            <a:lvl1pPr algn="l">
              <a:defRPr sz="3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710" y="2180035"/>
            <a:ext cx="7772400" cy="1125140"/>
          </a:xfrm>
        </p:spPr>
        <p:txBody>
          <a:bodyPr anchor="b"/>
          <a:lstStyle>
            <a:lvl1pPr marL="0" indent="0">
              <a:buNone/>
              <a:defRPr sz="1500"/>
            </a:lvl1pPr>
            <a:lvl2pPr marL="342900" indent="0">
              <a:buNone/>
              <a:defRPr sz="1400"/>
            </a:lvl2pPr>
            <a:lvl3pPr marL="685800" indent="0">
              <a:buNone/>
              <a:defRPr sz="1200"/>
            </a:lvl3pPr>
            <a:lvl4pPr marL="1028700" indent="0">
              <a:buNone/>
              <a:defRPr sz="1100"/>
            </a:lvl4pPr>
            <a:lvl5pPr marL="1371600" indent="0">
              <a:buNone/>
              <a:defRPr sz="1100"/>
            </a:lvl5pPr>
            <a:lvl6pPr marL="1714500" indent="0">
              <a:buNone/>
              <a:defRPr sz="1100"/>
            </a:lvl6pPr>
            <a:lvl7pPr marL="2057400" indent="0">
              <a:buNone/>
              <a:defRPr sz="1100"/>
            </a:lvl7pPr>
            <a:lvl8pPr marL="2400300" indent="0">
              <a:buNone/>
              <a:defRPr sz="1100"/>
            </a:lvl8pPr>
            <a:lvl9pPr marL="2743200" indent="0">
              <a:buNone/>
              <a:defRPr sz="1100"/>
            </a:lvl9pPr>
          </a:lstStyle>
          <a:p>
            <a:pPr lvl="0"/>
            <a:r>
              <a:rPr lang="zh-CN" altLang="en-US" smtClean="0"/>
              <a:t>单击此处编辑母版文本样式</a:t>
            </a:r>
          </a:p>
        </p:txBody>
      </p:sp>
      <p:sp>
        <p:nvSpPr>
          <p:cNvPr id="4" name="日期占位符 3"/>
          <p:cNvSpPr>
            <a:spLocks noGrp="1" noChangeArrowheads="1"/>
          </p:cNvSpPr>
          <p:nvPr>
            <p:ph type="dt" sz="half" idx="10"/>
          </p:nvPr>
        </p:nvSpPr>
        <p:spPr>
          <a:ln/>
        </p:spPr>
        <p:txBody>
          <a:bodyPr/>
          <a:lstStyle>
            <a:lvl1pPr>
              <a:defRPr/>
            </a:lvl1pPr>
          </a:lstStyle>
          <a:p>
            <a:pPr>
              <a:defRPr/>
            </a:pPr>
            <a:fld id="{4BFD8DA3-598A-4365-A419-14E1E8C55670}" type="datetimeFigureOut">
              <a:rPr lang="zh-CN" altLang="en-US"/>
              <a:pPr>
                <a:defRPr/>
              </a:pPr>
              <a:t>2018/6/25</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C86BE5B1-7971-4643-B4F5-3275799B87F0}" type="slidenum">
              <a:rPr lang="zh-CN" altLang="en-US"/>
              <a:pPr>
                <a:defRPr/>
              </a:pPr>
              <a:t>‹#›</a:t>
            </a:fld>
            <a:endParaRPr lang="zh-CN" altLang="en-US"/>
          </a:p>
        </p:txBody>
      </p:sp>
    </p:spTree>
    <p:extLst>
      <p:ext uri="{BB962C8B-B14F-4D97-AF65-F5344CB8AC3E}">
        <p14:creationId xmlns:p14="http://schemas.microsoft.com/office/powerpoint/2010/main" val="2921797384"/>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1"/>
            <a:ext cx="40576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29150" y="1200151"/>
            <a:ext cx="40576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noChangeArrowheads="1"/>
          </p:cNvSpPr>
          <p:nvPr>
            <p:ph type="dt" sz="half" idx="10"/>
          </p:nvPr>
        </p:nvSpPr>
        <p:spPr>
          <a:ln/>
        </p:spPr>
        <p:txBody>
          <a:bodyPr/>
          <a:lstStyle>
            <a:lvl1pPr>
              <a:defRPr/>
            </a:lvl1pPr>
          </a:lstStyle>
          <a:p>
            <a:pPr>
              <a:defRPr/>
            </a:pPr>
            <a:fld id="{EEE9B3D2-30D0-46EA-85F3-1F4725CDEC4A}" type="datetimeFigureOut">
              <a:rPr lang="zh-CN" altLang="en-US"/>
              <a:pPr>
                <a:defRPr/>
              </a:pPr>
              <a:t>2018/6/25</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86EA64E2-973A-4B91-B686-2194811D7CA8}" type="slidenum">
              <a:rPr lang="zh-CN" altLang="en-US"/>
              <a:pPr>
                <a:defRPr/>
              </a:pPr>
              <a:t>‹#›</a:t>
            </a:fld>
            <a:endParaRPr lang="zh-CN" altLang="en-US"/>
          </a:p>
        </p:txBody>
      </p:sp>
    </p:spTree>
    <p:extLst>
      <p:ext uri="{BB962C8B-B14F-4D97-AF65-F5344CB8AC3E}">
        <p14:creationId xmlns:p14="http://schemas.microsoft.com/office/powerpoint/2010/main" val="4012178551"/>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39791"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39791"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4628" y="1151335"/>
            <a:ext cx="4042172"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内容占位符 5"/>
          <p:cNvSpPr>
            <a:spLocks noGrp="1"/>
          </p:cNvSpPr>
          <p:nvPr>
            <p:ph sz="quarter" idx="4"/>
          </p:nvPr>
        </p:nvSpPr>
        <p:spPr>
          <a:xfrm>
            <a:off x="4644628" y="1631156"/>
            <a:ext cx="4042172"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noChangeArrowheads="1"/>
          </p:cNvSpPr>
          <p:nvPr>
            <p:ph type="dt" sz="half" idx="10"/>
          </p:nvPr>
        </p:nvSpPr>
        <p:spPr>
          <a:ln/>
        </p:spPr>
        <p:txBody>
          <a:bodyPr/>
          <a:lstStyle>
            <a:lvl1pPr>
              <a:defRPr/>
            </a:lvl1pPr>
          </a:lstStyle>
          <a:p>
            <a:pPr>
              <a:defRPr/>
            </a:pPr>
            <a:fld id="{0747F68B-1A31-4A7C-A28E-B228BF89E6D3}" type="datetimeFigureOut">
              <a:rPr lang="zh-CN" altLang="en-US"/>
              <a:pPr>
                <a:defRPr/>
              </a:pPr>
              <a:t>2018/6/25</a:t>
            </a:fld>
            <a:endParaRPr lang="zh-CN" altLang="en-US"/>
          </a:p>
        </p:txBody>
      </p:sp>
      <p:sp>
        <p:nvSpPr>
          <p:cNvPr id="8"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5"/>
          <p:cNvSpPr>
            <a:spLocks noGrp="1" noChangeArrowheads="1"/>
          </p:cNvSpPr>
          <p:nvPr>
            <p:ph type="sldNum" sz="quarter" idx="12"/>
          </p:nvPr>
        </p:nvSpPr>
        <p:spPr>
          <a:ln/>
        </p:spPr>
        <p:txBody>
          <a:bodyPr/>
          <a:lstStyle>
            <a:lvl1pPr>
              <a:defRPr/>
            </a:lvl1pPr>
          </a:lstStyle>
          <a:p>
            <a:pPr>
              <a:defRPr/>
            </a:pPr>
            <a:fld id="{3A31E118-0E03-47C3-B9D3-29CDB7442827}" type="slidenum">
              <a:rPr lang="zh-CN" altLang="en-US"/>
              <a:pPr>
                <a:defRPr/>
              </a:pPr>
              <a:t>‹#›</a:t>
            </a:fld>
            <a:endParaRPr lang="zh-CN" altLang="en-US"/>
          </a:p>
        </p:txBody>
      </p:sp>
    </p:spTree>
    <p:extLst>
      <p:ext uri="{BB962C8B-B14F-4D97-AF65-F5344CB8AC3E}">
        <p14:creationId xmlns:p14="http://schemas.microsoft.com/office/powerpoint/2010/main" val="3003299352"/>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noChangeArrowheads="1"/>
          </p:cNvSpPr>
          <p:nvPr>
            <p:ph type="dt" sz="half" idx="10"/>
          </p:nvPr>
        </p:nvSpPr>
        <p:spPr>
          <a:ln/>
        </p:spPr>
        <p:txBody>
          <a:bodyPr/>
          <a:lstStyle>
            <a:lvl1pPr>
              <a:defRPr/>
            </a:lvl1pPr>
          </a:lstStyle>
          <a:p>
            <a:pPr>
              <a:defRPr/>
            </a:pPr>
            <a:fld id="{416F4B2F-24E5-4DA6-B5DA-DA95379BC89F}" type="datetimeFigureOut">
              <a:rPr lang="zh-CN" altLang="en-US"/>
              <a:pPr>
                <a:defRPr/>
              </a:pPr>
              <a:t>2018/6/25</a:t>
            </a:fld>
            <a:endParaRPr lang="zh-CN" altLang="en-US"/>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5"/>
          <p:cNvSpPr>
            <a:spLocks noGrp="1" noChangeArrowheads="1"/>
          </p:cNvSpPr>
          <p:nvPr>
            <p:ph type="sldNum" sz="quarter" idx="12"/>
          </p:nvPr>
        </p:nvSpPr>
        <p:spPr>
          <a:ln/>
        </p:spPr>
        <p:txBody>
          <a:bodyPr/>
          <a:lstStyle>
            <a:lvl1pPr>
              <a:defRPr/>
            </a:lvl1pPr>
          </a:lstStyle>
          <a:p>
            <a:pPr>
              <a:defRPr/>
            </a:pPr>
            <a:fld id="{5835A586-B12C-4105-92DA-E2797DD00745}" type="slidenum">
              <a:rPr lang="zh-CN" altLang="en-US"/>
              <a:pPr>
                <a:defRPr/>
              </a:pPr>
              <a:t>‹#›</a:t>
            </a:fld>
            <a:endParaRPr lang="zh-CN" altLang="en-US"/>
          </a:p>
        </p:txBody>
      </p:sp>
    </p:spTree>
    <p:extLst>
      <p:ext uri="{BB962C8B-B14F-4D97-AF65-F5344CB8AC3E}">
        <p14:creationId xmlns:p14="http://schemas.microsoft.com/office/powerpoint/2010/main" val="687264480"/>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noChangeArrowheads="1"/>
          </p:cNvSpPr>
          <p:nvPr>
            <p:ph type="dt" sz="half" idx="10"/>
          </p:nvPr>
        </p:nvSpPr>
        <p:spPr>
          <a:ln/>
        </p:spPr>
        <p:txBody>
          <a:bodyPr/>
          <a:lstStyle>
            <a:lvl1pPr>
              <a:defRPr/>
            </a:lvl1pPr>
          </a:lstStyle>
          <a:p>
            <a:pPr>
              <a:defRPr/>
            </a:pPr>
            <a:fld id="{55BD93F2-838B-427F-B49C-BA5DF2754DB8}" type="datetimeFigureOut">
              <a:rPr lang="zh-CN" altLang="en-US"/>
              <a:pPr>
                <a:defRPr/>
              </a:pPr>
              <a:t>2018/6/25</a:t>
            </a:fld>
            <a:endParaRPr lang="zh-CN" altLang="en-US"/>
          </a:p>
        </p:txBody>
      </p:sp>
      <p:sp>
        <p:nvSpPr>
          <p:cNvPr id="3"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5"/>
          <p:cNvSpPr>
            <a:spLocks noGrp="1" noChangeArrowheads="1"/>
          </p:cNvSpPr>
          <p:nvPr>
            <p:ph type="sldNum" sz="quarter" idx="12"/>
          </p:nvPr>
        </p:nvSpPr>
        <p:spPr>
          <a:ln/>
        </p:spPr>
        <p:txBody>
          <a:bodyPr/>
          <a:lstStyle>
            <a:lvl1pPr>
              <a:defRPr/>
            </a:lvl1pPr>
          </a:lstStyle>
          <a:p>
            <a:pPr>
              <a:defRPr/>
            </a:pPr>
            <a:fld id="{5298F845-CB0F-424E-BC3E-CD2C1FEC2102}" type="slidenum">
              <a:rPr lang="zh-CN" altLang="en-US"/>
              <a:pPr>
                <a:defRPr/>
              </a:pPr>
              <a:t>‹#›</a:t>
            </a:fld>
            <a:endParaRPr lang="zh-CN" altLang="en-US"/>
          </a:p>
        </p:txBody>
      </p:sp>
    </p:spTree>
    <p:extLst>
      <p:ext uri="{BB962C8B-B14F-4D97-AF65-F5344CB8AC3E}">
        <p14:creationId xmlns:p14="http://schemas.microsoft.com/office/powerpoint/2010/main" val="1039984447"/>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7"/>
            <a:ext cx="3008710" cy="871538"/>
          </a:xfrm>
        </p:spPr>
        <p:txBody>
          <a:bodyPr anchor="b"/>
          <a:lstStyle>
            <a:lvl1pPr algn="l">
              <a:defRPr sz="15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448" y="204788"/>
            <a:ext cx="5111353"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076326"/>
            <a:ext cx="3008710" cy="351829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E7FC3708-455B-4C77-96F4-9805D7E52392}" type="datetimeFigureOut">
              <a:rPr lang="zh-CN" altLang="en-US"/>
              <a:pPr>
                <a:defRPr/>
              </a:pPr>
              <a:t>2018/6/25</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6E0CAB13-2711-41A8-B7EE-A0554F7220D4}" type="slidenum">
              <a:rPr lang="zh-CN" altLang="en-US"/>
              <a:pPr>
                <a:defRPr/>
              </a:pPr>
              <a:t>‹#›</a:t>
            </a:fld>
            <a:endParaRPr lang="zh-CN" altLang="en-US"/>
          </a:p>
        </p:txBody>
      </p:sp>
    </p:spTree>
    <p:extLst>
      <p:ext uri="{BB962C8B-B14F-4D97-AF65-F5344CB8AC3E}">
        <p14:creationId xmlns:p14="http://schemas.microsoft.com/office/powerpoint/2010/main" val="30747646"/>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1891" y="3600450"/>
            <a:ext cx="5486400" cy="425054"/>
          </a:xfrm>
        </p:spPr>
        <p:txBody>
          <a:bodyPr anchor="b"/>
          <a:lstStyle>
            <a:lvl1pPr algn="l">
              <a:defRPr sz="15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1891"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zh-CN" altLang="en-US" noProof="0" smtClean="0"/>
          </a:p>
        </p:txBody>
      </p:sp>
      <p:sp>
        <p:nvSpPr>
          <p:cNvPr id="4" name="文本占位符 3"/>
          <p:cNvSpPr>
            <a:spLocks noGrp="1"/>
          </p:cNvSpPr>
          <p:nvPr>
            <p:ph type="body" sz="half" idx="2"/>
          </p:nvPr>
        </p:nvSpPr>
        <p:spPr>
          <a:xfrm>
            <a:off x="1791891" y="4025503"/>
            <a:ext cx="5486400" cy="60364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1D79ECB9-DF8A-4E46-9401-382D40D2FEB9}" type="datetimeFigureOut">
              <a:rPr lang="zh-CN" altLang="en-US"/>
              <a:pPr>
                <a:defRPr/>
              </a:pPr>
              <a:t>2018/6/25</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E04DAB19-1220-4E3C-923E-BFB4844E7373}" type="slidenum">
              <a:rPr lang="zh-CN" altLang="en-US"/>
              <a:pPr>
                <a:defRPr/>
              </a:pPr>
              <a:t>‹#›</a:t>
            </a:fld>
            <a:endParaRPr lang="zh-CN" altLang="en-US"/>
          </a:p>
        </p:txBody>
      </p:sp>
    </p:spTree>
    <p:extLst>
      <p:ext uri="{BB962C8B-B14F-4D97-AF65-F5344CB8AC3E}">
        <p14:creationId xmlns:p14="http://schemas.microsoft.com/office/powerpoint/2010/main" val="1480756677"/>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F6765B8F-C52E-4529-AD89-B9BF8DB21326}" type="datetimeFigureOut">
              <a:rPr lang="zh-CN" altLang="en-US"/>
              <a:pPr>
                <a:defRPr/>
              </a:pPr>
              <a:t>2018/6/25</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0AD3C16E-F1F9-48BD-905C-E679BF1EC454}" type="slidenum">
              <a:rPr lang="zh-CN" altLang="en-US"/>
              <a:pPr>
                <a:defRPr/>
              </a:pPr>
              <a:t>‹#›</a:t>
            </a:fld>
            <a:endParaRPr lang="zh-CN" altLang="en-US"/>
          </a:p>
        </p:txBody>
      </p:sp>
    </p:spTree>
    <p:extLst>
      <p:ext uri="{BB962C8B-B14F-4D97-AF65-F5344CB8AC3E}">
        <p14:creationId xmlns:p14="http://schemas.microsoft.com/office/powerpoint/2010/main" val="160799195"/>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79"/>
            <a:ext cx="6057900" cy="4388644"/>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3500D55D-83AD-4ED4-BBA2-A707FCAFF959}" type="datetimeFigureOut">
              <a:rPr lang="zh-CN" altLang="en-US"/>
              <a:pPr>
                <a:defRPr/>
              </a:pPr>
              <a:t>2018/6/25</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736C447D-74B3-4F8C-9724-A489D4088D44}" type="slidenum">
              <a:rPr lang="zh-CN" altLang="en-US"/>
              <a:pPr>
                <a:defRPr/>
              </a:pPr>
              <a:t>‹#›</a:t>
            </a:fld>
            <a:endParaRPr lang="zh-CN" altLang="en-US"/>
          </a:p>
        </p:txBody>
      </p:sp>
    </p:spTree>
    <p:extLst>
      <p:ext uri="{BB962C8B-B14F-4D97-AF65-F5344CB8AC3E}">
        <p14:creationId xmlns:p14="http://schemas.microsoft.com/office/powerpoint/2010/main" val="15185093"/>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zh-CN" altLang="en-US" smtClean="0"/>
              <a:t>单击此处编辑母版副标题样式</a:t>
            </a:r>
            <a:endParaRPr lang="zh-CN" altLang="en-US"/>
          </a:p>
        </p:txBody>
      </p:sp>
      <p:sp>
        <p:nvSpPr>
          <p:cNvPr id="4" name="日期占位符 4"/>
          <p:cNvSpPr>
            <a:spLocks noGrp="1" noChangeArrowheads="1"/>
          </p:cNvSpPr>
          <p:nvPr>
            <p:ph type="dt" sz="half" idx="10"/>
          </p:nvPr>
        </p:nvSpPr>
        <p:spPr>
          <a:ln/>
        </p:spPr>
        <p:txBody>
          <a:bodyPr/>
          <a:lstStyle>
            <a:lvl1pPr>
              <a:defRPr/>
            </a:lvl1pPr>
          </a:lstStyle>
          <a:p>
            <a:pPr>
              <a:defRPr/>
            </a:pPr>
            <a:fld id="{0F1F98A5-05E2-40A1-9132-B6E0369DFE90}" type="datetimeFigureOut">
              <a:rPr lang="zh-CN" altLang="en-US"/>
              <a:pPr>
                <a:defRPr/>
              </a:pPr>
              <a:t>2018/6/25</a:t>
            </a:fld>
            <a:endParaRPr lang="zh-CN" altLang="en-US"/>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4DF1576B-BF4D-42C3-B49E-6DA567FB3155}" type="slidenum">
              <a:rPr lang="zh-CN" altLang="en-US"/>
              <a:pPr>
                <a:defRPr/>
              </a:pPr>
              <a:t>‹#›</a:t>
            </a:fld>
            <a:endParaRPr lang="zh-CN" altLang="en-US"/>
          </a:p>
        </p:txBody>
      </p:sp>
    </p:spTree>
    <p:extLst>
      <p:ext uri="{BB962C8B-B14F-4D97-AF65-F5344CB8AC3E}">
        <p14:creationId xmlns:p14="http://schemas.microsoft.com/office/powerpoint/2010/main" val="3028345275"/>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4"/>
          <p:cNvSpPr>
            <a:spLocks noGrp="1" noChangeArrowheads="1"/>
          </p:cNvSpPr>
          <p:nvPr>
            <p:ph type="dt" sz="half" idx="10"/>
          </p:nvPr>
        </p:nvSpPr>
        <p:spPr>
          <a:ln/>
        </p:spPr>
        <p:txBody>
          <a:bodyPr/>
          <a:lstStyle>
            <a:lvl1pPr>
              <a:defRPr/>
            </a:lvl1pPr>
          </a:lstStyle>
          <a:p>
            <a:pPr>
              <a:defRPr/>
            </a:pPr>
            <a:fld id="{7DC4201D-5804-489F-8074-0D6D796FFBBA}" type="datetimeFigureOut">
              <a:rPr lang="zh-CN" altLang="en-US"/>
              <a:pPr>
                <a:defRPr/>
              </a:pPr>
              <a:t>2018/6/25</a:t>
            </a:fld>
            <a:endParaRPr lang="zh-CN" altLang="en-US"/>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32E34240-5556-46D2-A3CC-44A8D416AE9F}" type="slidenum">
              <a:rPr lang="zh-CN" altLang="en-US"/>
              <a:pPr>
                <a:defRPr/>
              </a:pPr>
              <a:t>‹#›</a:t>
            </a:fld>
            <a:endParaRPr lang="zh-CN" altLang="en-US"/>
          </a:p>
        </p:txBody>
      </p:sp>
    </p:spTree>
    <p:extLst>
      <p:ext uri="{BB962C8B-B14F-4D97-AF65-F5344CB8AC3E}">
        <p14:creationId xmlns:p14="http://schemas.microsoft.com/office/powerpoint/2010/main" val="550387573"/>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710" y="3305176"/>
            <a:ext cx="7772400" cy="1021556"/>
          </a:xfrm>
        </p:spPr>
        <p:txBody>
          <a:bodyPr anchor="t"/>
          <a:lstStyle>
            <a:lvl1pPr algn="l">
              <a:defRPr sz="3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710" y="2180035"/>
            <a:ext cx="7772400" cy="1125140"/>
          </a:xfrm>
        </p:spPr>
        <p:txBody>
          <a:bodyPr anchor="b"/>
          <a:lstStyle>
            <a:lvl1pPr marL="0" indent="0">
              <a:buNone/>
              <a:defRPr sz="1500"/>
            </a:lvl1pPr>
            <a:lvl2pPr marL="342900" indent="0">
              <a:buNone/>
              <a:defRPr sz="1400"/>
            </a:lvl2pPr>
            <a:lvl3pPr marL="685800" indent="0">
              <a:buNone/>
              <a:defRPr sz="1200"/>
            </a:lvl3pPr>
            <a:lvl4pPr marL="1028700" indent="0">
              <a:buNone/>
              <a:defRPr sz="1100"/>
            </a:lvl4pPr>
            <a:lvl5pPr marL="1371600" indent="0">
              <a:buNone/>
              <a:defRPr sz="1100"/>
            </a:lvl5pPr>
            <a:lvl6pPr marL="1714500" indent="0">
              <a:buNone/>
              <a:defRPr sz="1100"/>
            </a:lvl6pPr>
            <a:lvl7pPr marL="2057400" indent="0">
              <a:buNone/>
              <a:defRPr sz="1100"/>
            </a:lvl7pPr>
            <a:lvl8pPr marL="2400300" indent="0">
              <a:buNone/>
              <a:defRPr sz="1100"/>
            </a:lvl8pPr>
            <a:lvl9pPr marL="2743200" indent="0">
              <a:buNone/>
              <a:defRPr sz="1100"/>
            </a:lvl9pPr>
          </a:lstStyle>
          <a:p>
            <a:pPr lvl="0"/>
            <a:r>
              <a:rPr lang="zh-CN" altLang="en-US" smtClean="0"/>
              <a:t>单击此处编辑母版文本样式</a:t>
            </a:r>
          </a:p>
        </p:txBody>
      </p:sp>
      <p:sp>
        <p:nvSpPr>
          <p:cNvPr id="4" name="日期占位符 4"/>
          <p:cNvSpPr>
            <a:spLocks noGrp="1" noChangeArrowheads="1"/>
          </p:cNvSpPr>
          <p:nvPr>
            <p:ph type="dt" sz="half" idx="10"/>
          </p:nvPr>
        </p:nvSpPr>
        <p:spPr>
          <a:ln/>
        </p:spPr>
        <p:txBody>
          <a:bodyPr/>
          <a:lstStyle>
            <a:lvl1pPr>
              <a:defRPr/>
            </a:lvl1pPr>
          </a:lstStyle>
          <a:p>
            <a:pPr>
              <a:defRPr/>
            </a:pPr>
            <a:fld id="{FD0077FD-27E9-4CE1-97BB-7BA6671027EC}" type="datetimeFigureOut">
              <a:rPr lang="zh-CN" altLang="en-US"/>
              <a:pPr>
                <a:defRPr/>
              </a:pPr>
              <a:t>2018/6/25</a:t>
            </a:fld>
            <a:endParaRPr lang="zh-CN" altLang="en-US"/>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4B299839-352E-44A5-B8B5-74A49271841A}" type="slidenum">
              <a:rPr lang="zh-CN" altLang="en-US"/>
              <a:pPr>
                <a:defRPr/>
              </a:pPr>
              <a:t>‹#›</a:t>
            </a:fld>
            <a:endParaRPr lang="zh-CN" altLang="en-US"/>
          </a:p>
        </p:txBody>
      </p:sp>
    </p:spTree>
    <p:extLst>
      <p:ext uri="{BB962C8B-B14F-4D97-AF65-F5344CB8AC3E}">
        <p14:creationId xmlns:p14="http://schemas.microsoft.com/office/powerpoint/2010/main" val="189350618"/>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1"/>
            <a:ext cx="40576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29150" y="1200151"/>
            <a:ext cx="40576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noChangeArrowheads="1"/>
          </p:cNvSpPr>
          <p:nvPr>
            <p:ph type="dt" sz="half" idx="10"/>
          </p:nvPr>
        </p:nvSpPr>
        <p:spPr>
          <a:ln/>
        </p:spPr>
        <p:txBody>
          <a:bodyPr/>
          <a:lstStyle>
            <a:lvl1pPr>
              <a:defRPr/>
            </a:lvl1pPr>
          </a:lstStyle>
          <a:p>
            <a:pPr>
              <a:defRPr/>
            </a:pPr>
            <a:fld id="{54B6720D-6340-467E-B95F-93BE65DC28C1}" type="datetimeFigureOut">
              <a:rPr lang="zh-CN" altLang="en-US"/>
              <a:pPr>
                <a:defRPr/>
              </a:pPr>
              <a:t>2018/6/25</a:t>
            </a:fld>
            <a:endParaRPr lang="zh-CN" altLang="en-US"/>
          </a:p>
        </p:txBody>
      </p:sp>
      <p:sp>
        <p:nvSpPr>
          <p:cNvPr id="6"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6"/>
          <p:cNvSpPr>
            <a:spLocks noGrp="1" noChangeArrowheads="1"/>
          </p:cNvSpPr>
          <p:nvPr>
            <p:ph type="sldNum" sz="quarter" idx="12"/>
          </p:nvPr>
        </p:nvSpPr>
        <p:spPr>
          <a:ln/>
        </p:spPr>
        <p:txBody>
          <a:bodyPr/>
          <a:lstStyle>
            <a:lvl1pPr>
              <a:defRPr/>
            </a:lvl1pPr>
          </a:lstStyle>
          <a:p>
            <a:pPr>
              <a:defRPr/>
            </a:pPr>
            <a:fld id="{44CC7306-09DB-4EB1-90BC-0E698C4B4FF3}" type="slidenum">
              <a:rPr lang="zh-CN" altLang="en-US"/>
              <a:pPr>
                <a:defRPr/>
              </a:pPr>
              <a:t>‹#›</a:t>
            </a:fld>
            <a:endParaRPr lang="zh-CN" altLang="en-US"/>
          </a:p>
        </p:txBody>
      </p:sp>
    </p:spTree>
    <p:extLst>
      <p:ext uri="{BB962C8B-B14F-4D97-AF65-F5344CB8AC3E}">
        <p14:creationId xmlns:p14="http://schemas.microsoft.com/office/powerpoint/2010/main" val="2492628097"/>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39791"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39791"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4628" y="1151335"/>
            <a:ext cx="4042172"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内容占位符 5"/>
          <p:cNvSpPr>
            <a:spLocks noGrp="1"/>
          </p:cNvSpPr>
          <p:nvPr>
            <p:ph sz="quarter" idx="4"/>
          </p:nvPr>
        </p:nvSpPr>
        <p:spPr>
          <a:xfrm>
            <a:off x="4644628" y="1631156"/>
            <a:ext cx="4042172"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4"/>
          <p:cNvSpPr>
            <a:spLocks noGrp="1" noChangeArrowheads="1"/>
          </p:cNvSpPr>
          <p:nvPr>
            <p:ph type="dt" sz="half" idx="10"/>
          </p:nvPr>
        </p:nvSpPr>
        <p:spPr>
          <a:ln/>
        </p:spPr>
        <p:txBody>
          <a:bodyPr/>
          <a:lstStyle>
            <a:lvl1pPr>
              <a:defRPr/>
            </a:lvl1pPr>
          </a:lstStyle>
          <a:p>
            <a:pPr>
              <a:defRPr/>
            </a:pPr>
            <a:fld id="{11EE62DA-05BF-4B89-8C14-C0EE6C292343}" type="datetimeFigureOut">
              <a:rPr lang="zh-CN" altLang="en-US"/>
              <a:pPr>
                <a:defRPr/>
              </a:pPr>
              <a:t>2018/6/25</a:t>
            </a:fld>
            <a:endParaRPr lang="zh-CN" altLang="en-US"/>
          </a:p>
        </p:txBody>
      </p:sp>
      <p:sp>
        <p:nvSpPr>
          <p:cNvPr id="8"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6"/>
          <p:cNvSpPr>
            <a:spLocks noGrp="1" noChangeArrowheads="1"/>
          </p:cNvSpPr>
          <p:nvPr>
            <p:ph type="sldNum" sz="quarter" idx="12"/>
          </p:nvPr>
        </p:nvSpPr>
        <p:spPr>
          <a:ln/>
        </p:spPr>
        <p:txBody>
          <a:bodyPr/>
          <a:lstStyle>
            <a:lvl1pPr>
              <a:defRPr/>
            </a:lvl1pPr>
          </a:lstStyle>
          <a:p>
            <a:pPr>
              <a:defRPr/>
            </a:pPr>
            <a:fld id="{91DCBA75-B9E3-4D96-8E6A-63D542ACBA70}" type="slidenum">
              <a:rPr lang="zh-CN" altLang="en-US"/>
              <a:pPr>
                <a:defRPr/>
              </a:pPr>
              <a:t>‹#›</a:t>
            </a:fld>
            <a:endParaRPr lang="zh-CN" altLang="en-US"/>
          </a:p>
        </p:txBody>
      </p:sp>
    </p:spTree>
    <p:extLst>
      <p:ext uri="{BB962C8B-B14F-4D97-AF65-F5344CB8AC3E}">
        <p14:creationId xmlns:p14="http://schemas.microsoft.com/office/powerpoint/2010/main" val="695097873"/>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4"/>
          <p:cNvSpPr>
            <a:spLocks noGrp="1" noChangeArrowheads="1"/>
          </p:cNvSpPr>
          <p:nvPr>
            <p:ph type="dt" sz="half" idx="10"/>
          </p:nvPr>
        </p:nvSpPr>
        <p:spPr>
          <a:ln/>
        </p:spPr>
        <p:txBody>
          <a:bodyPr/>
          <a:lstStyle>
            <a:lvl1pPr>
              <a:defRPr/>
            </a:lvl1pPr>
          </a:lstStyle>
          <a:p>
            <a:pPr>
              <a:defRPr/>
            </a:pPr>
            <a:fld id="{E775DD74-744E-43C6-A541-58C6C3DC81CC}" type="datetimeFigureOut">
              <a:rPr lang="zh-CN" altLang="en-US"/>
              <a:pPr>
                <a:defRPr/>
              </a:pPr>
              <a:t>2018/6/25</a:t>
            </a:fld>
            <a:endParaRPr lang="zh-CN" altLang="en-US"/>
          </a:p>
        </p:txBody>
      </p:sp>
      <p:sp>
        <p:nvSpPr>
          <p:cNvPr id="4"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6"/>
          <p:cNvSpPr>
            <a:spLocks noGrp="1" noChangeArrowheads="1"/>
          </p:cNvSpPr>
          <p:nvPr>
            <p:ph type="sldNum" sz="quarter" idx="12"/>
          </p:nvPr>
        </p:nvSpPr>
        <p:spPr>
          <a:ln/>
        </p:spPr>
        <p:txBody>
          <a:bodyPr/>
          <a:lstStyle>
            <a:lvl1pPr>
              <a:defRPr/>
            </a:lvl1pPr>
          </a:lstStyle>
          <a:p>
            <a:pPr>
              <a:defRPr/>
            </a:pPr>
            <a:fld id="{C6CB02D4-37F2-4C24-BB0B-61100EB5C1CD}" type="slidenum">
              <a:rPr lang="zh-CN" altLang="en-US"/>
              <a:pPr>
                <a:defRPr/>
              </a:pPr>
              <a:t>‹#›</a:t>
            </a:fld>
            <a:endParaRPr lang="zh-CN" altLang="en-US"/>
          </a:p>
        </p:txBody>
      </p:sp>
    </p:spTree>
    <p:extLst>
      <p:ext uri="{BB962C8B-B14F-4D97-AF65-F5344CB8AC3E}">
        <p14:creationId xmlns:p14="http://schemas.microsoft.com/office/powerpoint/2010/main" val="505037735"/>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4"/>
          <p:cNvSpPr>
            <a:spLocks noGrp="1" noChangeArrowheads="1"/>
          </p:cNvSpPr>
          <p:nvPr>
            <p:ph type="dt" sz="half" idx="10"/>
          </p:nvPr>
        </p:nvSpPr>
        <p:spPr>
          <a:ln/>
        </p:spPr>
        <p:txBody>
          <a:bodyPr/>
          <a:lstStyle>
            <a:lvl1pPr>
              <a:defRPr/>
            </a:lvl1pPr>
          </a:lstStyle>
          <a:p>
            <a:pPr>
              <a:defRPr/>
            </a:pPr>
            <a:fld id="{50C16F4C-6066-4C56-8108-1F55B74A9713}" type="datetimeFigureOut">
              <a:rPr lang="zh-CN" altLang="en-US"/>
              <a:pPr>
                <a:defRPr/>
              </a:pPr>
              <a:t>2018/6/25</a:t>
            </a:fld>
            <a:endParaRPr lang="zh-CN" altLang="en-US"/>
          </a:p>
        </p:txBody>
      </p:sp>
      <p:sp>
        <p:nvSpPr>
          <p:cNvPr id="3"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6"/>
          <p:cNvSpPr>
            <a:spLocks noGrp="1" noChangeArrowheads="1"/>
          </p:cNvSpPr>
          <p:nvPr>
            <p:ph type="sldNum" sz="quarter" idx="12"/>
          </p:nvPr>
        </p:nvSpPr>
        <p:spPr>
          <a:ln/>
        </p:spPr>
        <p:txBody>
          <a:bodyPr/>
          <a:lstStyle>
            <a:lvl1pPr>
              <a:defRPr/>
            </a:lvl1pPr>
          </a:lstStyle>
          <a:p>
            <a:pPr>
              <a:defRPr/>
            </a:pPr>
            <a:fld id="{79F550EC-513E-45B1-A40E-050892730827}" type="slidenum">
              <a:rPr lang="zh-CN" altLang="en-US"/>
              <a:pPr>
                <a:defRPr/>
              </a:pPr>
              <a:t>‹#›</a:t>
            </a:fld>
            <a:endParaRPr lang="zh-CN" altLang="en-US"/>
          </a:p>
        </p:txBody>
      </p:sp>
    </p:spTree>
    <p:extLst>
      <p:ext uri="{BB962C8B-B14F-4D97-AF65-F5344CB8AC3E}">
        <p14:creationId xmlns:p14="http://schemas.microsoft.com/office/powerpoint/2010/main" val="411341900"/>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7"/>
            <a:ext cx="3008710" cy="871538"/>
          </a:xfrm>
        </p:spPr>
        <p:txBody>
          <a:bodyPr anchor="b"/>
          <a:lstStyle>
            <a:lvl1pPr algn="l">
              <a:defRPr sz="15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448" y="204788"/>
            <a:ext cx="5111353"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076326"/>
            <a:ext cx="3008710" cy="351829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smtClean="0"/>
              <a:t>单击此处编辑母版文本样式</a:t>
            </a:r>
          </a:p>
        </p:txBody>
      </p:sp>
      <p:sp>
        <p:nvSpPr>
          <p:cNvPr id="5" name="日期占位符 4"/>
          <p:cNvSpPr>
            <a:spLocks noGrp="1" noChangeArrowheads="1"/>
          </p:cNvSpPr>
          <p:nvPr>
            <p:ph type="dt" sz="half" idx="10"/>
          </p:nvPr>
        </p:nvSpPr>
        <p:spPr>
          <a:ln/>
        </p:spPr>
        <p:txBody>
          <a:bodyPr/>
          <a:lstStyle>
            <a:lvl1pPr>
              <a:defRPr/>
            </a:lvl1pPr>
          </a:lstStyle>
          <a:p>
            <a:pPr>
              <a:defRPr/>
            </a:pPr>
            <a:fld id="{76C1107E-7834-4249-8A20-A8771CEC4E73}" type="datetimeFigureOut">
              <a:rPr lang="zh-CN" altLang="en-US"/>
              <a:pPr>
                <a:defRPr/>
              </a:pPr>
              <a:t>2018/6/25</a:t>
            </a:fld>
            <a:endParaRPr lang="zh-CN" altLang="en-US"/>
          </a:p>
        </p:txBody>
      </p:sp>
      <p:sp>
        <p:nvSpPr>
          <p:cNvPr id="6"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6"/>
          <p:cNvSpPr>
            <a:spLocks noGrp="1" noChangeArrowheads="1"/>
          </p:cNvSpPr>
          <p:nvPr>
            <p:ph type="sldNum" sz="quarter" idx="12"/>
          </p:nvPr>
        </p:nvSpPr>
        <p:spPr>
          <a:ln/>
        </p:spPr>
        <p:txBody>
          <a:bodyPr/>
          <a:lstStyle>
            <a:lvl1pPr>
              <a:defRPr/>
            </a:lvl1pPr>
          </a:lstStyle>
          <a:p>
            <a:pPr>
              <a:defRPr/>
            </a:pPr>
            <a:fld id="{1FAB6441-C611-4752-BB72-CDC1DAD89AAB}" type="slidenum">
              <a:rPr lang="zh-CN" altLang="en-US"/>
              <a:pPr>
                <a:defRPr/>
              </a:pPr>
              <a:t>‹#›</a:t>
            </a:fld>
            <a:endParaRPr lang="zh-CN" altLang="en-US"/>
          </a:p>
        </p:txBody>
      </p:sp>
    </p:spTree>
    <p:extLst>
      <p:ext uri="{BB962C8B-B14F-4D97-AF65-F5344CB8AC3E}">
        <p14:creationId xmlns:p14="http://schemas.microsoft.com/office/powerpoint/2010/main" val="2878116632"/>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1891" y="3600450"/>
            <a:ext cx="5486400" cy="425054"/>
          </a:xfrm>
        </p:spPr>
        <p:txBody>
          <a:bodyPr anchor="b"/>
          <a:lstStyle>
            <a:lvl1pPr algn="l">
              <a:defRPr sz="15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1891"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zh-CN" altLang="en-US" noProof="0" smtClean="0"/>
          </a:p>
        </p:txBody>
      </p:sp>
      <p:sp>
        <p:nvSpPr>
          <p:cNvPr id="4" name="文本占位符 3"/>
          <p:cNvSpPr>
            <a:spLocks noGrp="1"/>
          </p:cNvSpPr>
          <p:nvPr>
            <p:ph type="body" sz="half" idx="2"/>
          </p:nvPr>
        </p:nvSpPr>
        <p:spPr>
          <a:xfrm>
            <a:off x="1791891" y="4025503"/>
            <a:ext cx="5486400" cy="60364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smtClean="0"/>
              <a:t>单击此处编辑母版文本样式</a:t>
            </a:r>
          </a:p>
        </p:txBody>
      </p:sp>
      <p:sp>
        <p:nvSpPr>
          <p:cNvPr id="5" name="日期占位符 4"/>
          <p:cNvSpPr>
            <a:spLocks noGrp="1" noChangeArrowheads="1"/>
          </p:cNvSpPr>
          <p:nvPr>
            <p:ph type="dt" sz="half" idx="10"/>
          </p:nvPr>
        </p:nvSpPr>
        <p:spPr>
          <a:ln/>
        </p:spPr>
        <p:txBody>
          <a:bodyPr/>
          <a:lstStyle>
            <a:lvl1pPr>
              <a:defRPr/>
            </a:lvl1pPr>
          </a:lstStyle>
          <a:p>
            <a:pPr>
              <a:defRPr/>
            </a:pPr>
            <a:fld id="{CEDEEEAF-D4B5-41C1-AA5B-F545B44AFEDE}" type="datetimeFigureOut">
              <a:rPr lang="zh-CN" altLang="en-US"/>
              <a:pPr>
                <a:defRPr/>
              </a:pPr>
              <a:t>2018/6/25</a:t>
            </a:fld>
            <a:endParaRPr lang="zh-CN" altLang="en-US"/>
          </a:p>
        </p:txBody>
      </p:sp>
      <p:sp>
        <p:nvSpPr>
          <p:cNvPr id="6"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6"/>
          <p:cNvSpPr>
            <a:spLocks noGrp="1" noChangeArrowheads="1"/>
          </p:cNvSpPr>
          <p:nvPr>
            <p:ph type="sldNum" sz="quarter" idx="12"/>
          </p:nvPr>
        </p:nvSpPr>
        <p:spPr>
          <a:ln/>
        </p:spPr>
        <p:txBody>
          <a:bodyPr/>
          <a:lstStyle>
            <a:lvl1pPr>
              <a:defRPr/>
            </a:lvl1pPr>
          </a:lstStyle>
          <a:p>
            <a:pPr>
              <a:defRPr/>
            </a:pPr>
            <a:fld id="{BC630A42-30E9-4516-8E3B-4F2D6BC492D9}" type="slidenum">
              <a:rPr lang="zh-CN" altLang="en-US"/>
              <a:pPr>
                <a:defRPr/>
              </a:pPr>
              <a:t>‹#›</a:t>
            </a:fld>
            <a:endParaRPr lang="zh-CN" altLang="en-US"/>
          </a:p>
        </p:txBody>
      </p:sp>
    </p:spTree>
    <p:extLst>
      <p:ext uri="{BB962C8B-B14F-4D97-AF65-F5344CB8AC3E}">
        <p14:creationId xmlns:p14="http://schemas.microsoft.com/office/powerpoint/2010/main" val="960801220"/>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4"/>
          <p:cNvSpPr>
            <a:spLocks noGrp="1" noChangeArrowheads="1"/>
          </p:cNvSpPr>
          <p:nvPr>
            <p:ph type="dt" sz="half" idx="10"/>
          </p:nvPr>
        </p:nvSpPr>
        <p:spPr>
          <a:ln/>
        </p:spPr>
        <p:txBody>
          <a:bodyPr/>
          <a:lstStyle>
            <a:lvl1pPr>
              <a:defRPr/>
            </a:lvl1pPr>
          </a:lstStyle>
          <a:p>
            <a:pPr>
              <a:defRPr/>
            </a:pPr>
            <a:fld id="{58D71282-A39B-4993-9675-B89BF27541F2}" type="datetimeFigureOut">
              <a:rPr lang="zh-CN" altLang="en-US"/>
              <a:pPr>
                <a:defRPr/>
              </a:pPr>
              <a:t>2018/6/25</a:t>
            </a:fld>
            <a:endParaRPr lang="zh-CN" altLang="en-US"/>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A585418B-240F-4715-8BF4-5FA2B6E767AE}" type="slidenum">
              <a:rPr lang="zh-CN" altLang="en-US"/>
              <a:pPr>
                <a:defRPr/>
              </a:pPr>
              <a:t>‹#›</a:t>
            </a:fld>
            <a:endParaRPr lang="zh-CN" altLang="en-US"/>
          </a:p>
        </p:txBody>
      </p:sp>
    </p:spTree>
    <p:extLst>
      <p:ext uri="{BB962C8B-B14F-4D97-AF65-F5344CB8AC3E}">
        <p14:creationId xmlns:p14="http://schemas.microsoft.com/office/powerpoint/2010/main" val="3447264809"/>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79"/>
            <a:ext cx="6057900" cy="4388644"/>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4"/>
          <p:cNvSpPr>
            <a:spLocks noGrp="1" noChangeArrowheads="1"/>
          </p:cNvSpPr>
          <p:nvPr>
            <p:ph type="dt" sz="half" idx="10"/>
          </p:nvPr>
        </p:nvSpPr>
        <p:spPr>
          <a:ln/>
        </p:spPr>
        <p:txBody>
          <a:bodyPr/>
          <a:lstStyle>
            <a:lvl1pPr>
              <a:defRPr/>
            </a:lvl1pPr>
          </a:lstStyle>
          <a:p>
            <a:pPr>
              <a:defRPr/>
            </a:pPr>
            <a:fld id="{6744F805-C595-4156-B661-2C2C127F9586}" type="datetimeFigureOut">
              <a:rPr lang="zh-CN" altLang="en-US"/>
              <a:pPr>
                <a:defRPr/>
              </a:pPr>
              <a:t>2018/6/25</a:t>
            </a:fld>
            <a:endParaRPr lang="zh-CN" altLang="en-US"/>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253C61A2-3F29-4FAA-9506-902950EAE2BE}" type="slidenum">
              <a:rPr lang="zh-CN" altLang="en-US"/>
              <a:pPr>
                <a:defRPr/>
              </a:pPr>
              <a:t>‹#›</a:t>
            </a:fld>
            <a:endParaRPr lang="zh-CN" altLang="en-US"/>
          </a:p>
        </p:txBody>
      </p:sp>
    </p:spTree>
    <p:extLst>
      <p:ext uri="{BB962C8B-B14F-4D97-AF65-F5344CB8AC3E}">
        <p14:creationId xmlns:p14="http://schemas.microsoft.com/office/powerpoint/2010/main" val="1993458766"/>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zh-CN" altLang="en-US" smtClean="0"/>
              <a:t>单击此处编辑母版副标题样式</a:t>
            </a:r>
            <a:endParaRPr lang="zh-CN" altLang="en-US"/>
          </a:p>
        </p:txBody>
      </p:sp>
      <p:sp>
        <p:nvSpPr>
          <p:cNvPr id="4" name="日期占位符 6"/>
          <p:cNvSpPr>
            <a:spLocks noGrp="1" noChangeArrowheads="1"/>
          </p:cNvSpPr>
          <p:nvPr>
            <p:ph type="dt" sz="half" idx="10"/>
          </p:nvPr>
        </p:nvSpPr>
        <p:spPr>
          <a:ln/>
        </p:spPr>
        <p:txBody>
          <a:bodyPr/>
          <a:lstStyle>
            <a:lvl1pPr>
              <a:defRPr/>
            </a:lvl1pPr>
          </a:lstStyle>
          <a:p>
            <a:pPr>
              <a:defRPr/>
            </a:pPr>
            <a:fld id="{2E038373-4D17-4125-A153-75DB58106826}" type="datetimeFigureOut">
              <a:rPr lang="zh-CN" altLang="en-US"/>
              <a:pPr>
                <a:defRPr/>
              </a:pPr>
              <a:t>2018/6/25</a:t>
            </a:fld>
            <a:endParaRPr lang="zh-CN" altLang="en-US"/>
          </a:p>
        </p:txBody>
      </p:sp>
      <p:sp>
        <p:nvSpPr>
          <p:cNvPr id="5" name="页脚占位符 7"/>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8"/>
          <p:cNvSpPr>
            <a:spLocks noGrp="1" noChangeArrowheads="1"/>
          </p:cNvSpPr>
          <p:nvPr>
            <p:ph type="sldNum" sz="quarter" idx="12"/>
          </p:nvPr>
        </p:nvSpPr>
        <p:spPr>
          <a:ln/>
        </p:spPr>
        <p:txBody>
          <a:bodyPr/>
          <a:lstStyle>
            <a:lvl1pPr>
              <a:defRPr/>
            </a:lvl1pPr>
          </a:lstStyle>
          <a:p>
            <a:pPr>
              <a:defRPr/>
            </a:pPr>
            <a:fld id="{79B181B0-B614-40F0-A245-1DA47D32D169}" type="slidenum">
              <a:rPr lang="zh-CN" altLang="en-US"/>
              <a:pPr>
                <a:defRPr/>
              </a:pPr>
              <a:t>‹#›</a:t>
            </a:fld>
            <a:endParaRPr lang="zh-CN" altLang="en-US"/>
          </a:p>
        </p:txBody>
      </p:sp>
    </p:spTree>
    <p:extLst>
      <p:ext uri="{BB962C8B-B14F-4D97-AF65-F5344CB8AC3E}">
        <p14:creationId xmlns:p14="http://schemas.microsoft.com/office/powerpoint/2010/main" val="3187810950"/>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6"/>
          <p:cNvSpPr>
            <a:spLocks noGrp="1" noChangeArrowheads="1"/>
          </p:cNvSpPr>
          <p:nvPr>
            <p:ph type="dt" sz="half" idx="10"/>
          </p:nvPr>
        </p:nvSpPr>
        <p:spPr>
          <a:ln/>
        </p:spPr>
        <p:txBody>
          <a:bodyPr/>
          <a:lstStyle>
            <a:lvl1pPr>
              <a:defRPr/>
            </a:lvl1pPr>
          </a:lstStyle>
          <a:p>
            <a:pPr>
              <a:defRPr/>
            </a:pPr>
            <a:fld id="{E7696808-FB36-4EBA-8D36-87151E0A6B3F}" type="datetimeFigureOut">
              <a:rPr lang="zh-CN" altLang="en-US"/>
              <a:pPr>
                <a:defRPr/>
              </a:pPr>
              <a:t>2018/6/25</a:t>
            </a:fld>
            <a:endParaRPr lang="zh-CN" altLang="en-US"/>
          </a:p>
        </p:txBody>
      </p:sp>
      <p:sp>
        <p:nvSpPr>
          <p:cNvPr id="5" name="页脚占位符 7"/>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8"/>
          <p:cNvSpPr>
            <a:spLocks noGrp="1" noChangeArrowheads="1"/>
          </p:cNvSpPr>
          <p:nvPr>
            <p:ph type="sldNum" sz="quarter" idx="12"/>
          </p:nvPr>
        </p:nvSpPr>
        <p:spPr>
          <a:ln/>
        </p:spPr>
        <p:txBody>
          <a:bodyPr/>
          <a:lstStyle>
            <a:lvl1pPr>
              <a:defRPr/>
            </a:lvl1pPr>
          </a:lstStyle>
          <a:p>
            <a:pPr>
              <a:defRPr/>
            </a:pPr>
            <a:fld id="{F7939572-AEFC-458A-A601-BA6A9B8D95FB}" type="slidenum">
              <a:rPr lang="zh-CN" altLang="en-US"/>
              <a:pPr>
                <a:defRPr/>
              </a:pPr>
              <a:t>‹#›</a:t>
            </a:fld>
            <a:endParaRPr lang="zh-CN" altLang="en-US"/>
          </a:p>
        </p:txBody>
      </p:sp>
    </p:spTree>
    <p:extLst>
      <p:ext uri="{BB962C8B-B14F-4D97-AF65-F5344CB8AC3E}">
        <p14:creationId xmlns:p14="http://schemas.microsoft.com/office/powerpoint/2010/main" val="1083889299"/>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710" y="3305176"/>
            <a:ext cx="7772400" cy="1021556"/>
          </a:xfrm>
        </p:spPr>
        <p:txBody>
          <a:bodyPr anchor="t"/>
          <a:lstStyle>
            <a:lvl1pPr algn="l">
              <a:defRPr sz="3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710" y="2180035"/>
            <a:ext cx="7772400" cy="1125140"/>
          </a:xfrm>
        </p:spPr>
        <p:txBody>
          <a:bodyPr anchor="b"/>
          <a:lstStyle>
            <a:lvl1pPr marL="0" indent="0">
              <a:buNone/>
              <a:defRPr sz="1500"/>
            </a:lvl1pPr>
            <a:lvl2pPr marL="342900" indent="0">
              <a:buNone/>
              <a:defRPr sz="1400"/>
            </a:lvl2pPr>
            <a:lvl3pPr marL="685800" indent="0">
              <a:buNone/>
              <a:defRPr sz="1200"/>
            </a:lvl3pPr>
            <a:lvl4pPr marL="1028700" indent="0">
              <a:buNone/>
              <a:defRPr sz="1100"/>
            </a:lvl4pPr>
            <a:lvl5pPr marL="1371600" indent="0">
              <a:buNone/>
              <a:defRPr sz="1100"/>
            </a:lvl5pPr>
            <a:lvl6pPr marL="1714500" indent="0">
              <a:buNone/>
              <a:defRPr sz="1100"/>
            </a:lvl6pPr>
            <a:lvl7pPr marL="2057400" indent="0">
              <a:buNone/>
              <a:defRPr sz="1100"/>
            </a:lvl7pPr>
            <a:lvl8pPr marL="2400300" indent="0">
              <a:buNone/>
              <a:defRPr sz="1100"/>
            </a:lvl8pPr>
            <a:lvl9pPr marL="2743200" indent="0">
              <a:buNone/>
              <a:defRPr sz="1100"/>
            </a:lvl9pPr>
          </a:lstStyle>
          <a:p>
            <a:pPr lvl="0"/>
            <a:r>
              <a:rPr lang="zh-CN" altLang="en-US" smtClean="0"/>
              <a:t>单击此处编辑母版文本样式</a:t>
            </a:r>
          </a:p>
        </p:txBody>
      </p:sp>
      <p:sp>
        <p:nvSpPr>
          <p:cNvPr id="4" name="日期占位符 6"/>
          <p:cNvSpPr>
            <a:spLocks noGrp="1" noChangeArrowheads="1"/>
          </p:cNvSpPr>
          <p:nvPr>
            <p:ph type="dt" sz="half" idx="10"/>
          </p:nvPr>
        </p:nvSpPr>
        <p:spPr>
          <a:ln/>
        </p:spPr>
        <p:txBody>
          <a:bodyPr/>
          <a:lstStyle>
            <a:lvl1pPr>
              <a:defRPr/>
            </a:lvl1pPr>
          </a:lstStyle>
          <a:p>
            <a:pPr>
              <a:defRPr/>
            </a:pPr>
            <a:fld id="{F5EDE0E8-1983-43CD-A810-2A7375669F7F}" type="datetimeFigureOut">
              <a:rPr lang="zh-CN" altLang="en-US"/>
              <a:pPr>
                <a:defRPr/>
              </a:pPr>
              <a:t>2018/6/25</a:t>
            </a:fld>
            <a:endParaRPr lang="zh-CN" altLang="en-US"/>
          </a:p>
        </p:txBody>
      </p:sp>
      <p:sp>
        <p:nvSpPr>
          <p:cNvPr id="5" name="页脚占位符 7"/>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8"/>
          <p:cNvSpPr>
            <a:spLocks noGrp="1" noChangeArrowheads="1"/>
          </p:cNvSpPr>
          <p:nvPr>
            <p:ph type="sldNum" sz="quarter" idx="12"/>
          </p:nvPr>
        </p:nvSpPr>
        <p:spPr>
          <a:ln/>
        </p:spPr>
        <p:txBody>
          <a:bodyPr/>
          <a:lstStyle>
            <a:lvl1pPr>
              <a:defRPr/>
            </a:lvl1pPr>
          </a:lstStyle>
          <a:p>
            <a:pPr>
              <a:defRPr/>
            </a:pPr>
            <a:fld id="{51E67450-27D8-4923-AE56-CE8171B0CC54}" type="slidenum">
              <a:rPr lang="zh-CN" altLang="en-US"/>
              <a:pPr>
                <a:defRPr/>
              </a:pPr>
              <a:t>‹#›</a:t>
            </a:fld>
            <a:endParaRPr lang="zh-CN" altLang="en-US"/>
          </a:p>
        </p:txBody>
      </p:sp>
    </p:spTree>
    <p:extLst>
      <p:ext uri="{BB962C8B-B14F-4D97-AF65-F5344CB8AC3E}">
        <p14:creationId xmlns:p14="http://schemas.microsoft.com/office/powerpoint/2010/main" val="409541031"/>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1"/>
            <a:ext cx="40576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29150" y="1200151"/>
            <a:ext cx="40576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6"/>
          <p:cNvSpPr>
            <a:spLocks noGrp="1" noChangeArrowheads="1"/>
          </p:cNvSpPr>
          <p:nvPr>
            <p:ph type="dt" sz="half" idx="10"/>
          </p:nvPr>
        </p:nvSpPr>
        <p:spPr>
          <a:ln/>
        </p:spPr>
        <p:txBody>
          <a:bodyPr/>
          <a:lstStyle>
            <a:lvl1pPr>
              <a:defRPr/>
            </a:lvl1pPr>
          </a:lstStyle>
          <a:p>
            <a:pPr>
              <a:defRPr/>
            </a:pPr>
            <a:fld id="{F14B9E68-9F2B-46FD-BEB4-A992D56CEDA1}" type="datetimeFigureOut">
              <a:rPr lang="zh-CN" altLang="en-US"/>
              <a:pPr>
                <a:defRPr/>
              </a:pPr>
              <a:t>2018/6/25</a:t>
            </a:fld>
            <a:endParaRPr lang="zh-CN" altLang="en-US"/>
          </a:p>
        </p:txBody>
      </p:sp>
      <p:sp>
        <p:nvSpPr>
          <p:cNvPr id="6" name="页脚占位符 7"/>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8"/>
          <p:cNvSpPr>
            <a:spLocks noGrp="1" noChangeArrowheads="1"/>
          </p:cNvSpPr>
          <p:nvPr>
            <p:ph type="sldNum" sz="quarter" idx="12"/>
          </p:nvPr>
        </p:nvSpPr>
        <p:spPr>
          <a:ln/>
        </p:spPr>
        <p:txBody>
          <a:bodyPr/>
          <a:lstStyle>
            <a:lvl1pPr>
              <a:defRPr/>
            </a:lvl1pPr>
          </a:lstStyle>
          <a:p>
            <a:pPr>
              <a:defRPr/>
            </a:pPr>
            <a:fld id="{2EEAFE65-218C-44C8-971D-4C6BDA66617E}" type="slidenum">
              <a:rPr lang="zh-CN" altLang="en-US"/>
              <a:pPr>
                <a:defRPr/>
              </a:pPr>
              <a:t>‹#›</a:t>
            </a:fld>
            <a:endParaRPr lang="zh-CN" altLang="en-US"/>
          </a:p>
        </p:txBody>
      </p:sp>
    </p:spTree>
    <p:extLst>
      <p:ext uri="{BB962C8B-B14F-4D97-AF65-F5344CB8AC3E}">
        <p14:creationId xmlns:p14="http://schemas.microsoft.com/office/powerpoint/2010/main" val="2352886572"/>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39791"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39791"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4628" y="1151335"/>
            <a:ext cx="4042172"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内容占位符 5"/>
          <p:cNvSpPr>
            <a:spLocks noGrp="1"/>
          </p:cNvSpPr>
          <p:nvPr>
            <p:ph sz="quarter" idx="4"/>
          </p:nvPr>
        </p:nvSpPr>
        <p:spPr>
          <a:xfrm>
            <a:off x="4644628" y="1631156"/>
            <a:ext cx="4042172"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noChangeArrowheads="1"/>
          </p:cNvSpPr>
          <p:nvPr>
            <p:ph type="dt" sz="half" idx="10"/>
          </p:nvPr>
        </p:nvSpPr>
        <p:spPr>
          <a:ln/>
        </p:spPr>
        <p:txBody>
          <a:bodyPr/>
          <a:lstStyle>
            <a:lvl1pPr>
              <a:defRPr/>
            </a:lvl1pPr>
          </a:lstStyle>
          <a:p>
            <a:pPr>
              <a:defRPr/>
            </a:pPr>
            <a:fld id="{EAB90307-7F42-4B81-B6F6-9F0DA122F7C7}" type="datetimeFigureOut">
              <a:rPr lang="zh-CN" altLang="en-US"/>
              <a:pPr>
                <a:defRPr/>
              </a:pPr>
              <a:t>2018/6/25</a:t>
            </a:fld>
            <a:endParaRPr lang="zh-CN" altLang="en-US"/>
          </a:p>
        </p:txBody>
      </p:sp>
      <p:sp>
        <p:nvSpPr>
          <p:cNvPr id="8" name="页脚占位符 7"/>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8"/>
          <p:cNvSpPr>
            <a:spLocks noGrp="1" noChangeArrowheads="1"/>
          </p:cNvSpPr>
          <p:nvPr>
            <p:ph type="sldNum" sz="quarter" idx="12"/>
          </p:nvPr>
        </p:nvSpPr>
        <p:spPr>
          <a:ln/>
        </p:spPr>
        <p:txBody>
          <a:bodyPr/>
          <a:lstStyle>
            <a:lvl1pPr>
              <a:defRPr/>
            </a:lvl1pPr>
          </a:lstStyle>
          <a:p>
            <a:pPr>
              <a:defRPr/>
            </a:pPr>
            <a:fld id="{10CA13A4-1530-46C8-A6A4-287F8DCA4E51}" type="slidenum">
              <a:rPr lang="zh-CN" altLang="en-US"/>
              <a:pPr>
                <a:defRPr/>
              </a:pPr>
              <a:t>‹#›</a:t>
            </a:fld>
            <a:endParaRPr lang="zh-CN" altLang="en-US"/>
          </a:p>
        </p:txBody>
      </p:sp>
    </p:spTree>
    <p:extLst>
      <p:ext uri="{BB962C8B-B14F-4D97-AF65-F5344CB8AC3E}">
        <p14:creationId xmlns:p14="http://schemas.microsoft.com/office/powerpoint/2010/main" val="479237283"/>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6"/>
          <p:cNvSpPr>
            <a:spLocks noGrp="1" noChangeArrowheads="1"/>
          </p:cNvSpPr>
          <p:nvPr>
            <p:ph type="dt" sz="half" idx="10"/>
          </p:nvPr>
        </p:nvSpPr>
        <p:spPr>
          <a:ln/>
        </p:spPr>
        <p:txBody>
          <a:bodyPr/>
          <a:lstStyle>
            <a:lvl1pPr>
              <a:defRPr/>
            </a:lvl1pPr>
          </a:lstStyle>
          <a:p>
            <a:pPr>
              <a:defRPr/>
            </a:pPr>
            <a:fld id="{06DE056A-FF48-41B0-A803-A598062AF77D}" type="datetimeFigureOut">
              <a:rPr lang="zh-CN" altLang="en-US"/>
              <a:pPr>
                <a:defRPr/>
              </a:pPr>
              <a:t>2018/6/25</a:t>
            </a:fld>
            <a:endParaRPr lang="zh-CN" altLang="en-US"/>
          </a:p>
        </p:txBody>
      </p:sp>
      <p:sp>
        <p:nvSpPr>
          <p:cNvPr id="4" name="页脚占位符 7"/>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8"/>
          <p:cNvSpPr>
            <a:spLocks noGrp="1" noChangeArrowheads="1"/>
          </p:cNvSpPr>
          <p:nvPr>
            <p:ph type="sldNum" sz="quarter" idx="12"/>
          </p:nvPr>
        </p:nvSpPr>
        <p:spPr>
          <a:ln/>
        </p:spPr>
        <p:txBody>
          <a:bodyPr/>
          <a:lstStyle>
            <a:lvl1pPr>
              <a:defRPr/>
            </a:lvl1pPr>
          </a:lstStyle>
          <a:p>
            <a:pPr>
              <a:defRPr/>
            </a:pPr>
            <a:fld id="{CF85757E-D1A0-4581-BEE6-9E3E2361F5B8}" type="slidenum">
              <a:rPr lang="zh-CN" altLang="en-US"/>
              <a:pPr>
                <a:defRPr/>
              </a:pPr>
              <a:t>‹#›</a:t>
            </a:fld>
            <a:endParaRPr lang="zh-CN" altLang="en-US"/>
          </a:p>
        </p:txBody>
      </p:sp>
    </p:spTree>
    <p:extLst>
      <p:ext uri="{BB962C8B-B14F-4D97-AF65-F5344CB8AC3E}">
        <p14:creationId xmlns:p14="http://schemas.microsoft.com/office/powerpoint/2010/main" val="2982569299"/>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6"/>
          <p:cNvSpPr>
            <a:spLocks noGrp="1" noChangeArrowheads="1"/>
          </p:cNvSpPr>
          <p:nvPr>
            <p:ph type="dt" sz="half" idx="10"/>
          </p:nvPr>
        </p:nvSpPr>
        <p:spPr>
          <a:ln/>
        </p:spPr>
        <p:txBody>
          <a:bodyPr/>
          <a:lstStyle>
            <a:lvl1pPr>
              <a:defRPr/>
            </a:lvl1pPr>
          </a:lstStyle>
          <a:p>
            <a:pPr>
              <a:defRPr/>
            </a:pPr>
            <a:fld id="{5F81C35E-E7D3-4469-947C-2425E5EE580C}" type="datetimeFigureOut">
              <a:rPr lang="zh-CN" altLang="en-US"/>
              <a:pPr>
                <a:defRPr/>
              </a:pPr>
              <a:t>2018/6/25</a:t>
            </a:fld>
            <a:endParaRPr lang="zh-CN" altLang="en-US"/>
          </a:p>
        </p:txBody>
      </p:sp>
      <p:sp>
        <p:nvSpPr>
          <p:cNvPr id="3" name="页脚占位符 7"/>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8"/>
          <p:cNvSpPr>
            <a:spLocks noGrp="1" noChangeArrowheads="1"/>
          </p:cNvSpPr>
          <p:nvPr>
            <p:ph type="sldNum" sz="quarter" idx="12"/>
          </p:nvPr>
        </p:nvSpPr>
        <p:spPr>
          <a:ln/>
        </p:spPr>
        <p:txBody>
          <a:bodyPr/>
          <a:lstStyle>
            <a:lvl1pPr>
              <a:defRPr/>
            </a:lvl1pPr>
          </a:lstStyle>
          <a:p>
            <a:pPr>
              <a:defRPr/>
            </a:pPr>
            <a:fld id="{FB1CA751-CCAC-4931-87F9-D7F5D3C10C69}" type="slidenum">
              <a:rPr lang="zh-CN" altLang="en-US"/>
              <a:pPr>
                <a:defRPr/>
              </a:pPr>
              <a:t>‹#›</a:t>
            </a:fld>
            <a:endParaRPr lang="zh-CN" altLang="en-US"/>
          </a:p>
        </p:txBody>
      </p:sp>
    </p:spTree>
    <p:extLst>
      <p:ext uri="{BB962C8B-B14F-4D97-AF65-F5344CB8AC3E}">
        <p14:creationId xmlns:p14="http://schemas.microsoft.com/office/powerpoint/2010/main" val="3721850630"/>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7"/>
            <a:ext cx="3008710" cy="871538"/>
          </a:xfrm>
        </p:spPr>
        <p:txBody>
          <a:bodyPr anchor="b"/>
          <a:lstStyle>
            <a:lvl1pPr algn="l">
              <a:defRPr sz="15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448" y="204788"/>
            <a:ext cx="5111353"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076326"/>
            <a:ext cx="3008710" cy="351829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smtClean="0"/>
              <a:t>单击此处编辑母版文本样式</a:t>
            </a:r>
          </a:p>
        </p:txBody>
      </p:sp>
      <p:sp>
        <p:nvSpPr>
          <p:cNvPr id="5" name="日期占位符 6"/>
          <p:cNvSpPr>
            <a:spLocks noGrp="1" noChangeArrowheads="1"/>
          </p:cNvSpPr>
          <p:nvPr>
            <p:ph type="dt" sz="half" idx="10"/>
          </p:nvPr>
        </p:nvSpPr>
        <p:spPr>
          <a:ln/>
        </p:spPr>
        <p:txBody>
          <a:bodyPr/>
          <a:lstStyle>
            <a:lvl1pPr>
              <a:defRPr/>
            </a:lvl1pPr>
          </a:lstStyle>
          <a:p>
            <a:pPr>
              <a:defRPr/>
            </a:pPr>
            <a:fld id="{0ED69449-315C-42C2-B188-11FBC31149B5}" type="datetimeFigureOut">
              <a:rPr lang="zh-CN" altLang="en-US"/>
              <a:pPr>
                <a:defRPr/>
              </a:pPr>
              <a:t>2018/6/25</a:t>
            </a:fld>
            <a:endParaRPr lang="zh-CN" altLang="en-US"/>
          </a:p>
        </p:txBody>
      </p:sp>
      <p:sp>
        <p:nvSpPr>
          <p:cNvPr id="6" name="页脚占位符 7"/>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8"/>
          <p:cNvSpPr>
            <a:spLocks noGrp="1" noChangeArrowheads="1"/>
          </p:cNvSpPr>
          <p:nvPr>
            <p:ph type="sldNum" sz="quarter" idx="12"/>
          </p:nvPr>
        </p:nvSpPr>
        <p:spPr>
          <a:ln/>
        </p:spPr>
        <p:txBody>
          <a:bodyPr/>
          <a:lstStyle>
            <a:lvl1pPr>
              <a:defRPr/>
            </a:lvl1pPr>
          </a:lstStyle>
          <a:p>
            <a:pPr>
              <a:defRPr/>
            </a:pPr>
            <a:fld id="{AFDB3E85-1BC6-4DBD-B167-70EF980489DD}" type="slidenum">
              <a:rPr lang="zh-CN" altLang="en-US"/>
              <a:pPr>
                <a:defRPr/>
              </a:pPr>
              <a:t>‹#›</a:t>
            </a:fld>
            <a:endParaRPr lang="zh-CN" altLang="en-US"/>
          </a:p>
        </p:txBody>
      </p:sp>
    </p:spTree>
    <p:extLst>
      <p:ext uri="{BB962C8B-B14F-4D97-AF65-F5344CB8AC3E}">
        <p14:creationId xmlns:p14="http://schemas.microsoft.com/office/powerpoint/2010/main" val="490162552"/>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1891" y="3600450"/>
            <a:ext cx="5486400" cy="425054"/>
          </a:xfrm>
        </p:spPr>
        <p:txBody>
          <a:bodyPr anchor="b"/>
          <a:lstStyle>
            <a:lvl1pPr algn="l">
              <a:defRPr sz="15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1891"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zh-CN" altLang="en-US" noProof="0" smtClean="0"/>
          </a:p>
        </p:txBody>
      </p:sp>
      <p:sp>
        <p:nvSpPr>
          <p:cNvPr id="4" name="文本占位符 3"/>
          <p:cNvSpPr>
            <a:spLocks noGrp="1"/>
          </p:cNvSpPr>
          <p:nvPr>
            <p:ph type="body" sz="half" idx="2"/>
          </p:nvPr>
        </p:nvSpPr>
        <p:spPr>
          <a:xfrm>
            <a:off x="1791891" y="4025503"/>
            <a:ext cx="5486400" cy="60364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smtClean="0"/>
              <a:t>单击此处编辑母版文本样式</a:t>
            </a:r>
          </a:p>
        </p:txBody>
      </p:sp>
      <p:sp>
        <p:nvSpPr>
          <p:cNvPr id="5" name="日期占位符 6"/>
          <p:cNvSpPr>
            <a:spLocks noGrp="1" noChangeArrowheads="1"/>
          </p:cNvSpPr>
          <p:nvPr>
            <p:ph type="dt" sz="half" idx="10"/>
          </p:nvPr>
        </p:nvSpPr>
        <p:spPr>
          <a:ln/>
        </p:spPr>
        <p:txBody>
          <a:bodyPr/>
          <a:lstStyle>
            <a:lvl1pPr>
              <a:defRPr/>
            </a:lvl1pPr>
          </a:lstStyle>
          <a:p>
            <a:pPr>
              <a:defRPr/>
            </a:pPr>
            <a:fld id="{662F8D1C-9B98-4BAA-93B8-BC29C21FDE4C}" type="datetimeFigureOut">
              <a:rPr lang="zh-CN" altLang="en-US"/>
              <a:pPr>
                <a:defRPr/>
              </a:pPr>
              <a:t>2018/6/25</a:t>
            </a:fld>
            <a:endParaRPr lang="zh-CN" altLang="en-US"/>
          </a:p>
        </p:txBody>
      </p:sp>
      <p:sp>
        <p:nvSpPr>
          <p:cNvPr id="6" name="页脚占位符 7"/>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8"/>
          <p:cNvSpPr>
            <a:spLocks noGrp="1" noChangeArrowheads="1"/>
          </p:cNvSpPr>
          <p:nvPr>
            <p:ph type="sldNum" sz="quarter" idx="12"/>
          </p:nvPr>
        </p:nvSpPr>
        <p:spPr>
          <a:ln/>
        </p:spPr>
        <p:txBody>
          <a:bodyPr/>
          <a:lstStyle>
            <a:lvl1pPr>
              <a:defRPr/>
            </a:lvl1pPr>
          </a:lstStyle>
          <a:p>
            <a:pPr>
              <a:defRPr/>
            </a:pPr>
            <a:fld id="{04F944BA-E526-49C2-A930-104DF4BF6491}" type="slidenum">
              <a:rPr lang="zh-CN" altLang="en-US"/>
              <a:pPr>
                <a:defRPr/>
              </a:pPr>
              <a:t>‹#›</a:t>
            </a:fld>
            <a:endParaRPr lang="zh-CN" altLang="en-US"/>
          </a:p>
        </p:txBody>
      </p:sp>
    </p:spTree>
    <p:extLst>
      <p:ext uri="{BB962C8B-B14F-4D97-AF65-F5344CB8AC3E}">
        <p14:creationId xmlns:p14="http://schemas.microsoft.com/office/powerpoint/2010/main" val="199908697"/>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6"/>
          <p:cNvSpPr>
            <a:spLocks noGrp="1" noChangeArrowheads="1"/>
          </p:cNvSpPr>
          <p:nvPr>
            <p:ph type="dt" sz="half" idx="10"/>
          </p:nvPr>
        </p:nvSpPr>
        <p:spPr>
          <a:ln/>
        </p:spPr>
        <p:txBody>
          <a:bodyPr/>
          <a:lstStyle>
            <a:lvl1pPr>
              <a:defRPr/>
            </a:lvl1pPr>
          </a:lstStyle>
          <a:p>
            <a:pPr>
              <a:defRPr/>
            </a:pPr>
            <a:fld id="{172E5463-364A-415D-A2F4-15C4E0C1CF7F}" type="datetimeFigureOut">
              <a:rPr lang="zh-CN" altLang="en-US"/>
              <a:pPr>
                <a:defRPr/>
              </a:pPr>
              <a:t>2018/6/25</a:t>
            </a:fld>
            <a:endParaRPr lang="zh-CN" altLang="en-US"/>
          </a:p>
        </p:txBody>
      </p:sp>
      <p:sp>
        <p:nvSpPr>
          <p:cNvPr id="5" name="页脚占位符 7"/>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8"/>
          <p:cNvSpPr>
            <a:spLocks noGrp="1" noChangeArrowheads="1"/>
          </p:cNvSpPr>
          <p:nvPr>
            <p:ph type="sldNum" sz="quarter" idx="12"/>
          </p:nvPr>
        </p:nvSpPr>
        <p:spPr>
          <a:ln/>
        </p:spPr>
        <p:txBody>
          <a:bodyPr/>
          <a:lstStyle>
            <a:lvl1pPr>
              <a:defRPr/>
            </a:lvl1pPr>
          </a:lstStyle>
          <a:p>
            <a:pPr>
              <a:defRPr/>
            </a:pPr>
            <a:fld id="{BE843DF4-2F2C-43E1-8075-96C1720FCE39}" type="slidenum">
              <a:rPr lang="zh-CN" altLang="en-US"/>
              <a:pPr>
                <a:defRPr/>
              </a:pPr>
              <a:t>‹#›</a:t>
            </a:fld>
            <a:endParaRPr lang="zh-CN" altLang="en-US"/>
          </a:p>
        </p:txBody>
      </p:sp>
    </p:spTree>
    <p:extLst>
      <p:ext uri="{BB962C8B-B14F-4D97-AF65-F5344CB8AC3E}">
        <p14:creationId xmlns:p14="http://schemas.microsoft.com/office/powerpoint/2010/main" val="1045717336"/>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79"/>
            <a:ext cx="6057900" cy="4388644"/>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6"/>
          <p:cNvSpPr>
            <a:spLocks noGrp="1" noChangeArrowheads="1"/>
          </p:cNvSpPr>
          <p:nvPr>
            <p:ph type="dt" sz="half" idx="10"/>
          </p:nvPr>
        </p:nvSpPr>
        <p:spPr>
          <a:ln/>
        </p:spPr>
        <p:txBody>
          <a:bodyPr/>
          <a:lstStyle>
            <a:lvl1pPr>
              <a:defRPr/>
            </a:lvl1pPr>
          </a:lstStyle>
          <a:p>
            <a:pPr>
              <a:defRPr/>
            </a:pPr>
            <a:fld id="{D19F3F6D-E770-451C-A93F-911BAE0958FA}" type="datetimeFigureOut">
              <a:rPr lang="zh-CN" altLang="en-US"/>
              <a:pPr>
                <a:defRPr/>
              </a:pPr>
              <a:t>2018/6/25</a:t>
            </a:fld>
            <a:endParaRPr lang="zh-CN" altLang="en-US"/>
          </a:p>
        </p:txBody>
      </p:sp>
      <p:sp>
        <p:nvSpPr>
          <p:cNvPr id="5" name="页脚占位符 7"/>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8"/>
          <p:cNvSpPr>
            <a:spLocks noGrp="1" noChangeArrowheads="1"/>
          </p:cNvSpPr>
          <p:nvPr>
            <p:ph type="sldNum" sz="quarter" idx="12"/>
          </p:nvPr>
        </p:nvSpPr>
        <p:spPr>
          <a:ln/>
        </p:spPr>
        <p:txBody>
          <a:bodyPr/>
          <a:lstStyle>
            <a:lvl1pPr>
              <a:defRPr/>
            </a:lvl1pPr>
          </a:lstStyle>
          <a:p>
            <a:pPr>
              <a:defRPr/>
            </a:pPr>
            <a:fld id="{E52CE2C9-FBB2-4C9B-8922-2330AD8F1F6F}" type="slidenum">
              <a:rPr lang="zh-CN" altLang="en-US"/>
              <a:pPr>
                <a:defRPr/>
              </a:pPr>
              <a:t>‹#›</a:t>
            </a:fld>
            <a:endParaRPr lang="zh-CN" altLang="en-US"/>
          </a:p>
        </p:txBody>
      </p:sp>
    </p:spTree>
    <p:extLst>
      <p:ext uri="{BB962C8B-B14F-4D97-AF65-F5344CB8AC3E}">
        <p14:creationId xmlns:p14="http://schemas.microsoft.com/office/powerpoint/2010/main" val="3755496007"/>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zh-CN" altLang="en-US" smtClean="0"/>
              <a:t>单击此处编辑母版副标题样式</a:t>
            </a:r>
            <a:endParaRPr lang="zh-CN" altLang="en-US"/>
          </a:p>
        </p:txBody>
      </p:sp>
      <p:sp>
        <p:nvSpPr>
          <p:cNvPr id="4" name="日期占位符 2"/>
          <p:cNvSpPr>
            <a:spLocks noGrp="1" noChangeArrowheads="1"/>
          </p:cNvSpPr>
          <p:nvPr>
            <p:ph type="dt" sz="half" idx="10"/>
          </p:nvPr>
        </p:nvSpPr>
        <p:spPr>
          <a:ln/>
        </p:spPr>
        <p:txBody>
          <a:bodyPr/>
          <a:lstStyle>
            <a:lvl1pPr>
              <a:defRPr/>
            </a:lvl1pPr>
          </a:lstStyle>
          <a:p>
            <a:pPr>
              <a:defRPr/>
            </a:pPr>
            <a:fld id="{18C97D75-64ED-4A27-95D3-9AA88D30261E}" type="datetimeFigureOut">
              <a:rPr lang="zh-CN" altLang="en-US"/>
              <a:pPr>
                <a:defRPr/>
              </a:pPr>
              <a:t>2018/6/25</a:t>
            </a:fld>
            <a:endParaRPr lang="zh-CN" altLang="en-US"/>
          </a:p>
        </p:txBody>
      </p:sp>
      <p:sp>
        <p:nvSpPr>
          <p:cNvPr id="5"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4"/>
          <p:cNvSpPr>
            <a:spLocks noGrp="1" noChangeArrowheads="1"/>
          </p:cNvSpPr>
          <p:nvPr>
            <p:ph type="sldNum" sz="quarter" idx="12"/>
          </p:nvPr>
        </p:nvSpPr>
        <p:spPr>
          <a:ln/>
        </p:spPr>
        <p:txBody>
          <a:bodyPr/>
          <a:lstStyle>
            <a:lvl1pPr>
              <a:defRPr/>
            </a:lvl1pPr>
          </a:lstStyle>
          <a:p>
            <a:pPr>
              <a:defRPr/>
            </a:pPr>
            <a:fld id="{CCE9CB7E-7A58-4FE8-BD97-FBC7F0E89A02}" type="slidenum">
              <a:rPr lang="zh-CN" altLang="en-US"/>
              <a:pPr>
                <a:defRPr/>
              </a:pPr>
              <a:t>‹#›</a:t>
            </a:fld>
            <a:endParaRPr lang="zh-CN" altLang="en-US"/>
          </a:p>
        </p:txBody>
      </p:sp>
    </p:spTree>
    <p:extLst>
      <p:ext uri="{BB962C8B-B14F-4D97-AF65-F5344CB8AC3E}">
        <p14:creationId xmlns:p14="http://schemas.microsoft.com/office/powerpoint/2010/main" val="2651739453"/>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2"/>
          <p:cNvSpPr>
            <a:spLocks noGrp="1" noChangeArrowheads="1"/>
          </p:cNvSpPr>
          <p:nvPr>
            <p:ph type="dt" sz="half" idx="10"/>
          </p:nvPr>
        </p:nvSpPr>
        <p:spPr>
          <a:ln/>
        </p:spPr>
        <p:txBody>
          <a:bodyPr/>
          <a:lstStyle>
            <a:lvl1pPr>
              <a:defRPr/>
            </a:lvl1pPr>
          </a:lstStyle>
          <a:p>
            <a:pPr>
              <a:defRPr/>
            </a:pPr>
            <a:fld id="{E7670809-928C-4EA6-9EE7-FC76850FC68D}" type="datetimeFigureOut">
              <a:rPr lang="zh-CN" altLang="en-US"/>
              <a:pPr>
                <a:defRPr/>
              </a:pPr>
              <a:t>2018/6/25</a:t>
            </a:fld>
            <a:endParaRPr lang="zh-CN" altLang="en-US"/>
          </a:p>
        </p:txBody>
      </p:sp>
      <p:sp>
        <p:nvSpPr>
          <p:cNvPr id="5"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4"/>
          <p:cNvSpPr>
            <a:spLocks noGrp="1" noChangeArrowheads="1"/>
          </p:cNvSpPr>
          <p:nvPr>
            <p:ph type="sldNum" sz="quarter" idx="12"/>
          </p:nvPr>
        </p:nvSpPr>
        <p:spPr>
          <a:ln/>
        </p:spPr>
        <p:txBody>
          <a:bodyPr/>
          <a:lstStyle>
            <a:lvl1pPr>
              <a:defRPr/>
            </a:lvl1pPr>
          </a:lstStyle>
          <a:p>
            <a:pPr>
              <a:defRPr/>
            </a:pPr>
            <a:fld id="{572BEB05-DA66-4992-AE96-02274E84FDF9}" type="slidenum">
              <a:rPr lang="zh-CN" altLang="en-US"/>
              <a:pPr>
                <a:defRPr/>
              </a:pPr>
              <a:t>‹#›</a:t>
            </a:fld>
            <a:endParaRPr lang="zh-CN" altLang="en-US"/>
          </a:p>
        </p:txBody>
      </p:sp>
    </p:spTree>
    <p:extLst>
      <p:ext uri="{BB962C8B-B14F-4D97-AF65-F5344CB8AC3E}">
        <p14:creationId xmlns:p14="http://schemas.microsoft.com/office/powerpoint/2010/main" val="2147147430"/>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710" y="3305176"/>
            <a:ext cx="7772400" cy="1021556"/>
          </a:xfrm>
        </p:spPr>
        <p:txBody>
          <a:bodyPr anchor="t"/>
          <a:lstStyle>
            <a:lvl1pPr algn="l">
              <a:defRPr sz="3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710" y="2180035"/>
            <a:ext cx="7772400" cy="1125140"/>
          </a:xfrm>
        </p:spPr>
        <p:txBody>
          <a:bodyPr anchor="b"/>
          <a:lstStyle>
            <a:lvl1pPr marL="0" indent="0">
              <a:buNone/>
              <a:defRPr sz="1500"/>
            </a:lvl1pPr>
            <a:lvl2pPr marL="342900" indent="0">
              <a:buNone/>
              <a:defRPr sz="1400"/>
            </a:lvl2pPr>
            <a:lvl3pPr marL="685800" indent="0">
              <a:buNone/>
              <a:defRPr sz="1200"/>
            </a:lvl3pPr>
            <a:lvl4pPr marL="1028700" indent="0">
              <a:buNone/>
              <a:defRPr sz="1100"/>
            </a:lvl4pPr>
            <a:lvl5pPr marL="1371600" indent="0">
              <a:buNone/>
              <a:defRPr sz="1100"/>
            </a:lvl5pPr>
            <a:lvl6pPr marL="1714500" indent="0">
              <a:buNone/>
              <a:defRPr sz="1100"/>
            </a:lvl6pPr>
            <a:lvl7pPr marL="2057400" indent="0">
              <a:buNone/>
              <a:defRPr sz="1100"/>
            </a:lvl7pPr>
            <a:lvl8pPr marL="2400300" indent="0">
              <a:buNone/>
              <a:defRPr sz="1100"/>
            </a:lvl8pPr>
            <a:lvl9pPr marL="2743200" indent="0">
              <a:buNone/>
              <a:defRPr sz="1100"/>
            </a:lvl9pPr>
          </a:lstStyle>
          <a:p>
            <a:pPr lvl="0"/>
            <a:r>
              <a:rPr lang="zh-CN" altLang="en-US" smtClean="0"/>
              <a:t>单击此处编辑母版文本样式</a:t>
            </a:r>
          </a:p>
        </p:txBody>
      </p:sp>
      <p:sp>
        <p:nvSpPr>
          <p:cNvPr id="4" name="日期占位符 2"/>
          <p:cNvSpPr>
            <a:spLocks noGrp="1" noChangeArrowheads="1"/>
          </p:cNvSpPr>
          <p:nvPr>
            <p:ph type="dt" sz="half" idx="10"/>
          </p:nvPr>
        </p:nvSpPr>
        <p:spPr>
          <a:ln/>
        </p:spPr>
        <p:txBody>
          <a:bodyPr/>
          <a:lstStyle>
            <a:lvl1pPr>
              <a:defRPr/>
            </a:lvl1pPr>
          </a:lstStyle>
          <a:p>
            <a:pPr>
              <a:defRPr/>
            </a:pPr>
            <a:fld id="{E8269F11-37C6-40AD-8554-A8A37C9B70CB}" type="datetimeFigureOut">
              <a:rPr lang="zh-CN" altLang="en-US"/>
              <a:pPr>
                <a:defRPr/>
              </a:pPr>
              <a:t>2018/6/25</a:t>
            </a:fld>
            <a:endParaRPr lang="zh-CN" altLang="en-US"/>
          </a:p>
        </p:txBody>
      </p:sp>
      <p:sp>
        <p:nvSpPr>
          <p:cNvPr id="5"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4"/>
          <p:cNvSpPr>
            <a:spLocks noGrp="1" noChangeArrowheads="1"/>
          </p:cNvSpPr>
          <p:nvPr>
            <p:ph type="sldNum" sz="quarter" idx="12"/>
          </p:nvPr>
        </p:nvSpPr>
        <p:spPr>
          <a:ln/>
        </p:spPr>
        <p:txBody>
          <a:bodyPr/>
          <a:lstStyle>
            <a:lvl1pPr>
              <a:defRPr/>
            </a:lvl1pPr>
          </a:lstStyle>
          <a:p>
            <a:pPr>
              <a:defRPr/>
            </a:pPr>
            <a:fld id="{34AF100A-D4BD-4415-BC5B-E066CC423F65}" type="slidenum">
              <a:rPr lang="zh-CN" altLang="en-US"/>
              <a:pPr>
                <a:defRPr/>
              </a:pPr>
              <a:t>‹#›</a:t>
            </a:fld>
            <a:endParaRPr lang="zh-CN" altLang="en-US"/>
          </a:p>
        </p:txBody>
      </p:sp>
    </p:spTree>
    <p:extLst>
      <p:ext uri="{BB962C8B-B14F-4D97-AF65-F5344CB8AC3E}">
        <p14:creationId xmlns:p14="http://schemas.microsoft.com/office/powerpoint/2010/main" val="2033136730"/>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1"/>
            <a:ext cx="40576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29150" y="1200151"/>
            <a:ext cx="40576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2"/>
          <p:cNvSpPr>
            <a:spLocks noGrp="1" noChangeArrowheads="1"/>
          </p:cNvSpPr>
          <p:nvPr>
            <p:ph type="dt" sz="half" idx="10"/>
          </p:nvPr>
        </p:nvSpPr>
        <p:spPr>
          <a:ln/>
        </p:spPr>
        <p:txBody>
          <a:bodyPr/>
          <a:lstStyle>
            <a:lvl1pPr>
              <a:defRPr/>
            </a:lvl1pPr>
          </a:lstStyle>
          <a:p>
            <a:pPr>
              <a:defRPr/>
            </a:pPr>
            <a:fld id="{4E7FFAFB-3A1A-47F1-9CD8-7F75044DD751}" type="datetimeFigureOut">
              <a:rPr lang="zh-CN" altLang="en-US"/>
              <a:pPr>
                <a:defRPr/>
              </a:pPr>
              <a:t>2018/6/25</a:t>
            </a:fld>
            <a:endParaRPr lang="zh-CN" altLang="en-US"/>
          </a:p>
        </p:txBody>
      </p:sp>
      <p:sp>
        <p:nvSpPr>
          <p:cNvPr id="6"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4"/>
          <p:cNvSpPr>
            <a:spLocks noGrp="1" noChangeArrowheads="1"/>
          </p:cNvSpPr>
          <p:nvPr>
            <p:ph type="sldNum" sz="quarter" idx="12"/>
          </p:nvPr>
        </p:nvSpPr>
        <p:spPr>
          <a:ln/>
        </p:spPr>
        <p:txBody>
          <a:bodyPr/>
          <a:lstStyle>
            <a:lvl1pPr>
              <a:defRPr/>
            </a:lvl1pPr>
          </a:lstStyle>
          <a:p>
            <a:pPr>
              <a:defRPr/>
            </a:pPr>
            <a:fld id="{D4D896DF-3061-40E4-93B5-4836CBDE2FC5}" type="slidenum">
              <a:rPr lang="zh-CN" altLang="en-US"/>
              <a:pPr>
                <a:defRPr/>
              </a:pPr>
              <a:t>‹#›</a:t>
            </a:fld>
            <a:endParaRPr lang="zh-CN" altLang="en-US"/>
          </a:p>
        </p:txBody>
      </p:sp>
    </p:spTree>
    <p:extLst>
      <p:ext uri="{BB962C8B-B14F-4D97-AF65-F5344CB8AC3E}">
        <p14:creationId xmlns:p14="http://schemas.microsoft.com/office/powerpoint/2010/main" val="3628441"/>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39791"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39791"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4628" y="1151335"/>
            <a:ext cx="4042172"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内容占位符 5"/>
          <p:cNvSpPr>
            <a:spLocks noGrp="1"/>
          </p:cNvSpPr>
          <p:nvPr>
            <p:ph sz="quarter" idx="4"/>
          </p:nvPr>
        </p:nvSpPr>
        <p:spPr>
          <a:xfrm>
            <a:off x="4644628" y="1631156"/>
            <a:ext cx="4042172"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2"/>
          <p:cNvSpPr>
            <a:spLocks noGrp="1" noChangeArrowheads="1"/>
          </p:cNvSpPr>
          <p:nvPr>
            <p:ph type="dt" sz="half" idx="10"/>
          </p:nvPr>
        </p:nvSpPr>
        <p:spPr>
          <a:ln/>
        </p:spPr>
        <p:txBody>
          <a:bodyPr/>
          <a:lstStyle>
            <a:lvl1pPr>
              <a:defRPr/>
            </a:lvl1pPr>
          </a:lstStyle>
          <a:p>
            <a:pPr>
              <a:defRPr/>
            </a:pPr>
            <a:fld id="{348CDAF8-0344-464B-B4A9-B9DC234966CA}" type="datetimeFigureOut">
              <a:rPr lang="zh-CN" altLang="en-US"/>
              <a:pPr>
                <a:defRPr/>
              </a:pPr>
              <a:t>2018/6/25</a:t>
            </a:fld>
            <a:endParaRPr lang="zh-CN" altLang="en-US"/>
          </a:p>
        </p:txBody>
      </p:sp>
      <p:sp>
        <p:nvSpPr>
          <p:cNvPr id="8"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4"/>
          <p:cNvSpPr>
            <a:spLocks noGrp="1" noChangeArrowheads="1"/>
          </p:cNvSpPr>
          <p:nvPr>
            <p:ph type="sldNum" sz="quarter" idx="12"/>
          </p:nvPr>
        </p:nvSpPr>
        <p:spPr>
          <a:ln/>
        </p:spPr>
        <p:txBody>
          <a:bodyPr/>
          <a:lstStyle>
            <a:lvl1pPr>
              <a:defRPr/>
            </a:lvl1pPr>
          </a:lstStyle>
          <a:p>
            <a:pPr>
              <a:defRPr/>
            </a:pPr>
            <a:fld id="{2BB8BD0E-3993-44F4-BE6D-8677063492EC}" type="slidenum">
              <a:rPr lang="zh-CN" altLang="en-US"/>
              <a:pPr>
                <a:defRPr/>
              </a:pPr>
              <a:t>‹#›</a:t>
            </a:fld>
            <a:endParaRPr lang="zh-CN" altLang="en-US"/>
          </a:p>
        </p:txBody>
      </p:sp>
    </p:spTree>
    <p:extLst>
      <p:ext uri="{BB962C8B-B14F-4D97-AF65-F5344CB8AC3E}">
        <p14:creationId xmlns:p14="http://schemas.microsoft.com/office/powerpoint/2010/main" val="665157313"/>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noChangeArrowheads="1"/>
          </p:cNvSpPr>
          <p:nvPr>
            <p:ph type="dt" sz="half" idx="10"/>
          </p:nvPr>
        </p:nvSpPr>
        <p:spPr>
          <a:ln/>
        </p:spPr>
        <p:txBody>
          <a:bodyPr/>
          <a:lstStyle>
            <a:lvl1pPr>
              <a:defRPr/>
            </a:lvl1pPr>
          </a:lstStyle>
          <a:p>
            <a:pPr>
              <a:defRPr/>
            </a:pPr>
            <a:fld id="{5AA6B075-7C40-419E-8089-CC926DBBAF50}" type="datetimeFigureOut">
              <a:rPr lang="zh-CN" altLang="en-US"/>
              <a:pPr>
                <a:defRPr/>
              </a:pPr>
              <a:t>2018/6/25</a:t>
            </a:fld>
            <a:endParaRPr lang="zh-CN" altLang="en-US"/>
          </a:p>
        </p:txBody>
      </p:sp>
      <p:sp>
        <p:nvSpPr>
          <p:cNvPr id="4"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4"/>
          <p:cNvSpPr>
            <a:spLocks noGrp="1" noChangeArrowheads="1"/>
          </p:cNvSpPr>
          <p:nvPr>
            <p:ph type="sldNum" sz="quarter" idx="12"/>
          </p:nvPr>
        </p:nvSpPr>
        <p:spPr>
          <a:ln/>
        </p:spPr>
        <p:txBody>
          <a:bodyPr/>
          <a:lstStyle>
            <a:lvl1pPr>
              <a:defRPr/>
            </a:lvl1pPr>
          </a:lstStyle>
          <a:p>
            <a:pPr>
              <a:defRPr/>
            </a:pPr>
            <a:fld id="{8761B732-4C77-4500-A681-3EE97262BC3A}" type="slidenum">
              <a:rPr lang="zh-CN" altLang="en-US"/>
              <a:pPr>
                <a:defRPr/>
              </a:pPr>
              <a:t>‹#›</a:t>
            </a:fld>
            <a:endParaRPr lang="zh-CN" altLang="en-US"/>
          </a:p>
        </p:txBody>
      </p:sp>
    </p:spTree>
    <p:extLst>
      <p:ext uri="{BB962C8B-B14F-4D97-AF65-F5344CB8AC3E}">
        <p14:creationId xmlns:p14="http://schemas.microsoft.com/office/powerpoint/2010/main" val="1131552954"/>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2"/>
          <p:cNvSpPr>
            <a:spLocks noGrp="1" noChangeArrowheads="1"/>
          </p:cNvSpPr>
          <p:nvPr>
            <p:ph type="dt" sz="half" idx="10"/>
          </p:nvPr>
        </p:nvSpPr>
        <p:spPr>
          <a:ln/>
        </p:spPr>
        <p:txBody>
          <a:bodyPr/>
          <a:lstStyle>
            <a:lvl1pPr>
              <a:defRPr/>
            </a:lvl1pPr>
          </a:lstStyle>
          <a:p>
            <a:pPr>
              <a:defRPr/>
            </a:pPr>
            <a:fld id="{2A165F21-9CA8-401A-9E27-F13D5FA9FB19}" type="datetimeFigureOut">
              <a:rPr lang="zh-CN" altLang="en-US"/>
              <a:pPr>
                <a:defRPr/>
              </a:pPr>
              <a:t>2018/6/25</a:t>
            </a:fld>
            <a:endParaRPr lang="zh-CN" altLang="en-US"/>
          </a:p>
        </p:txBody>
      </p:sp>
      <p:sp>
        <p:nvSpPr>
          <p:cNvPr id="3"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4"/>
          <p:cNvSpPr>
            <a:spLocks noGrp="1" noChangeArrowheads="1"/>
          </p:cNvSpPr>
          <p:nvPr>
            <p:ph type="sldNum" sz="quarter" idx="12"/>
          </p:nvPr>
        </p:nvSpPr>
        <p:spPr>
          <a:ln/>
        </p:spPr>
        <p:txBody>
          <a:bodyPr/>
          <a:lstStyle>
            <a:lvl1pPr>
              <a:defRPr/>
            </a:lvl1pPr>
          </a:lstStyle>
          <a:p>
            <a:pPr>
              <a:defRPr/>
            </a:pPr>
            <a:fld id="{B5D06E40-419F-48D4-82F3-05D443C95956}" type="slidenum">
              <a:rPr lang="zh-CN" altLang="en-US"/>
              <a:pPr>
                <a:defRPr/>
              </a:pPr>
              <a:t>‹#›</a:t>
            </a:fld>
            <a:endParaRPr lang="zh-CN" altLang="en-US"/>
          </a:p>
        </p:txBody>
      </p:sp>
    </p:spTree>
    <p:extLst>
      <p:ext uri="{BB962C8B-B14F-4D97-AF65-F5344CB8AC3E}">
        <p14:creationId xmlns:p14="http://schemas.microsoft.com/office/powerpoint/2010/main" val="1439487577"/>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7"/>
            <a:ext cx="3008710" cy="871538"/>
          </a:xfrm>
        </p:spPr>
        <p:txBody>
          <a:bodyPr anchor="b"/>
          <a:lstStyle>
            <a:lvl1pPr algn="l">
              <a:defRPr sz="15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448" y="204788"/>
            <a:ext cx="5111353"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076326"/>
            <a:ext cx="3008710" cy="351829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smtClean="0"/>
              <a:t>单击此处编辑母版文本样式</a:t>
            </a:r>
          </a:p>
        </p:txBody>
      </p:sp>
      <p:sp>
        <p:nvSpPr>
          <p:cNvPr id="5" name="日期占位符 2"/>
          <p:cNvSpPr>
            <a:spLocks noGrp="1" noChangeArrowheads="1"/>
          </p:cNvSpPr>
          <p:nvPr>
            <p:ph type="dt" sz="half" idx="10"/>
          </p:nvPr>
        </p:nvSpPr>
        <p:spPr>
          <a:ln/>
        </p:spPr>
        <p:txBody>
          <a:bodyPr/>
          <a:lstStyle>
            <a:lvl1pPr>
              <a:defRPr/>
            </a:lvl1pPr>
          </a:lstStyle>
          <a:p>
            <a:pPr>
              <a:defRPr/>
            </a:pPr>
            <a:fld id="{80F15429-63EE-4521-A602-986F191568C6}" type="datetimeFigureOut">
              <a:rPr lang="zh-CN" altLang="en-US"/>
              <a:pPr>
                <a:defRPr/>
              </a:pPr>
              <a:t>2018/6/25</a:t>
            </a:fld>
            <a:endParaRPr lang="zh-CN" altLang="en-US"/>
          </a:p>
        </p:txBody>
      </p:sp>
      <p:sp>
        <p:nvSpPr>
          <p:cNvPr id="6"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4"/>
          <p:cNvSpPr>
            <a:spLocks noGrp="1" noChangeArrowheads="1"/>
          </p:cNvSpPr>
          <p:nvPr>
            <p:ph type="sldNum" sz="quarter" idx="12"/>
          </p:nvPr>
        </p:nvSpPr>
        <p:spPr>
          <a:ln/>
        </p:spPr>
        <p:txBody>
          <a:bodyPr/>
          <a:lstStyle>
            <a:lvl1pPr>
              <a:defRPr/>
            </a:lvl1pPr>
          </a:lstStyle>
          <a:p>
            <a:pPr>
              <a:defRPr/>
            </a:pPr>
            <a:fld id="{107D073E-6376-4959-95C4-11A7881471D4}" type="slidenum">
              <a:rPr lang="zh-CN" altLang="en-US"/>
              <a:pPr>
                <a:defRPr/>
              </a:pPr>
              <a:t>‹#›</a:t>
            </a:fld>
            <a:endParaRPr lang="zh-CN" altLang="en-US"/>
          </a:p>
        </p:txBody>
      </p:sp>
    </p:spTree>
    <p:extLst>
      <p:ext uri="{BB962C8B-B14F-4D97-AF65-F5344CB8AC3E}">
        <p14:creationId xmlns:p14="http://schemas.microsoft.com/office/powerpoint/2010/main" val="2497460146"/>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1891" y="3600450"/>
            <a:ext cx="5486400" cy="425054"/>
          </a:xfrm>
        </p:spPr>
        <p:txBody>
          <a:bodyPr anchor="b"/>
          <a:lstStyle>
            <a:lvl1pPr algn="l">
              <a:defRPr sz="15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1891"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zh-CN" altLang="en-US" noProof="0" smtClean="0"/>
          </a:p>
        </p:txBody>
      </p:sp>
      <p:sp>
        <p:nvSpPr>
          <p:cNvPr id="4" name="文本占位符 3"/>
          <p:cNvSpPr>
            <a:spLocks noGrp="1"/>
          </p:cNvSpPr>
          <p:nvPr>
            <p:ph type="body" sz="half" idx="2"/>
          </p:nvPr>
        </p:nvSpPr>
        <p:spPr>
          <a:xfrm>
            <a:off x="1791891" y="4025503"/>
            <a:ext cx="5486400" cy="60364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smtClean="0"/>
              <a:t>单击此处编辑母版文本样式</a:t>
            </a:r>
          </a:p>
        </p:txBody>
      </p:sp>
      <p:sp>
        <p:nvSpPr>
          <p:cNvPr id="5" name="日期占位符 2"/>
          <p:cNvSpPr>
            <a:spLocks noGrp="1" noChangeArrowheads="1"/>
          </p:cNvSpPr>
          <p:nvPr>
            <p:ph type="dt" sz="half" idx="10"/>
          </p:nvPr>
        </p:nvSpPr>
        <p:spPr>
          <a:ln/>
        </p:spPr>
        <p:txBody>
          <a:bodyPr/>
          <a:lstStyle>
            <a:lvl1pPr>
              <a:defRPr/>
            </a:lvl1pPr>
          </a:lstStyle>
          <a:p>
            <a:pPr>
              <a:defRPr/>
            </a:pPr>
            <a:fld id="{A8F525DD-AE07-43D2-B37D-ADEBDB45E487}" type="datetimeFigureOut">
              <a:rPr lang="zh-CN" altLang="en-US"/>
              <a:pPr>
                <a:defRPr/>
              </a:pPr>
              <a:t>2018/6/25</a:t>
            </a:fld>
            <a:endParaRPr lang="zh-CN" altLang="en-US"/>
          </a:p>
        </p:txBody>
      </p:sp>
      <p:sp>
        <p:nvSpPr>
          <p:cNvPr id="6"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4"/>
          <p:cNvSpPr>
            <a:spLocks noGrp="1" noChangeArrowheads="1"/>
          </p:cNvSpPr>
          <p:nvPr>
            <p:ph type="sldNum" sz="quarter" idx="12"/>
          </p:nvPr>
        </p:nvSpPr>
        <p:spPr>
          <a:ln/>
        </p:spPr>
        <p:txBody>
          <a:bodyPr/>
          <a:lstStyle>
            <a:lvl1pPr>
              <a:defRPr/>
            </a:lvl1pPr>
          </a:lstStyle>
          <a:p>
            <a:pPr>
              <a:defRPr/>
            </a:pPr>
            <a:fld id="{5CF71718-FDF2-4D2D-9CC2-70D981D2051C}" type="slidenum">
              <a:rPr lang="zh-CN" altLang="en-US"/>
              <a:pPr>
                <a:defRPr/>
              </a:pPr>
              <a:t>‹#›</a:t>
            </a:fld>
            <a:endParaRPr lang="zh-CN" altLang="en-US"/>
          </a:p>
        </p:txBody>
      </p:sp>
    </p:spTree>
    <p:extLst>
      <p:ext uri="{BB962C8B-B14F-4D97-AF65-F5344CB8AC3E}">
        <p14:creationId xmlns:p14="http://schemas.microsoft.com/office/powerpoint/2010/main" val="2980048214"/>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2"/>
          <p:cNvSpPr>
            <a:spLocks noGrp="1" noChangeArrowheads="1"/>
          </p:cNvSpPr>
          <p:nvPr>
            <p:ph type="dt" sz="half" idx="10"/>
          </p:nvPr>
        </p:nvSpPr>
        <p:spPr>
          <a:ln/>
        </p:spPr>
        <p:txBody>
          <a:bodyPr/>
          <a:lstStyle>
            <a:lvl1pPr>
              <a:defRPr/>
            </a:lvl1pPr>
          </a:lstStyle>
          <a:p>
            <a:pPr>
              <a:defRPr/>
            </a:pPr>
            <a:fld id="{392F8C3C-14CA-4F40-9E3B-EF18D4207765}" type="datetimeFigureOut">
              <a:rPr lang="zh-CN" altLang="en-US"/>
              <a:pPr>
                <a:defRPr/>
              </a:pPr>
              <a:t>2018/6/25</a:t>
            </a:fld>
            <a:endParaRPr lang="zh-CN" altLang="en-US"/>
          </a:p>
        </p:txBody>
      </p:sp>
      <p:sp>
        <p:nvSpPr>
          <p:cNvPr id="5"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4"/>
          <p:cNvSpPr>
            <a:spLocks noGrp="1" noChangeArrowheads="1"/>
          </p:cNvSpPr>
          <p:nvPr>
            <p:ph type="sldNum" sz="quarter" idx="12"/>
          </p:nvPr>
        </p:nvSpPr>
        <p:spPr>
          <a:ln/>
        </p:spPr>
        <p:txBody>
          <a:bodyPr/>
          <a:lstStyle>
            <a:lvl1pPr>
              <a:defRPr/>
            </a:lvl1pPr>
          </a:lstStyle>
          <a:p>
            <a:pPr>
              <a:defRPr/>
            </a:pPr>
            <a:fld id="{71897B1B-FA26-4504-836B-E496D45BDCAC}" type="slidenum">
              <a:rPr lang="zh-CN" altLang="en-US"/>
              <a:pPr>
                <a:defRPr/>
              </a:pPr>
              <a:t>‹#›</a:t>
            </a:fld>
            <a:endParaRPr lang="zh-CN" altLang="en-US"/>
          </a:p>
        </p:txBody>
      </p:sp>
    </p:spTree>
    <p:extLst>
      <p:ext uri="{BB962C8B-B14F-4D97-AF65-F5344CB8AC3E}">
        <p14:creationId xmlns:p14="http://schemas.microsoft.com/office/powerpoint/2010/main" val="2772032266"/>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79"/>
            <a:ext cx="6057900" cy="4388644"/>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2"/>
          <p:cNvSpPr>
            <a:spLocks noGrp="1" noChangeArrowheads="1"/>
          </p:cNvSpPr>
          <p:nvPr>
            <p:ph type="dt" sz="half" idx="10"/>
          </p:nvPr>
        </p:nvSpPr>
        <p:spPr>
          <a:ln/>
        </p:spPr>
        <p:txBody>
          <a:bodyPr/>
          <a:lstStyle>
            <a:lvl1pPr>
              <a:defRPr/>
            </a:lvl1pPr>
          </a:lstStyle>
          <a:p>
            <a:pPr>
              <a:defRPr/>
            </a:pPr>
            <a:fld id="{0CF7648E-326F-4D6F-AA01-C3E435F4DDFA}" type="datetimeFigureOut">
              <a:rPr lang="zh-CN" altLang="en-US"/>
              <a:pPr>
                <a:defRPr/>
              </a:pPr>
              <a:t>2018/6/25</a:t>
            </a:fld>
            <a:endParaRPr lang="zh-CN" altLang="en-US"/>
          </a:p>
        </p:txBody>
      </p:sp>
      <p:sp>
        <p:nvSpPr>
          <p:cNvPr id="5"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4"/>
          <p:cNvSpPr>
            <a:spLocks noGrp="1" noChangeArrowheads="1"/>
          </p:cNvSpPr>
          <p:nvPr>
            <p:ph type="sldNum" sz="quarter" idx="12"/>
          </p:nvPr>
        </p:nvSpPr>
        <p:spPr>
          <a:ln/>
        </p:spPr>
        <p:txBody>
          <a:bodyPr/>
          <a:lstStyle>
            <a:lvl1pPr>
              <a:defRPr/>
            </a:lvl1pPr>
          </a:lstStyle>
          <a:p>
            <a:pPr>
              <a:defRPr/>
            </a:pPr>
            <a:fld id="{A11C0E89-F8F2-47C7-95E2-B289824A70B4}" type="slidenum">
              <a:rPr lang="zh-CN" altLang="en-US"/>
              <a:pPr>
                <a:defRPr/>
              </a:pPr>
              <a:t>‹#›</a:t>
            </a:fld>
            <a:endParaRPr lang="zh-CN" altLang="en-US"/>
          </a:p>
        </p:txBody>
      </p:sp>
    </p:spTree>
    <p:extLst>
      <p:ext uri="{BB962C8B-B14F-4D97-AF65-F5344CB8AC3E}">
        <p14:creationId xmlns:p14="http://schemas.microsoft.com/office/powerpoint/2010/main" val="1921829910"/>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zh-CN" altLang="en-US" smtClean="0"/>
              <a:t>单击此处编辑母版副标题样式</a:t>
            </a:r>
            <a:endParaRPr lang="zh-CN" altLang="en-US"/>
          </a:p>
        </p:txBody>
      </p:sp>
      <p:sp>
        <p:nvSpPr>
          <p:cNvPr id="4" name="日期占位符 1"/>
          <p:cNvSpPr>
            <a:spLocks noGrp="1" noChangeArrowheads="1"/>
          </p:cNvSpPr>
          <p:nvPr>
            <p:ph type="dt" sz="half" idx="10"/>
          </p:nvPr>
        </p:nvSpPr>
        <p:spPr>
          <a:ln/>
        </p:spPr>
        <p:txBody>
          <a:bodyPr/>
          <a:lstStyle>
            <a:lvl1pPr>
              <a:defRPr/>
            </a:lvl1pPr>
          </a:lstStyle>
          <a:p>
            <a:pPr>
              <a:defRPr/>
            </a:pPr>
            <a:fld id="{B024F453-D11B-4F86-9340-C301D08C68B9}" type="datetimeFigureOut">
              <a:rPr lang="zh-CN" altLang="en-US"/>
              <a:pPr>
                <a:defRPr/>
              </a:pPr>
              <a:t>2018/6/25</a:t>
            </a:fld>
            <a:endParaRPr lang="zh-CN" altLang="en-US"/>
          </a:p>
        </p:txBody>
      </p:sp>
      <p:sp>
        <p:nvSpPr>
          <p:cNvPr id="5"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3"/>
          <p:cNvSpPr>
            <a:spLocks noGrp="1" noChangeArrowheads="1"/>
          </p:cNvSpPr>
          <p:nvPr>
            <p:ph type="sldNum" sz="quarter" idx="12"/>
          </p:nvPr>
        </p:nvSpPr>
        <p:spPr>
          <a:ln/>
        </p:spPr>
        <p:txBody>
          <a:bodyPr/>
          <a:lstStyle>
            <a:lvl1pPr>
              <a:defRPr/>
            </a:lvl1pPr>
          </a:lstStyle>
          <a:p>
            <a:pPr>
              <a:defRPr/>
            </a:pPr>
            <a:fld id="{6AE6011E-047D-4B8E-9AED-43F1CD92A6CD}" type="slidenum">
              <a:rPr lang="zh-CN" altLang="en-US"/>
              <a:pPr>
                <a:defRPr/>
              </a:pPr>
              <a:t>‹#›</a:t>
            </a:fld>
            <a:endParaRPr lang="zh-CN" altLang="en-US"/>
          </a:p>
        </p:txBody>
      </p:sp>
    </p:spTree>
    <p:extLst>
      <p:ext uri="{BB962C8B-B14F-4D97-AF65-F5344CB8AC3E}">
        <p14:creationId xmlns:p14="http://schemas.microsoft.com/office/powerpoint/2010/main" val="1913621822"/>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1"/>
          <p:cNvSpPr>
            <a:spLocks noGrp="1" noChangeArrowheads="1"/>
          </p:cNvSpPr>
          <p:nvPr>
            <p:ph type="dt" sz="half" idx="10"/>
          </p:nvPr>
        </p:nvSpPr>
        <p:spPr>
          <a:ln/>
        </p:spPr>
        <p:txBody>
          <a:bodyPr/>
          <a:lstStyle>
            <a:lvl1pPr>
              <a:defRPr/>
            </a:lvl1pPr>
          </a:lstStyle>
          <a:p>
            <a:pPr>
              <a:defRPr/>
            </a:pPr>
            <a:fld id="{01DAF3F8-12AB-4DD7-88FD-4DEC95F61558}" type="datetimeFigureOut">
              <a:rPr lang="zh-CN" altLang="en-US"/>
              <a:pPr>
                <a:defRPr/>
              </a:pPr>
              <a:t>2018/6/25</a:t>
            </a:fld>
            <a:endParaRPr lang="zh-CN" altLang="en-US"/>
          </a:p>
        </p:txBody>
      </p:sp>
      <p:sp>
        <p:nvSpPr>
          <p:cNvPr id="5"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3"/>
          <p:cNvSpPr>
            <a:spLocks noGrp="1" noChangeArrowheads="1"/>
          </p:cNvSpPr>
          <p:nvPr>
            <p:ph type="sldNum" sz="quarter" idx="12"/>
          </p:nvPr>
        </p:nvSpPr>
        <p:spPr>
          <a:ln/>
        </p:spPr>
        <p:txBody>
          <a:bodyPr/>
          <a:lstStyle>
            <a:lvl1pPr>
              <a:defRPr/>
            </a:lvl1pPr>
          </a:lstStyle>
          <a:p>
            <a:pPr>
              <a:defRPr/>
            </a:pPr>
            <a:fld id="{B312CC65-C74B-4887-8AF9-4ADDA58B427D}" type="slidenum">
              <a:rPr lang="zh-CN" altLang="en-US"/>
              <a:pPr>
                <a:defRPr/>
              </a:pPr>
              <a:t>‹#›</a:t>
            </a:fld>
            <a:endParaRPr lang="zh-CN" altLang="en-US"/>
          </a:p>
        </p:txBody>
      </p:sp>
    </p:spTree>
    <p:extLst>
      <p:ext uri="{BB962C8B-B14F-4D97-AF65-F5344CB8AC3E}">
        <p14:creationId xmlns:p14="http://schemas.microsoft.com/office/powerpoint/2010/main" val="1346020311"/>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710" y="3305176"/>
            <a:ext cx="7772400" cy="1021556"/>
          </a:xfrm>
        </p:spPr>
        <p:txBody>
          <a:bodyPr anchor="t"/>
          <a:lstStyle>
            <a:lvl1pPr algn="l">
              <a:defRPr sz="3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710" y="2180035"/>
            <a:ext cx="7772400" cy="1125140"/>
          </a:xfrm>
        </p:spPr>
        <p:txBody>
          <a:bodyPr anchor="b"/>
          <a:lstStyle>
            <a:lvl1pPr marL="0" indent="0">
              <a:buNone/>
              <a:defRPr sz="1500"/>
            </a:lvl1pPr>
            <a:lvl2pPr marL="342900" indent="0">
              <a:buNone/>
              <a:defRPr sz="1400"/>
            </a:lvl2pPr>
            <a:lvl3pPr marL="685800" indent="0">
              <a:buNone/>
              <a:defRPr sz="1200"/>
            </a:lvl3pPr>
            <a:lvl4pPr marL="1028700" indent="0">
              <a:buNone/>
              <a:defRPr sz="1100"/>
            </a:lvl4pPr>
            <a:lvl5pPr marL="1371600" indent="0">
              <a:buNone/>
              <a:defRPr sz="1100"/>
            </a:lvl5pPr>
            <a:lvl6pPr marL="1714500" indent="0">
              <a:buNone/>
              <a:defRPr sz="1100"/>
            </a:lvl6pPr>
            <a:lvl7pPr marL="2057400" indent="0">
              <a:buNone/>
              <a:defRPr sz="1100"/>
            </a:lvl7pPr>
            <a:lvl8pPr marL="2400300" indent="0">
              <a:buNone/>
              <a:defRPr sz="1100"/>
            </a:lvl8pPr>
            <a:lvl9pPr marL="2743200" indent="0">
              <a:buNone/>
              <a:defRPr sz="1100"/>
            </a:lvl9pPr>
          </a:lstStyle>
          <a:p>
            <a:pPr lvl="0"/>
            <a:r>
              <a:rPr lang="zh-CN" altLang="en-US" smtClean="0"/>
              <a:t>单击此处编辑母版文本样式</a:t>
            </a:r>
          </a:p>
        </p:txBody>
      </p:sp>
      <p:sp>
        <p:nvSpPr>
          <p:cNvPr id="4" name="日期占位符 1"/>
          <p:cNvSpPr>
            <a:spLocks noGrp="1" noChangeArrowheads="1"/>
          </p:cNvSpPr>
          <p:nvPr>
            <p:ph type="dt" sz="half" idx="10"/>
          </p:nvPr>
        </p:nvSpPr>
        <p:spPr>
          <a:ln/>
        </p:spPr>
        <p:txBody>
          <a:bodyPr/>
          <a:lstStyle>
            <a:lvl1pPr>
              <a:defRPr/>
            </a:lvl1pPr>
          </a:lstStyle>
          <a:p>
            <a:pPr>
              <a:defRPr/>
            </a:pPr>
            <a:fld id="{24823D5B-33D5-4985-9FBE-E67B0CC8FD45}" type="datetimeFigureOut">
              <a:rPr lang="zh-CN" altLang="en-US"/>
              <a:pPr>
                <a:defRPr/>
              </a:pPr>
              <a:t>2018/6/25</a:t>
            </a:fld>
            <a:endParaRPr lang="zh-CN" altLang="en-US"/>
          </a:p>
        </p:txBody>
      </p:sp>
      <p:sp>
        <p:nvSpPr>
          <p:cNvPr id="5"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3"/>
          <p:cNvSpPr>
            <a:spLocks noGrp="1" noChangeArrowheads="1"/>
          </p:cNvSpPr>
          <p:nvPr>
            <p:ph type="sldNum" sz="quarter" idx="12"/>
          </p:nvPr>
        </p:nvSpPr>
        <p:spPr>
          <a:ln/>
        </p:spPr>
        <p:txBody>
          <a:bodyPr/>
          <a:lstStyle>
            <a:lvl1pPr>
              <a:defRPr/>
            </a:lvl1pPr>
          </a:lstStyle>
          <a:p>
            <a:pPr>
              <a:defRPr/>
            </a:pPr>
            <a:fld id="{64850402-74E2-4617-93DD-99B9AC3CCBD6}" type="slidenum">
              <a:rPr lang="zh-CN" altLang="en-US"/>
              <a:pPr>
                <a:defRPr/>
              </a:pPr>
              <a:t>‹#›</a:t>
            </a:fld>
            <a:endParaRPr lang="zh-CN" altLang="en-US"/>
          </a:p>
        </p:txBody>
      </p:sp>
    </p:spTree>
    <p:extLst>
      <p:ext uri="{BB962C8B-B14F-4D97-AF65-F5344CB8AC3E}">
        <p14:creationId xmlns:p14="http://schemas.microsoft.com/office/powerpoint/2010/main" val="1284445533"/>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1"/>
            <a:ext cx="40576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29150" y="1200151"/>
            <a:ext cx="40576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1"/>
          <p:cNvSpPr>
            <a:spLocks noGrp="1" noChangeArrowheads="1"/>
          </p:cNvSpPr>
          <p:nvPr>
            <p:ph type="dt" sz="half" idx="10"/>
          </p:nvPr>
        </p:nvSpPr>
        <p:spPr>
          <a:ln/>
        </p:spPr>
        <p:txBody>
          <a:bodyPr/>
          <a:lstStyle>
            <a:lvl1pPr>
              <a:defRPr/>
            </a:lvl1pPr>
          </a:lstStyle>
          <a:p>
            <a:pPr>
              <a:defRPr/>
            </a:pPr>
            <a:fld id="{45F6912C-359F-47D8-A387-BC345B60243B}" type="datetimeFigureOut">
              <a:rPr lang="zh-CN" altLang="en-US"/>
              <a:pPr>
                <a:defRPr/>
              </a:pPr>
              <a:t>2018/6/25</a:t>
            </a:fld>
            <a:endParaRPr lang="zh-CN" altLang="en-US"/>
          </a:p>
        </p:txBody>
      </p:sp>
      <p:sp>
        <p:nvSpPr>
          <p:cNvPr id="6"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3"/>
          <p:cNvSpPr>
            <a:spLocks noGrp="1" noChangeArrowheads="1"/>
          </p:cNvSpPr>
          <p:nvPr>
            <p:ph type="sldNum" sz="quarter" idx="12"/>
          </p:nvPr>
        </p:nvSpPr>
        <p:spPr>
          <a:ln/>
        </p:spPr>
        <p:txBody>
          <a:bodyPr/>
          <a:lstStyle>
            <a:lvl1pPr>
              <a:defRPr/>
            </a:lvl1pPr>
          </a:lstStyle>
          <a:p>
            <a:pPr>
              <a:defRPr/>
            </a:pPr>
            <a:fld id="{F79EC748-5F52-4B53-85CC-A56F84C815CF}" type="slidenum">
              <a:rPr lang="zh-CN" altLang="en-US"/>
              <a:pPr>
                <a:defRPr/>
              </a:pPr>
              <a:t>‹#›</a:t>
            </a:fld>
            <a:endParaRPr lang="zh-CN" altLang="en-US"/>
          </a:p>
        </p:txBody>
      </p:sp>
    </p:spTree>
    <p:extLst>
      <p:ext uri="{BB962C8B-B14F-4D97-AF65-F5344CB8AC3E}">
        <p14:creationId xmlns:p14="http://schemas.microsoft.com/office/powerpoint/2010/main" val="3358007803"/>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39791"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39791"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4628" y="1151335"/>
            <a:ext cx="4042172"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内容占位符 5"/>
          <p:cNvSpPr>
            <a:spLocks noGrp="1"/>
          </p:cNvSpPr>
          <p:nvPr>
            <p:ph sz="quarter" idx="4"/>
          </p:nvPr>
        </p:nvSpPr>
        <p:spPr>
          <a:xfrm>
            <a:off x="4644628" y="1631156"/>
            <a:ext cx="4042172"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1"/>
          <p:cNvSpPr>
            <a:spLocks noGrp="1" noChangeArrowheads="1"/>
          </p:cNvSpPr>
          <p:nvPr>
            <p:ph type="dt" sz="half" idx="10"/>
          </p:nvPr>
        </p:nvSpPr>
        <p:spPr>
          <a:ln/>
        </p:spPr>
        <p:txBody>
          <a:bodyPr/>
          <a:lstStyle>
            <a:lvl1pPr>
              <a:defRPr/>
            </a:lvl1pPr>
          </a:lstStyle>
          <a:p>
            <a:pPr>
              <a:defRPr/>
            </a:pPr>
            <a:fld id="{C3E5CE4A-C5F7-40FC-B310-47428FC1C9F1}" type="datetimeFigureOut">
              <a:rPr lang="zh-CN" altLang="en-US"/>
              <a:pPr>
                <a:defRPr/>
              </a:pPr>
              <a:t>2018/6/25</a:t>
            </a:fld>
            <a:endParaRPr lang="zh-CN" altLang="en-US"/>
          </a:p>
        </p:txBody>
      </p:sp>
      <p:sp>
        <p:nvSpPr>
          <p:cNvPr id="8"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3"/>
          <p:cNvSpPr>
            <a:spLocks noGrp="1" noChangeArrowheads="1"/>
          </p:cNvSpPr>
          <p:nvPr>
            <p:ph type="sldNum" sz="quarter" idx="12"/>
          </p:nvPr>
        </p:nvSpPr>
        <p:spPr>
          <a:ln/>
        </p:spPr>
        <p:txBody>
          <a:bodyPr/>
          <a:lstStyle>
            <a:lvl1pPr>
              <a:defRPr/>
            </a:lvl1pPr>
          </a:lstStyle>
          <a:p>
            <a:pPr>
              <a:defRPr/>
            </a:pPr>
            <a:fld id="{27D8D115-0825-4F97-8A50-760C284CE6CC}" type="slidenum">
              <a:rPr lang="zh-CN" altLang="en-US"/>
              <a:pPr>
                <a:defRPr/>
              </a:pPr>
              <a:t>‹#›</a:t>
            </a:fld>
            <a:endParaRPr lang="zh-CN" altLang="en-US"/>
          </a:p>
        </p:txBody>
      </p:sp>
    </p:spTree>
    <p:extLst>
      <p:ext uri="{BB962C8B-B14F-4D97-AF65-F5344CB8AC3E}">
        <p14:creationId xmlns:p14="http://schemas.microsoft.com/office/powerpoint/2010/main" val="3569418261"/>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1"/>
          <p:cNvSpPr>
            <a:spLocks noGrp="1" noChangeArrowheads="1"/>
          </p:cNvSpPr>
          <p:nvPr>
            <p:ph type="dt" sz="half" idx="10"/>
          </p:nvPr>
        </p:nvSpPr>
        <p:spPr>
          <a:ln/>
        </p:spPr>
        <p:txBody>
          <a:bodyPr/>
          <a:lstStyle>
            <a:lvl1pPr>
              <a:defRPr/>
            </a:lvl1pPr>
          </a:lstStyle>
          <a:p>
            <a:pPr>
              <a:defRPr/>
            </a:pPr>
            <a:fld id="{85E975B0-9375-47CF-8121-AF3A4023E881}" type="datetimeFigureOut">
              <a:rPr lang="zh-CN" altLang="en-US"/>
              <a:pPr>
                <a:defRPr/>
              </a:pPr>
              <a:t>2018/6/25</a:t>
            </a:fld>
            <a:endParaRPr lang="zh-CN" altLang="en-US"/>
          </a:p>
        </p:txBody>
      </p:sp>
      <p:sp>
        <p:nvSpPr>
          <p:cNvPr id="4"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3"/>
          <p:cNvSpPr>
            <a:spLocks noGrp="1" noChangeArrowheads="1"/>
          </p:cNvSpPr>
          <p:nvPr>
            <p:ph type="sldNum" sz="quarter" idx="12"/>
          </p:nvPr>
        </p:nvSpPr>
        <p:spPr>
          <a:ln/>
        </p:spPr>
        <p:txBody>
          <a:bodyPr/>
          <a:lstStyle>
            <a:lvl1pPr>
              <a:defRPr/>
            </a:lvl1pPr>
          </a:lstStyle>
          <a:p>
            <a:pPr>
              <a:defRPr/>
            </a:pPr>
            <a:fld id="{FB48AC6A-FC3C-4FBD-9E93-E014429FBDB1}" type="slidenum">
              <a:rPr lang="zh-CN" altLang="en-US"/>
              <a:pPr>
                <a:defRPr/>
              </a:pPr>
              <a:t>‹#›</a:t>
            </a:fld>
            <a:endParaRPr lang="zh-CN" altLang="en-US"/>
          </a:p>
        </p:txBody>
      </p:sp>
    </p:spTree>
    <p:extLst>
      <p:ext uri="{BB962C8B-B14F-4D97-AF65-F5344CB8AC3E}">
        <p14:creationId xmlns:p14="http://schemas.microsoft.com/office/powerpoint/2010/main" val="342423719"/>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noChangeArrowheads="1"/>
          </p:cNvSpPr>
          <p:nvPr>
            <p:ph type="dt" sz="half" idx="10"/>
          </p:nvPr>
        </p:nvSpPr>
        <p:spPr>
          <a:ln/>
        </p:spPr>
        <p:txBody>
          <a:bodyPr/>
          <a:lstStyle>
            <a:lvl1pPr>
              <a:defRPr/>
            </a:lvl1pPr>
          </a:lstStyle>
          <a:p>
            <a:pPr>
              <a:defRPr/>
            </a:pPr>
            <a:fld id="{54C49D10-3759-4881-A964-50B51F72DBD6}" type="datetimeFigureOut">
              <a:rPr lang="zh-CN" altLang="en-US"/>
              <a:pPr>
                <a:defRPr/>
              </a:pPr>
              <a:t>2018/6/25</a:t>
            </a:fld>
            <a:endParaRPr lang="zh-CN" altLang="en-US"/>
          </a:p>
        </p:txBody>
      </p:sp>
      <p:sp>
        <p:nvSpPr>
          <p:cNvPr id="3"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3"/>
          <p:cNvSpPr>
            <a:spLocks noGrp="1" noChangeArrowheads="1"/>
          </p:cNvSpPr>
          <p:nvPr>
            <p:ph type="sldNum" sz="quarter" idx="12"/>
          </p:nvPr>
        </p:nvSpPr>
        <p:spPr>
          <a:ln/>
        </p:spPr>
        <p:txBody>
          <a:bodyPr/>
          <a:lstStyle>
            <a:lvl1pPr>
              <a:defRPr/>
            </a:lvl1pPr>
          </a:lstStyle>
          <a:p>
            <a:pPr>
              <a:defRPr/>
            </a:pPr>
            <a:fld id="{89E99CC4-BCF1-4529-9A28-F70631F4331F}" type="slidenum">
              <a:rPr lang="zh-CN" altLang="en-US"/>
              <a:pPr>
                <a:defRPr/>
              </a:pPr>
              <a:t>‹#›</a:t>
            </a:fld>
            <a:endParaRPr lang="zh-CN" altLang="en-US"/>
          </a:p>
        </p:txBody>
      </p:sp>
    </p:spTree>
    <p:extLst>
      <p:ext uri="{BB962C8B-B14F-4D97-AF65-F5344CB8AC3E}">
        <p14:creationId xmlns:p14="http://schemas.microsoft.com/office/powerpoint/2010/main" val="5980677"/>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7"/>
            <a:ext cx="3008710" cy="871538"/>
          </a:xfrm>
        </p:spPr>
        <p:txBody>
          <a:bodyPr anchor="b"/>
          <a:lstStyle>
            <a:lvl1pPr algn="l">
              <a:defRPr sz="15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448" y="204788"/>
            <a:ext cx="5111353"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076326"/>
            <a:ext cx="3008710" cy="351829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smtClean="0"/>
              <a:t>单击此处编辑母版文本样式</a:t>
            </a:r>
          </a:p>
        </p:txBody>
      </p:sp>
      <p:sp>
        <p:nvSpPr>
          <p:cNvPr id="5" name="日期占位符 1"/>
          <p:cNvSpPr>
            <a:spLocks noGrp="1" noChangeArrowheads="1"/>
          </p:cNvSpPr>
          <p:nvPr>
            <p:ph type="dt" sz="half" idx="10"/>
          </p:nvPr>
        </p:nvSpPr>
        <p:spPr>
          <a:ln/>
        </p:spPr>
        <p:txBody>
          <a:bodyPr/>
          <a:lstStyle>
            <a:lvl1pPr>
              <a:defRPr/>
            </a:lvl1pPr>
          </a:lstStyle>
          <a:p>
            <a:pPr>
              <a:defRPr/>
            </a:pPr>
            <a:fld id="{E0F5EC29-47BD-4847-8278-05014EA05985}" type="datetimeFigureOut">
              <a:rPr lang="zh-CN" altLang="en-US"/>
              <a:pPr>
                <a:defRPr/>
              </a:pPr>
              <a:t>2018/6/25</a:t>
            </a:fld>
            <a:endParaRPr lang="zh-CN" altLang="en-US"/>
          </a:p>
        </p:txBody>
      </p:sp>
      <p:sp>
        <p:nvSpPr>
          <p:cNvPr id="6"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3"/>
          <p:cNvSpPr>
            <a:spLocks noGrp="1" noChangeArrowheads="1"/>
          </p:cNvSpPr>
          <p:nvPr>
            <p:ph type="sldNum" sz="quarter" idx="12"/>
          </p:nvPr>
        </p:nvSpPr>
        <p:spPr>
          <a:ln/>
        </p:spPr>
        <p:txBody>
          <a:bodyPr/>
          <a:lstStyle>
            <a:lvl1pPr>
              <a:defRPr/>
            </a:lvl1pPr>
          </a:lstStyle>
          <a:p>
            <a:pPr>
              <a:defRPr/>
            </a:pPr>
            <a:fld id="{F10598AF-BDEA-4541-8C4E-E9B07532C62A}" type="slidenum">
              <a:rPr lang="zh-CN" altLang="en-US"/>
              <a:pPr>
                <a:defRPr/>
              </a:pPr>
              <a:t>‹#›</a:t>
            </a:fld>
            <a:endParaRPr lang="zh-CN" altLang="en-US"/>
          </a:p>
        </p:txBody>
      </p:sp>
    </p:spTree>
    <p:extLst>
      <p:ext uri="{BB962C8B-B14F-4D97-AF65-F5344CB8AC3E}">
        <p14:creationId xmlns:p14="http://schemas.microsoft.com/office/powerpoint/2010/main" val="437842875"/>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1891" y="3600450"/>
            <a:ext cx="5486400" cy="425054"/>
          </a:xfrm>
        </p:spPr>
        <p:txBody>
          <a:bodyPr anchor="b"/>
          <a:lstStyle>
            <a:lvl1pPr algn="l">
              <a:defRPr sz="15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1891"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zh-CN" altLang="en-US" noProof="0" smtClean="0"/>
          </a:p>
        </p:txBody>
      </p:sp>
      <p:sp>
        <p:nvSpPr>
          <p:cNvPr id="4" name="文本占位符 3"/>
          <p:cNvSpPr>
            <a:spLocks noGrp="1"/>
          </p:cNvSpPr>
          <p:nvPr>
            <p:ph type="body" sz="half" idx="2"/>
          </p:nvPr>
        </p:nvSpPr>
        <p:spPr>
          <a:xfrm>
            <a:off x="1791891" y="4025503"/>
            <a:ext cx="5486400" cy="60364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smtClean="0"/>
              <a:t>单击此处编辑母版文本样式</a:t>
            </a:r>
          </a:p>
        </p:txBody>
      </p:sp>
      <p:sp>
        <p:nvSpPr>
          <p:cNvPr id="5" name="日期占位符 1"/>
          <p:cNvSpPr>
            <a:spLocks noGrp="1" noChangeArrowheads="1"/>
          </p:cNvSpPr>
          <p:nvPr>
            <p:ph type="dt" sz="half" idx="10"/>
          </p:nvPr>
        </p:nvSpPr>
        <p:spPr>
          <a:ln/>
        </p:spPr>
        <p:txBody>
          <a:bodyPr/>
          <a:lstStyle>
            <a:lvl1pPr>
              <a:defRPr/>
            </a:lvl1pPr>
          </a:lstStyle>
          <a:p>
            <a:pPr>
              <a:defRPr/>
            </a:pPr>
            <a:fld id="{A649C446-4FC2-426B-95AE-CF95CD20057E}" type="datetimeFigureOut">
              <a:rPr lang="zh-CN" altLang="en-US"/>
              <a:pPr>
                <a:defRPr/>
              </a:pPr>
              <a:t>2018/6/25</a:t>
            </a:fld>
            <a:endParaRPr lang="zh-CN" altLang="en-US"/>
          </a:p>
        </p:txBody>
      </p:sp>
      <p:sp>
        <p:nvSpPr>
          <p:cNvPr id="6"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3"/>
          <p:cNvSpPr>
            <a:spLocks noGrp="1" noChangeArrowheads="1"/>
          </p:cNvSpPr>
          <p:nvPr>
            <p:ph type="sldNum" sz="quarter" idx="12"/>
          </p:nvPr>
        </p:nvSpPr>
        <p:spPr>
          <a:ln/>
        </p:spPr>
        <p:txBody>
          <a:bodyPr/>
          <a:lstStyle>
            <a:lvl1pPr>
              <a:defRPr/>
            </a:lvl1pPr>
          </a:lstStyle>
          <a:p>
            <a:pPr>
              <a:defRPr/>
            </a:pPr>
            <a:fld id="{420B8C5A-1BE1-4474-BD8A-71C41E6C56FF}" type="slidenum">
              <a:rPr lang="zh-CN" altLang="en-US"/>
              <a:pPr>
                <a:defRPr/>
              </a:pPr>
              <a:t>‹#›</a:t>
            </a:fld>
            <a:endParaRPr lang="zh-CN" altLang="en-US"/>
          </a:p>
        </p:txBody>
      </p:sp>
    </p:spTree>
    <p:extLst>
      <p:ext uri="{BB962C8B-B14F-4D97-AF65-F5344CB8AC3E}">
        <p14:creationId xmlns:p14="http://schemas.microsoft.com/office/powerpoint/2010/main" val="3659695783"/>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1"/>
          <p:cNvSpPr>
            <a:spLocks noGrp="1" noChangeArrowheads="1"/>
          </p:cNvSpPr>
          <p:nvPr>
            <p:ph type="dt" sz="half" idx="10"/>
          </p:nvPr>
        </p:nvSpPr>
        <p:spPr>
          <a:ln/>
        </p:spPr>
        <p:txBody>
          <a:bodyPr/>
          <a:lstStyle>
            <a:lvl1pPr>
              <a:defRPr/>
            </a:lvl1pPr>
          </a:lstStyle>
          <a:p>
            <a:pPr>
              <a:defRPr/>
            </a:pPr>
            <a:fld id="{181007EB-2C83-475D-AF09-9B227B2DC9E8}" type="datetimeFigureOut">
              <a:rPr lang="zh-CN" altLang="en-US"/>
              <a:pPr>
                <a:defRPr/>
              </a:pPr>
              <a:t>2018/6/25</a:t>
            </a:fld>
            <a:endParaRPr lang="zh-CN" altLang="en-US"/>
          </a:p>
        </p:txBody>
      </p:sp>
      <p:sp>
        <p:nvSpPr>
          <p:cNvPr id="5"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3"/>
          <p:cNvSpPr>
            <a:spLocks noGrp="1" noChangeArrowheads="1"/>
          </p:cNvSpPr>
          <p:nvPr>
            <p:ph type="sldNum" sz="quarter" idx="12"/>
          </p:nvPr>
        </p:nvSpPr>
        <p:spPr>
          <a:ln/>
        </p:spPr>
        <p:txBody>
          <a:bodyPr/>
          <a:lstStyle>
            <a:lvl1pPr>
              <a:defRPr/>
            </a:lvl1pPr>
          </a:lstStyle>
          <a:p>
            <a:pPr>
              <a:defRPr/>
            </a:pPr>
            <a:fld id="{5E3692E3-6FB4-4013-9F24-038F0B1A46C6}" type="slidenum">
              <a:rPr lang="zh-CN" altLang="en-US"/>
              <a:pPr>
                <a:defRPr/>
              </a:pPr>
              <a:t>‹#›</a:t>
            </a:fld>
            <a:endParaRPr lang="zh-CN" altLang="en-US"/>
          </a:p>
        </p:txBody>
      </p:sp>
    </p:spTree>
    <p:extLst>
      <p:ext uri="{BB962C8B-B14F-4D97-AF65-F5344CB8AC3E}">
        <p14:creationId xmlns:p14="http://schemas.microsoft.com/office/powerpoint/2010/main" val="3535729618"/>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79"/>
            <a:ext cx="6057900" cy="4388644"/>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1"/>
          <p:cNvSpPr>
            <a:spLocks noGrp="1" noChangeArrowheads="1"/>
          </p:cNvSpPr>
          <p:nvPr>
            <p:ph type="dt" sz="half" idx="10"/>
          </p:nvPr>
        </p:nvSpPr>
        <p:spPr>
          <a:ln/>
        </p:spPr>
        <p:txBody>
          <a:bodyPr/>
          <a:lstStyle>
            <a:lvl1pPr>
              <a:defRPr/>
            </a:lvl1pPr>
          </a:lstStyle>
          <a:p>
            <a:pPr>
              <a:defRPr/>
            </a:pPr>
            <a:fld id="{70FE4C27-1A4E-463C-878E-0F8A192E14B7}" type="datetimeFigureOut">
              <a:rPr lang="zh-CN" altLang="en-US"/>
              <a:pPr>
                <a:defRPr/>
              </a:pPr>
              <a:t>2018/6/25</a:t>
            </a:fld>
            <a:endParaRPr lang="zh-CN" altLang="en-US"/>
          </a:p>
        </p:txBody>
      </p:sp>
      <p:sp>
        <p:nvSpPr>
          <p:cNvPr id="5"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3"/>
          <p:cNvSpPr>
            <a:spLocks noGrp="1" noChangeArrowheads="1"/>
          </p:cNvSpPr>
          <p:nvPr>
            <p:ph type="sldNum" sz="quarter" idx="12"/>
          </p:nvPr>
        </p:nvSpPr>
        <p:spPr>
          <a:ln/>
        </p:spPr>
        <p:txBody>
          <a:bodyPr/>
          <a:lstStyle>
            <a:lvl1pPr>
              <a:defRPr/>
            </a:lvl1pPr>
          </a:lstStyle>
          <a:p>
            <a:pPr>
              <a:defRPr/>
            </a:pPr>
            <a:fld id="{FB4A3512-5C9A-418E-91FC-C2C4A5AD61E0}" type="slidenum">
              <a:rPr lang="zh-CN" altLang="en-US"/>
              <a:pPr>
                <a:defRPr/>
              </a:pPr>
              <a:t>‹#›</a:t>
            </a:fld>
            <a:endParaRPr lang="zh-CN" altLang="en-US"/>
          </a:p>
        </p:txBody>
      </p:sp>
    </p:spTree>
    <p:extLst>
      <p:ext uri="{BB962C8B-B14F-4D97-AF65-F5344CB8AC3E}">
        <p14:creationId xmlns:p14="http://schemas.microsoft.com/office/powerpoint/2010/main" val="2057354762"/>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zh-CN" altLang="en-US" smtClean="0"/>
              <a:t>单击此处编辑母版副标题样式</a:t>
            </a:r>
            <a:endParaRPr lang="zh-CN" altLang="en-US"/>
          </a:p>
        </p:txBody>
      </p:sp>
      <p:sp>
        <p:nvSpPr>
          <p:cNvPr id="4" name="日期占位符 4"/>
          <p:cNvSpPr>
            <a:spLocks noGrp="1" noChangeArrowheads="1"/>
          </p:cNvSpPr>
          <p:nvPr>
            <p:ph type="dt" sz="half" idx="10"/>
          </p:nvPr>
        </p:nvSpPr>
        <p:spPr>
          <a:ln/>
        </p:spPr>
        <p:txBody>
          <a:bodyPr/>
          <a:lstStyle>
            <a:lvl1pPr>
              <a:defRPr/>
            </a:lvl1pPr>
          </a:lstStyle>
          <a:p>
            <a:pPr>
              <a:defRPr/>
            </a:pPr>
            <a:fld id="{48ECA6DA-A52B-4E6E-9C3F-23FD4BA8FAB7}" type="datetimeFigureOut">
              <a:rPr lang="zh-CN" altLang="en-US"/>
              <a:pPr>
                <a:defRPr/>
              </a:pPr>
              <a:t>2018/6/25</a:t>
            </a:fld>
            <a:endParaRPr lang="zh-CN" altLang="en-US"/>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41603A08-72CE-4909-81A9-A17EA31621C3}" type="slidenum">
              <a:rPr lang="zh-CN" altLang="en-US"/>
              <a:pPr>
                <a:defRPr/>
              </a:pPr>
              <a:t>‹#›</a:t>
            </a:fld>
            <a:endParaRPr lang="zh-CN" altLang="en-US"/>
          </a:p>
        </p:txBody>
      </p:sp>
    </p:spTree>
    <p:extLst>
      <p:ext uri="{BB962C8B-B14F-4D97-AF65-F5344CB8AC3E}">
        <p14:creationId xmlns:p14="http://schemas.microsoft.com/office/powerpoint/2010/main" val="950021353"/>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4"/>
          <p:cNvSpPr>
            <a:spLocks noGrp="1" noChangeArrowheads="1"/>
          </p:cNvSpPr>
          <p:nvPr>
            <p:ph type="dt" sz="half" idx="10"/>
          </p:nvPr>
        </p:nvSpPr>
        <p:spPr>
          <a:ln/>
        </p:spPr>
        <p:txBody>
          <a:bodyPr/>
          <a:lstStyle>
            <a:lvl1pPr>
              <a:defRPr/>
            </a:lvl1pPr>
          </a:lstStyle>
          <a:p>
            <a:pPr>
              <a:defRPr/>
            </a:pPr>
            <a:fld id="{9D0FB39A-935D-4331-B7D5-3653FA426191}" type="datetimeFigureOut">
              <a:rPr lang="zh-CN" altLang="en-US"/>
              <a:pPr>
                <a:defRPr/>
              </a:pPr>
              <a:t>2018/6/25</a:t>
            </a:fld>
            <a:endParaRPr lang="zh-CN" altLang="en-US"/>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5A941F05-6FC2-478E-90B3-D713CC9B4DA3}" type="slidenum">
              <a:rPr lang="zh-CN" altLang="en-US"/>
              <a:pPr>
                <a:defRPr/>
              </a:pPr>
              <a:t>‹#›</a:t>
            </a:fld>
            <a:endParaRPr lang="zh-CN" altLang="en-US"/>
          </a:p>
        </p:txBody>
      </p:sp>
    </p:spTree>
    <p:extLst>
      <p:ext uri="{BB962C8B-B14F-4D97-AF65-F5344CB8AC3E}">
        <p14:creationId xmlns:p14="http://schemas.microsoft.com/office/powerpoint/2010/main" val="44032383"/>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710" y="3305176"/>
            <a:ext cx="7772400" cy="1021556"/>
          </a:xfrm>
        </p:spPr>
        <p:txBody>
          <a:bodyPr anchor="t"/>
          <a:lstStyle>
            <a:lvl1pPr algn="l">
              <a:defRPr sz="3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710" y="2180035"/>
            <a:ext cx="7772400" cy="1125140"/>
          </a:xfrm>
        </p:spPr>
        <p:txBody>
          <a:bodyPr anchor="b"/>
          <a:lstStyle>
            <a:lvl1pPr marL="0" indent="0">
              <a:buNone/>
              <a:defRPr sz="1500"/>
            </a:lvl1pPr>
            <a:lvl2pPr marL="342900" indent="0">
              <a:buNone/>
              <a:defRPr sz="1400"/>
            </a:lvl2pPr>
            <a:lvl3pPr marL="685800" indent="0">
              <a:buNone/>
              <a:defRPr sz="1200"/>
            </a:lvl3pPr>
            <a:lvl4pPr marL="1028700" indent="0">
              <a:buNone/>
              <a:defRPr sz="1100"/>
            </a:lvl4pPr>
            <a:lvl5pPr marL="1371600" indent="0">
              <a:buNone/>
              <a:defRPr sz="1100"/>
            </a:lvl5pPr>
            <a:lvl6pPr marL="1714500" indent="0">
              <a:buNone/>
              <a:defRPr sz="1100"/>
            </a:lvl6pPr>
            <a:lvl7pPr marL="2057400" indent="0">
              <a:buNone/>
              <a:defRPr sz="1100"/>
            </a:lvl7pPr>
            <a:lvl8pPr marL="2400300" indent="0">
              <a:buNone/>
              <a:defRPr sz="1100"/>
            </a:lvl8pPr>
            <a:lvl9pPr marL="2743200" indent="0">
              <a:buNone/>
              <a:defRPr sz="1100"/>
            </a:lvl9pPr>
          </a:lstStyle>
          <a:p>
            <a:pPr lvl="0"/>
            <a:r>
              <a:rPr lang="zh-CN" altLang="en-US" smtClean="0"/>
              <a:t>单击此处编辑母版文本样式</a:t>
            </a:r>
          </a:p>
        </p:txBody>
      </p:sp>
      <p:sp>
        <p:nvSpPr>
          <p:cNvPr id="4" name="日期占位符 4"/>
          <p:cNvSpPr>
            <a:spLocks noGrp="1" noChangeArrowheads="1"/>
          </p:cNvSpPr>
          <p:nvPr>
            <p:ph type="dt" sz="half" idx="10"/>
          </p:nvPr>
        </p:nvSpPr>
        <p:spPr>
          <a:ln/>
        </p:spPr>
        <p:txBody>
          <a:bodyPr/>
          <a:lstStyle>
            <a:lvl1pPr>
              <a:defRPr/>
            </a:lvl1pPr>
          </a:lstStyle>
          <a:p>
            <a:pPr>
              <a:defRPr/>
            </a:pPr>
            <a:fld id="{7C3F8B39-C367-4FBC-93CD-36CA008ECD88}" type="datetimeFigureOut">
              <a:rPr lang="zh-CN" altLang="en-US"/>
              <a:pPr>
                <a:defRPr/>
              </a:pPr>
              <a:t>2018/6/25</a:t>
            </a:fld>
            <a:endParaRPr lang="zh-CN" altLang="en-US"/>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A5E0B663-46BC-4437-A471-D8F0D5B1473D}" type="slidenum">
              <a:rPr lang="zh-CN" altLang="en-US"/>
              <a:pPr>
                <a:defRPr/>
              </a:pPr>
              <a:t>‹#›</a:t>
            </a:fld>
            <a:endParaRPr lang="zh-CN" altLang="en-US"/>
          </a:p>
        </p:txBody>
      </p:sp>
    </p:spTree>
    <p:extLst>
      <p:ext uri="{BB962C8B-B14F-4D97-AF65-F5344CB8AC3E}">
        <p14:creationId xmlns:p14="http://schemas.microsoft.com/office/powerpoint/2010/main" val="2008670833"/>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1"/>
            <a:ext cx="40576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29150" y="1200151"/>
            <a:ext cx="40576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noChangeArrowheads="1"/>
          </p:cNvSpPr>
          <p:nvPr>
            <p:ph type="dt" sz="half" idx="10"/>
          </p:nvPr>
        </p:nvSpPr>
        <p:spPr>
          <a:ln/>
        </p:spPr>
        <p:txBody>
          <a:bodyPr/>
          <a:lstStyle>
            <a:lvl1pPr>
              <a:defRPr/>
            </a:lvl1pPr>
          </a:lstStyle>
          <a:p>
            <a:pPr>
              <a:defRPr/>
            </a:pPr>
            <a:fld id="{D77B0A6B-8170-467E-A2AD-926D87CC10C3}" type="datetimeFigureOut">
              <a:rPr lang="zh-CN" altLang="en-US"/>
              <a:pPr>
                <a:defRPr/>
              </a:pPr>
              <a:t>2018/6/25</a:t>
            </a:fld>
            <a:endParaRPr lang="zh-CN" altLang="en-US"/>
          </a:p>
        </p:txBody>
      </p:sp>
      <p:sp>
        <p:nvSpPr>
          <p:cNvPr id="6"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6"/>
          <p:cNvSpPr>
            <a:spLocks noGrp="1" noChangeArrowheads="1"/>
          </p:cNvSpPr>
          <p:nvPr>
            <p:ph type="sldNum" sz="quarter" idx="12"/>
          </p:nvPr>
        </p:nvSpPr>
        <p:spPr>
          <a:ln/>
        </p:spPr>
        <p:txBody>
          <a:bodyPr/>
          <a:lstStyle>
            <a:lvl1pPr>
              <a:defRPr/>
            </a:lvl1pPr>
          </a:lstStyle>
          <a:p>
            <a:pPr>
              <a:defRPr/>
            </a:pPr>
            <a:fld id="{4B503C47-AA4A-4AD8-AACE-8080916A1F3B}" type="slidenum">
              <a:rPr lang="zh-CN" altLang="en-US"/>
              <a:pPr>
                <a:defRPr/>
              </a:pPr>
              <a:t>‹#›</a:t>
            </a:fld>
            <a:endParaRPr lang="zh-CN" altLang="en-US"/>
          </a:p>
        </p:txBody>
      </p:sp>
    </p:spTree>
    <p:extLst>
      <p:ext uri="{BB962C8B-B14F-4D97-AF65-F5344CB8AC3E}">
        <p14:creationId xmlns:p14="http://schemas.microsoft.com/office/powerpoint/2010/main" val="2316322922"/>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39791"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39791"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4628" y="1151335"/>
            <a:ext cx="4042172"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内容占位符 5"/>
          <p:cNvSpPr>
            <a:spLocks noGrp="1"/>
          </p:cNvSpPr>
          <p:nvPr>
            <p:ph sz="quarter" idx="4"/>
          </p:nvPr>
        </p:nvSpPr>
        <p:spPr>
          <a:xfrm>
            <a:off x="4644628" y="1631156"/>
            <a:ext cx="4042172"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4"/>
          <p:cNvSpPr>
            <a:spLocks noGrp="1" noChangeArrowheads="1"/>
          </p:cNvSpPr>
          <p:nvPr>
            <p:ph type="dt" sz="half" idx="10"/>
          </p:nvPr>
        </p:nvSpPr>
        <p:spPr>
          <a:ln/>
        </p:spPr>
        <p:txBody>
          <a:bodyPr/>
          <a:lstStyle>
            <a:lvl1pPr>
              <a:defRPr/>
            </a:lvl1pPr>
          </a:lstStyle>
          <a:p>
            <a:pPr>
              <a:defRPr/>
            </a:pPr>
            <a:fld id="{47E4911D-9937-44F8-B8DE-AE7743874F50}" type="datetimeFigureOut">
              <a:rPr lang="zh-CN" altLang="en-US"/>
              <a:pPr>
                <a:defRPr/>
              </a:pPr>
              <a:t>2018/6/25</a:t>
            </a:fld>
            <a:endParaRPr lang="zh-CN" altLang="en-US"/>
          </a:p>
        </p:txBody>
      </p:sp>
      <p:sp>
        <p:nvSpPr>
          <p:cNvPr id="8"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6"/>
          <p:cNvSpPr>
            <a:spLocks noGrp="1" noChangeArrowheads="1"/>
          </p:cNvSpPr>
          <p:nvPr>
            <p:ph type="sldNum" sz="quarter" idx="12"/>
          </p:nvPr>
        </p:nvSpPr>
        <p:spPr>
          <a:ln/>
        </p:spPr>
        <p:txBody>
          <a:bodyPr/>
          <a:lstStyle>
            <a:lvl1pPr>
              <a:defRPr/>
            </a:lvl1pPr>
          </a:lstStyle>
          <a:p>
            <a:pPr>
              <a:defRPr/>
            </a:pPr>
            <a:fld id="{51BA6363-746F-40C1-9CA8-CE24FC7EC5E2}" type="slidenum">
              <a:rPr lang="zh-CN" altLang="en-US"/>
              <a:pPr>
                <a:defRPr/>
              </a:pPr>
              <a:t>‹#›</a:t>
            </a:fld>
            <a:endParaRPr lang="zh-CN" altLang="en-US"/>
          </a:p>
        </p:txBody>
      </p:sp>
    </p:spTree>
    <p:extLst>
      <p:ext uri="{BB962C8B-B14F-4D97-AF65-F5344CB8AC3E}">
        <p14:creationId xmlns:p14="http://schemas.microsoft.com/office/powerpoint/2010/main" val="90939735"/>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4"/>
          <p:cNvSpPr>
            <a:spLocks noGrp="1" noChangeArrowheads="1"/>
          </p:cNvSpPr>
          <p:nvPr>
            <p:ph type="dt" sz="half" idx="10"/>
          </p:nvPr>
        </p:nvSpPr>
        <p:spPr>
          <a:ln/>
        </p:spPr>
        <p:txBody>
          <a:bodyPr/>
          <a:lstStyle>
            <a:lvl1pPr>
              <a:defRPr/>
            </a:lvl1pPr>
          </a:lstStyle>
          <a:p>
            <a:pPr>
              <a:defRPr/>
            </a:pPr>
            <a:fld id="{BD988474-DF53-4110-A85A-1F3E61A43270}" type="datetimeFigureOut">
              <a:rPr lang="zh-CN" altLang="en-US"/>
              <a:pPr>
                <a:defRPr/>
              </a:pPr>
              <a:t>2018/6/25</a:t>
            </a:fld>
            <a:endParaRPr lang="zh-CN" altLang="en-US"/>
          </a:p>
        </p:txBody>
      </p:sp>
      <p:sp>
        <p:nvSpPr>
          <p:cNvPr id="4"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6"/>
          <p:cNvSpPr>
            <a:spLocks noGrp="1" noChangeArrowheads="1"/>
          </p:cNvSpPr>
          <p:nvPr>
            <p:ph type="sldNum" sz="quarter" idx="12"/>
          </p:nvPr>
        </p:nvSpPr>
        <p:spPr>
          <a:ln/>
        </p:spPr>
        <p:txBody>
          <a:bodyPr/>
          <a:lstStyle>
            <a:lvl1pPr>
              <a:defRPr/>
            </a:lvl1pPr>
          </a:lstStyle>
          <a:p>
            <a:pPr>
              <a:defRPr/>
            </a:pPr>
            <a:fld id="{8E0B47E1-E964-4915-85FF-FABDC6883141}" type="slidenum">
              <a:rPr lang="zh-CN" altLang="en-US"/>
              <a:pPr>
                <a:defRPr/>
              </a:pPr>
              <a:t>‹#›</a:t>
            </a:fld>
            <a:endParaRPr lang="zh-CN" altLang="en-US"/>
          </a:p>
        </p:txBody>
      </p:sp>
    </p:spTree>
    <p:extLst>
      <p:ext uri="{BB962C8B-B14F-4D97-AF65-F5344CB8AC3E}">
        <p14:creationId xmlns:p14="http://schemas.microsoft.com/office/powerpoint/2010/main" val="55000531"/>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4"/>
          <p:cNvSpPr>
            <a:spLocks noGrp="1" noChangeArrowheads="1"/>
          </p:cNvSpPr>
          <p:nvPr>
            <p:ph type="dt" sz="half" idx="10"/>
          </p:nvPr>
        </p:nvSpPr>
        <p:spPr>
          <a:ln/>
        </p:spPr>
        <p:txBody>
          <a:bodyPr/>
          <a:lstStyle>
            <a:lvl1pPr>
              <a:defRPr/>
            </a:lvl1pPr>
          </a:lstStyle>
          <a:p>
            <a:pPr>
              <a:defRPr/>
            </a:pPr>
            <a:fld id="{3973D124-5F00-4B6C-8652-36CE2DC62C29}" type="datetimeFigureOut">
              <a:rPr lang="zh-CN" altLang="en-US"/>
              <a:pPr>
                <a:defRPr/>
              </a:pPr>
              <a:t>2018/6/25</a:t>
            </a:fld>
            <a:endParaRPr lang="zh-CN" altLang="en-US"/>
          </a:p>
        </p:txBody>
      </p:sp>
      <p:sp>
        <p:nvSpPr>
          <p:cNvPr id="3"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6"/>
          <p:cNvSpPr>
            <a:spLocks noGrp="1" noChangeArrowheads="1"/>
          </p:cNvSpPr>
          <p:nvPr>
            <p:ph type="sldNum" sz="quarter" idx="12"/>
          </p:nvPr>
        </p:nvSpPr>
        <p:spPr>
          <a:ln/>
        </p:spPr>
        <p:txBody>
          <a:bodyPr/>
          <a:lstStyle>
            <a:lvl1pPr>
              <a:defRPr/>
            </a:lvl1pPr>
          </a:lstStyle>
          <a:p>
            <a:pPr>
              <a:defRPr/>
            </a:pPr>
            <a:fld id="{FDE4D04D-5AAA-47A8-BA6B-96E8D6F93FC9}" type="slidenum">
              <a:rPr lang="zh-CN" altLang="en-US"/>
              <a:pPr>
                <a:defRPr/>
              </a:pPr>
              <a:t>‹#›</a:t>
            </a:fld>
            <a:endParaRPr lang="zh-CN" altLang="en-US"/>
          </a:p>
        </p:txBody>
      </p:sp>
    </p:spTree>
    <p:extLst>
      <p:ext uri="{BB962C8B-B14F-4D97-AF65-F5344CB8AC3E}">
        <p14:creationId xmlns:p14="http://schemas.microsoft.com/office/powerpoint/2010/main" val="2682547607"/>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7"/>
            <a:ext cx="3008710" cy="871538"/>
          </a:xfrm>
        </p:spPr>
        <p:txBody>
          <a:bodyPr anchor="b"/>
          <a:lstStyle>
            <a:lvl1pPr algn="l">
              <a:defRPr sz="15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448" y="204788"/>
            <a:ext cx="5111353"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076326"/>
            <a:ext cx="3008710" cy="351829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smtClean="0"/>
              <a:t>单击此处编辑母版文本样式</a:t>
            </a:r>
          </a:p>
        </p:txBody>
      </p:sp>
      <p:sp>
        <p:nvSpPr>
          <p:cNvPr id="5" name="日期占位符 4"/>
          <p:cNvSpPr>
            <a:spLocks noGrp="1" noChangeArrowheads="1"/>
          </p:cNvSpPr>
          <p:nvPr>
            <p:ph type="dt" sz="half" idx="10"/>
          </p:nvPr>
        </p:nvSpPr>
        <p:spPr>
          <a:ln/>
        </p:spPr>
        <p:txBody>
          <a:bodyPr/>
          <a:lstStyle>
            <a:lvl1pPr>
              <a:defRPr/>
            </a:lvl1pPr>
          </a:lstStyle>
          <a:p>
            <a:pPr>
              <a:defRPr/>
            </a:pPr>
            <a:fld id="{708A728E-16BA-483A-9DAA-ED3B0F27BDC1}" type="datetimeFigureOut">
              <a:rPr lang="zh-CN" altLang="en-US"/>
              <a:pPr>
                <a:defRPr/>
              </a:pPr>
              <a:t>2018/6/25</a:t>
            </a:fld>
            <a:endParaRPr lang="zh-CN" altLang="en-US"/>
          </a:p>
        </p:txBody>
      </p:sp>
      <p:sp>
        <p:nvSpPr>
          <p:cNvPr id="6"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6"/>
          <p:cNvSpPr>
            <a:spLocks noGrp="1" noChangeArrowheads="1"/>
          </p:cNvSpPr>
          <p:nvPr>
            <p:ph type="sldNum" sz="quarter" idx="12"/>
          </p:nvPr>
        </p:nvSpPr>
        <p:spPr>
          <a:ln/>
        </p:spPr>
        <p:txBody>
          <a:bodyPr/>
          <a:lstStyle>
            <a:lvl1pPr>
              <a:defRPr/>
            </a:lvl1pPr>
          </a:lstStyle>
          <a:p>
            <a:pPr>
              <a:defRPr/>
            </a:pPr>
            <a:fld id="{3310E06B-A0BA-4B86-91FC-47101842B837}" type="slidenum">
              <a:rPr lang="zh-CN" altLang="en-US"/>
              <a:pPr>
                <a:defRPr/>
              </a:pPr>
              <a:t>‹#›</a:t>
            </a:fld>
            <a:endParaRPr lang="zh-CN" altLang="en-US"/>
          </a:p>
        </p:txBody>
      </p:sp>
    </p:spTree>
    <p:extLst>
      <p:ext uri="{BB962C8B-B14F-4D97-AF65-F5344CB8AC3E}">
        <p14:creationId xmlns:p14="http://schemas.microsoft.com/office/powerpoint/2010/main" val="2350697141"/>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1891" y="3600450"/>
            <a:ext cx="5486400" cy="425054"/>
          </a:xfrm>
        </p:spPr>
        <p:txBody>
          <a:bodyPr anchor="b"/>
          <a:lstStyle>
            <a:lvl1pPr algn="l">
              <a:defRPr sz="15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1891"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zh-CN" altLang="en-US" noProof="0" smtClean="0"/>
          </a:p>
        </p:txBody>
      </p:sp>
      <p:sp>
        <p:nvSpPr>
          <p:cNvPr id="4" name="文本占位符 3"/>
          <p:cNvSpPr>
            <a:spLocks noGrp="1"/>
          </p:cNvSpPr>
          <p:nvPr>
            <p:ph type="body" sz="half" idx="2"/>
          </p:nvPr>
        </p:nvSpPr>
        <p:spPr>
          <a:xfrm>
            <a:off x="1791891" y="4025503"/>
            <a:ext cx="5486400" cy="60364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smtClean="0"/>
              <a:t>单击此处编辑母版文本样式</a:t>
            </a:r>
          </a:p>
        </p:txBody>
      </p:sp>
      <p:sp>
        <p:nvSpPr>
          <p:cNvPr id="5" name="日期占位符 4"/>
          <p:cNvSpPr>
            <a:spLocks noGrp="1" noChangeArrowheads="1"/>
          </p:cNvSpPr>
          <p:nvPr>
            <p:ph type="dt" sz="half" idx="10"/>
          </p:nvPr>
        </p:nvSpPr>
        <p:spPr>
          <a:ln/>
        </p:spPr>
        <p:txBody>
          <a:bodyPr/>
          <a:lstStyle>
            <a:lvl1pPr>
              <a:defRPr/>
            </a:lvl1pPr>
          </a:lstStyle>
          <a:p>
            <a:pPr>
              <a:defRPr/>
            </a:pPr>
            <a:fld id="{5ED9F0F1-1A55-4965-81AF-80AA1FBFE3C7}" type="datetimeFigureOut">
              <a:rPr lang="zh-CN" altLang="en-US"/>
              <a:pPr>
                <a:defRPr/>
              </a:pPr>
              <a:t>2018/6/25</a:t>
            </a:fld>
            <a:endParaRPr lang="zh-CN" altLang="en-US"/>
          </a:p>
        </p:txBody>
      </p:sp>
      <p:sp>
        <p:nvSpPr>
          <p:cNvPr id="6"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6"/>
          <p:cNvSpPr>
            <a:spLocks noGrp="1" noChangeArrowheads="1"/>
          </p:cNvSpPr>
          <p:nvPr>
            <p:ph type="sldNum" sz="quarter" idx="12"/>
          </p:nvPr>
        </p:nvSpPr>
        <p:spPr>
          <a:ln/>
        </p:spPr>
        <p:txBody>
          <a:bodyPr/>
          <a:lstStyle>
            <a:lvl1pPr>
              <a:defRPr/>
            </a:lvl1pPr>
          </a:lstStyle>
          <a:p>
            <a:pPr>
              <a:defRPr/>
            </a:pPr>
            <a:fld id="{7BC7D174-1A71-4AEF-84A2-A257CA36D4DC}" type="slidenum">
              <a:rPr lang="zh-CN" altLang="en-US"/>
              <a:pPr>
                <a:defRPr/>
              </a:pPr>
              <a:t>‹#›</a:t>
            </a:fld>
            <a:endParaRPr lang="zh-CN" altLang="en-US"/>
          </a:p>
        </p:txBody>
      </p:sp>
    </p:spTree>
    <p:extLst>
      <p:ext uri="{BB962C8B-B14F-4D97-AF65-F5344CB8AC3E}">
        <p14:creationId xmlns:p14="http://schemas.microsoft.com/office/powerpoint/2010/main" val="1995248187"/>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4"/>
          <p:cNvSpPr>
            <a:spLocks noGrp="1" noChangeArrowheads="1"/>
          </p:cNvSpPr>
          <p:nvPr>
            <p:ph type="dt" sz="half" idx="10"/>
          </p:nvPr>
        </p:nvSpPr>
        <p:spPr>
          <a:ln/>
        </p:spPr>
        <p:txBody>
          <a:bodyPr/>
          <a:lstStyle>
            <a:lvl1pPr>
              <a:defRPr/>
            </a:lvl1pPr>
          </a:lstStyle>
          <a:p>
            <a:pPr>
              <a:defRPr/>
            </a:pPr>
            <a:fld id="{2E46017C-4184-4384-8762-9BDB67709266}" type="datetimeFigureOut">
              <a:rPr lang="zh-CN" altLang="en-US"/>
              <a:pPr>
                <a:defRPr/>
              </a:pPr>
              <a:t>2018/6/25</a:t>
            </a:fld>
            <a:endParaRPr lang="zh-CN" altLang="en-US"/>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CFD68798-73A0-4C99-9E71-3F6C3E043B76}" type="slidenum">
              <a:rPr lang="zh-CN" altLang="en-US"/>
              <a:pPr>
                <a:defRPr/>
              </a:pPr>
              <a:t>‹#›</a:t>
            </a:fld>
            <a:endParaRPr lang="zh-CN" altLang="en-US"/>
          </a:p>
        </p:txBody>
      </p:sp>
    </p:spTree>
    <p:extLst>
      <p:ext uri="{BB962C8B-B14F-4D97-AF65-F5344CB8AC3E}">
        <p14:creationId xmlns:p14="http://schemas.microsoft.com/office/powerpoint/2010/main" val="1277399193"/>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79"/>
            <a:ext cx="6057900" cy="4388644"/>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4"/>
          <p:cNvSpPr>
            <a:spLocks noGrp="1" noChangeArrowheads="1"/>
          </p:cNvSpPr>
          <p:nvPr>
            <p:ph type="dt" sz="half" idx="10"/>
          </p:nvPr>
        </p:nvSpPr>
        <p:spPr>
          <a:ln/>
        </p:spPr>
        <p:txBody>
          <a:bodyPr/>
          <a:lstStyle>
            <a:lvl1pPr>
              <a:defRPr/>
            </a:lvl1pPr>
          </a:lstStyle>
          <a:p>
            <a:pPr>
              <a:defRPr/>
            </a:pPr>
            <a:fld id="{17E63FA4-765E-4AB7-8C72-3C9911A3CC6D}" type="datetimeFigureOut">
              <a:rPr lang="zh-CN" altLang="en-US"/>
              <a:pPr>
                <a:defRPr/>
              </a:pPr>
              <a:t>2018/6/25</a:t>
            </a:fld>
            <a:endParaRPr lang="zh-CN" altLang="en-US"/>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5D522F7F-BAE3-4B6A-A5F7-2C42CDACF2BF}" type="slidenum">
              <a:rPr lang="zh-CN" altLang="en-US"/>
              <a:pPr>
                <a:defRPr/>
              </a:pPr>
              <a:t>‹#›</a:t>
            </a:fld>
            <a:endParaRPr lang="zh-CN" altLang="en-US"/>
          </a:p>
        </p:txBody>
      </p:sp>
    </p:spTree>
    <p:extLst>
      <p:ext uri="{BB962C8B-B14F-4D97-AF65-F5344CB8AC3E}">
        <p14:creationId xmlns:p14="http://schemas.microsoft.com/office/powerpoint/2010/main" val="284233834"/>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zh-CN" altLang="en-US" smtClean="0"/>
              <a:t>单击此处编辑母版副标题样式</a:t>
            </a:r>
            <a:endParaRPr lang="zh-CN" altLang="en-US"/>
          </a:p>
        </p:txBody>
      </p:sp>
      <p:sp>
        <p:nvSpPr>
          <p:cNvPr id="4" name="日期占位符 4"/>
          <p:cNvSpPr>
            <a:spLocks noGrp="1" noChangeArrowheads="1"/>
          </p:cNvSpPr>
          <p:nvPr>
            <p:ph type="dt" sz="half" idx="10"/>
          </p:nvPr>
        </p:nvSpPr>
        <p:spPr>
          <a:ln/>
        </p:spPr>
        <p:txBody>
          <a:bodyPr/>
          <a:lstStyle>
            <a:lvl1pPr>
              <a:defRPr/>
            </a:lvl1pPr>
          </a:lstStyle>
          <a:p>
            <a:pPr>
              <a:defRPr/>
            </a:pPr>
            <a:fld id="{D4101FCF-B179-4D71-A50D-61DBB884312A}" type="datetimeFigureOut">
              <a:rPr lang="zh-CN" altLang="en-US"/>
              <a:pPr>
                <a:defRPr/>
              </a:pPr>
              <a:t>2018/6/25</a:t>
            </a:fld>
            <a:endParaRPr lang="zh-CN" altLang="en-US"/>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827A19B3-E246-494C-B9A2-8A248D8DD22E}" type="slidenum">
              <a:rPr lang="zh-CN" altLang="en-US"/>
              <a:pPr>
                <a:defRPr/>
              </a:pPr>
              <a:t>‹#›</a:t>
            </a:fld>
            <a:endParaRPr lang="zh-CN" altLang="en-US"/>
          </a:p>
        </p:txBody>
      </p:sp>
    </p:spTree>
    <p:extLst>
      <p:ext uri="{BB962C8B-B14F-4D97-AF65-F5344CB8AC3E}">
        <p14:creationId xmlns:p14="http://schemas.microsoft.com/office/powerpoint/2010/main" val="1315350030"/>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4"/>
          <p:cNvSpPr>
            <a:spLocks noGrp="1" noChangeArrowheads="1"/>
          </p:cNvSpPr>
          <p:nvPr>
            <p:ph type="dt" sz="half" idx="10"/>
          </p:nvPr>
        </p:nvSpPr>
        <p:spPr>
          <a:ln/>
        </p:spPr>
        <p:txBody>
          <a:bodyPr/>
          <a:lstStyle>
            <a:lvl1pPr>
              <a:defRPr/>
            </a:lvl1pPr>
          </a:lstStyle>
          <a:p>
            <a:pPr>
              <a:defRPr/>
            </a:pPr>
            <a:fld id="{FBB8FD90-590C-4946-BD97-908E3D8C7BDF}" type="datetimeFigureOut">
              <a:rPr lang="zh-CN" altLang="en-US"/>
              <a:pPr>
                <a:defRPr/>
              </a:pPr>
              <a:t>2018/6/25</a:t>
            </a:fld>
            <a:endParaRPr lang="zh-CN" altLang="en-US"/>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757EC88D-2E07-40FB-BD93-9301B202FB3B}" type="slidenum">
              <a:rPr lang="zh-CN" altLang="en-US"/>
              <a:pPr>
                <a:defRPr/>
              </a:pPr>
              <a:t>‹#›</a:t>
            </a:fld>
            <a:endParaRPr lang="zh-CN" altLang="en-US"/>
          </a:p>
        </p:txBody>
      </p:sp>
    </p:spTree>
    <p:extLst>
      <p:ext uri="{BB962C8B-B14F-4D97-AF65-F5344CB8AC3E}">
        <p14:creationId xmlns:p14="http://schemas.microsoft.com/office/powerpoint/2010/main" val="2421320558"/>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710" y="3305176"/>
            <a:ext cx="7772400" cy="1021556"/>
          </a:xfrm>
        </p:spPr>
        <p:txBody>
          <a:bodyPr anchor="t"/>
          <a:lstStyle>
            <a:lvl1pPr algn="l">
              <a:defRPr sz="3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710" y="2180035"/>
            <a:ext cx="7772400" cy="1125140"/>
          </a:xfrm>
        </p:spPr>
        <p:txBody>
          <a:bodyPr anchor="b"/>
          <a:lstStyle>
            <a:lvl1pPr marL="0" indent="0">
              <a:buNone/>
              <a:defRPr sz="1500"/>
            </a:lvl1pPr>
            <a:lvl2pPr marL="342900" indent="0">
              <a:buNone/>
              <a:defRPr sz="1400"/>
            </a:lvl2pPr>
            <a:lvl3pPr marL="685800" indent="0">
              <a:buNone/>
              <a:defRPr sz="1200"/>
            </a:lvl3pPr>
            <a:lvl4pPr marL="1028700" indent="0">
              <a:buNone/>
              <a:defRPr sz="1100"/>
            </a:lvl4pPr>
            <a:lvl5pPr marL="1371600" indent="0">
              <a:buNone/>
              <a:defRPr sz="1100"/>
            </a:lvl5pPr>
            <a:lvl6pPr marL="1714500" indent="0">
              <a:buNone/>
              <a:defRPr sz="1100"/>
            </a:lvl6pPr>
            <a:lvl7pPr marL="2057400" indent="0">
              <a:buNone/>
              <a:defRPr sz="1100"/>
            </a:lvl7pPr>
            <a:lvl8pPr marL="2400300" indent="0">
              <a:buNone/>
              <a:defRPr sz="1100"/>
            </a:lvl8pPr>
            <a:lvl9pPr marL="2743200" indent="0">
              <a:buNone/>
              <a:defRPr sz="1100"/>
            </a:lvl9pPr>
          </a:lstStyle>
          <a:p>
            <a:pPr lvl="0"/>
            <a:r>
              <a:rPr lang="zh-CN" altLang="en-US" smtClean="0"/>
              <a:t>单击此处编辑母版文本样式</a:t>
            </a:r>
          </a:p>
        </p:txBody>
      </p:sp>
      <p:sp>
        <p:nvSpPr>
          <p:cNvPr id="4" name="日期占位符 4"/>
          <p:cNvSpPr>
            <a:spLocks noGrp="1" noChangeArrowheads="1"/>
          </p:cNvSpPr>
          <p:nvPr>
            <p:ph type="dt" sz="half" idx="10"/>
          </p:nvPr>
        </p:nvSpPr>
        <p:spPr>
          <a:ln/>
        </p:spPr>
        <p:txBody>
          <a:bodyPr/>
          <a:lstStyle>
            <a:lvl1pPr>
              <a:defRPr/>
            </a:lvl1pPr>
          </a:lstStyle>
          <a:p>
            <a:pPr>
              <a:defRPr/>
            </a:pPr>
            <a:fld id="{847A4A1A-9C2A-4873-B044-4C92C3BE0C82}" type="datetimeFigureOut">
              <a:rPr lang="zh-CN" altLang="en-US"/>
              <a:pPr>
                <a:defRPr/>
              </a:pPr>
              <a:t>2018/6/25</a:t>
            </a:fld>
            <a:endParaRPr lang="zh-CN" altLang="en-US"/>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1D1BFC5E-3B2C-4F27-B7A6-5912FD387E6A}" type="slidenum">
              <a:rPr lang="zh-CN" altLang="en-US"/>
              <a:pPr>
                <a:defRPr/>
              </a:pPr>
              <a:t>‹#›</a:t>
            </a:fld>
            <a:endParaRPr lang="zh-CN" altLang="en-US"/>
          </a:p>
        </p:txBody>
      </p:sp>
    </p:spTree>
    <p:extLst>
      <p:ext uri="{BB962C8B-B14F-4D97-AF65-F5344CB8AC3E}">
        <p14:creationId xmlns:p14="http://schemas.microsoft.com/office/powerpoint/2010/main" val="1892885865"/>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1"/>
            <a:ext cx="40576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29150" y="1200151"/>
            <a:ext cx="40576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noChangeArrowheads="1"/>
          </p:cNvSpPr>
          <p:nvPr>
            <p:ph type="dt" sz="half" idx="10"/>
          </p:nvPr>
        </p:nvSpPr>
        <p:spPr>
          <a:ln/>
        </p:spPr>
        <p:txBody>
          <a:bodyPr/>
          <a:lstStyle>
            <a:lvl1pPr>
              <a:defRPr/>
            </a:lvl1pPr>
          </a:lstStyle>
          <a:p>
            <a:pPr>
              <a:defRPr/>
            </a:pPr>
            <a:fld id="{2D26A389-A1C2-4131-B5A4-3D9457F5E11F}" type="datetimeFigureOut">
              <a:rPr lang="zh-CN" altLang="en-US"/>
              <a:pPr>
                <a:defRPr/>
              </a:pPr>
              <a:t>2018/6/25</a:t>
            </a:fld>
            <a:endParaRPr lang="zh-CN" altLang="en-US"/>
          </a:p>
        </p:txBody>
      </p:sp>
      <p:sp>
        <p:nvSpPr>
          <p:cNvPr id="6"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6"/>
          <p:cNvSpPr>
            <a:spLocks noGrp="1" noChangeArrowheads="1"/>
          </p:cNvSpPr>
          <p:nvPr>
            <p:ph type="sldNum" sz="quarter" idx="12"/>
          </p:nvPr>
        </p:nvSpPr>
        <p:spPr>
          <a:ln/>
        </p:spPr>
        <p:txBody>
          <a:bodyPr/>
          <a:lstStyle>
            <a:lvl1pPr>
              <a:defRPr/>
            </a:lvl1pPr>
          </a:lstStyle>
          <a:p>
            <a:pPr>
              <a:defRPr/>
            </a:pPr>
            <a:fld id="{399F89FD-1B3A-40E5-BFF3-B9BDA2D321C5}" type="slidenum">
              <a:rPr lang="zh-CN" altLang="en-US"/>
              <a:pPr>
                <a:defRPr/>
              </a:pPr>
              <a:t>‹#›</a:t>
            </a:fld>
            <a:endParaRPr lang="zh-CN" altLang="en-US"/>
          </a:p>
        </p:txBody>
      </p:sp>
    </p:spTree>
    <p:extLst>
      <p:ext uri="{BB962C8B-B14F-4D97-AF65-F5344CB8AC3E}">
        <p14:creationId xmlns:p14="http://schemas.microsoft.com/office/powerpoint/2010/main" val="3909169872"/>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39791"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39791"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4628" y="1151335"/>
            <a:ext cx="4042172"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内容占位符 5"/>
          <p:cNvSpPr>
            <a:spLocks noGrp="1"/>
          </p:cNvSpPr>
          <p:nvPr>
            <p:ph sz="quarter" idx="4"/>
          </p:nvPr>
        </p:nvSpPr>
        <p:spPr>
          <a:xfrm>
            <a:off x="4644628" y="1631156"/>
            <a:ext cx="4042172"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4"/>
          <p:cNvSpPr>
            <a:spLocks noGrp="1" noChangeArrowheads="1"/>
          </p:cNvSpPr>
          <p:nvPr>
            <p:ph type="dt" sz="half" idx="10"/>
          </p:nvPr>
        </p:nvSpPr>
        <p:spPr>
          <a:ln/>
        </p:spPr>
        <p:txBody>
          <a:bodyPr/>
          <a:lstStyle>
            <a:lvl1pPr>
              <a:defRPr/>
            </a:lvl1pPr>
          </a:lstStyle>
          <a:p>
            <a:pPr>
              <a:defRPr/>
            </a:pPr>
            <a:fld id="{5EC06281-7E01-4188-9114-C4E4C524FBFA}" type="datetimeFigureOut">
              <a:rPr lang="zh-CN" altLang="en-US"/>
              <a:pPr>
                <a:defRPr/>
              </a:pPr>
              <a:t>2018/6/25</a:t>
            </a:fld>
            <a:endParaRPr lang="zh-CN" altLang="en-US"/>
          </a:p>
        </p:txBody>
      </p:sp>
      <p:sp>
        <p:nvSpPr>
          <p:cNvPr id="8"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6"/>
          <p:cNvSpPr>
            <a:spLocks noGrp="1" noChangeArrowheads="1"/>
          </p:cNvSpPr>
          <p:nvPr>
            <p:ph type="sldNum" sz="quarter" idx="12"/>
          </p:nvPr>
        </p:nvSpPr>
        <p:spPr>
          <a:ln/>
        </p:spPr>
        <p:txBody>
          <a:bodyPr/>
          <a:lstStyle>
            <a:lvl1pPr>
              <a:defRPr/>
            </a:lvl1pPr>
          </a:lstStyle>
          <a:p>
            <a:pPr>
              <a:defRPr/>
            </a:pPr>
            <a:fld id="{91469A8A-1BDF-48D2-9E37-D60D1ECDC6CC}" type="slidenum">
              <a:rPr lang="zh-CN" altLang="en-US"/>
              <a:pPr>
                <a:defRPr/>
              </a:pPr>
              <a:t>‹#›</a:t>
            </a:fld>
            <a:endParaRPr lang="zh-CN" altLang="en-US"/>
          </a:p>
        </p:txBody>
      </p:sp>
    </p:spTree>
    <p:extLst>
      <p:ext uri="{BB962C8B-B14F-4D97-AF65-F5344CB8AC3E}">
        <p14:creationId xmlns:p14="http://schemas.microsoft.com/office/powerpoint/2010/main" val="1477177173"/>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4"/>
          <p:cNvSpPr>
            <a:spLocks noGrp="1" noChangeArrowheads="1"/>
          </p:cNvSpPr>
          <p:nvPr>
            <p:ph type="dt" sz="half" idx="10"/>
          </p:nvPr>
        </p:nvSpPr>
        <p:spPr>
          <a:ln/>
        </p:spPr>
        <p:txBody>
          <a:bodyPr/>
          <a:lstStyle>
            <a:lvl1pPr>
              <a:defRPr/>
            </a:lvl1pPr>
          </a:lstStyle>
          <a:p>
            <a:pPr>
              <a:defRPr/>
            </a:pPr>
            <a:fld id="{6BDC2856-6925-4E4D-A914-9951853066FD}" type="datetimeFigureOut">
              <a:rPr lang="zh-CN" altLang="en-US"/>
              <a:pPr>
                <a:defRPr/>
              </a:pPr>
              <a:t>2018/6/25</a:t>
            </a:fld>
            <a:endParaRPr lang="zh-CN" altLang="en-US"/>
          </a:p>
        </p:txBody>
      </p:sp>
      <p:sp>
        <p:nvSpPr>
          <p:cNvPr id="4"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6"/>
          <p:cNvSpPr>
            <a:spLocks noGrp="1" noChangeArrowheads="1"/>
          </p:cNvSpPr>
          <p:nvPr>
            <p:ph type="sldNum" sz="quarter" idx="12"/>
          </p:nvPr>
        </p:nvSpPr>
        <p:spPr>
          <a:ln/>
        </p:spPr>
        <p:txBody>
          <a:bodyPr/>
          <a:lstStyle>
            <a:lvl1pPr>
              <a:defRPr/>
            </a:lvl1pPr>
          </a:lstStyle>
          <a:p>
            <a:pPr>
              <a:defRPr/>
            </a:pPr>
            <a:fld id="{34921396-0A5D-4DA1-A4AA-7A37C9D84D2C}" type="slidenum">
              <a:rPr lang="zh-CN" altLang="en-US"/>
              <a:pPr>
                <a:defRPr/>
              </a:pPr>
              <a:t>‹#›</a:t>
            </a:fld>
            <a:endParaRPr lang="zh-CN" altLang="en-US"/>
          </a:p>
        </p:txBody>
      </p:sp>
    </p:spTree>
    <p:extLst>
      <p:ext uri="{BB962C8B-B14F-4D97-AF65-F5344CB8AC3E}">
        <p14:creationId xmlns:p14="http://schemas.microsoft.com/office/powerpoint/2010/main" val="3730209666"/>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4"/>
          <p:cNvSpPr>
            <a:spLocks noGrp="1" noChangeArrowheads="1"/>
          </p:cNvSpPr>
          <p:nvPr>
            <p:ph type="dt" sz="half" idx="10"/>
          </p:nvPr>
        </p:nvSpPr>
        <p:spPr>
          <a:ln/>
        </p:spPr>
        <p:txBody>
          <a:bodyPr/>
          <a:lstStyle>
            <a:lvl1pPr>
              <a:defRPr/>
            </a:lvl1pPr>
          </a:lstStyle>
          <a:p>
            <a:pPr>
              <a:defRPr/>
            </a:pPr>
            <a:fld id="{8986F7C9-6342-45E0-B65E-E741779E0A34}" type="datetimeFigureOut">
              <a:rPr lang="zh-CN" altLang="en-US"/>
              <a:pPr>
                <a:defRPr/>
              </a:pPr>
              <a:t>2018/6/25</a:t>
            </a:fld>
            <a:endParaRPr lang="zh-CN" altLang="en-US"/>
          </a:p>
        </p:txBody>
      </p:sp>
      <p:sp>
        <p:nvSpPr>
          <p:cNvPr id="3"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6"/>
          <p:cNvSpPr>
            <a:spLocks noGrp="1" noChangeArrowheads="1"/>
          </p:cNvSpPr>
          <p:nvPr>
            <p:ph type="sldNum" sz="quarter" idx="12"/>
          </p:nvPr>
        </p:nvSpPr>
        <p:spPr>
          <a:ln/>
        </p:spPr>
        <p:txBody>
          <a:bodyPr/>
          <a:lstStyle>
            <a:lvl1pPr>
              <a:defRPr/>
            </a:lvl1pPr>
          </a:lstStyle>
          <a:p>
            <a:pPr>
              <a:defRPr/>
            </a:pPr>
            <a:fld id="{2C5F9865-0AB1-468F-9160-0325F5FB0015}" type="slidenum">
              <a:rPr lang="zh-CN" altLang="en-US"/>
              <a:pPr>
                <a:defRPr/>
              </a:pPr>
              <a:t>‹#›</a:t>
            </a:fld>
            <a:endParaRPr lang="zh-CN" altLang="en-US"/>
          </a:p>
        </p:txBody>
      </p:sp>
    </p:spTree>
    <p:extLst>
      <p:ext uri="{BB962C8B-B14F-4D97-AF65-F5344CB8AC3E}">
        <p14:creationId xmlns:p14="http://schemas.microsoft.com/office/powerpoint/2010/main" val="3744385175"/>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7"/>
            <a:ext cx="3008710" cy="871538"/>
          </a:xfrm>
        </p:spPr>
        <p:txBody>
          <a:bodyPr anchor="b"/>
          <a:lstStyle>
            <a:lvl1pPr algn="l">
              <a:defRPr sz="15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448" y="204788"/>
            <a:ext cx="5111353"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076326"/>
            <a:ext cx="3008710" cy="351829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smtClean="0"/>
              <a:t>单击此处编辑母版文本样式</a:t>
            </a:r>
          </a:p>
        </p:txBody>
      </p:sp>
      <p:sp>
        <p:nvSpPr>
          <p:cNvPr id="5" name="日期占位符 4"/>
          <p:cNvSpPr>
            <a:spLocks noGrp="1" noChangeArrowheads="1"/>
          </p:cNvSpPr>
          <p:nvPr>
            <p:ph type="dt" sz="half" idx="10"/>
          </p:nvPr>
        </p:nvSpPr>
        <p:spPr>
          <a:ln/>
        </p:spPr>
        <p:txBody>
          <a:bodyPr/>
          <a:lstStyle>
            <a:lvl1pPr>
              <a:defRPr/>
            </a:lvl1pPr>
          </a:lstStyle>
          <a:p>
            <a:pPr>
              <a:defRPr/>
            </a:pPr>
            <a:fld id="{70FED6AC-635C-46BA-BA3D-A8C3E141030C}" type="datetimeFigureOut">
              <a:rPr lang="zh-CN" altLang="en-US"/>
              <a:pPr>
                <a:defRPr/>
              </a:pPr>
              <a:t>2018/6/25</a:t>
            </a:fld>
            <a:endParaRPr lang="zh-CN" altLang="en-US"/>
          </a:p>
        </p:txBody>
      </p:sp>
      <p:sp>
        <p:nvSpPr>
          <p:cNvPr id="6"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6"/>
          <p:cNvSpPr>
            <a:spLocks noGrp="1" noChangeArrowheads="1"/>
          </p:cNvSpPr>
          <p:nvPr>
            <p:ph type="sldNum" sz="quarter" idx="12"/>
          </p:nvPr>
        </p:nvSpPr>
        <p:spPr>
          <a:ln/>
        </p:spPr>
        <p:txBody>
          <a:bodyPr/>
          <a:lstStyle>
            <a:lvl1pPr>
              <a:defRPr/>
            </a:lvl1pPr>
          </a:lstStyle>
          <a:p>
            <a:pPr>
              <a:defRPr/>
            </a:pPr>
            <a:fld id="{00309643-0B6C-4634-A893-165527AA1133}" type="slidenum">
              <a:rPr lang="zh-CN" altLang="en-US"/>
              <a:pPr>
                <a:defRPr/>
              </a:pPr>
              <a:t>‹#›</a:t>
            </a:fld>
            <a:endParaRPr lang="zh-CN" altLang="en-US"/>
          </a:p>
        </p:txBody>
      </p:sp>
    </p:spTree>
    <p:extLst>
      <p:ext uri="{BB962C8B-B14F-4D97-AF65-F5344CB8AC3E}">
        <p14:creationId xmlns:p14="http://schemas.microsoft.com/office/powerpoint/2010/main" val="3318805952"/>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1891" y="3600450"/>
            <a:ext cx="5486400" cy="425054"/>
          </a:xfrm>
        </p:spPr>
        <p:txBody>
          <a:bodyPr anchor="b"/>
          <a:lstStyle>
            <a:lvl1pPr algn="l">
              <a:defRPr sz="15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1891"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zh-CN" altLang="en-US" noProof="0" smtClean="0"/>
          </a:p>
        </p:txBody>
      </p:sp>
      <p:sp>
        <p:nvSpPr>
          <p:cNvPr id="4" name="文本占位符 3"/>
          <p:cNvSpPr>
            <a:spLocks noGrp="1"/>
          </p:cNvSpPr>
          <p:nvPr>
            <p:ph type="body" sz="half" idx="2"/>
          </p:nvPr>
        </p:nvSpPr>
        <p:spPr>
          <a:xfrm>
            <a:off x="1791891" y="4025503"/>
            <a:ext cx="5486400" cy="60364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smtClean="0"/>
              <a:t>单击此处编辑母版文本样式</a:t>
            </a:r>
          </a:p>
        </p:txBody>
      </p:sp>
      <p:sp>
        <p:nvSpPr>
          <p:cNvPr id="5" name="日期占位符 4"/>
          <p:cNvSpPr>
            <a:spLocks noGrp="1" noChangeArrowheads="1"/>
          </p:cNvSpPr>
          <p:nvPr>
            <p:ph type="dt" sz="half" idx="10"/>
          </p:nvPr>
        </p:nvSpPr>
        <p:spPr>
          <a:ln/>
        </p:spPr>
        <p:txBody>
          <a:bodyPr/>
          <a:lstStyle>
            <a:lvl1pPr>
              <a:defRPr/>
            </a:lvl1pPr>
          </a:lstStyle>
          <a:p>
            <a:pPr>
              <a:defRPr/>
            </a:pPr>
            <a:fld id="{BA8E234F-444D-45BC-A503-CA984E18A0AC}" type="datetimeFigureOut">
              <a:rPr lang="zh-CN" altLang="en-US"/>
              <a:pPr>
                <a:defRPr/>
              </a:pPr>
              <a:t>2018/6/25</a:t>
            </a:fld>
            <a:endParaRPr lang="zh-CN" altLang="en-US"/>
          </a:p>
        </p:txBody>
      </p:sp>
      <p:sp>
        <p:nvSpPr>
          <p:cNvPr id="6"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6"/>
          <p:cNvSpPr>
            <a:spLocks noGrp="1" noChangeArrowheads="1"/>
          </p:cNvSpPr>
          <p:nvPr>
            <p:ph type="sldNum" sz="quarter" idx="12"/>
          </p:nvPr>
        </p:nvSpPr>
        <p:spPr>
          <a:ln/>
        </p:spPr>
        <p:txBody>
          <a:bodyPr/>
          <a:lstStyle>
            <a:lvl1pPr>
              <a:defRPr/>
            </a:lvl1pPr>
          </a:lstStyle>
          <a:p>
            <a:pPr>
              <a:defRPr/>
            </a:pPr>
            <a:fld id="{F9501556-89E6-4D6D-85DD-BA595110FA2C}" type="slidenum">
              <a:rPr lang="zh-CN" altLang="en-US"/>
              <a:pPr>
                <a:defRPr/>
              </a:pPr>
              <a:t>‹#›</a:t>
            </a:fld>
            <a:endParaRPr lang="zh-CN" altLang="en-US"/>
          </a:p>
        </p:txBody>
      </p:sp>
    </p:spTree>
    <p:extLst>
      <p:ext uri="{BB962C8B-B14F-4D97-AF65-F5344CB8AC3E}">
        <p14:creationId xmlns:p14="http://schemas.microsoft.com/office/powerpoint/2010/main" val="2517408955"/>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4"/>
          <p:cNvSpPr>
            <a:spLocks noGrp="1" noChangeArrowheads="1"/>
          </p:cNvSpPr>
          <p:nvPr>
            <p:ph type="dt" sz="half" idx="10"/>
          </p:nvPr>
        </p:nvSpPr>
        <p:spPr>
          <a:ln/>
        </p:spPr>
        <p:txBody>
          <a:bodyPr/>
          <a:lstStyle>
            <a:lvl1pPr>
              <a:defRPr/>
            </a:lvl1pPr>
          </a:lstStyle>
          <a:p>
            <a:pPr>
              <a:defRPr/>
            </a:pPr>
            <a:fld id="{39C2068C-4F7B-4FCD-9F9F-BF5F51BFA1D9}" type="datetimeFigureOut">
              <a:rPr lang="zh-CN" altLang="en-US"/>
              <a:pPr>
                <a:defRPr/>
              </a:pPr>
              <a:t>2018/6/25</a:t>
            </a:fld>
            <a:endParaRPr lang="zh-CN" altLang="en-US"/>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4381BCD1-045A-4B48-B8BF-54273398E70E}" type="slidenum">
              <a:rPr lang="zh-CN" altLang="en-US"/>
              <a:pPr>
                <a:defRPr/>
              </a:pPr>
              <a:t>‹#›</a:t>
            </a:fld>
            <a:endParaRPr lang="zh-CN" altLang="en-US"/>
          </a:p>
        </p:txBody>
      </p:sp>
    </p:spTree>
    <p:extLst>
      <p:ext uri="{BB962C8B-B14F-4D97-AF65-F5344CB8AC3E}">
        <p14:creationId xmlns:p14="http://schemas.microsoft.com/office/powerpoint/2010/main" val="2412219189"/>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79"/>
            <a:ext cx="6057900" cy="4388644"/>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4"/>
          <p:cNvSpPr>
            <a:spLocks noGrp="1" noChangeArrowheads="1"/>
          </p:cNvSpPr>
          <p:nvPr>
            <p:ph type="dt" sz="half" idx="10"/>
          </p:nvPr>
        </p:nvSpPr>
        <p:spPr>
          <a:ln/>
        </p:spPr>
        <p:txBody>
          <a:bodyPr/>
          <a:lstStyle>
            <a:lvl1pPr>
              <a:defRPr/>
            </a:lvl1pPr>
          </a:lstStyle>
          <a:p>
            <a:pPr>
              <a:defRPr/>
            </a:pPr>
            <a:fld id="{B9CCC1DD-F4F6-4D2D-8BAF-2D41E84891DA}" type="datetimeFigureOut">
              <a:rPr lang="zh-CN" altLang="en-US"/>
              <a:pPr>
                <a:defRPr/>
              </a:pPr>
              <a:t>2018/6/25</a:t>
            </a:fld>
            <a:endParaRPr lang="zh-CN" altLang="en-US"/>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5A3D65D4-28FF-4D63-9CDD-B72FD52D8A5B}" type="slidenum">
              <a:rPr lang="zh-CN" altLang="en-US"/>
              <a:pPr>
                <a:defRPr/>
              </a:pPr>
              <a:t>‹#›</a:t>
            </a:fld>
            <a:endParaRPr lang="zh-CN" altLang="en-US"/>
          </a:p>
        </p:txBody>
      </p:sp>
    </p:spTree>
    <p:extLst>
      <p:ext uri="{BB962C8B-B14F-4D97-AF65-F5344CB8AC3E}">
        <p14:creationId xmlns:p14="http://schemas.microsoft.com/office/powerpoint/2010/main" val="3122107344"/>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zh-CN" altLang="en-US" smtClean="0"/>
              <a:t>单击此处编辑母版副标题样式</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8DFF3427-AAC1-4F3D-938A-29884F616B9D}" type="datetimeFigureOut">
              <a:rPr lang="zh-CN" altLang="en-US"/>
              <a:pPr>
                <a:defRPr/>
              </a:pPr>
              <a:t>2018/6/25</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C81FF3E4-6DEA-43D5-88DE-AE86A334CF20}" type="slidenum">
              <a:rPr lang="zh-CN" altLang="en-US"/>
              <a:pPr>
                <a:defRPr/>
              </a:pPr>
              <a:t>‹#›</a:t>
            </a:fld>
            <a:endParaRPr lang="zh-CN" altLang="en-US"/>
          </a:p>
        </p:txBody>
      </p:sp>
    </p:spTree>
    <p:extLst>
      <p:ext uri="{BB962C8B-B14F-4D97-AF65-F5344CB8AC3E}">
        <p14:creationId xmlns:p14="http://schemas.microsoft.com/office/powerpoint/2010/main" val="4089494634"/>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1ADB9467-D9D9-4B7E-923C-0D3B718EA8DF}" type="datetimeFigureOut">
              <a:rPr lang="zh-CN" altLang="en-US"/>
              <a:pPr>
                <a:defRPr/>
              </a:pPr>
              <a:t>2018/6/25</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ABB708C0-2058-43B1-B56C-D27E5ADEB848}" type="slidenum">
              <a:rPr lang="zh-CN" altLang="en-US"/>
              <a:pPr>
                <a:defRPr/>
              </a:pPr>
              <a:t>‹#›</a:t>
            </a:fld>
            <a:endParaRPr lang="zh-CN" altLang="en-US"/>
          </a:p>
        </p:txBody>
      </p:sp>
    </p:spTree>
    <p:extLst>
      <p:ext uri="{BB962C8B-B14F-4D97-AF65-F5344CB8AC3E}">
        <p14:creationId xmlns:p14="http://schemas.microsoft.com/office/powerpoint/2010/main" val="3303132069"/>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710" y="3305176"/>
            <a:ext cx="7772400" cy="1021556"/>
          </a:xfrm>
        </p:spPr>
        <p:txBody>
          <a:bodyPr anchor="t"/>
          <a:lstStyle>
            <a:lvl1pPr algn="l">
              <a:defRPr sz="3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710" y="2180035"/>
            <a:ext cx="7772400" cy="1125140"/>
          </a:xfrm>
        </p:spPr>
        <p:txBody>
          <a:bodyPr anchor="b"/>
          <a:lstStyle>
            <a:lvl1pPr marL="0" indent="0">
              <a:buNone/>
              <a:defRPr sz="1500"/>
            </a:lvl1pPr>
            <a:lvl2pPr marL="342900" indent="0">
              <a:buNone/>
              <a:defRPr sz="1400"/>
            </a:lvl2pPr>
            <a:lvl3pPr marL="685800" indent="0">
              <a:buNone/>
              <a:defRPr sz="1200"/>
            </a:lvl3pPr>
            <a:lvl4pPr marL="1028700" indent="0">
              <a:buNone/>
              <a:defRPr sz="1100"/>
            </a:lvl4pPr>
            <a:lvl5pPr marL="1371600" indent="0">
              <a:buNone/>
              <a:defRPr sz="1100"/>
            </a:lvl5pPr>
            <a:lvl6pPr marL="1714500" indent="0">
              <a:buNone/>
              <a:defRPr sz="1100"/>
            </a:lvl6pPr>
            <a:lvl7pPr marL="2057400" indent="0">
              <a:buNone/>
              <a:defRPr sz="1100"/>
            </a:lvl7pPr>
            <a:lvl8pPr marL="2400300" indent="0">
              <a:buNone/>
              <a:defRPr sz="1100"/>
            </a:lvl8pPr>
            <a:lvl9pPr marL="2743200" indent="0">
              <a:buNone/>
              <a:defRPr sz="1100"/>
            </a:lvl9pPr>
          </a:lstStyle>
          <a:p>
            <a:pPr lvl="0"/>
            <a:r>
              <a:rPr lang="zh-CN" altLang="en-US" smtClean="0"/>
              <a:t>单击此处编辑母版文本样式</a:t>
            </a:r>
          </a:p>
        </p:txBody>
      </p:sp>
      <p:sp>
        <p:nvSpPr>
          <p:cNvPr id="4" name="日期占位符 3"/>
          <p:cNvSpPr>
            <a:spLocks noGrp="1" noChangeArrowheads="1"/>
          </p:cNvSpPr>
          <p:nvPr>
            <p:ph type="dt" sz="half" idx="10"/>
          </p:nvPr>
        </p:nvSpPr>
        <p:spPr>
          <a:ln/>
        </p:spPr>
        <p:txBody>
          <a:bodyPr/>
          <a:lstStyle>
            <a:lvl1pPr>
              <a:defRPr/>
            </a:lvl1pPr>
          </a:lstStyle>
          <a:p>
            <a:pPr>
              <a:defRPr/>
            </a:pPr>
            <a:fld id="{EA81BA30-A700-4B0F-BE9A-3D0A5DF01BBC}" type="datetimeFigureOut">
              <a:rPr lang="zh-CN" altLang="en-US"/>
              <a:pPr>
                <a:defRPr/>
              </a:pPr>
              <a:t>2018/6/25</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F45C878B-4A02-4AE1-AADA-D5101A52C13D}" type="slidenum">
              <a:rPr lang="zh-CN" altLang="en-US"/>
              <a:pPr>
                <a:defRPr/>
              </a:pPr>
              <a:t>‹#›</a:t>
            </a:fld>
            <a:endParaRPr lang="zh-CN" altLang="en-US"/>
          </a:p>
        </p:txBody>
      </p:sp>
    </p:spTree>
    <p:extLst>
      <p:ext uri="{BB962C8B-B14F-4D97-AF65-F5344CB8AC3E}">
        <p14:creationId xmlns:p14="http://schemas.microsoft.com/office/powerpoint/2010/main" val="2558839428"/>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1"/>
            <a:ext cx="40576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29150" y="1200151"/>
            <a:ext cx="40576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noChangeArrowheads="1"/>
          </p:cNvSpPr>
          <p:nvPr>
            <p:ph type="dt" sz="half" idx="10"/>
          </p:nvPr>
        </p:nvSpPr>
        <p:spPr>
          <a:ln/>
        </p:spPr>
        <p:txBody>
          <a:bodyPr/>
          <a:lstStyle>
            <a:lvl1pPr>
              <a:defRPr/>
            </a:lvl1pPr>
          </a:lstStyle>
          <a:p>
            <a:pPr>
              <a:defRPr/>
            </a:pPr>
            <a:fld id="{462B26FE-6CBA-4B4E-8CF6-2AC20B8FD3EF}" type="datetimeFigureOut">
              <a:rPr lang="zh-CN" altLang="en-US"/>
              <a:pPr>
                <a:defRPr/>
              </a:pPr>
              <a:t>2018/6/25</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9DA2E46E-E6E7-4EE5-B29E-7A70C19CF257}" type="slidenum">
              <a:rPr lang="zh-CN" altLang="en-US"/>
              <a:pPr>
                <a:defRPr/>
              </a:pPr>
              <a:t>‹#›</a:t>
            </a:fld>
            <a:endParaRPr lang="zh-CN" altLang="en-US"/>
          </a:p>
        </p:txBody>
      </p:sp>
    </p:spTree>
    <p:extLst>
      <p:ext uri="{BB962C8B-B14F-4D97-AF65-F5344CB8AC3E}">
        <p14:creationId xmlns:p14="http://schemas.microsoft.com/office/powerpoint/2010/main" val="860104758"/>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39791"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39791"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4628" y="1151335"/>
            <a:ext cx="4042172"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内容占位符 5"/>
          <p:cNvSpPr>
            <a:spLocks noGrp="1"/>
          </p:cNvSpPr>
          <p:nvPr>
            <p:ph sz="quarter" idx="4"/>
          </p:nvPr>
        </p:nvSpPr>
        <p:spPr>
          <a:xfrm>
            <a:off x="4644628" y="1631156"/>
            <a:ext cx="4042172"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noChangeArrowheads="1"/>
          </p:cNvSpPr>
          <p:nvPr>
            <p:ph type="dt" sz="half" idx="10"/>
          </p:nvPr>
        </p:nvSpPr>
        <p:spPr>
          <a:ln/>
        </p:spPr>
        <p:txBody>
          <a:bodyPr/>
          <a:lstStyle>
            <a:lvl1pPr>
              <a:defRPr/>
            </a:lvl1pPr>
          </a:lstStyle>
          <a:p>
            <a:pPr>
              <a:defRPr/>
            </a:pPr>
            <a:fld id="{418F60CB-C40C-4345-B722-0EACFE6EF20F}" type="datetimeFigureOut">
              <a:rPr lang="zh-CN" altLang="en-US"/>
              <a:pPr>
                <a:defRPr/>
              </a:pPr>
              <a:t>2018/6/25</a:t>
            </a:fld>
            <a:endParaRPr lang="zh-CN" altLang="en-US"/>
          </a:p>
        </p:txBody>
      </p:sp>
      <p:sp>
        <p:nvSpPr>
          <p:cNvPr id="8"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5"/>
          <p:cNvSpPr>
            <a:spLocks noGrp="1" noChangeArrowheads="1"/>
          </p:cNvSpPr>
          <p:nvPr>
            <p:ph type="sldNum" sz="quarter" idx="12"/>
          </p:nvPr>
        </p:nvSpPr>
        <p:spPr>
          <a:ln/>
        </p:spPr>
        <p:txBody>
          <a:bodyPr/>
          <a:lstStyle>
            <a:lvl1pPr>
              <a:defRPr/>
            </a:lvl1pPr>
          </a:lstStyle>
          <a:p>
            <a:pPr>
              <a:defRPr/>
            </a:pPr>
            <a:fld id="{EFE8115E-CCC1-4348-B820-86B6DF07ADC8}" type="slidenum">
              <a:rPr lang="zh-CN" altLang="en-US"/>
              <a:pPr>
                <a:defRPr/>
              </a:pPr>
              <a:t>‹#›</a:t>
            </a:fld>
            <a:endParaRPr lang="zh-CN" altLang="en-US"/>
          </a:p>
        </p:txBody>
      </p:sp>
    </p:spTree>
    <p:extLst>
      <p:ext uri="{BB962C8B-B14F-4D97-AF65-F5344CB8AC3E}">
        <p14:creationId xmlns:p14="http://schemas.microsoft.com/office/powerpoint/2010/main" val="4242403797"/>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noChangeArrowheads="1"/>
          </p:cNvSpPr>
          <p:nvPr>
            <p:ph type="dt" sz="half" idx="10"/>
          </p:nvPr>
        </p:nvSpPr>
        <p:spPr>
          <a:ln/>
        </p:spPr>
        <p:txBody>
          <a:bodyPr/>
          <a:lstStyle>
            <a:lvl1pPr>
              <a:defRPr/>
            </a:lvl1pPr>
          </a:lstStyle>
          <a:p>
            <a:pPr>
              <a:defRPr/>
            </a:pPr>
            <a:fld id="{E3B15F0D-A157-45F1-9713-5CE30C46CD2C}" type="datetimeFigureOut">
              <a:rPr lang="zh-CN" altLang="en-US"/>
              <a:pPr>
                <a:defRPr/>
              </a:pPr>
              <a:t>2018/6/25</a:t>
            </a:fld>
            <a:endParaRPr lang="zh-CN" altLang="en-US"/>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5"/>
          <p:cNvSpPr>
            <a:spLocks noGrp="1" noChangeArrowheads="1"/>
          </p:cNvSpPr>
          <p:nvPr>
            <p:ph type="sldNum" sz="quarter" idx="12"/>
          </p:nvPr>
        </p:nvSpPr>
        <p:spPr>
          <a:ln/>
        </p:spPr>
        <p:txBody>
          <a:bodyPr/>
          <a:lstStyle>
            <a:lvl1pPr>
              <a:defRPr/>
            </a:lvl1pPr>
          </a:lstStyle>
          <a:p>
            <a:pPr>
              <a:defRPr/>
            </a:pPr>
            <a:fld id="{FF2EC405-6FE9-4653-8330-EC091FDE3F4B}" type="slidenum">
              <a:rPr lang="zh-CN" altLang="en-US"/>
              <a:pPr>
                <a:defRPr/>
              </a:pPr>
              <a:t>‹#›</a:t>
            </a:fld>
            <a:endParaRPr lang="zh-CN" altLang="en-US"/>
          </a:p>
        </p:txBody>
      </p:sp>
    </p:spTree>
    <p:extLst>
      <p:ext uri="{BB962C8B-B14F-4D97-AF65-F5344CB8AC3E}">
        <p14:creationId xmlns:p14="http://schemas.microsoft.com/office/powerpoint/2010/main" val="2322748465"/>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noChangeArrowheads="1"/>
          </p:cNvSpPr>
          <p:nvPr>
            <p:ph type="dt" sz="half" idx="10"/>
          </p:nvPr>
        </p:nvSpPr>
        <p:spPr>
          <a:ln/>
        </p:spPr>
        <p:txBody>
          <a:bodyPr/>
          <a:lstStyle>
            <a:lvl1pPr>
              <a:defRPr/>
            </a:lvl1pPr>
          </a:lstStyle>
          <a:p>
            <a:pPr>
              <a:defRPr/>
            </a:pPr>
            <a:fld id="{C78F0D96-79E0-4769-BCD3-C5215365A091}" type="datetimeFigureOut">
              <a:rPr lang="zh-CN" altLang="en-US"/>
              <a:pPr>
                <a:defRPr/>
              </a:pPr>
              <a:t>2018/6/25</a:t>
            </a:fld>
            <a:endParaRPr lang="zh-CN" altLang="en-US"/>
          </a:p>
        </p:txBody>
      </p:sp>
      <p:sp>
        <p:nvSpPr>
          <p:cNvPr id="3"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5"/>
          <p:cNvSpPr>
            <a:spLocks noGrp="1" noChangeArrowheads="1"/>
          </p:cNvSpPr>
          <p:nvPr>
            <p:ph type="sldNum" sz="quarter" idx="12"/>
          </p:nvPr>
        </p:nvSpPr>
        <p:spPr>
          <a:ln/>
        </p:spPr>
        <p:txBody>
          <a:bodyPr/>
          <a:lstStyle>
            <a:lvl1pPr>
              <a:defRPr/>
            </a:lvl1pPr>
          </a:lstStyle>
          <a:p>
            <a:pPr>
              <a:defRPr/>
            </a:pPr>
            <a:fld id="{A839D243-9885-4001-9269-5B1A009DB250}" type="slidenum">
              <a:rPr lang="zh-CN" altLang="en-US"/>
              <a:pPr>
                <a:defRPr/>
              </a:pPr>
              <a:t>‹#›</a:t>
            </a:fld>
            <a:endParaRPr lang="zh-CN" altLang="en-US"/>
          </a:p>
        </p:txBody>
      </p:sp>
    </p:spTree>
    <p:extLst>
      <p:ext uri="{BB962C8B-B14F-4D97-AF65-F5344CB8AC3E}">
        <p14:creationId xmlns:p14="http://schemas.microsoft.com/office/powerpoint/2010/main" val="967157140"/>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7"/>
            <a:ext cx="3008710" cy="871538"/>
          </a:xfrm>
        </p:spPr>
        <p:txBody>
          <a:bodyPr anchor="b"/>
          <a:lstStyle>
            <a:lvl1pPr algn="l">
              <a:defRPr sz="15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448" y="204788"/>
            <a:ext cx="5111353"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076326"/>
            <a:ext cx="3008710" cy="351829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8C563149-2912-48FE-9082-499577D12BAF}" type="datetimeFigureOut">
              <a:rPr lang="zh-CN" altLang="en-US"/>
              <a:pPr>
                <a:defRPr/>
              </a:pPr>
              <a:t>2018/6/25</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3C5484EB-8AFC-4F11-AD63-1CB637683531}" type="slidenum">
              <a:rPr lang="zh-CN" altLang="en-US"/>
              <a:pPr>
                <a:defRPr/>
              </a:pPr>
              <a:t>‹#›</a:t>
            </a:fld>
            <a:endParaRPr lang="zh-CN" altLang="en-US"/>
          </a:p>
        </p:txBody>
      </p:sp>
    </p:spTree>
    <p:extLst>
      <p:ext uri="{BB962C8B-B14F-4D97-AF65-F5344CB8AC3E}">
        <p14:creationId xmlns:p14="http://schemas.microsoft.com/office/powerpoint/2010/main" val="2534364438"/>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1891" y="3600450"/>
            <a:ext cx="5486400" cy="425054"/>
          </a:xfrm>
        </p:spPr>
        <p:txBody>
          <a:bodyPr anchor="b"/>
          <a:lstStyle>
            <a:lvl1pPr algn="l">
              <a:defRPr sz="15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1891"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zh-CN" altLang="en-US" noProof="0" smtClean="0"/>
          </a:p>
        </p:txBody>
      </p:sp>
      <p:sp>
        <p:nvSpPr>
          <p:cNvPr id="4" name="文本占位符 3"/>
          <p:cNvSpPr>
            <a:spLocks noGrp="1"/>
          </p:cNvSpPr>
          <p:nvPr>
            <p:ph type="body" sz="half" idx="2"/>
          </p:nvPr>
        </p:nvSpPr>
        <p:spPr>
          <a:xfrm>
            <a:off x="1791891" y="4025503"/>
            <a:ext cx="5486400" cy="60364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793DA41E-B604-40CC-9C88-6C1CF0A3B73E}" type="datetimeFigureOut">
              <a:rPr lang="zh-CN" altLang="en-US"/>
              <a:pPr>
                <a:defRPr/>
              </a:pPr>
              <a:t>2018/6/25</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0F9D4B4C-4699-483E-A301-BD46379A657B}" type="slidenum">
              <a:rPr lang="zh-CN" altLang="en-US"/>
              <a:pPr>
                <a:defRPr/>
              </a:pPr>
              <a:t>‹#›</a:t>
            </a:fld>
            <a:endParaRPr lang="zh-CN" altLang="en-US"/>
          </a:p>
        </p:txBody>
      </p:sp>
    </p:spTree>
    <p:extLst>
      <p:ext uri="{BB962C8B-B14F-4D97-AF65-F5344CB8AC3E}">
        <p14:creationId xmlns:p14="http://schemas.microsoft.com/office/powerpoint/2010/main" val="3272329847"/>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2269B6DD-4E1D-4211-947F-6E66A1B0EC45}" type="datetimeFigureOut">
              <a:rPr lang="zh-CN" altLang="en-US"/>
              <a:pPr>
                <a:defRPr/>
              </a:pPr>
              <a:t>2018/6/25</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2CA0B2BF-6D48-471D-A03F-F7124FC42846}" type="slidenum">
              <a:rPr lang="zh-CN" altLang="en-US"/>
              <a:pPr>
                <a:defRPr/>
              </a:pPr>
              <a:t>‹#›</a:t>
            </a:fld>
            <a:endParaRPr lang="zh-CN" altLang="en-US"/>
          </a:p>
        </p:txBody>
      </p:sp>
    </p:spTree>
    <p:extLst>
      <p:ext uri="{BB962C8B-B14F-4D97-AF65-F5344CB8AC3E}">
        <p14:creationId xmlns:p14="http://schemas.microsoft.com/office/powerpoint/2010/main" val="2855551988"/>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79"/>
            <a:ext cx="6057900" cy="4388644"/>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4AC3CC0B-964B-442F-B5B5-93B1608EB5D3}" type="datetimeFigureOut">
              <a:rPr lang="zh-CN" altLang="en-US"/>
              <a:pPr>
                <a:defRPr/>
              </a:pPr>
              <a:t>2018/6/25</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DE00DAAF-C872-4356-9CCA-BC26FCFCEB41}" type="slidenum">
              <a:rPr lang="zh-CN" altLang="en-US"/>
              <a:pPr>
                <a:defRPr/>
              </a:pPr>
              <a:t>‹#›</a:t>
            </a:fld>
            <a:endParaRPr lang="zh-CN" altLang="en-US"/>
          </a:p>
        </p:txBody>
      </p:sp>
    </p:spTree>
    <p:extLst>
      <p:ext uri="{BB962C8B-B14F-4D97-AF65-F5344CB8AC3E}">
        <p14:creationId xmlns:p14="http://schemas.microsoft.com/office/powerpoint/2010/main" val="1410546536"/>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zh-CN" altLang="en-US" smtClean="0"/>
              <a:t>单击此处编辑母版副标题样式</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83A4F753-6180-4E27-83F9-C26E4BF08319}" type="datetimeFigureOut">
              <a:rPr lang="zh-CN" altLang="en-US"/>
              <a:pPr>
                <a:defRPr/>
              </a:pPr>
              <a:t>2018/6/25</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57829639-BC9B-41FB-A17E-B3AD00CAA013}" type="slidenum">
              <a:rPr lang="zh-CN" altLang="en-US"/>
              <a:pPr>
                <a:defRPr/>
              </a:pPr>
              <a:t>‹#›</a:t>
            </a:fld>
            <a:endParaRPr lang="zh-CN" altLang="en-US"/>
          </a:p>
        </p:txBody>
      </p:sp>
    </p:spTree>
    <p:extLst>
      <p:ext uri="{BB962C8B-B14F-4D97-AF65-F5344CB8AC3E}">
        <p14:creationId xmlns:p14="http://schemas.microsoft.com/office/powerpoint/2010/main" val="3667145881"/>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654C6E6C-240B-4579-B5CC-5861283969CD}" type="datetimeFigureOut">
              <a:rPr lang="zh-CN" altLang="en-US"/>
              <a:pPr>
                <a:defRPr/>
              </a:pPr>
              <a:t>2018/6/25</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4CB5CB77-D20B-4CFD-8155-0AF19BEE9146}" type="slidenum">
              <a:rPr lang="zh-CN" altLang="en-US"/>
              <a:pPr>
                <a:defRPr/>
              </a:pPr>
              <a:t>‹#›</a:t>
            </a:fld>
            <a:endParaRPr lang="zh-CN" altLang="en-US"/>
          </a:p>
        </p:txBody>
      </p:sp>
    </p:spTree>
    <p:extLst>
      <p:ext uri="{BB962C8B-B14F-4D97-AF65-F5344CB8AC3E}">
        <p14:creationId xmlns:p14="http://schemas.microsoft.com/office/powerpoint/2010/main" val="3506504456"/>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710" y="3305176"/>
            <a:ext cx="7772400" cy="1021556"/>
          </a:xfrm>
        </p:spPr>
        <p:txBody>
          <a:bodyPr anchor="t"/>
          <a:lstStyle>
            <a:lvl1pPr algn="l">
              <a:defRPr sz="3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710" y="2180035"/>
            <a:ext cx="7772400" cy="1125140"/>
          </a:xfrm>
        </p:spPr>
        <p:txBody>
          <a:bodyPr anchor="b"/>
          <a:lstStyle>
            <a:lvl1pPr marL="0" indent="0">
              <a:buNone/>
              <a:defRPr sz="1500"/>
            </a:lvl1pPr>
            <a:lvl2pPr marL="342900" indent="0">
              <a:buNone/>
              <a:defRPr sz="1400"/>
            </a:lvl2pPr>
            <a:lvl3pPr marL="685800" indent="0">
              <a:buNone/>
              <a:defRPr sz="1200"/>
            </a:lvl3pPr>
            <a:lvl4pPr marL="1028700" indent="0">
              <a:buNone/>
              <a:defRPr sz="1100"/>
            </a:lvl4pPr>
            <a:lvl5pPr marL="1371600" indent="0">
              <a:buNone/>
              <a:defRPr sz="1100"/>
            </a:lvl5pPr>
            <a:lvl6pPr marL="1714500" indent="0">
              <a:buNone/>
              <a:defRPr sz="1100"/>
            </a:lvl6pPr>
            <a:lvl7pPr marL="2057400" indent="0">
              <a:buNone/>
              <a:defRPr sz="1100"/>
            </a:lvl7pPr>
            <a:lvl8pPr marL="2400300" indent="0">
              <a:buNone/>
              <a:defRPr sz="1100"/>
            </a:lvl8pPr>
            <a:lvl9pPr marL="2743200" indent="0">
              <a:buNone/>
              <a:defRPr sz="1100"/>
            </a:lvl9pPr>
          </a:lstStyle>
          <a:p>
            <a:pPr lvl="0"/>
            <a:r>
              <a:rPr lang="zh-CN" altLang="en-US" smtClean="0"/>
              <a:t>单击此处编辑母版文本样式</a:t>
            </a:r>
          </a:p>
        </p:txBody>
      </p:sp>
      <p:sp>
        <p:nvSpPr>
          <p:cNvPr id="4" name="日期占位符 3"/>
          <p:cNvSpPr>
            <a:spLocks noGrp="1" noChangeArrowheads="1"/>
          </p:cNvSpPr>
          <p:nvPr>
            <p:ph type="dt" sz="half" idx="10"/>
          </p:nvPr>
        </p:nvSpPr>
        <p:spPr>
          <a:ln/>
        </p:spPr>
        <p:txBody>
          <a:bodyPr/>
          <a:lstStyle>
            <a:lvl1pPr>
              <a:defRPr/>
            </a:lvl1pPr>
          </a:lstStyle>
          <a:p>
            <a:pPr>
              <a:defRPr/>
            </a:pPr>
            <a:fld id="{87C5FDFB-6873-4C51-B846-6FEC3A3028B4}" type="datetimeFigureOut">
              <a:rPr lang="zh-CN" altLang="en-US"/>
              <a:pPr>
                <a:defRPr/>
              </a:pPr>
              <a:t>2018/6/25</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332FD167-CA39-4A68-B06E-EF04CAC60511}" type="slidenum">
              <a:rPr lang="zh-CN" altLang="en-US"/>
              <a:pPr>
                <a:defRPr/>
              </a:pPr>
              <a:t>‹#›</a:t>
            </a:fld>
            <a:endParaRPr lang="zh-CN" altLang="en-US"/>
          </a:p>
        </p:txBody>
      </p:sp>
    </p:spTree>
    <p:extLst>
      <p:ext uri="{BB962C8B-B14F-4D97-AF65-F5344CB8AC3E}">
        <p14:creationId xmlns:p14="http://schemas.microsoft.com/office/powerpoint/2010/main" val="1560461827"/>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1"/>
            <a:ext cx="40576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29150" y="1200151"/>
            <a:ext cx="40576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noChangeArrowheads="1"/>
          </p:cNvSpPr>
          <p:nvPr>
            <p:ph type="dt" sz="half" idx="10"/>
          </p:nvPr>
        </p:nvSpPr>
        <p:spPr>
          <a:ln/>
        </p:spPr>
        <p:txBody>
          <a:bodyPr/>
          <a:lstStyle>
            <a:lvl1pPr>
              <a:defRPr/>
            </a:lvl1pPr>
          </a:lstStyle>
          <a:p>
            <a:pPr>
              <a:defRPr/>
            </a:pPr>
            <a:fld id="{D233B50C-3E62-469A-BD31-F75E489CE32E}" type="datetimeFigureOut">
              <a:rPr lang="zh-CN" altLang="en-US"/>
              <a:pPr>
                <a:defRPr/>
              </a:pPr>
              <a:t>2018/6/25</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64448218-6138-4ACC-9C39-76B7A428A026}" type="slidenum">
              <a:rPr lang="zh-CN" altLang="en-US"/>
              <a:pPr>
                <a:defRPr/>
              </a:pPr>
              <a:t>‹#›</a:t>
            </a:fld>
            <a:endParaRPr lang="zh-CN" altLang="en-US"/>
          </a:p>
        </p:txBody>
      </p:sp>
    </p:spTree>
    <p:extLst>
      <p:ext uri="{BB962C8B-B14F-4D97-AF65-F5344CB8AC3E}">
        <p14:creationId xmlns:p14="http://schemas.microsoft.com/office/powerpoint/2010/main" val="914232626"/>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39791"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39791"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4628" y="1151335"/>
            <a:ext cx="4042172"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内容占位符 5"/>
          <p:cNvSpPr>
            <a:spLocks noGrp="1"/>
          </p:cNvSpPr>
          <p:nvPr>
            <p:ph sz="quarter" idx="4"/>
          </p:nvPr>
        </p:nvSpPr>
        <p:spPr>
          <a:xfrm>
            <a:off x="4644628" y="1631156"/>
            <a:ext cx="4042172"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noChangeArrowheads="1"/>
          </p:cNvSpPr>
          <p:nvPr>
            <p:ph type="dt" sz="half" idx="10"/>
          </p:nvPr>
        </p:nvSpPr>
        <p:spPr>
          <a:ln/>
        </p:spPr>
        <p:txBody>
          <a:bodyPr/>
          <a:lstStyle>
            <a:lvl1pPr>
              <a:defRPr/>
            </a:lvl1pPr>
          </a:lstStyle>
          <a:p>
            <a:pPr>
              <a:defRPr/>
            </a:pPr>
            <a:fld id="{33F413D5-966D-4D55-A897-AB9480A7A2E0}" type="datetimeFigureOut">
              <a:rPr lang="zh-CN" altLang="en-US"/>
              <a:pPr>
                <a:defRPr/>
              </a:pPr>
              <a:t>2018/6/25</a:t>
            </a:fld>
            <a:endParaRPr lang="zh-CN" altLang="en-US"/>
          </a:p>
        </p:txBody>
      </p:sp>
      <p:sp>
        <p:nvSpPr>
          <p:cNvPr id="8"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5"/>
          <p:cNvSpPr>
            <a:spLocks noGrp="1" noChangeArrowheads="1"/>
          </p:cNvSpPr>
          <p:nvPr>
            <p:ph type="sldNum" sz="quarter" idx="12"/>
          </p:nvPr>
        </p:nvSpPr>
        <p:spPr>
          <a:ln/>
        </p:spPr>
        <p:txBody>
          <a:bodyPr/>
          <a:lstStyle>
            <a:lvl1pPr>
              <a:defRPr/>
            </a:lvl1pPr>
          </a:lstStyle>
          <a:p>
            <a:pPr>
              <a:defRPr/>
            </a:pPr>
            <a:fld id="{07AD7FA8-85D7-44E6-8ABB-BFC99160766D}" type="slidenum">
              <a:rPr lang="zh-CN" altLang="en-US"/>
              <a:pPr>
                <a:defRPr/>
              </a:pPr>
              <a:t>‹#›</a:t>
            </a:fld>
            <a:endParaRPr lang="zh-CN" altLang="en-US"/>
          </a:p>
        </p:txBody>
      </p:sp>
    </p:spTree>
    <p:extLst>
      <p:ext uri="{BB962C8B-B14F-4D97-AF65-F5344CB8AC3E}">
        <p14:creationId xmlns:p14="http://schemas.microsoft.com/office/powerpoint/2010/main" val="2047353794"/>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noChangeArrowheads="1"/>
          </p:cNvSpPr>
          <p:nvPr>
            <p:ph type="dt" sz="half" idx="10"/>
          </p:nvPr>
        </p:nvSpPr>
        <p:spPr>
          <a:ln/>
        </p:spPr>
        <p:txBody>
          <a:bodyPr/>
          <a:lstStyle>
            <a:lvl1pPr>
              <a:defRPr/>
            </a:lvl1pPr>
          </a:lstStyle>
          <a:p>
            <a:pPr>
              <a:defRPr/>
            </a:pPr>
            <a:fld id="{7B4A3BCF-DAC5-49E3-9099-C085B0D21459}" type="datetimeFigureOut">
              <a:rPr lang="zh-CN" altLang="en-US"/>
              <a:pPr>
                <a:defRPr/>
              </a:pPr>
              <a:t>2018/6/25</a:t>
            </a:fld>
            <a:endParaRPr lang="zh-CN" altLang="en-US"/>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5"/>
          <p:cNvSpPr>
            <a:spLocks noGrp="1" noChangeArrowheads="1"/>
          </p:cNvSpPr>
          <p:nvPr>
            <p:ph type="sldNum" sz="quarter" idx="12"/>
          </p:nvPr>
        </p:nvSpPr>
        <p:spPr>
          <a:ln/>
        </p:spPr>
        <p:txBody>
          <a:bodyPr/>
          <a:lstStyle>
            <a:lvl1pPr>
              <a:defRPr/>
            </a:lvl1pPr>
          </a:lstStyle>
          <a:p>
            <a:pPr>
              <a:defRPr/>
            </a:pPr>
            <a:fld id="{96D45CC2-5420-4F1C-82B2-D30B868AC01B}" type="slidenum">
              <a:rPr lang="zh-CN" altLang="en-US"/>
              <a:pPr>
                <a:defRPr/>
              </a:pPr>
              <a:t>‹#›</a:t>
            </a:fld>
            <a:endParaRPr lang="zh-CN" altLang="en-US"/>
          </a:p>
        </p:txBody>
      </p:sp>
    </p:spTree>
    <p:extLst>
      <p:ext uri="{BB962C8B-B14F-4D97-AF65-F5344CB8AC3E}">
        <p14:creationId xmlns:p14="http://schemas.microsoft.com/office/powerpoint/2010/main" val="2863502219"/>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noChangeArrowheads="1"/>
          </p:cNvSpPr>
          <p:nvPr>
            <p:ph type="dt" sz="half" idx="10"/>
          </p:nvPr>
        </p:nvSpPr>
        <p:spPr>
          <a:ln/>
        </p:spPr>
        <p:txBody>
          <a:bodyPr/>
          <a:lstStyle>
            <a:lvl1pPr>
              <a:defRPr/>
            </a:lvl1pPr>
          </a:lstStyle>
          <a:p>
            <a:pPr>
              <a:defRPr/>
            </a:pPr>
            <a:fld id="{4F615106-7045-49C2-8180-387837FA8BA7}" type="datetimeFigureOut">
              <a:rPr lang="zh-CN" altLang="en-US"/>
              <a:pPr>
                <a:defRPr/>
              </a:pPr>
              <a:t>2018/6/25</a:t>
            </a:fld>
            <a:endParaRPr lang="zh-CN" altLang="en-US"/>
          </a:p>
        </p:txBody>
      </p:sp>
      <p:sp>
        <p:nvSpPr>
          <p:cNvPr id="3"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5"/>
          <p:cNvSpPr>
            <a:spLocks noGrp="1" noChangeArrowheads="1"/>
          </p:cNvSpPr>
          <p:nvPr>
            <p:ph type="sldNum" sz="quarter" idx="12"/>
          </p:nvPr>
        </p:nvSpPr>
        <p:spPr>
          <a:ln/>
        </p:spPr>
        <p:txBody>
          <a:bodyPr/>
          <a:lstStyle>
            <a:lvl1pPr>
              <a:defRPr/>
            </a:lvl1pPr>
          </a:lstStyle>
          <a:p>
            <a:pPr>
              <a:defRPr/>
            </a:pPr>
            <a:fld id="{8FE51D5B-621E-49DE-A90A-2A8BC4502C07}" type="slidenum">
              <a:rPr lang="zh-CN" altLang="en-US"/>
              <a:pPr>
                <a:defRPr/>
              </a:pPr>
              <a:t>‹#›</a:t>
            </a:fld>
            <a:endParaRPr lang="zh-CN" altLang="en-US"/>
          </a:p>
        </p:txBody>
      </p:sp>
    </p:spTree>
    <p:extLst>
      <p:ext uri="{BB962C8B-B14F-4D97-AF65-F5344CB8AC3E}">
        <p14:creationId xmlns:p14="http://schemas.microsoft.com/office/powerpoint/2010/main" val="1735350102"/>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7"/>
            <a:ext cx="3008710" cy="871538"/>
          </a:xfrm>
        </p:spPr>
        <p:txBody>
          <a:bodyPr anchor="b"/>
          <a:lstStyle>
            <a:lvl1pPr algn="l">
              <a:defRPr sz="15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448" y="204788"/>
            <a:ext cx="5111353"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076326"/>
            <a:ext cx="3008710" cy="351829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C3FFF899-C41A-46F7-8794-B3859282BFCF}" type="datetimeFigureOut">
              <a:rPr lang="zh-CN" altLang="en-US"/>
              <a:pPr>
                <a:defRPr/>
              </a:pPr>
              <a:t>2018/6/25</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B118B119-5A65-4D2A-9302-2298624FD1B6}" type="slidenum">
              <a:rPr lang="zh-CN" altLang="en-US"/>
              <a:pPr>
                <a:defRPr/>
              </a:pPr>
              <a:t>‹#›</a:t>
            </a:fld>
            <a:endParaRPr lang="zh-CN" altLang="en-US"/>
          </a:p>
        </p:txBody>
      </p:sp>
    </p:spTree>
    <p:extLst>
      <p:ext uri="{BB962C8B-B14F-4D97-AF65-F5344CB8AC3E}">
        <p14:creationId xmlns:p14="http://schemas.microsoft.com/office/powerpoint/2010/main" val="224996153"/>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1891" y="3600450"/>
            <a:ext cx="5486400" cy="425054"/>
          </a:xfrm>
        </p:spPr>
        <p:txBody>
          <a:bodyPr anchor="b"/>
          <a:lstStyle>
            <a:lvl1pPr algn="l">
              <a:defRPr sz="15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1891"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zh-CN" altLang="en-US" noProof="0" smtClean="0"/>
          </a:p>
        </p:txBody>
      </p:sp>
      <p:sp>
        <p:nvSpPr>
          <p:cNvPr id="4" name="文本占位符 3"/>
          <p:cNvSpPr>
            <a:spLocks noGrp="1"/>
          </p:cNvSpPr>
          <p:nvPr>
            <p:ph type="body" sz="half" idx="2"/>
          </p:nvPr>
        </p:nvSpPr>
        <p:spPr>
          <a:xfrm>
            <a:off x="1791891" y="4025503"/>
            <a:ext cx="5486400" cy="60364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14CBBA3E-98D9-4E33-8E96-508F48EE6E58}" type="datetimeFigureOut">
              <a:rPr lang="zh-CN" altLang="en-US"/>
              <a:pPr>
                <a:defRPr/>
              </a:pPr>
              <a:t>2018/6/25</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41C143A7-929F-416F-9C32-51D653D48792}" type="slidenum">
              <a:rPr lang="zh-CN" altLang="en-US"/>
              <a:pPr>
                <a:defRPr/>
              </a:pPr>
              <a:t>‹#›</a:t>
            </a:fld>
            <a:endParaRPr lang="zh-CN" altLang="en-US"/>
          </a:p>
        </p:txBody>
      </p:sp>
    </p:spTree>
    <p:extLst>
      <p:ext uri="{BB962C8B-B14F-4D97-AF65-F5344CB8AC3E}">
        <p14:creationId xmlns:p14="http://schemas.microsoft.com/office/powerpoint/2010/main" val="2604332531"/>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5FF3BD0C-84E1-4751-B6C1-8DFD4D9AFE17}" type="datetimeFigureOut">
              <a:rPr lang="zh-CN" altLang="en-US"/>
              <a:pPr>
                <a:defRPr/>
              </a:pPr>
              <a:t>2018/6/25</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F2F3E8F3-323B-4475-85B1-C4BB13464EBA}" type="slidenum">
              <a:rPr lang="zh-CN" altLang="en-US"/>
              <a:pPr>
                <a:defRPr/>
              </a:pPr>
              <a:t>‹#›</a:t>
            </a:fld>
            <a:endParaRPr lang="zh-CN" altLang="en-US"/>
          </a:p>
        </p:txBody>
      </p:sp>
    </p:spTree>
    <p:extLst>
      <p:ext uri="{BB962C8B-B14F-4D97-AF65-F5344CB8AC3E}">
        <p14:creationId xmlns:p14="http://schemas.microsoft.com/office/powerpoint/2010/main" val="3490799410"/>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79"/>
            <a:ext cx="6057900" cy="4388644"/>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5EE1C9E0-C7DE-4C84-AEB6-FD91DA9B37E5}" type="datetimeFigureOut">
              <a:rPr lang="zh-CN" altLang="en-US"/>
              <a:pPr>
                <a:defRPr/>
              </a:pPr>
              <a:t>2018/6/25</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10061DF3-B31F-4C20-B08E-18F0CDECF207}" type="slidenum">
              <a:rPr lang="zh-CN" altLang="en-US"/>
              <a:pPr>
                <a:defRPr/>
              </a:pPr>
              <a:t>‹#›</a:t>
            </a:fld>
            <a:endParaRPr lang="zh-CN" altLang="en-US"/>
          </a:p>
        </p:txBody>
      </p:sp>
    </p:spTree>
    <p:extLst>
      <p:ext uri="{BB962C8B-B14F-4D97-AF65-F5344CB8AC3E}">
        <p14:creationId xmlns:p14="http://schemas.microsoft.com/office/powerpoint/2010/main" val="1322379199"/>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pn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1.pn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1.pn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image" Target="../media/image1.png"/><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image" Target="../media/image1.png"/><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13" Type="http://schemas.openxmlformats.org/officeDocument/2006/relationships/image" Target="../media/image1.png"/><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13" Type="http://schemas.openxmlformats.org/officeDocument/2006/relationships/image" Target="../media/image1.png"/><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noChangeArrowheads="1"/>
          </p:cNvSpPr>
          <p:nvPr>
            <p:ph type="title"/>
          </p:nvPr>
        </p:nvSpPr>
        <p:spPr bwMode="auto">
          <a:xfrm>
            <a:off x="628650" y="273844"/>
            <a:ext cx="7886700" cy="994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p>
            <a:pPr lvl="0"/>
            <a:r>
              <a:rPr lang="zh-CN" smtClean="0"/>
              <a:t>单击此处编辑母版标题样式</a:t>
            </a:r>
          </a:p>
        </p:txBody>
      </p:sp>
      <p:sp>
        <p:nvSpPr>
          <p:cNvPr id="1027" name="文本占位符 2"/>
          <p:cNvSpPr>
            <a:spLocks noGrp="1" noChangeArrowheads="1"/>
          </p:cNvSpPr>
          <p:nvPr>
            <p:ph type="body" idx="1"/>
          </p:nvPr>
        </p:nvSpPr>
        <p:spPr bwMode="auto">
          <a:xfrm>
            <a:off x="628650" y="1369219"/>
            <a:ext cx="7886700" cy="3263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lvl="0"/>
            <a:r>
              <a:rPr lang="zh-CN" smtClean="0"/>
              <a:t>单击此处编辑母版文本样式</a:t>
            </a:r>
          </a:p>
          <a:p>
            <a:pPr lvl="1"/>
            <a:r>
              <a:rPr lang="zh-CN" smtClean="0"/>
              <a:t>第二级</a:t>
            </a:r>
          </a:p>
          <a:p>
            <a:pPr lvl="2"/>
            <a:r>
              <a:rPr lang="zh-CN" smtClean="0"/>
              <a:t>第三级</a:t>
            </a:r>
          </a:p>
          <a:p>
            <a:pPr lvl="3"/>
            <a:r>
              <a:rPr lang="zh-CN" smtClean="0"/>
              <a:t>第四级</a:t>
            </a:r>
          </a:p>
          <a:p>
            <a:pPr lvl="4"/>
            <a:r>
              <a:rPr lang="zh-CN" smtClean="0"/>
              <a:t>第五级</a:t>
            </a:r>
          </a:p>
        </p:txBody>
      </p:sp>
      <p:sp>
        <p:nvSpPr>
          <p:cNvPr id="1028" name="日期占位符 3"/>
          <p:cNvSpPr>
            <a:spLocks noGrp="1" noChangeArrowheads="1"/>
          </p:cNvSpPr>
          <p:nvPr>
            <p:ph type="dt" sz="half" idx="2"/>
          </p:nvPr>
        </p:nvSpPr>
        <p:spPr bwMode="auto">
          <a:xfrm>
            <a:off x="628650" y="4767263"/>
            <a:ext cx="20574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eaLnBrk="1" hangingPunct="1">
              <a:defRPr sz="900">
                <a:solidFill>
                  <a:srgbClr val="898989"/>
                </a:solidFill>
              </a:defRPr>
            </a:lvl1pPr>
          </a:lstStyle>
          <a:p>
            <a:pPr>
              <a:defRPr/>
            </a:pPr>
            <a:fld id="{7F378FFD-BE70-47B1-BFEE-E03EB0084A1F}" type="datetimeFigureOut">
              <a:rPr lang="zh-CN" altLang="en-US"/>
              <a:pPr>
                <a:defRPr/>
              </a:pPr>
              <a:t>2018/6/25</a:t>
            </a:fld>
            <a:endParaRPr lang="zh-CN" altLang="en-US"/>
          </a:p>
        </p:txBody>
      </p:sp>
      <p:sp>
        <p:nvSpPr>
          <p:cNvPr id="1029" name="页脚占位符 4"/>
          <p:cNvSpPr>
            <a:spLocks noGrp="1" noChangeArrowheads="1"/>
          </p:cNvSpPr>
          <p:nvPr>
            <p:ph type="ftr" sz="quarter" idx="3"/>
          </p:nvPr>
        </p:nvSpPr>
        <p:spPr bwMode="auto">
          <a:xfrm>
            <a:off x="3028950" y="4767263"/>
            <a:ext cx="30861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eaLnBrk="1" hangingPunct="1">
              <a:defRPr sz="900">
                <a:solidFill>
                  <a:srgbClr val="898989"/>
                </a:solidFill>
              </a:defRPr>
            </a:lvl1pPr>
          </a:lstStyle>
          <a:p>
            <a:pPr>
              <a:defRPr/>
            </a:pPr>
            <a:endParaRPr lang="zh-CN" altLang="en-US"/>
          </a:p>
        </p:txBody>
      </p:sp>
      <p:sp>
        <p:nvSpPr>
          <p:cNvPr id="1030" name="灯片编号占位符 5"/>
          <p:cNvSpPr>
            <a:spLocks noGrp="1" noChangeArrowheads="1"/>
          </p:cNvSpPr>
          <p:nvPr>
            <p:ph type="sldNum" sz="quarter" idx="4"/>
          </p:nvPr>
        </p:nvSpPr>
        <p:spPr bwMode="auto">
          <a:xfrm>
            <a:off x="6457950" y="4767263"/>
            <a:ext cx="20574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r" eaLnBrk="1" hangingPunct="1">
              <a:defRPr sz="900">
                <a:solidFill>
                  <a:srgbClr val="898989"/>
                </a:solidFill>
              </a:defRPr>
            </a:lvl1pPr>
          </a:lstStyle>
          <a:p>
            <a:pPr>
              <a:defRPr/>
            </a:pPr>
            <a:fld id="{50040B58-9208-4C2A-B907-9E8222C2711D}"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Lst>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xStyles>
    <p:titleStyle>
      <a:lvl1pPr algn="l" rtl="0" eaLnBrk="0" fontAlgn="base" hangingPunct="0">
        <a:lnSpc>
          <a:spcPct val="90000"/>
        </a:lnSpc>
        <a:spcBef>
          <a:spcPct val="0"/>
        </a:spcBef>
        <a:spcAft>
          <a:spcPct val="0"/>
        </a:spcAft>
        <a:defRPr sz="3300">
          <a:solidFill>
            <a:schemeClr val="tx1"/>
          </a:solidFill>
          <a:latin typeface="+mj-lt"/>
          <a:ea typeface="+mj-ea"/>
          <a:cs typeface="+mj-cs"/>
        </a:defRPr>
      </a:lvl1pPr>
      <a:lvl2pPr algn="l" rtl="0" eaLnBrk="0" fontAlgn="base" hangingPunct="0">
        <a:lnSpc>
          <a:spcPct val="90000"/>
        </a:lnSpc>
        <a:spcBef>
          <a:spcPct val="0"/>
        </a:spcBef>
        <a:spcAft>
          <a:spcPct val="0"/>
        </a:spcAft>
        <a:defRPr sz="3300">
          <a:solidFill>
            <a:schemeClr val="tx1"/>
          </a:solidFill>
          <a:latin typeface="Calibri Light" pitchFamily="34" charset="0"/>
          <a:ea typeface="宋体" pitchFamily="2" charset="-122"/>
        </a:defRPr>
      </a:lvl2pPr>
      <a:lvl3pPr algn="l" rtl="0" eaLnBrk="0" fontAlgn="base" hangingPunct="0">
        <a:lnSpc>
          <a:spcPct val="90000"/>
        </a:lnSpc>
        <a:spcBef>
          <a:spcPct val="0"/>
        </a:spcBef>
        <a:spcAft>
          <a:spcPct val="0"/>
        </a:spcAft>
        <a:defRPr sz="3300">
          <a:solidFill>
            <a:schemeClr val="tx1"/>
          </a:solidFill>
          <a:latin typeface="Calibri Light" pitchFamily="34" charset="0"/>
          <a:ea typeface="宋体" pitchFamily="2" charset="-122"/>
        </a:defRPr>
      </a:lvl3pPr>
      <a:lvl4pPr algn="l" rtl="0" eaLnBrk="0" fontAlgn="base" hangingPunct="0">
        <a:lnSpc>
          <a:spcPct val="90000"/>
        </a:lnSpc>
        <a:spcBef>
          <a:spcPct val="0"/>
        </a:spcBef>
        <a:spcAft>
          <a:spcPct val="0"/>
        </a:spcAft>
        <a:defRPr sz="3300">
          <a:solidFill>
            <a:schemeClr val="tx1"/>
          </a:solidFill>
          <a:latin typeface="Calibri Light" pitchFamily="34" charset="0"/>
          <a:ea typeface="宋体" pitchFamily="2" charset="-122"/>
        </a:defRPr>
      </a:lvl4pPr>
      <a:lvl5pPr algn="l" rtl="0" eaLnBrk="0" fontAlgn="base" hangingPunct="0">
        <a:lnSpc>
          <a:spcPct val="90000"/>
        </a:lnSpc>
        <a:spcBef>
          <a:spcPct val="0"/>
        </a:spcBef>
        <a:spcAft>
          <a:spcPct val="0"/>
        </a:spcAft>
        <a:defRPr sz="3300">
          <a:solidFill>
            <a:schemeClr val="tx1"/>
          </a:solidFill>
          <a:latin typeface="Calibri Light" pitchFamily="34" charset="0"/>
          <a:ea typeface="宋体" pitchFamily="2" charset="-122"/>
        </a:defRPr>
      </a:lvl5pPr>
      <a:lvl6pPr marL="342900" algn="l" rtl="0" fontAlgn="base">
        <a:lnSpc>
          <a:spcPct val="90000"/>
        </a:lnSpc>
        <a:spcBef>
          <a:spcPct val="0"/>
        </a:spcBef>
        <a:spcAft>
          <a:spcPct val="0"/>
        </a:spcAft>
        <a:defRPr sz="3300">
          <a:solidFill>
            <a:schemeClr val="tx1"/>
          </a:solidFill>
          <a:latin typeface="Calibri Light" pitchFamily="34" charset="0"/>
          <a:ea typeface="宋体" pitchFamily="2" charset="-122"/>
        </a:defRPr>
      </a:lvl6pPr>
      <a:lvl7pPr marL="685800" algn="l" rtl="0" fontAlgn="base">
        <a:lnSpc>
          <a:spcPct val="90000"/>
        </a:lnSpc>
        <a:spcBef>
          <a:spcPct val="0"/>
        </a:spcBef>
        <a:spcAft>
          <a:spcPct val="0"/>
        </a:spcAft>
        <a:defRPr sz="3300">
          <a:solidFill>
            <a:schemeClr val="tx1"/>
          </a:solidFill>
          <a:latin typeface="Calibri Light" pitchFamily="34" charset="0"/>
          <a:ea typeface="宋体" pitchFamily="2" charset="-122"/>
        </a:defRPr>
      </a:lvl7pPr>
      <a:lvl8pPr marL="1028700" algn="l" rtl="0" fontAlgn="base">
        <a:lnSpc>
          <a:spcPct val="90000"/>
        </a:lnSpc>
        <a:spcBef>
          <a:spcPct val="0"/>
        </a:spcBef>
        <a:spcAft>
          <a:spcPct val="0"/>
        </a:spcAft>
        <a:defRPr sz="3300">
          <a:solidFill>
            <a:schemeClr val="tx1"/>
          </a:solidFill>
          <a:latin typeface="Calibri Light" pitchFamily="34" charset="0"/>
          <a:ea typeface="宋体" pitchFamily="2" charset="-122"/>
        </a:defRPr>
      </a:lvl8pPr>
      <a:lvl9pPr marL="1371600" algn="l" rtl="0" fontAlgn="base">
        <a:lnSpc>
          <a:spcPct val="90000"/>
        </a:lnSpc>
        <a:spcBef>
          <a:spcPct val="0"/>
        </a:spcBef>
        <a:spcAft>
          <a:spcPct val="0"/>
        </a:spcAft>
        <a:defRPr sz="3300">
          <a:solidFill>
            <a:schemeClr val="tx1"/>
          </a:solidFill>
          <a:latin typeface="Calibri Light" pitchFamily="34" charset="0"/>
          <a:ea typeface="宋体" pitchFamily="2" charset="-122"/>
        </a:defRPr>
      </a:lvl9pPr>
    </p:titleStyle>
    <p:bodyStyle>
      <a:lvl1pPr marL="171450" indent="-171450" algn="l" rtl="0" eaLnBrk="0" fontAlgn="base" hangingPunct="0">
        <a:lnSpc>
          <a:spcPct val="90000"/>
        </a:lnSpc>
        <a:spcBef>
          <a:spcPts val="750"/>
        </a:spcBef>
        <a:spcAft>
          <a:spcPct val="0"/>
        </a:spcAft>
        <a:buFont typeface="Arial" pitchFamily="34" charset="0"/>
        <a:buChar char="•"/>
        <a:defRPr sz="2100">
          <a:solidFill>
            <a:schemeClr val="tx1"/>
          </a:solidFill>
          <a:latin typeface="+mn-lt"/>
          <a:ea typeface="+mn-ea"/>
          <a:cs typeface="+mn-cs"/>
        </a:defRPr>
      </a:lvl1pPr>
      <a:lvl2pPr marL="514350" indent="-171450" algn="l" rtl="0" eaLnBrk="0" fontAlgn="base" hangingPunct="0">
        <a:lnSpc>
          <a:spcPct val="90000"/>
        </a:lnSpc>
        <a:spcBef>
          <a:spcPts val="375"/>
        </a:spcBef>
        <a:spcAft>
          <a:spcPct val="0"/>
        </a:spcAft>
        <a:buFont typeface="Arial" pitchFamily="34" charset="0"/>
        <a:buChar char="•"/>
        <a:defRPr sz="1800">
          <a:solidFill>
            <a:schemeClr val="tx1"/>
          </a:solidFill>
          <a:latin typeface="+mn-lt"/>
          <a:ea typeface="+mn-ea"/>
        </a:defRPr>
      </a:lvl2pPr>
      <a:lvl3pPr marL="857250" indent="-171450" algn="l" rtl="0" eaLnBrk="0" fontAlgn="base" hangingPunct="0">
        <a:lnSpc>
          <a:spcPct val="90000"/>
        </a:lnSpc>
        <a:spcBef>
          <a:spcPts val="375"/>
        </a:spcBef>
        <a:spcAft>
          <a:spcPct val="0"/>
        </a:spcAft>
        <a:buFont typeface="Arial" pitchFamily="34" charset="0"/>
        <a:buChar char="•"/>
        <a:defRPr sz="1500">
          <a:solidFill>
            <a:schemeClr val="tx1"/>
          </a:solidFill>
          <a:latin typeface="+mn-lt"/>
          <a:ea typeface="+mn-ea"/>
        </a:defRPr>
      </a:lvl3pPr>
      <a:lvl4pPr marL="1200150" indent="-171450" algn="l" rtl="0" eaLnBrk="0" fontAlgn="base" hangingPunct="0">
        <a:lnSpc>
          <a:spcPct val="90000"/>
        </a:lnSpc>
        <a:spcBef>
          <a:spcPts val="375"/>
        </a:spcBef>
        <a:spcAft>
          <a:spcPct val="0"/>
        </a:spcAft>
        <a:buFont typeface="Arial" pitchFamily="34" charset="0"/>
        <a:buChar char="•"/>
        <a:defRPr>
          <a:solidFill>
            <a:schemeClr val="tx1"/>
          </a:solidFill>
          <a:latin typeface="+mn-lt"/>
          <a:ea typeface="+mn-ea"/>
        </a:defRPr>
      </a:lvl4pPr>
      <a:lvl5pPr marL="1543050" indent="-171450" algn="l" rtl="0" eaLnBrk="0" fontAlgn="base" hangingPunct="0">
        <a:lnSpc>
          <a:spcPct val="90000"/>
        </a:lnSpc>
        <a:spcBef>
          <a:spcPts val="375"/>
        </a:spcBef>
        <a:spcAft>
          <a:spcPct val="0"/>
        </a:spcAft>
        <a:buFont typeface="Arial" pitchFamily="34" charset="0"/>
        <a:buChar char="•"/>
        <a:defRPr>
          <a:solidFill>
            <a:schemeClr val="tx1"/>
          </a:solidFill>
          <a:latin typeface="+mn-lt"/>
          <a:ea typeface="+mn-ea"/>
        </a:defRPr>
      </a:lvl5pPr>
      <a:lvl6pPr marL="1885950" indent="-171450" algn="l" rtl="0" fontAlgn="base">
        <a:lnSpc>
          <a:spcPct val="90000"/>
        </a:lnSpc>
        <a:spcBef>
          <a:spcPts val="375"/>
        </a:spcBef>
        <a:spcAft>
          <a:spcPct val="0"/>
        </a:spcAft>
        <a:buFont typeface="Arial" pitchFamily="34" charset="0"/>
        <a:buChar char="•"/>
        <a:defRPr>
          <a:solidFill>
            <a:schemeClr val="tx1"/>
          </a:solidFill>
          <a:latin typeface="+mn-lt"/>
          <a:ea typeface="+mn-ea"/>
        </a:defRPr>
      </a:lvl6pPr>
      <a:lvl7pPr marL="2228850" indent="-171450" algn="l" rtl="0" fontAlgn="base">
        <a:lnSpc>
          <a:spcPct val="90000"/>
        </a:lnSpc>
        <a:spcBef>
          <a:spcPts val="375"/>
        </a:spcBef>
        <a:spcAft>
          <a:spcPct val="0"/>
        </a:spcAft>
        <a:buFont typeface="Arial" pitchFamily="34" charset="0"/>
        <a:buChar char="•"/>
        <a:defRPr>
          <a:solidFill>
            <a:schemeClr val="tx1"/>
          </a:solidFill>
          <a:latin typeface="+mn-lt"/>
          <a:ea typeface="+mn-ea"/>
        </a:defRPr>
      </a:lvl7pPr>
      <a:lvl8pPr marL="2571750" indent="-171450" algn="l" rtl="0" fontAlgn="base">
        <a:lnSpc>
          <a:spcPct val="90000"/>
        </a:lnSpc>
        <a:spcBef>
          <a:spcPts val="375"/>
        </a:spcBef>
        <a:spcAft>
          <a:spcPct val="0"/>
        </a:spcAft>
        <a:buFont typeface="Arial" pitchFamily="34" charset="0"/>
        <a:buChar char="•"/>
        <a:defRPr>
          <a:solidFill>
            <a:schemeClr val="tx1"/>
          </a:solidFill>
          <a:latin typeface="+mn-lt"/>
          <a:ea typeface="+mn-ea"/>
        </a:defRPr>
      </a:lvl8pPr>
      <a:lvl9pPr marL="2914650" indent="-171450" algn="l" rtl="0" fontAlgn="base">
        <a:lnSpc>
          <a:spcPct val="90000"/>
        </a:lnSpc>
        <a:spcBef>
          <a:spcPts val="375"/>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050" name="标题占位符 1"/>
          <p:cNvSpPr>
            <a:spLocks noGrp="1" noChangeArrowheads="1"/>
          </p:cNvSpPr>
          <p:nvPr>
            <p:ph type="title"/>
          </p:nvPr>
        </p:nvSpPr>
        <p:spPr bwMode="auto">
          <a:xfrm>
            <a:off x="457200" y="205979"/>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p>
            <a:pPr lvl="0"/>
            <a:r>
              <a:rPr lang="zh-CN" smtClean="0"/>
              <a:t>单击此处编辑母版标题样式</a:t>
            </a:r>
          </a:p>
        </p:txBody>
      </p:sp>
      <p:sp>
        <p:nvSpPr>
          <p:cNvPr id="2051" name="文本占位符 2"/>
          <p:cNvSpPr>
            <a:spLocks noGrp="1" noChangeArrowheads="1"/>
          </p:cNvSpPr>
          <p:nvPr>
            <p:ph type="body" idx="1"/>
          </p:nvPr>
        </p:nvSpPr>
        <p:spPr bwMode="auto">
          <a:xfrm>
            <a:off x="457200" y="1200151"/>
            <a:ext cx="8229600" cy="339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lvl="0"/>
            <a:r>
              <a:rPr lang="zh-CN" smtClean="0"/>
              <a:t>单击此处编辑母版文本样式</a:t>
            </a:r>
          </a:p>
          <a:p>
            <a:pPr lvl="1"/>
            <a:r>
              <a:rPr lang="zh-CN" smtClean="0"/>
              <a:t>第二级</a:t>
            </a:r>
          </a:p>
          <a:p>
            <a:pPr lvl="2"/>
            <a:r>
              <a:rPr lang="zh-CN" smtClean="0"/>
              <a:t>第三级</a:t>
            </a:r>
          </a:p>
          <a:p>
            <a:pPr lvl="3"/>
            <a:r>
              <a:rPr lang="zh-CN" smtClean="0"/>
              <a:t>第四级</a:t>
            </a:r>
          </a:p>
          <a:p>
            <a:pPr lvl="4"/>
            <a:r>
              <a:rPr lang="zh-CN" smtClean="0"/>
              <a:t>第五级</a:t>
            </a:r>
          </a:p>
        </p:txBody>
      </p:sp>
      <p:sp>
        <p:nvSpPr>
          <p:cNvPr id="3076" name="日期占位符 3"/>
          <p:cNvSpPr>
            <a:spLocks noGrp="1" noChangeArrowheads="1"/>
          </p:cNvSpPr>
          <p:nvPr>
            <p:ph type="dt" sz="half" idx="2"/>
          </p:nvPr>
        </p:nvSpPr>
        <p:spPr bwMode="auto">
          <a:xfrm>
            <a:off x="457200" y="4767263"/>
            <a:ext cx="2133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eaLnBrk="1" hangingPunct="1">
              <a:defRPr sz="1200">
                <a:solidFill>
                  <a:srgbClr val="898989"/>
                </a:solidFill>
                <a:ea typeface="+mn-ea"/>
              </a:defRPr>
            </a:lvl1pPr>
          </a:lstStyle>
          <a:p>
            <a:pPr>
              <a:defRPr/>
            </a:pPr>
            <a:fld id="{A5D6CF6B-ADD0-4605-97E4-55C16FB1162C}" type="datetimeFigureOut">
              <a:rPr lang="zh-CN" altLang="en-US"/>
              <a:pPr>
                <a:defRPr/>
              </a:pPr>
              <a:t>2018/6/25</a:t>
            </a:fld>
            <a:endParaRPr lang="zh-CN" altLang="en-US"/>
          </a:p>
        </p:txBody>
      </p:sp>
      <p:sp>
        <p:nvSpPr>
          <p:cNvPr id="3077" name="页脚占位符 4"/>
          <p:cNvSpPr>
            <a:spLocks noGrp="1" noChangeArrowheads="1"/>
          </p:cNvSpPr>
          <p:nvPr>
            <p:ph type="ftr" sz="quarter" idx="3"/>
          </p:nvPr>
        </p:nvSpPr>
        <p:spPr bwMode="auto">
          <a:xfrm>
            <a:off x="3124200" y="4767263"/>
            <a:ext cx="2895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eaLnBrk="1" hangingPunct="1">
              <a:defRPr sz="1200">
                <a:solidFill>
                  <a:srgbClr val="898989"/>
                </a:solidFill>
                <a:ea typeface="+mn-ea"/>
              </a:defRPr>
            </a:lvl1pPr>
          </a:lstStyle>
          <a:p>
            <a:pPr>
              <a:defRPr/>
            </a:pPr>
            <a:endParaRPr lang="zh-CN" altLang="en-US"/>
          </a:p>
        </p:txBody>
      </p:sp>
      <p:sp>
        <p:nvSpPr>
          <p:cNvPr id="3078" name="灯片编号占位符 5"/>
          <p:cNvSpPr>
            <a:spLocks noGrp="1" noChangeArrowheads="1"/>
          </p:cNvSpPr>
          <p:nvPr>
            <p:ph type="sldNum" sz="quarter" idx="4"/>
          </p:nvPr>
        </p:nvSpPr>
        <p:spPr bwMode="auto">
          <a:xfrm>
            <a:off x="6553200" y="4767263"/>
            <a:ext cx="2133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r" eaLnBrk="1" hangingPunct="1">
              <a:defRPr sz="1200">
                <a:solidFill>
                  <a:srgbClr val="898989"/>
                </a:solidFill>
                <a:ea typeface="+mn-ea"/>
              </a:defRPr>
            </a:lvl1pPr>
          </a:lstStyle>
          <a:p>
            <a:pPr>
              <a:defRPr/>
            </a:pPr>
            <a:fld id="{62F6FBDF-5792-4767-9E37-3FA4C85B4797}"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Lst>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xStyles>
    <p:titleStyle>
      <a:lvl1pPr algn="ctr" defTabSz="913210" rtl="0" eaLnBrk="0" fontAlgn="base" hangingPunct="0">
        <a:spcBef>
          <a:spcPct val="0"/>
        </a:spcBef>
        <a:spcAft>
          <a:spcPct val="0"/>
        </a:spcAft>
        <a:defRPr sz="4400">
          <a:solidFill>
            <a:schemeClr val="tx1"/>
          </a:solidFill>
          <a:latin typeface="+mj-lt"/>
          <a:ea typeface="+mj-ea"/>
          <a:cs typeface="+mj-cs"/>
        </a:defRPr>
      </a:lvl1pPr>
      <a:lvl2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2pPr>
      <a:lvl3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3pPr>
      <a:lvl4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4pPr>
      <a:lvl5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5pPr>
      <a:lvl6pPr marL="342900" algn="ctr" defTabSz="913210" rtl="0" fontAlgn="base">
        <a:spcBef>
          <a:spcPct val="0"/>
        </a:spcBef>
        <a:spcAft>
          <a:spcPct val="0"/>
        </a:spcAft>
        <a:defRPr sz="4400">
          <a:solidFill>
            <a:schemeClr val="tx1"/>
          </a:solidFill>
          <a:latin typeface="Calibri" pitchFamily="34" charset="0"/>
          <a:ea typeface="迷你简菱心" pitchFamily="1" charset="-122"/>
        </a:defRPr>
      </a:lvl6pPr>
      <a:lvl7pPr marL="685800" algn="ctr" defTabSz="913210" rtl="0" fontAlgn="base">
        <a:spcBef>
          <a:spcPct val="0"/>
        </a:spcBef>
        <a:spcAft>
          <a:spcPct val="0"/>
        </a:spcAft>
        <a:defRPr sz="4400">
          <a:solidFill>
            <a:schemeClr val="tx1"/>
          </a:solidFill>
          <a:latin typeface="Calibri" pitchFamily="34" charset="0"/>
          <a:ea typeface="迷你简菱心" pitchFamily="1" charset="-122"/>
        </a:defRPr>
      </a:lvl7pPr>
      <a:lvl8pPr marL="1028700" algn="ctr" defTabSz="913210" rtl="0" fontAlgn="base">
        <a:spcBef>
          <a:spcPct val="0"/>
        </a:spcBef>
        <a:spcAft>
          <a:spcPct val="0"/>
        </a:spcAft>
        <a:defRPr sz="4400">
          <a:solidFill>
            <a:schemeClr val="tx1"/>
          </a:solidFill>
          <a:latin typeface="Calibri" pitchFamily="34" charset="0"/>
          <a:ea typeface="迷你简菱心" pitchFamily="1" charset="-122"/>
        </a:defRPr>
      </a:lvl8pPr>
      <a:lvl9pPr marL="1371600" algn="ctr" defTabSz="913210" rtl="0" fontAlgn="base">
        <a:spcBef>
          <a:spcPct val="0"/>
        </a:spcBef>
        <a:spcAft>
          <a:spcPct val="0"/>
        </a:spcAft>
        <a:defRPr sz="4400">
          <a:solidFill>
            <a:schemeClr val="tx1"/>
          </a:solidFill>
          <a:latin typeface="Calibri" pitchFamily="34" charset="0"/>
          <a:ea typeface="迷你简菱心" pitchFamily="1" charset="-122"/>
        </a:defRPr>
      </a:lvl9pPr>
    </p:titleStyle>
    <p:bodyStyle>
      <a:lvl1pPr marL="341710" indent="-341710" algn="l" defTabSz="913210" rtl="0" eaLnBrk="0" fontAlgn="base" hangingPunct="0">
        <a:spcBef>
          <a:spcPct val="20000"/>
        </a:spcBef>
        <a:spcAft>
          <a:spcPct val="0"/>
        </a:spcAft>
        <a:buFont typeface="Arial" pitchFamily="34" charset="0"/>
        <a:buChar char="•"/>
        <a:defRPr sz="3200">
          <a:solidFill>
            <a:schemeClr val="tx1"/>
          </a:solidFill>
          <a:latin typeface="+mn-lt"/>
          <a:ea typeface="+mn-ea"/>
          <a:cs typeface="+mn-cs"/>
        </a:defRPr>
      </a:lvl1pPr>
      <a:lvl2pPr marL="741760" indent="-284560" algn="l" defTabSz="913210" rtl="0" eaLnBrk="0" fontAlgn="base" hangingPunct="0">
        <a:spcBef>
          <a:spcPct val="20000"/>
        </a:spcBef>
        <a:spcAft>
          <a:spcPct val="0"/>
        </a:spcAft>
        <a:buFont typeface="Arial" pitchFamily="34" charset="0"/>
        <a:buChar char="–"/>
        <a:defRPr sz="2800">
          <a:solidFill>
            <a:schemeClr val="tx1"/>
          </a:solidFill>
          <a:latin typeface="+mn-lt"/>
          <a:ea typeface="+mn-ea"/>
        </a:defRPr>
      </a:lvl2pPr>
      <a:lvl3pPr marL="1141810" indent="-227410" algn="l" defTabSz="913210" rtl="0" eaLnBrk="0" fontAlgn="base" hangingPunct="0">
        <a:spcBef>
          <a:spcPct val="20000"/>
        </a:spcBef>
        <a:spcAft>
          <a:spcPct val="0"/>
        </a:spcAft>
        <a:buFont typeface="Arial" pitchFamily="34" charset="0"/>
        <a:buChar char="•"/>
        <a:defRPr sz="2400">
          <a:solidFill>
            <a:schemeClr val="tx1"/>
          </a:solidFill>
          <a:latin typeface="+mn-lt"/>
          <a:ea typeface="+mn-ea"/>
        </a:defRPr>
      </a:lvl3pPr>
      <a:lvl4pPr marL="1599010" indent="-227410" algn="l" defTabSz="913210" rtl="0" eaLnBrk="0" fontAlgn="base" hangingPunct="0">
        <a:spcBef>
          <a:spcPct val="20000"/>
        </a:spcBef>
        <a:spcAft>
          <a:spcPct val="0"/>
        </a:spcAft>
        <a:buFont typeface="Arial" pitchFamily="34" charset="0"/>
        <a:buChar char="–"/>
        <a:defRPr sz="2000">
          <a:solidFill>
            <a:schemeClr val="tx1"/>
          </a:solidFill>
          <a:latin typeface="+mn-lt"/>
          <a:ea typeface="+mn-ea"/>
        </a:defRPr>
      </a:lvl4pPr>
      <a:lvl5pPr marL="2056210" indent="-227410" algn="l" defTabSz="913210" rtl="0" eaLnBrk="0" fontAlgn="base" hangingPunct="0">
        <a:spcBef>
          <a:spcPct val="20000"/>
        </a:spcBef>
        <a:spcAft>
          <a:spcPct val="0"/>
        </a:spcAft>
        <a:buFont typeface="Arial" pitchFamily="34" charset="0"/>
        <a:buChar char="»"/>
        <a:defRPr sz="2000">
          <a:solidFill>
            <a:schemeClr val="tx1"/>
          </a:solidFill>
          <a:latin typeface="+mn-lt"/>
          <a:ea typeface="+mn-ea"/>
        </a:defRPr>
      </a:lvl5pPr>
      <a:lvl6pPr marL="2399110" indent="-227410" algn="l" defTabSz="913210" rtl="0" fontAlgn="base">
        <a:spcBef>
          <a:spcPct val="20000"/>
        </a:spcBef>
        <a:spcAft>
          <a:spcPct val="0"/>
        </a:spcAft>
        <a:buFont typeface="Arial" pitchFamily="34" charset="0"/>
        <a:buChar char="»"/>
        <a:defRPr sz="2000">
          <a:solidFill>
            <a:schemeClr val="tx1"/>
          </a:solidFill>
          <a:latin typeface="+mn-lt"/>
          <a:ea typeface="+mn-ea"/>
        </a:defRPr>
      </a:lvl6pPr>
      <a:lvl7pPr marL="2742010" indent="-227410" algn="l" defTabSz="913210" rtl="0" fontAlgn="base">
        <a:spcBef>
          <a:spcPct val="20000"/>
        </a:spcBef>
        <a:spcAft>
          <a:spcPct val="0"/>
        </a:spcAft>
        <a:buFont typeface="Arial" pitchFamily="34" charset="0"/>
        <a:buChar char="»"/>
        <a:defRPr sz="2000">
          <a:solidFill>
            <a:schemeClr val="tx1"/>
          </a:solidFill>
          <a:latin typeface="+mn-lt"/>
          <a:ea typeface="+mn-ea"/>
        </a:defRPr>
      </a:lvl7pPr>
      <a:lvl8pPr marL="3084910" indent="-227410" algn="l" defTabSz="913210" rtl="0" fontAlgn="base">
        <a:spcBef>
          <a:spcPct val="20000"/>
        </a:spcBef>
        <a:spcAft>
          <a:spcPct val="0"/>
        </a:spcAft>
        <a:buFont typeface="Arial" pitchFamily="34" charset="0"/>
        <a:buChar char="»"/>
        <a:defRPr sz="2000">
          <a:solidFill>
            <a:schemeClr val="tx1"/>
          </a:solidFill>
          <a:latin typeface="+mn-lt"/>
          <a:ea typeface="+mn-ea"/>
        </a:defRPr>
      </a:lvl8pPr>
      <a:lvl9pPr marL="3427810" indent="-227410" algn="l" defTabSz="913210" rtl="0" fontAlgn="base">
        <a:spcBef>
          <a:spcPct val="20000"/>
        </a:spcBef>
        <a:spcAft>
          <a:spcPct val="0"/>
        </a:spcAft>
        <a:buFont typeface="Arial" pitchFamily="34" charset="0"/>
        <a:buChar char="»"/>
        <a:defRPr sz="2000">
          <a:solidFill>
            <a:schemeClr val="tx1"/>
          </a:solidFill>
          <a:latin typeface="+mn-lt"/>
          <a:ea typeface="+mn-ea"/>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3074" name="标题占位符 1"/>
          <p:cNvSpPr>
            <a:spLocks noGrp="1" noChangeArrowheads="1"/>
          </p:cNvSpPr>
          <p:nvPr>
            <p:ph type="title"/>
          </p:nvPr>
        </p:nvSpPr>
        <p:spPr bwMode="auto">
          <a:xfrm>
            <a:off x="457200" y="205979"/>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p>
            <a:pPr lvl="0"/>
            <a:r>
              <a:rPr lang="zh-CN" smtClean="0"/>
              <a:t>单击此处编辑母版标题样式</a:t>
            </a:r>
          </a:p>
        </p:txBody>
      </p:sp>
      <p:sp>
        <p:nvSpPr>
          <p:cNvPr id="3075" name="文本占位符 2"/>
          <p:cNvSpPr>
            <a:spLocks noGrp="1" noChangeArrowheads="1"/>
          </p:cNvSpPr>
          <p:nvPr>
            <p:ph type="body" idx="1"/>
          </p:nvPr>
        </p:nvSpPr>
        <p:spPr bwMode="auto">
          <a:xfrm>
            <a:off x="457200" y="1200151"/>
            <a:ext cx="8229600" cy="339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lvl="0"/>
            <a:r>
              <a:rPr lang="zh-CN" smtClean="0"/>
              <a:t>单击此处编辑母版文本样式</a:t>
            </a:r>
          </a:p>
          <a:p>
            <a:pPr lvl="1"/>
            <a:r>
              <a:rPr lang="zh-CN" smtClean="0"/>
              <a:t>第二级</a:t>
            </a:r>
          </a:p>
          <a:p>
            <a:pPr lvl="2"/>
            <a:r>
              <a:rPr lang="zh-CN" smtClean="0"/>
              <a:t>第三级</a:t>
            </a:r>
          </a:p>
          <a:p>
            <a:pPr lvl="3"/>
            <a:r>
              <a:rPr lang="zh-CN" smtClean="0"/>
              <a:t>第四级</a:t>
            </a:r>
          </a:p>
          <a:p>
            <a:pPr lvl="4"/>
            <a:r>
              <a:rPr lang="zh-CN" smtClean="0"/>
              <a:t>第五级</a:t>
            </a:r>
          </a:p>
        </p:txBody>
      </p:sp>
      <p:sp>
        <p:nvSpPr>
          <p:cNvPr id="4100" name="日期占位符 3"/>
          <p:cNvSpPr>
            <a:spLocks noGrp="1" noChangeArrowheads="1"/>
          </p:cNvSpPr>
          <p:nvPr>
            <p:ph type="dt" sz="half" idx="2"/>
          </p:nvPr>
        </p:nvSpPr>
        <p:spPr bwMode="auto">
          <a:xfrm>
            <a:off x="457200" y="4767263"/>
            <a:ext cx="2133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eaLnBrk="1" hangingPunct="1">
              <a:defRPr sz="1200">
                <a:solidFill>
                  <a:srgbClr val="898989"/>
                </a:solidFill>
                <a:ea typeface="+mn-ea"/>
              </a:defRPr>
            </a:lvl1pPr>
          </a:lstStyle>
          <a:p>
            <a:pPr>
              <a:defRPr/>
            </a:pPr>
            <a:fld id="{217E5387-2008-47FC-B4EB-B0399464B045}" type="datetimeFigureOut">
              <a:rPr lang="zh-CN" altLang="en-US"/>
              <a:pPr>
                <a:defRPr/>
              </a:pPr>
              <a:t>2018/6/25</a:t>
            </a:fld>
            <a:endParaRPr lang="zh-CN" altLang="en-US"/>
          </a:p>
        </p:txBody>
      </p:sp>
      <p:sp>
        <p:nvSpPr>
          <p:cNvPr id="4101" name="页脚占位符 4"/>
          <p:cNvSpPr>
            <a:spLocks noGrp="1" noChangeArrowheads="1"/>
          </p:cNvSpPr>
          <p:nvPr>
            <p:ph type="ftr" sz="quarter" idx="3"/>
          </p:nvPr>
        </p:nvSpPr>
        <p:spPr bwMode="auto">
          <a:xfrm>
            <a:off x="3124200" y="4767263"/>
            <a:ext cx="2895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eaLnBrk="1" hangingPunct="1">
              <a:defRPr sz="1200">
                <a:solidFill>
                  <a:srgbClr val="898989"/>
                </a:solidFill>
                <a:ea typeface="+mn-ea"/>
              </a:defRPr>
            </a:lvl1pPr>
          </a:lstStyle>
          <a:p>
            <a:pPr>
              <a:defRPr/>
            </a:pPr>
            <a:endParaRPr lang="zh-CN" altLang="en-US"/>
          </a:p>
        </p:txBody>
      </p:sp>
      <p:sp>
        <p:nvSpPr>
          <p:cNvPr id="4102" name="灯片编号占位符 5"/>
          <p:cNvSpPr>
            <a:spLocks noGrp="1" noChangeArrowheads="1"/>
          </p:cNvSpPr>
          <p:nvPr>
            <p:ph type="sldNum" sz="quarter" idx="4"/>
          </p:nvPr>
        </p:nvSpPr>
        <p:spPr bwMode="auto">
          <a:xfrm>
            <a:off x="6553200" y="4767263"/>
            <a:ext cx="2133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r" eaLnBrk="1" hangingPunct="1">
              <a:defRPr sz="1200">
                <a:solidFill>
                  <a:srgbClr val="898989"/>
                </a:solidFill>
                <a:ea typeface="+mn-ea"/>
              </a:defRPr>
            </a:lvl1pPr>
          </a:lstStyle>
          <a:p>
            <a:pPr>
              <a:defRPr/>
            </a:pPr>
            <a:fld id="{AEEF2EB1-D2CC-436E-B156-4F109E8EDF52}"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Lst>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xStyles>
    <p:titleStyle>
      <a:lvl1pPr algn="ctr" defTabSz="913210" rtl="0" eaLnBrk="0" fontAlgn="base" hangingPunct="0">
        <a:spcBef>
          <a:spcPct val="0"/>
        </a:spcBef>
        <a:spcAft>
          <a:spcPct val="0"/>
        </a:spcAft>
        <a:defRPr sz="4400">
          <a:solidFill>
            <a:schemeClr val="tx1"/>
          </a:solidFill>
          <a:latin typeface="+mj-lt"/>
          <a:ea typeface="+mj-ea"/>
          <a:cs typeface="+mj-cs"/>
        </a:defRPr>
      </a:lvl1pPr>
      <a:lvl2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2pPr>
      <a:lvl3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3pPr>
      <a:lvl4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4pPr>
      <a:lvl5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5pPr>
      <a:lvl6pPr marL="342900" algn="ctr" defTabSz="913210" rtl="0" fontAlgn="base">
        <a:spcBef>
          <a:spcPct val="0"/>
        </a:spcBef>
        <a:spcAft>
          <a:spcPct val="0"/>
        </a:spcAft>
        <a:defRPr sz="4400">
          <a:solidFill>
            <a:schemeClr val="tx1"/>
          </a:solidFill>
          <a:latin typeface="Calibri" pitchFamily="34" charset="0"/>
          <a:ea typeface="迷你简菱心" pitchFamily="1" charset="-122"/>
        </a:defRPr>
      </a:lvl6pPr>
      <a:lvl7pPr marL="685800" algn="ctr" defTabSz="913210" rtl="0" fontAlgn="base">
        <a:spcBef>
          <a:spcPct val="0"/>
        </a:spcBef>
        <a:spcAft>
          <a:spcPct val="0"/>
        </a:spcAft>
        <a:defRPr sz="4400">
          <a:solidFill>
            <a:schemeClr val="tx1"/>
          </a:solidFill>
          <a:latin typeface="Calibri" pitchFamily="34" charset="0"/>
          <a:ea typeface="迷你简菱心" pitchFamily="1" charset="-122"/>
        </a:defRPr>
      </a:lvl7pPr>
      <a:lvl8pPr marL="1028700" algn="ctr" defTabSz="913210" rtl="0" fontAlgn="base">
        <a:spcBef>
          <a:spcPct val="0"/>
        </a:spcBef>
        <a:spcAft>
          <a:spcPct val="0"/>
        </a:spcAft>
        <a:defRPr sz="4400">
          <a:solidFill>
            <a:schemeClr val="tx1"/>
          </a:solidFill>
          <a:latin typeface="Calibri" pitchFamily="34" charset="0"/>
          <a:ea typeface="迷你简菱心" pitchFamily="1" charset="-122"/>
        </a:defRPr>
      </a:lvl8pPr>
      <a:lvl9pPr marL="1371600" algn="ctr" defTabSz="913210" rtl="0" fontAlgn="base">
        <a:spcBef>
          <a:spcPct val="0"/>
        </a:spcBef>
        <a:spcAft>
          <a:spcPct val="0"/>
        </a:spcAft>
        <a:defRPr sz="4400">
          <a:solidFill>
            <a:schemeClr val="tx1"/>
          </a:solidFill>
          <a:latin typeface="Calibri" pitchFamily="34" charset="0"/>
          <a:ea typeface="迷你简菱心" pitchFamily="1" charset="-122"/>
        </a:defRPr>
      </a:lvl9pPr>
    </p:titleStyle>
    <p:bodyStyle>
      <a:lvl1pPr marL="341710" indent="-341710" algn="l" defTabSz="913210" rtl="0" eaLnBrk="0" fontAlgn="base" hangingPunct="0">
        <a:spcBef>
          <a:spcPct val="20000"/>
        </a:spcBef>
        <a:spcAft>
          <a:spcPct val="0"/>
        </a:spcAft>
        <a:buFont typeface="Arial" pitchFamily="34" charset="0"/>
        <a:buChar char="•"/>
        <a:defRPr sz="3200">
          <a:solidFill>
            <a:schemeClr val="tx1"/>
          </a:solidFill>
          <a:latin typeface="+mn-lt"/>
          <a:ea typeface="+mn-ea"/>
          <a:cs typeface="+mn-cs"/>
        </a:defRPr>
      </a:lvl1pPr>
      <a:lvl2pPr marL="741760" indent="-284560" algn="l" defTabSz="913210" rtl="0" eaLnBrk="0" fontAlgn="base" hangingPunct="0">
        <a:spcBef>
          <a:spcPct val="20000"/>
        </a:spcBef>
        <a:spcAft>
          <a:spcPct val="0"/>
        </a:spcAft>
        <a:buFont typeface="Arial" pitchFamily="34" charset="0"/>
        <a:buChar char="–"/>
        <a:defRPr sz="2800">
          <a:solidFill>
            <a:schemeClr val="tx1"/>
          </a:solidFill>
          <a:latin typeface="+mn-lt"/>
          <a:ea typeface="+mn-ea"/>
        </a:defRPr>
      </a:lvl2pPr>
      <a:lvl3pPr marL="1141810" indent="-227410" algn="l" defTabSz="913210" rtl="0" eaLnBrk="0" fontAlgn="base" hangingPunct="0">
        <a:spcBef>
          <a:spcPct val="20000"/>
        </a:spcBef>
        <a:spcAft>
          <a:spcPct val="0"/>
        </a:spcAft>
        <a:buFont typeface="Arial" pitchFamily="34" charset="0"/>
        <a:buChar char="•"/>
        <a:defRPr sz="2400">
          <a:solidFill>
            <a:schemeClr val="tx1"/>
          </a:solidFill>
          <a:latin typeface="+mn-lt"/>
          <a:ea typeface="+mn-ea"/>
        </a:defRPr>
      </a:lvl3pPr>
      <a:lvl4pPr marL="1599010" indent="-227410" algn="l" defTabSz="913210" rtl="0" eaLnBrk="0" fontAlgn="base" hangingPunct="0">
        <a:spcBef>
          <a:spcPct val="20000"/>
        </a:spcBef>
        <a:spcAft>
          <a:spcPct val="0"/>
        </a:spcAft>
        <a:buFont typeface="Arial" pitchFamily="34" charset="0"/>
        <a:buChar char="–"/>
        <a:defRPr sz="2000">
          <a:solidFill>
            <a:schemeClr val="tx1"/>
          </a:solidFill>
          <a:latin typeface="+mn-lt"/>
          <a:ea typeface="+mn-ea"/>
        </a:defRPr>
      </a:lvl4pPr>
      <a:lvl5pPr marL="2056210" indent="-227410" algn="l" defTabSz="913210" rtl="0" eaLnBrk="0" fontAlgn="base" hangingPunct="0">
        <a:spcBef>
          <a:spcPct val="20000"/>
        </a:spcBef>
        <a:spcAft>
          <a:spcPct val="0"/>
        </a:spcAft>
        <a:buFont typeface="Arial" pitchFamily="34" charset="0"/>
        <a:buChar char="»"/>
        <a:defRPr sz="2000">
          <a:solidFill>
            <a:schemeClr val="tx1"/>
          </a:solidFill>
          <a:latin typeface="+mn-lt"/>
          <a:ea typeface="+mn-ea"/>
        </a:defRPr>
      </a:lvl5pPr>
      <a:lvl6pPr marL="2399110" indent="-227410" algn="l" defTabSz="913210" rtl="0" fontAlgn="base">
        <a:spcBef>
          <a:spcPct val="20000"/>
        </a:spcBef>
        <a:spcAft>
          <a:spcPct val="0"/>
        </a:spcAft>
        <a:buFont typeface="Arial" pitchFamily="34" charset="0"/>
        <a:buChar char="»"/>
        <a:defRPr sz="2000">
          <a:solidFill>
            <a:schemeClr val="tx1"/>
          </a:solidFill>
          <a:latin typeface="+mn-lt"/>
          <a:ea typeface="+mn-ea"/>
        </a:defRPr>
      </a:lvl6pPr>
      <a:lvl7pPr marL="2742010" indent="-227410" algn="l" defTabSz="913210" rtl="0" fontAlgn="base">
        <a:spcBef>
          <a:spcPct val="20000"/>
        </a:spcBef>
        <a:spcAft>
          <a:spcPct val="0"/>
        </a:spcAft>
        <a:buFont typeface="Arial" pitchFamily="34" charset="0"/>
        <a:buChar char="»"/>
        <a:defRPr sz="2000">
          <a:solidFill>
            <a:schemeClr val="tx1"/>
          </a:solidFill>
          <a:latin typeface="+mn-lt"/>
          <a:ea typeface="+mn-ea"/>
        </a:defRPr>
      </a:lvl7pPr>
      <a:lvl8pPr marL="3084910" indent="-227410" algn="l" defTabSz="913210" rtl="0" fontAlgn="base">
        <a:spcBef>
          <a:spcPct val="20000"/>
        </a:spcBef>
        <a:spcAft>
          <a:spcPct val="0"/>
        </a:spcAft>
        <a:buFont typeface="Arial" pitchFamily="34" charset="0"/>
        <a:buChar char="»"/>
        <a:defRPr sz="2000">
          <a:solidFill>
            <a:schemeClr val="tx1"/>
          </a:solidFill>
          <a:latin typeface="+mn-lt"/>
          <a:ea typeface="+mn-ea"/>
        </a:defRPr>
      </a:lvl8pPr>
      <a:lvl9pPr marL="3427810" indent="-227410" algn="l" defTabSz="913210" rtl="0" fontAlgn="base">
        <a:spcBef>
          <a:spcPct val="20000"/>
        </a:spcBef>
        <a:spcAft>
          <a:spcPct val="0"/>
        </a:spcAft>
        <a:buFont typeface="Arial" pitchFamily="34" charset="0"/>
        <a:buChar char="»"/>
        <a:defRPr sz="2000">
          <a:solidFill>
            <a:schemeClr val="tx1"/>
          </a:solidFill>
          <a:latin typeface="+mn-lt"/>
          <a:ea typeface="+mn-ea"/>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4098" name="标题占位符 1"/>
          <p:cNvSpPr>
            <a:spLocks noGrp="1" noChangeArrowheads="1"/>
          </p:cNvSpPr>
          <p:nvPr>
            <p:ph type="title"/>
          </p:nvPr>
        </p:nvSpPr>
        <p:spPr bwMode="auto">
          <a:xfrm>
            <a:off x="457200" y="205979"/>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p>
            <a:pPr lvl="0"/>
            <a:r>
              <a:rPr lang="zh-CN" smtClean="0"/>
              <a:t>单击此处编辑母版标题样式</a:t>
            </a:r>
          </a:p>
        </p:txBody>
      </p:sp>
      <p:sp>
        <p:nvSpPr>
          <p:cNvPr id="4099" name="文本占位符 2"/>
          <p:cNvSpPr>
            <a:spLocks noGrp="1" noChangeArrowheads="1"/>
          </p:cNvSpPr>
          <p:nvPr>
            <p:ph type="body" idx="1"/>
          </p:nvPr>
        </p:nvSpPr>
        <p:spPr bwMode="auto">
          <a:xfrm>
            <a:off x="457200" y="1200151"/>
            <a:ext cx="8229600" cy="339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lvl="0"/>
            <a:r>
              <a:rPr lang="zh-CN" smtClean="0"/>
              <a:t>单击此处编辑母版文本样式</a:t>
            </a:r>
          </a:p>
          <a:p>
            <a:pPr lvl="1"/>
            <a:r>
              <a:rPr lang="zh-CN" smtClean="0"/>
              <a:t>第二级</a:t>
            </a:r>
          </a:p>
          <a:p>
            <a:pPr lvl="2"/>
            <a:r>
              <a:rPr lang="zh-CN" smtClean="0"/>
              <a:t>第三级</a:t>
            </a:r>
          </a:p>
          <a:p>
            <a:pPr lvl="3"/>
            <a:r>
              <a:rPr lang="zh-CN" smtClean="0"/>
              <a:t>第四级</a:t>
            </a:r>
          </a:p>
          <a:p>
            <a:pPr lvl="4"/>
            <a:r>
              <a:rPr lang="zh-CN" smtClean="0"/>
              <a:t>第五级</a:t>
            </a:r>
          </a:p>
        </p:txBody>
      </p:sp>
      <p:sp>
        <p:nvSpPr>
          <p:cNvPr id="5124" name="日期占位符 3"/>
          <p:cNvSpPr>
            <a:spLocks noGrp="1" noChangeArrowheads="1"/>
          </p:cNvSpPr>
          <p:nvPr>
            <p:ph type="dt" sz="half" idx="2"/>
          </p:nvPr>
        </p:nvSpPr>
        <p:spPr bwMode="auto">
          <a:xfrm>
            <a:off x="457200" y="4767263"/>
            <a:ext cx="2133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eaLnBrk="1" hangingPunct="1">
              <a:defRPr sz="1200">
                <a:solidFill>
                  <a:srgbClr val="898989"/>
                </a:solidFill>
                <a:ea typeface="+mn-ea"/>
              </a:defRPr>
            </a:lvl1pPr>
          </a:lstStyle>
          <a:p>
            <a:pPr>
              <a:defRPr/>
            </a:pPr>
            <a:fld id="{8DCBF038-8F8A-4D9A-8E1D-E6D68F108D50}" type="datetimeFigureOut">
              <a:rPr lang="zh-CN" altLang="en-US"/>
              <a:pPr>
                <a:defRPr/>
              </a:pPr>
              <a:t>2018/6/25</a:t>
            </a:fld>
            <a:endParaRPr lang="zh-CN" altLang="en-US"/>
          </a:p>
        </p:txBody>
      </p:sp>
      <p:sp>
        <p:nvSpPr>
          <p:cNvPr id="5125" name="页脚占位符 4"/>
          <p:cNvSpPr>
            <a:spLocks noGrp="1" noChangeArrowheads="1"/>
          </p:cNvSpPr>
          <p:nvPr>
            <p:ph type="ftr" sz="quarter" idx="3"/>
          </p:nvPr>
        </p:nvSpPr>
        <p:spPr bwMode="auto">
          <a:xfrm>
            <a:off x="3124200" y="4767263"/>
            <a:ext cx="2895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eaLnBrk="1" hangingPunct="1">
              <a:defRPr sz="1200">
                <a:solidFill>
                  <a:srgbClr val="898989"/>
                </a:solidFill>
                <a:ea typeface="+mn-ea"/>
              </a:defRPr>
            </a:lvl1pPr>
          </a:lstStyle>
          <a:p>
            <a:pPr>
              <a:defRPr/>
            </a:pPr>
            <a:endParaRPr lang="zh-CN" altLang="en-US"/>
          </a:p>
        </p:txBody>
      </p:sp>
      <p:sp>
        <p:nvSpPr>
          <p:cNvPr id="5126" name="灯片编号占位符 5"/>
          <p:cNvSpPr>
            <a:spLocks noGrp="1" noChangeArrowheads="1"/>
          </p:cNvSpPr>
          <p:nvPr>
            <p:ph type="sldNum" sz="quarter" idx="4"/>
          </p:nvPr>
        </p:nvSpPr>
        <p:spPr bwMode="auto">
          <a:xfrm>
            <a:off x="6553200" y="4767263"/>
            <a:ext cx="2133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r" eaLnBrk="1" hangingPunct="1">
              <a:defRPr sz="1200">
                <a:solidFill>
                  <a:srgbClr val="898989"/>
                </a:solidFill>
                <a:ea typeface="+mn-ea"/>
              </a:defRPr>
            </a:lvl1pPr>
          </a:lstStyle>
          <a:p>
            <a:pPr>
              <a:defRPr/>
            </a:pPr>
            <a:fld id="{557B5BC0-FDA3-4C84-9DE8-76415FD8D24F}"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Lst>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xStyles>
    <p:titleStyle>
      <a:lvl1pPr algn="ctr" defTabSz="913210" rtl="0" eaLnBrk="0" fontAlgn="base" hangingPunct="0">
        <a:spcBef>
          <a:spcPct val="0"/>
        </a:spcBef>
        <a:spcAft>
          <a:spcPct val="0"/>
        </a:spcAft>
        <a:defRPr sz="4400">
          <a:solidFill>
            <a:schemeClr val="tx1"/>
          </a:solidFill>
          <a:latin typeface="+mj-lt"/>
          <a:ea typeface="+mj-ea"/>
          <a:cs typeface="+mj-cs"/>
        </a:defRPr>
      </a:lvl1pPr>
      <a:lvl2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2pPr>
      <a:lvl3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3pPr>
      <a:lvl4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4pPr>
      <a:lvl5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5pPr>
      <a:lvl6pPr marL="342900" algn="ctr" defTabSz="913210" rtl="0" fontAlgn="base">
        <a:spcBef>
          <a:spcPct val="0"/>
        </a:spcBef>
        <a:spcAft>
          <a:spcPct val="0"/>
        </a:spcAft>
        <a:defRPr sz="4400">
          <a:solidFill>
            <a:schemeClr val="tx1"/>
          </a:solidFill>
          <a:latin typeface="Calibri" pitchFamily="34" charset="0"/>
          <a:ea typeface="迷你简菱心" pitchFamily="1" charset="-122"/>
        </a:defRPr>
      </a:lvl6pPr>
      <a:lvl7pPr marL="685800" algn="ctr" defTabSz="913210" rtl="0" fontAlgn="base">
        <a:spcBef>
          <a:spcPct val="0"/>
        </a:spcBef>
        <a:spcAft>
          <a:spcPct val="0"/>
        </a:spcAft>
        <a:defRPr sz="4400">
          <a:solidFill>
            <a:schemeClr val="tx1"/>
          </a:solidFill>
          <a:latin typeface="Calibri" pitchFamily="34" charset="0"/>
          <a:ea typeface="迷你简菱心" pitchFamily="1" charset="-122"/>
        </a:defRPr>
      </a:lvl7pPr>
      <a:lvl8pPr marL="1028700" algn="ctr" defTabSz="913210" rtl="0" fontAlgn="base">
        <a:spcBef>
          <a:spcPct val="0"/>
        </a:spcBef>
        <a:spcAft>
          <a:spcPct val="0"/>
        </a:spcAft>
        <a:defRPr sz="4400">
          <a:solidFill>
            <a:schemeClr val="tx1"/>
          </a:solidFill>
          <a:latin typeface="Calibri" pitchFamily="34" charset="0"/>
          <a:ea typeface="迷你简菱心" pitchFamily="1" charset="-122"/>
        </a:defRPr>
      </a:lvl8pPr>
      <a:lvl9pPr marL="1371600" algn="ctr" defTabSz="913210" rtl="0" fontAlgn="base">
        <a:spcBef>
          <a:spcPct val="0"/>
        </a:spcBef>
        <a:spcAft>
          <a:spcPct val="0"/>
        </a:spcAft>
        <a:defRPr sz="4400">
          <a:solidFill>
            <a:schemeClr val="tx1"/>
          </a:solidFill>
          <a:latin typeface="Calibri" pitchFamily="34" charset="0"/>
          <a:ea typeface="迷你简菱心" pitchFamily="1" charset="-122"/>
        </a:defRPr>
      </a:lvl9pPr>
    </p:titleStyle>
    <p:bodyStyle>
      <a:lvl1pPr marL="341710" indent="-341710" algn="l" defTabSz="913210" rtl="0" eaLnBrk="0" fontAlgn="base" hangingPunct="0">
        <a:spcBef>
          <a:spcPct val="20000"/>
        </a:spcBef>
        <a:spcAft>
          <a:spcPct val="0"/>
        </a:spcAft>
        <a:buFont typeface="Arial" pitchFamily="34" charset="0"/>
        <a:buChar char="•"/>
        <a:defRPr sz="3200">
          <a:solidFill>
            <a:schemeClr val="tx1"/>
          </a:solidFill>
          <a:latin typeface="+mn-lt"/>
          <a:ea typeface="+mn-ea"/>
          <a:cs typeface="+mn-cs"/>
        </a:defRPr>
      </a:lvl1pPr>
      <a:lvl2pPr marL="741760" indent="-284560" algn="l" defTabSz="913210" rtl="0" eaLnBrk="0" fontAlgn="base" hangingPunct="0">
        <a:spcBef>
          <a:spcPct val="20000"/>
        </a:spcBef>
        <a:spcAft>
          <a:spcPct val="0"/>
        </a:spcAft>
        <a:buFont typeface="Arial" pitchFamily="34" charset="0"/>
        <a:buChar char="–"/>
        <a:defRPr sz="2800">
          <a:solidFill>
            <a:schemeClr val="tx1"/>
          </a:solidFill>
          <a:latin typeface="+mn-lt"/>
          <a:ea typeface="+mn-ea"/>
        </a:defRPr>
      </a:lvl2pPr>
      <a:lvl3pPr marL="1141810" indent="-227410" algn="l" defTabSz="913210" rtl="0" eaLnBrk="0" fontAlgn="base" hangingPunct="0">
        <a:spcBef>
          <a:spcPct val="20000"/>
        </a:spcBef>
        <a:spcAft>
          <a:spcPct val="0"/>
        </a:spcAft>
        <a:buFont typeface="Arial" pitchFamily="34" charset="0"/>
        <a:buChar char="•"/>
        <a:defRPr sz="2400">
          <a:solidFill>
            <a:schemeClr val="tx1"/>
          </a:solidFill>
          <a:latin typeface="+mn-lt"/>
          <a:ea typeface="+mn-ea"/>
        </a:defRPr>
      </a:lvl3pPr>
      <a:lvl4pPr marL="1599010" indent="-227410" algn="l" defTabSz="913210" rtl="0" eaLnBrk="0" fontAlgn="base" hangingPunct="0">
        <a:spcBef>
          <a:spcPct val="20000"/>
        </a:spcBef>
        <a:spcAft>
          <a:spcPct val="0"/>
        </a:spcAft>
        <a:buFont typeface="Arial" pitchFamily="34" charset="0"/>
        <a:buChar char="–"/>
        <a:defRPr sz="2000">
          <a:solidFill>
            <a:schemeClr val="tx1"/>
          </a:solidFill>
          <a:latin typeface="+mn-lt"/>
          <a:ea typeface="+mn-ea"/>
        </a:defRPr>
      </a:lvl4pPr>
      <a:lvl5pPr marL="2056210" indent="-227410" algn="l" defTabSz="913210" rtl="0" eaLnBrk="0" fontAlgn="base" hangingPunct="0">
        <a:spcBef>
          <a:spcPct val="20000"/>
        </a:spcBef>
        <a:spcAft>
          <a:spcPct val="0"/>
        </a:spcAft>
        <a:buFont typeface="Arial" pitchFamily="34" charset="0"/>
        <a:buChar char="»"/>
        <a:defRPr sz="2000">
          <a:solidFill>
            <a:schemeClr val="tx1"/>
          </a:solidFill>
          <a:latin typeface="+mn-lt"/>
          <a:ea typeface="+mn-ea"/>
        </a:defRPr>
      </a:lvl5pPr>
      <a:lvl6pPr marL="2399110" indent="-227410" algn="l" defTabSz="913210" rtl="0" fontAlgn="base">
        <a:spcBef>
          <a:spcPct val="20000"/>
        </a:spcBef>
        <a:spcAft>
          <a:spcPct val="0"/>
        </a:spcAft>
        <a:buFont typeface="Arial" pitchFamily="34" charset="0"/>
        <a:buChar char="»"/>
        <a:defRPr sz="2000">
          <a:solidFill>
            <a:schemeClr val="tx1"/>
          </a:solidFill>
          <a:latin typeface="+mn-lt"/>
          <a:ea typeface="+mn-ea"/>
        </a:defRPr>
      </a:lvl6pPr>
      <a:lvl7pPr marL="2742010" indent="-227410" algn="l" defTabSz="913210" rtl="0" fontAlgn="base">
        <a:spcBef>
          <a:spcPct val="20000"/>
        </a:spcBef>
        <a:spcAft>
          <a:spcPct val="0"/>
        </a:spcAft>
        <a:buFont typeface="Arial" pitchFamily="34" charset="0"/>
        <a:buChar char="»"/>
        <a:defRPr sz="2000">
          <a:solidFill>
            <a:schemeClr val="tx1"/>
          </a:solidFill>
          <a:latin typeface="+mn-lt"/>
          <a:ea typeface="+mn-ea"/>
        </a:defRPr>
      </a:lvl7pPr>
      <a:lvl8pPr marL="3084910" indent="-227410" algn="l" defTabSz="913210" rtl="0" fontAlgn="base">
        <a:spcBef>
          <a:spcPct val="20000"/>
        </a:spcBef>
        <a:spcAft>
          <a:spcPct val="0"/>
        </a:spcAft>
        <a:buFont typeface="Arial" pitchFamily="34" charset="0"/>
        <a:buChar char="»"/>
        <a:defRPr sz="2000">
          <a:solidFill>
            <a:schemeClr val="tx1"/>
          </a:solidFill>
          <a:latin typeface="+mn-lt"/>
          <a:ea typeface="+mn-ea"/>
        </a:defRPr>
      </a:lvl8pPr>
      <a:lvl9pPr marL="3427810" indent="-227410" algn="l" defTabSz="913210" rtl="0" fontAlgn="base">
        <a:spcBef>
          <a:spcPct val="20000"/>
        </a:spcBef>
        <a:spcAft>
          <a:spcPct val="0"/>
        </a:spcAft>
        <a:buFont typeface="Arial" pitchFamily="34" charset="0"/>
        <a:buChar char="»"/>
        <a:defRPr sz="2000">
          <a:solidFill>
            <a:schemeClr val="tx1"/>
          </a:solidFill>
          <a:latin typeface="+mn-lt"/>
          <a:ea typeface="+mn-ea"/>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5122" name="标题占位符 1"/>
          <p:cNvSpPr>
            <a:spLocks noGrp="1" noChangeArrowheads="1"/>
          </p:cNvSpPr>
          <p:nvPr>
            <p:ph type="title"/>
          </p:nvPr>
        </p:nvSpPr>
        <p:spPr bwMode="auto">
          <a:xfrm>
            <a:off x="457200" y="205979"/>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p>
            <a:pPr lvl="0"/>
            <a:r>
              <a:rPr lang="zh-CN" smtClean="0"/>
              <a:t>单击此处编辑母版标题样式</a:t>
            </a:r>
          </a:p>
        </p:txBody>
      </p:sp>
      <p:sp>
        <p:nvSpPr>
          <p:cNvPr id="5123" name="文本占位符 2"/>
          <p:cNvSpPr>
            <a:spLocks noGrp="1" noChangeArrowheads="1"/>
          </p:cNvSpPr>
          <p:nvPr>
            <p:ph type="body" idx="1"/>
          </p:nvPr>
        </p:nvSpPr>
        <p:spPr bwMode="auto">
          <a:xfrm>
            <a:off x="457200" y="1200151"/>
            <a:ext cx="8229600" cy="339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lvl="0"/>
            <a:r>
              <a:rPr lang="zh-CN" smtClean="0"/>
              <a:t>单击此处编辑母版文本样式</a:t>
            </a:r>
          </a:p>
          <a:p>
            <a:pPr lvl="1"/>
            <a:r>
              <a:rPr lang="zh-CN" smtClean="0"/>
              <a:t>第二级</a:t>
            </a:r>
          </a:p>
          <a:p>
            <a:pPr lvl="2"/>
            <a:r>
              <a:rPr lang="zh-CN" smtClean="0"/>
              <a:t>第三级</a:t>
            </a:r>
          </a:p>
          <a:p>
            <a:pPr lvl="3"/>
            <a:r>
              <a:rPr lang="zh-CN" smtClean="0"/>
              <a:t>第四级</a:t>
            </a:r>
          </a:p>
          <a:p>
            <a:pPr lvl="4"/>
            <a:r>
              <a:rPr lang="zh-CN" smtClean="0"/>
              <a:t>第五级</a:t>
            </a:r>
          </a:p>
        </p:txBody>
      </p:sp>
      <p:sp>
        <p:nvSpPr>
          <p:cNvPr id="6148" name="日期占位符 4"/>
          <p:cNvSpPr>
            <a:spLocks noGrp="1" noChangeArrowheads="1"/>
          </p:cNvSpPr>
          <p:nvPr>
            <p:ph type="dt" sz="half" idx="2"/>
          </p:nvPr>
        </p:nvSpPr>
        <p:spPr bwMode="auto">
          <a:xfrm>
            <a:off x="457200" y="4767263"/>
            <a:ext cx="2133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eaLnBrk="1" hangingPunct="1">
              <a:defRPr sz="1200">
                <a:solidFill>
                  <a:srgbClr val="898989"/>
                </a:solidFill>
                <a:ea typeface="+mn-ea"/>
              </a:defRPr>
            </a:lvl1pPr>
          </a:lstStyle>
          <a:p>
            <a:pPr>
              <a:defRPr/>
            </a:pPr>
            <a:fld id="{250B9FAE-82D9-41AB-90CB-91C43726C12B}" type="datetimeFigureOut">
              <a:rPr lang="zh-CN" altLang="en-US"/>
              <a:pPr>
                <a:defRPr/>
              </a:pPr>
              <a:t>2018/6/25</a:t>
            </a:fld>
            <a:endParaRPr lang="zh-CN" altLang="en-US"/>
          </a:p>
        </p:txBody>
      </p:sp>
      <p:sp>
        <p:nvSpPr>
          <p:cNvPr id="6149" name="页脚占位符 5"/>
          <p:cNvSpPr>
            <a:spLocks noGrp="1" noChangeArrowheads="1"/>
          </p:cNvSpPr>
          <p:nvPr>
            <p:ph type="ftr" sz="quarter" idx="3"/>
          </p:nvPr>
        </p:nvSpPr>
        <p:spPr bwMode="auto">
          <a:xfrm>
            <a:off x="3124200" y="4767263"/>
            <a:ext cx="2895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eaLnBrk="1" hangingPunct="1">
              <a:defRPr sz="1200">
                <a:solidFill>
                  <a:srgbClr val="898989"/>
                </a:solidFill>
                <a:ea typeface="+mn-ea"/>
              </a:defRPr>
            </a:lvl1pPr>
          </a:lstStyle>
          <a:p>
            <a:pPr>
              <a:defRPr/>
            </a:pPr>
            <a:endParaRPr lang="zh-CN" altLang="en-US"/>
          </a:p>
        </p:txBody>
      </p:sp>
      <p:sp>
        <p:nvSpPr>
          <p:cNvPr id="6150" name="灯片编号占位符 6"/>
          <p:cNvSpPr>
            <a:spLocks noGrp="1" noChangeArrowheads="1"/>
          </p:cNvSpPr>
          <p:nvPr>
            <p:ph type="sldNum" sz="quarter" idx="4"/>
          </p:nvPr>
        </p:nvSpPr>
        <p:spPr bwMode="auto">
          <a:xfrm>
            <a:off x="6553200" y="4767263"/>
            <a:ext cx="2133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r" eaLnBrk="1" hangingPunct="1">
              <a:defRPr sz="1200">
                <a:solidFill>
                  <a:srgbClr val="898989"/>
                </a:solidFill>
                <a:ea typeface="+mn-ea"/>
              </a:defRPr>
            </a:lvl1pPr>
          </a:lstStyle>
          <a:p>
            <a:pPr>
              <a:defRPr/>
            </a:pPr>
            <a:fld id="{C8C1FF0E-88CD-4A8B-B709-58E9E478FEBA}"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Lst>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xStyles>
    <p:titleStyle>
      <a:lvl1pPr algn="ctr" defTabSz="913210" rtl="0" eaLnBrk="0" fontAlgn="base" hangingPunct="0">
        <a:spcBef>
          <a:spcPct val="0"/>
        </a:spcBef>
        <a:spcAft>
          <a:spcPct val="0"/>
        </a:spcAft>
        <a:defRPr sz="4400">
          <a:solidFill>
            <a:schemeClr val="tx1"/>
          </a:solidFill>
          <a:latin typeface="+mj-lt"/>
          <a:ea typeface="+mj-ea"/>
          <a:cs typeface="+mj-cs"/>
        </a:defRPr>
      </a:lvl1pPr>
      <a:lvl2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2pPr>
      <a:lvl3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3pPr>
      <a:lvl4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4pPr>
      <a:lvl5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5pPr>
      <a:lvl6pPr marL="342900" algn="ctr" defTabSz="913210" rtl="0" fontAlgn="base">
        <a:spcBef>
          <a:spcPct val="0"/>
        </a:spcBef>
        <a:spcAft>
          <a:spcPct val="0"/>
        </a:spcAft>
        <a:defRPr sz="4400">
          <a:solidFill>
            <a:schemeClr val="tx1"/>
          </a:solidFill>
          <a:latin typeface="Calibri" pitchFamily="34" charset="0"/>
          <a:ea typeface="迷你简菱心" pitchFamily="1" charset="-122"/>
        </a:defRPr>
      </a:lvl6pPr>
      <a:lvl7pPr marL="685800" algn="ctr" defTabSz="913210" rtl="0" fontAlgn="base">
        <a:spcBef>
          <a:spcPct val="0"/>
        </a:spcBef>
        <a:spcAft>
          <a:spcPct val="0"/>
        </a:spcAft>
        <a:defRPr sz="4400">
          <a:solidFill>
            <a:schemeClr val="tx1"/>
          </a:solidFill>
          <a:latin typeface="Calibri" pitchFamily="34" charset="0"/>
          <a:ea typeface="迷你简菱心" pitchFamily="1" charset="-122"/>
        </a:defRPr>
      </a:lvl7pPr>
      <a:lvl8pPr marL="1028700" algn="ctr" defTabSz="913210" rtl="0" fontAlgn="base">
        <a:spcBef>
          <a:spcPct val="0"/>
        </a:spcBef>
        <a:spcAft>
          <a:spcPct val="0"/>
        </a:spcAft>
        <a:defRPr sz="4400">
          <a:solidFill>
            <a:schemeClr val="tx1"/>
          </a:solidFill>
          <a:latin typeface="Calibri" pitchFamily="34" charset="0"/>
          <a:ea typeface="迷你简菱心" pitchFamily="1" charset="-122"/>
        </a:defRPr>
      </a:lvl8pPr>
      <a:lvl9pPr marL="1371600" algn="ctr" defTabSz="913210" rtl="0" fontAlgn="base">
        <a:spcBef>
          <a:spcPct val="0"/>
        </a:spcBef>
        <a:spcAft>
          <a:spcPct val="0"/>
        </a:spcAft>
        <a:defRPr sz="4400">
          <a:solidFill>
            <a:schemeClr val="tx1"/>
          </a:solidFill>
          <a:latin typeface="Calibri" pitchFamily="34" charset="0"/>
          <a:ea typeface="迷你简菱心" pitchFamily="1" charset="-122"/>
        </a:defRPr>
      </a:lvl9pPr>
    </p:titleStyle>
    <p:bodyStyle>
      <a:lvl1pPr marL="341710" indent="-341710" algn="l" defTabSz="913210" rtl="0" eaLnBrk="0" fontAlgn="base" hangingPunct="0">
        <a:spcBef>
          <a:spcPct val="20000"/>
        </a:spcBef>
        <a:spcAft>
          <a:spcPct val="0"/>
        </a:spcAft>
        <a:buFont typeface="Arial" pitchFamily="34" charset="0"/>
        <a:buChar char="•"/>
        <a:defRPr sz="3200">
          <a:solidFill>
            <a:schemeClr val="tx1"/>
          </a:solidFill>
          <a:latin typeface="+mn-lt"/>
          <a:ea typeface="+mn-ea"/>
          <a:cs typeface="+mn-cs"/>
        </a:defRPr>
      </a:lvl1pPr>
      <a:lvl2pPr marL="741760" indent="-284560" algn="l" defTabSz="913210" rtl="0" eaLnBrk="0" fontAlgn="base" hangingPunct="0">
        <a:spcBef>
          <a:spcPct val="20000"/>
        </a:spcBef>
        <a:spcAft>
          <a:spcPct val="0"/>
        </a:spcAft>
        <a:buFont typeface="Arial" pitchFamily="34" charset="0"/>
        <a:buChar char="–"/>
        <a:defRPr sz="2800">
          <a:solidFill>
            <a:schemeClr val="tx1"/>
          </a:solidFill>
          <a:latin typeface="+mn-lt"/>
          <a:ea typeface="+mn-ea"/>
        </a:defRPr>
      </a:lvl2pPr>
      <a:lvl3pPr marL="1141810" indent="-227410" algn="l" defTabSz="913210" rtl="0" eaLnBrk="0" fontAlgn="base" hangingPunct="0">
        <a:spcBef>
          <a:spcPct val="20000"/>
        </a:spcBef>
        <a:spcAft>
          <a:spcPct val="0"/>
        </a:spcAft>
        <a:buFont typeface="Arial" pitchFamily="34" charset="0"/>
        <a:buChar char="•"/>
        <a:defRPr sz="2400">
          <a:solidFill>
            <a:schemeClr val="tx1"/>
          </a:solidFill>
          <a:latin typeface="+mn-lt"/>
          <a:ea typeface="+mn-ea"/>
        </a:defRPr>
      </a:lvl3pPr>
      <a:lvl4pPr marL="1599010" indent="-227410" algn="l" defTabSz="913210" rtl="0" eaLnBrk="0" fontAlgn="base" hangingPunct="0">
        <a:spcBef>
          <a:spcPct val="20000"/>
        </a:spcBef>
        <a:spcAft>
          <a:spcPct val="0"/>
        </a:spcAft>
        <a:buFont typeface="Arial" pitchFamily="34" charset="0"/>
        <a:buChar char="–"/>
        <a:defRPr sz="2000">
          <a:solidFill>
            <a:schemeClr val="tx1"/>
          </a:solidFill>
          <a:latin typeface="+mn-lt"/>
          <a:ea typeface="+mn-ea"/>
        </a:defRPr>
      </a:lvl4pPr>
      <a:lvl5pPr marL="2056210" indent="-227410" algn="l" defTabSz="913210" rtl="0" eaLnBrk="0" fontAlgn="base" hangingPunct="0">
        <a:spcBef>
          <a:spcPct val="20000"/>
        </a:spcBef>
        <a:spcAft>
          <a:spcPct val="0"/>
        </a:spcAft>
        <a:buFont typeface="Arial" pitchFamily="34" charset="0"/>
        <a:buChar char="»"/>
        <a:defRPr sz="2000">
          <a:solidFill>
            <a:schemeClr val="tx1"/>
          </a:solidFill>
          <a:latin typeface="+mn-lt"/>
          <a:ea typeface="+mn-ea"/>
        </a:defRPr>
      </a:lvl5pPr>
      <a:lvl6pPr marL="2399110" indent="-227410" algn="l" defTabSz="913210" rtl="0" fontAlgn="base">
        <a:spcBef>
          <a:spcPct val="20000"/>
        </a:spcBef>
        <a:spcAft>
          <a:spcPct val="0"/>
        </a:spcAft>
        <a:buFont typeface="Arial" pitchFamily="34" charset="0"/>
        <a:buChar char="»"/>
        <a:defRPr sz="2000">
          <a:solidFill>
            <a:schemeClr val="tx1"/>
          </a:solidFill>
          <a:latin typeface="+mn-lt"/>
          <a:ea typeface="+mn-ea"/>
        </a:defRPr>
      </a:lvl6pPr>
      <a:lvl7pPr marL="2742010" indent="-227410" algn="l" defTabSz="913210" rtl="0" fontAlgn="base">
        <a:spcBef>
          <a:spcPct val="20000"/>
        </a:spcBef>
        <a:spcAft>
          <a:spcPct val="0"/>
        </a:spcAft>
        <a:buFont typeface="Arial" pitchFamily="34" charset="0"/>
        <a:buChar char="»"/>
        <a:defRPr sz="2000">
          <a:solidFill>
            <a:schemeClr val="tx1"/>
          </a:solidFill>
          <a:latin typeface="+mn-lt"/>
          <a:ea typeface="+mn-ea"/>
        </a:defRPr>
      </a:lvl7pPr>
      <a:lvl8pPr marL="3084910" indent="-227410" algn="l" defTabSz="913210" rtl="0" fontAlgn="base">
        <a:spcBef>
          <a:spcPct val="20000"/>
        </a:spcBef>
        <a:spcAft>
          <a:spcPct val="0"/>
        </a:spcAft>
        <a:buFont typeface="Arial" pitchFamily="34" charset="0"/>
        <a:buChar char="»"/>
        <a:defRPr sz="2000">
          <a:solidFill>
            <a:schemeClr val="tx1"/>
          </a:solidFill>
          <a:latin typeface="+mn-lt"/>
          <a:ea typeface="+mn-ea"/>
        </a:defRPr>
      </a:lvl8pPr>
      <a:lvl9pPr marL="3427810" indent="-227410" algn="l" defTabSz="913210" rtl="0" fontAlgn="base">
        <a:spcBef>
          <a:spcPct val="20000"/>
        </a:spcBef>
        <a:spcAft>
          <a:spcPct val="0"/>
        </a:spcAft>
        <a:buFont typeface="Arial" pitchFamily="34" charset="0"/>
        <a:buChar char="»"/>
        <a:defRPr sz="2000">
          <a:solidFill>
            <a:schemeClr val="tx1"/>
          </a:solidFill>
          <a:latin typeface="+mn-lt"/>
          <a:ea typeface="+mn-ea"/>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6146" name="标题占位符 1"/>
          <p:cNvSpPr>
            <a:spLocks noGrp="1" noChangeArrowheads="1"/>
          </p:cNvSpPr>
          <p:nvPr>
            <p:ph type="title"/>
          </p:nvPr>
        </p:nvSpPr>
        <p:spPr bwMode="auto">
          <a:xfrm>
            <a:off x="457200" y="205979"/>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p>
            <a:pPr lvl="0"/>
            <a:r>
              <a:rPr lang="zh-CN" smtClean="0"/>
              <a:t>单击此处编辑母版标题样式</a:t>
            </a:r>
          </a:p>
        </p:txBody>
      </p:sp>
      <p:sp>
        <p:nvSpPr>
          <p:cNvPr id="6147" name="文本占位符 2"/>
          <p:cNvSpPr>
            <a:spLocks noGrp="1" noChangeArrowheads="1"/>
          </p:cNvSpPr>
          <p:nvPr>
            <p:ph type="body" idx="1"/>
          </p:nvPr>
        </p:nvSpPr>
        <p:spPr bwMode="auto">
          <a:xfrm>
            <a:off x="457200" y="1200151"/>
            <a:ext cx="8229600" cy="339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lvl="0"/>
            <a:r>
              <a:rPr lang="zh-CN" smtClean="0"/>
              <a:t>单击此处编辑母版文本样式</a:t>
            </a:r>
          </a:p>
          <a:p>
            <a:pPr lvl="1"/>
            <a:r>
              <a:rPr lang="zh-CN" smtClean="0"/>
              <a:t>第二级</a:t>
            </a:r>
          </a:p>
          <a:p>
            <a:pPr lvl="2"/>
            <a:r>
              <a:rPr lang="zh-CN" smtClean="0"/>
              <a:t>第三级</a:t>
            </a:r>
          </a:p>
          <a:p>
            <a:pPr lvl="3"/>
            <a:r>
              <a:rPr lang="zh-CN" smtClean="0"/>
              <a:t>第四级</a:t>
            </a:r>
          </a:p>
          <a:p>
            <a:pPr lvl="4"/>
            <a:r>
              <a:rPr lang="zh-CN" smtClean="0"/>
              <a:t>第五级</a:t>
            </a:r>
          </a:p>
        </p:txBody>
      </p:sp>
      <p:sp>
        <p:nvSpPr>
          <p:cNvPr id="7172" name="日期占位符 6"/>
          <p:cNvSpPr>
            <a:spLocks noGrp="1" noChangeArrowheads="1"/>
          </p:cNvSpPr>
          <p:nvPr>
            <p:ph type="dt" sz="half" idx="2"/>
          </p:nvPr>
        </p:nvSpPr>
        <p:spPr bwMode="auto">
          <a:xfrm>
            <a:off x="457200" y="4767263"/>
            <a:ext cx="2133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eaLnBrk="1" hangingPunct="1">
              <a:defRPr sz="1200">
                <a:solidFill>
                  <a:srgbClr val="898989"/>
                </a:solidFill>
                <a:ea typeface="+mn-ea"/>
              </a:defRPr>
            </a:lvl1pPr>
          </a:lstStyle>
          <a:p>
            <a:pPr>
              <a:defRPr/>
            </a:pPr>
            <a:fld id="{34B1E7F6-A919-4684-9F9D-4A027B39B151}" type="datetimeFigureOut">
              <a:rPr lang="zh-CN" altLang="en-US"/>
              <a:pPr>
                <a:defRPr/>
              </a:pPr>
              <a:t>2018/6/25</a:t>
            </a:fld>
            <a:endParaRPr lang="zh-CN" altLang="en-US"/>
          </a:p>
        </p:txBody>
      </p:sp>
      <p:sp>
        <p:nvSpPr>
          <p:cNvPr id="7173" name="页脚占位符 7"/>
          <p:cNvSpPr>
            <a:spLocks noGrp="1" noChangeArrowheads="1"/>
          </p:cNvSpPr>
          <p:nvPr>
            <p:ph type="ftr" sz="quarter" idx="3"/>
          </p:nvPr>
        </p:nvSpPr>
        <p:spPr bwMode="auto">
          <a:xfrm>
            <a:off x="3124200" y="4767263"/>
            <a:ext cx="2895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eaLnBrk="1" hangingPunct="1">
              <a:defRPr sz="1200">
                <a:solidFill>
                  <a:srgbClr val="898989"/>
                </a:solidFill>
                <a:ea typeface="+mn-ea"/>
              </a:defRPr>
            </a:lvl1pPr>
          </a:lstStyle>
          <a:p>
            <a:pPr>
              <a:defRPr/>
            </a:pPr>
            <a:endParaRPr lang="zh-CN" altLang="en-US"/>
          </a:p>
        </p:txBody>
      </p:sp>
      <p:sp>
        <p:nvSpPr>
          <p:cNvPr id="7174" name="灯片编号占位符 8"/>
          <p:cNvSpPr>
            <a:spLocks noGrp="1" noChangeArrowheads="1"/>
          </p:cNvSpPr>
          <p:nvPr>
            <p:ph type="sldNum" sz="quarter" idx="4"/>
          </p:nvPr>
        </p:nvSpPr>
        <p:spPr bwMode="auto">
          <a:xfrm>
            <a:off x="6553200" y="4767263"/>
            <a:ext cx="2133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r" eaLnBrk="1" hangingPunct="1">
              <a:defRPr sz="1200">
                <a:solidFill>
                  <a:srgbClr val="898989"/>
                </a:solidFill>
                <a:ea typeface="+mn-ea"/>
              </a:defRPr>
            </a:lvl1pPr>
          </a:lstStyle>
          <a:p>
            <a:pPr>
              <a:defRPr/>
            </a:pPr>
            <a:fld id="{AD9CC471-243B-4BCB-AFE5-E365A3359747}"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Lst>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xStyles>
    <p:titleStyle>
      <a:lvl1pPr algn="ctr" defTabSz="913210" rtl="0" eaLnBrk="0" fontAlgn="base" hangingPunct="0">
        <a:spcBef>
          <a:spcPct val="0"/>
        </a:spcBef>
        <a:spcAft>
          <a:spcPct val="0"/>
        </a:spcAft>
        <a:defRPr sz="4400">
          <a:solidFill>
            <a:schemeClr val="tx1"/>
          </a:solidFill>
          <a:latin typeface="+mj-lt"/>
          <a:ea typeface="+mj-ea"/>
          <a:cs typeface="+mj-cs"/>
        </a:defRPr>
      </a:lvl1pPr>
      <a:lvl2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2pPr>
      <a:lvl3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3pPr>
      <a:lvl4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4pPr>
      <a:lvl5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5pPr>
      <a:lvl6pPr marL="342900" algn="ctr" defTabSz="913210" rtl="0" fontAlgn="base">
        <a:spcBef>
          <a:spcPct val="0"/>
        </a:spcBef>
        <a:spcAft>
          <a:spcPct val="0"/>
        </a:spcAft>
        <a:defRPr sz="4400">
          <a:solidFill>
            <a:schemeClr val="tx1"/>
          </a:solidFill>
          <a:latin typeface="Calibri" pitchFamily="34" charset="0"/>
          <a:ea typeface="迷你简菱心" pitchFamily="1" charset="-122"/>
        </a:defRPr>
      </a:lvl6pPr>
      <a:lvl7pPr marL="685800" algn="ctr" defTabSz="913210" rtl="0" fontAlgn="base">
        <a:spcBef>
          <a:spcPct val="0"/>
        </a:spcBef>
        <a:spcAft>
          <a:spcPct val="0"/>
        </a:spcAft>
        <a:defRPr sz="4400">
          <a:solidFill>
            <a:schemeClr val="tx1"/>
          </a:solidFill>
          <a:latin typeface="Calibri" pitchFamily="34" charset="0"/>
          <a:ea typeface="迷你简菱心" pitchFamily="1" charset="-122"/>
        </a:defRPr>
      </a:lvl7pPr>
      <a:lvl8pPr marL="1028700" algn="ctr" defTabSz="913210" rtl="0" fontAlgn="base">
        <a:spcBef>
          <a:spcPct val="0"/>
        </a:spcBef>
        <a:spcAft>
          <a:spcPct val="0"/>
        </a:spcAft>
        <a:defRPr sz="4400">
          <a:solidFill>
            <a:schemeClr val="tx1"/>
          </a:solidFill>
          <a:latin typeface="Calibri" pitchFamily="34" charset="0"/>
          <a:ea typeface="迷你简菱心" pitchFamily="1" charset="-122"/>
        </a:defRPr>
      </a:lvl8pPr>
      <a:lvl9pPr marL="1371600" algn="ctr" defTabSz="913210" rtl="0" fontAlgn="base">
        <a:spcBef>
          <a:spcPct val="0"/>
        </a:spcBef>
        <a:spcAft>
          <a:spcPct val="0"/>
        </a:spcAft>
        <a:defRPr sz="4400">
          <a:solidFill>
            <a:schemeClr val="tx1"/>
          </a:solidFill>
          <a:latin typeface="Calibri" pitchFamily="34" charset="0"/>
          <a:ea typeface="迷你简菱心" pitchFamily="1" charset="-122"/>
        </a:defRPr>
      </a:lvl9pPr>
    </p:titleStyle>
    <p:bodyStyle>
      <a:lvl1pPr marL="341710" indent="-341710" algn="l" defTabSz="913210" rtl="0" eaLnBrk="0" fontAlgn="base" hangingPunct="0">
        <a:spcBef>
          <a:spcPct val="20000"/>
        </a:spcBef>
        <a:spcAft>
          <a:spcPct val="0"/>
        </a:spcAft>
        <a:buFont typeface="Arial" pitchFamily="34" charset="0"/>
        <a:buChar char="•"/>
        <a:defRPr sz="3200">
          <a:solidFill>
            <a:schemeClr val="tx1"/>
          </a:solidFill>
          <a:latin typeface="+mn-lt"/>
          <a:ea typeface="+mn-ea"/>
          <a:cs typeface="+mn-cs"/>
        </a:defRPr>
      </a:lvl1pPr>
      <a:lvl2pPr marL="741760" indent="-284560" algn="l" defTabSz="913210" rtl="0" eaLnBrk="0" fontAlgn="base" hangingPunct="0">
        <a:spcBef>
          <a:spcPct val="20000"/>
        </a:spcBef>
        <a:spcAft>
          <a:spcPct val="0"/>
        </a:spcAft>
        <a:buFont typeface="Arial" pitchFamily="34" charset="0"/>
        <a:buChar char="–"/>
        <a:defRPr sz="2800">
          <a:solidFill>
            <a:schemeClr val="tx1"/>
          </a:solidFill>
          <a:latin typeface="+mn-lt"/>
          <a:ea typeface="+mn-ea"/>
        </a:defRPr>
      </a:lvl2pPr>
      <a:lvl3pPr marL="1141810" indent="-227410" algn="l" defTabSz="913210" rtl="0" eaLnBrk="0" fontAlgn="base" hangingPunct="0">
        <a:spcBef>
          <a:spcPct val="20000"/>
        </a:spcBef>
        <a:spcAft>
          <a:spcPct val="0"/>
        </a:spcAft>
        <a:buFont typeface="Arial" pitchFamily="34" charset="0"/>
        <a:buChar char="•"/>
        <a:defRPr sz="2400">
          <a:solidFill>
            <a:schemeClr val="tx1"/>
          </a:solidFill>
          <a:latin typeface="+mn-lt"/>
          <a:ea typeface="+mn-ea"/>
        </a:defRPr>
      </a:lvl3pPr>
      <a:lvl4pPr marL="1599010" indent="-227410" algn="l" defTabSz="913210" rtl="0" eaLnBrk="0" fontAlgn="base" hangingPunct="0">
        <a:spcBef>
          <a:spcPct val="20000"/>
        </a:spcBef>
        <a:spcAft>
          <a:spcPct val="0"/>
        </a:spcAft>
        <a:buFont typeface="Arial" pitchFamily="34" charset="0"/>
        <a:buChar char="–"/>
        <a:defRPr sz="2000">
          <a:solidFill>
            <a:schemeClr val="tx1"/>
          </a:solidFill>
          <a:latin typeface="+mn-lt"/>
          <a:ea typeface="+mn-ea"/>
        </a:defRPr>
      </a:lvl4pPr>
      <a:lvl5pPr marL="2056210" indent="-227410" algn="l" defTabSz="913210" rtl="0" eaLnBrk="0" fontAlgn="base" hangingPunct="0">
        <a:spcBef>
          <a:spcPct val="20000"/>
        </a:spcBef>
        <a:spcAft>
          <a:spcPct val="0"/>
        </a:spcAft>
        <a:buFont typeface="Arial" pitchFamily="34" charset="0"/>
        <a:buChar char="»"/>
        <a:defRPr sz="2000">
          <a:solidFill>
            <a:schemeClr val="tx1"/>
          </a:solidFill>
          <a:latin typeface="+mn-lt"/>
          <a:ea typeface="+mn-ea"/>
        </a:defRPr>
      </a:lvl5pPr>
      <a:lvl6pPr marL="2399110" indent="-227410" algn="l" defTabSz="913210" rtl="0" fontAlgn="base">
        <a:spcBef>
          <a:spcPct val="20000"/>
        </a:spcBef>
        <a:spcAft>
          <a:spcPct val="0"/>
        </a:spcAft>
        <a:buFont typeface="Arial" pitchFamily="34" charset="0"/>
        <a:buChar char="»"/>
        <a:defRPr sz="2000">
          <a:solidFill>
            <a:schemeClr val="tx1"/>
          </a:solidFill>
          <a:latin typeface="+mn-lt"/>
          <a:ea typeface="+mn-ea"/>
        </a:defRPr>
      </a:lvl6pPr>
      <a:lvl7pPr marL="2742010" indent="-227410" algn="l" defTabSz="913210" rtl="0" fontAlgn="base">
        <a:spcBef>
          <a:spcPct val="20000"/>
        </a:spcBef>
        <a:spcAft>
          <a:spcPct val="0"/>
        </a:spcAft>
        <a:buFont typeface="Arial" pitchFamily="34" charset="0"/>
        <a:buChar char="»"/>
        <a:defRPr sz="2000">
          <a:solidFill>
            <a:schemeClr val="tx1"/>
          </a:solidFill>
          <a:latin typeface="+mn-lt"/>
          <a:ea typeface="+mn-ea"/>
        </a:defRPr>
      </a:lvl7pPr>
      <a:lvl8pPr marL="3084910" indent="-227410" algn="l" defTabSz="913210" rtl="0" fontAlgn="base">
        <a:spcBef>
          <a:spcPct val="20000"/>
        </a:spcBef>
        <a:spcAft>
          <a:spcPct val="0"/>
        </a:spcAft>
        <a:buFont typeface="Arial" pitchFamily="34" charset="0"/>
        <a:buChar char="»"/>
        <a:defRPr sz="2000">
          <a:solidFill>
            <a:schemeClr val="tx1"/>
          </a:solidFill>
          <a:latin typeface="+mn-lt"/>
          <a:ea typeface="+mn-ea"/>
        </a:defRPr>
      </a:lvl8pPr>
      <a:lvl9pPr marL="3427810" indent="-227410" algn="l" defTabSz="913210" rtl="0" fontAlgn="base">
        <a:spcBef>
          <a:spcPct val="20000"/>
        </a:spcBef>
        <a:spcAft>
          <a:spcPct val="0"/>
        </a:spcAft>
        <a:buFont typeface="Arial" pitchFamily="34" charset="0"/>
        <a:buChar char="»"/>
        <a:defRPr sz="2000">
          <a:solidFill>
            <a:schemeClr val="tx1"/>
          </a:solidFill>
          <a:latin typeface="+mn-lt"/>
          <a:ea typeface="+mn-ea"/>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7170" name="标题占位符 1"/>
          <p:cNvSpPr>
            <a:spLocks noGrp="1" noChangeArrowheads="1"/>
          </p:cNvSpPr>
          <p:nvPr>
            <p:ph type="title"/>
          </p:nvPr>
        </p:nvSpPr>
        <p:spPr bwMode="auto">
          <a:xfrm>
            <a:off x="457200" y="205979"/>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p>
            <a:pPr lvl="0"/>
            <a:r>
              <a:rPr lang="zh-CN" smtClean="0"/>
              <a:t>单击此处编辑母版标题样式</a:t>
            </a:r>
          </a:p>
        </p:txBody>
      </p:sp>
      <p:sp>
        <p:nvSpPr>
          <p:cNvPr id="7171" name="文本占位符 2"/>
          <p:cNvSpPr>
            <a:spLocks noGrp="1" noChangeArrowheads="1"/>
          </p:cNvSpPr>
          <p:nvPr>
            <p:ph type="body" idx="1"/>
          </p:nvPr>
        </p:nvSpPr>
        <p:spPr bwMode="auto">
          <a:xfrm>
            <a:off x="457200" y="1200151"/>
            <a:ext cx="8229600" cy="339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lvl="0"/>
            <a:r>
              <a:rPr lang="zh-CN" smtClean="0"/>
              <a:t>单击此处编辑母版文本样式</a:t>
            </a:r>
          </a:p>
          <a:p>
            <a:pPr lvl="1"/>
            <a:r>
              <a:rPr lang="zh-CN" smtClean="0"/>
              <a:t>第二级</a:t>
            </a:r>
          </a:p>
          <a:p>
            <a:pPr lvl="2"/>
            <a:r>
              <a:rPr lang="zh-CN" smtClean="0"/>
              <a:t>第三级</a:t>
            </a:r>
          </a:p>
          <a:p>
            <a:pPr lvl="3"/>
            <a:r>
              <a:rPr lang="zh-CN" smtClean="0"/>
              <a:t>第四级</a:t>
            </a:r>
          </a:p>
          <a:p>
            <a:pPr lvl="4"/>
            <a:r>
              <a:rPr lang="zh-CN" smtClean="0"/>
              <a:t>第五级</a:t>
            </a:r>
          </a:p>
        </p:txBody>
      </p:sp>
      <p:sp>
        <p:nvSpPr>
          <p:cNvPr id="8196" name="日期占位符 2"/>
          <p:cNvSpPr>
            <a:spLocks noGrp="1" noChangeArrowheads="1"/>
          </p:cNvSpPr>
          <p:nvPr>
            <p:ph type="dt" sz="half" idx="2"/>
          </p:nvPr>
        </p:nvSpPr>
        <p:spPr bwMode="auto">
          <a:xfrm>
            <a:off x="457200" y="4767263"/>
            <a:ext cx="2133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eaLnBrk="1" hangingPunct="1">
              <a:defRPr sz="1200">
                <a:solidFill>
                  <a:srgbClr val="898989"/>
                </a:solidFill>
                <a:ea typeface="+mn-ea"/>
              </a:defRPr>
            </a:lvl1pPr>
          </a:lstStyle>
          <a:p>
            <a:pPr>
              <a:defRPr/>
            </a:pPr>
            <a:fld id="{EC973AEF-B83D-4382-90EF-7B638A13EF6D}" type="datetimeFigureOut">
              <a:rPr lang="zh-CN" altLang="en-US"/>
              <a:pPr>
                <a:defRPr/>
              </a:pPr>
              <a:t>2018/6/25</a:t>
            </a:fld>
            <a:endParaRPr lang="zh-CN" altLang="en-US"/>
          </a:p>
        </p:txBody>
      </p:sp>
      <p:sp>
        <p:nvSpPr>
          <p:cNvPr id="8197" name="页脚占位符 3"/>
          <p:cNvSpPr>
            <a:spLocks noGrp="1" noChangeArrowheads="1"/>
          </p:cNvSpPr>
          <p:nvPr>
            <p:ph type="ftr" sz="quarter" idx="3"/>
          </p:nvPr>
        </p:nvSpPr>
        <p:spPr bwMode="auto">
          <a:xfrm>
            <a:off x="3124200" y="4767263"/>
            <a:ext cx="2895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eaLnBrk="1" hangingPunct="1">
              <a:defRPr sz="1200">
                <a:solidFill>
                  <a:srgbClr val="898989"/>
                </a:solidFill>
                <a:ea typeface="+mn-ea"/>
              </a:defRPr>
            </a:lvl1pPr>
          </a:lstStyle>
          <a:p>
            <a:pPr>
              <a:defRPr/>
            </a:pPr>
            <a:endParaRPr lang="zh-CN" altLang="en-US"/>
          </a:p>
        </p:txBody>
      </p:sp>
      <p:sp>
        <p:nvSpPr>
          <p:cNvPr id="8198" name="灯片编号占位符 4"/>
          <p:cNvSpPr>
            <a:spLocks noGrp="1" noChangeArrowheads="1"/>
          </p:cNvSpPr>
          <p:nvPr>
            <p:ph type="sldNum" sz="quarter" idx="4"/>
          </p:nvPr>
        </p:nvSpPr>
        <p:spPr bwMode="auto">
          <a:xfrm>
            <a:off x="6553200" y="4767263"/>
            <a:ext cx="2133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r" eaLnBrk="1" hangingPunct="1">
              <a:defRPr sz="1200">
                <a:solidFill>
                  <a:srgbClr val="898989"/>
                </a:solidFill>
                <a:ea typeface="+mn-ea"/>
              </a:defRPr>
            </a:lvl1pPr>
          </a:lstStyle>
          <a:p>
            <a:pPr>
              <a:defRPr/>
            </a:pPr>
            <a:fld id="{B08BB93D-ACA5-4E30-9EF8-B2DF2528306F}"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Lst>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xStyles>
    <p:titleStyle>
      <a:lvl1pPr algn="ctr" defTabSz="913210" rtl="0" eaLnBrk="0" fontAlgn="base" hangingPunct="0">
        <a:spcBef>
          <a:spcPct val="0"/>
        </a:spcBef>
        <a:spcAft>
          <a:spcPct val="0"/>
        </a:spcAft>
        <a:defRPr sz="4400">
          <a:solidFill>
            <a:schemeClr val="tx1"/>
          </a:solidFill>
          <a:latin typeface="+mj-lt"/>
          <a:ea typeface="+mj-ea"/>
          <a:cs typeface="+mj-cs"/>
        </a:defRPr>
      </a:lvl1pPr>
      <a:lvl2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2pPr>
      <a:lvl3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3pPr>
      <a:lvl4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4pPr>
      <a:lvl5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5pPr>
      <a:lvl6pPr marL="342900" algn="ctr" defTabSz="913210" rtl="0" fontAlgn="base">
        <a:spcBef>
          <a:spcPct val="0"/>
        </a:spcBef>
        <a:spcAft>
          <a:spcPct val="0"/>
        </a:spcAft>
        <a:defRPr sz="4400">
          <a:solidFill>
            <a:schemeClr val="tx1"/>
          </a:solidFill>
          <a:latin typeface="Calibri" pitchFamily="34" charset="0"/>
          <a:ea typeface="迷你简菱心" pitchFamily="1" charset="-122"/>
        </a:defRPr>
      </a:lvl6pPr>
      <a:lvl7pPr marL="685800" algn="ctr" defTabSz="913210" rtl="0" fontAlgn="base">
        <a:spcBef>
          <a:spcPct val="0"/>
        </a:spcBef>
        <a:spcAft>
          <a:spcPct val="0"/>
        </a:spcAft>
        <a:defRPr sz="4400">
          <a:solidFill>
            <a:schemeClr val="tx1"/>
          </a:solidFill>
          <a:latin typeface="Calibri" pitchFamily="34" charset="0"/>
          <a:ea typeface="迷你简菱心" pitchFamily="1" charset="-122"/>
        </a:defRPr>
      </a:lvl7pPr>
      <a:lvl8pPr marL="1028700" algn="ctr" defTabSz="913210" rtl="0" fontAlgn="base">
        <a:spcBef>
          <a:spcPct val="0"/>
        </a:spcBef>
        <a:spcAft>
          <a:spcPct val="0"/>
        </a:spcAft>
        <a:defRPr sz="4400">
          <a:solidFill>
            <a:schemeClr val="tx1"/>
          </a:solidFill>
          <a:latin typeface="Calibri" pitchFamily="34" charset="0"/>
          <a:ea typeface="迷你简菱心" pitchFamily="1" charset="-122"/>
        </a:defRPr>
      </a:lvl8pPr>
      <a:lvl9pPr marL="1371600" algn="ctr" defTabSz="913210" rtl="0" fontAlgn="base">
        <a:spcBef>
          <a:spcPct val="0"/>
        </a:spcBef>
        <a:spcAft>
          <a:spcPct val="0"/>
        </a:spcAft>
        <a:defRPr sz="4400">
          <a:solidFill>
            <a:schemeClr val="tx1"/>
          </a:solidFill>
          <a:latin typeface="Calibri" pitchFamily="34" charset="0"/>
          <a:ea typeface="迷你简菱心" pitchFamily="1" charset="-122"/>
        </a:defRPr>
      </a:lvl9pPr>
    </p:titleStyle>
    <p:bodyStyle>
      <a:lvl1pPr marL="341710" indent="-341710" algn="l" defTabSz="913210" rtl="0" eaLnBrk="0" fontAlgn="base" hangingPunct="0">
        <a:spcBef>
          <a:spcPct val="20000"/>
        </a:spcBef>
        <a:spcAft>
          <a:spcPct val="0"/>
        </a:spcAft>
        <a:buFont typeface="Arial" pitchFamily="34" charset="0"/>
        <a:buChar char="•"/>
        <a:defRPr sz="3200">
          <a:solidFill>
            <a:schemeClr val="tx1"/>
          </a:solidFill>
          <a:latin typeface="+mn-lt"/>
          <a:ea typeface="+mn-ea"/>
          <a:cs typeface="+mn-cs"/>
        </a:defRPr>
      </a:lvl1pPr>
      <a:lvl2pPr marL="741760" indent="-284560" algn="l" defTabSz="913210" rtl="0" eaLnBrk="0" fontAlgn="base" hangingPunct="0">
        <a:spcBef>
          <a:spcPct val="20000"/>
        </a:spcBef>
        <a:spcAft>
          <a:spcPct val="0"/>
        </a:spcAft>
        <a:buFont typeface="Arial" pitchFamily="34" charset="0"/>
        <a:buChar char="–"/>
        <a:defRPr sz="2800">
          <a:solidFill>
            <a:schemeClr val="tx1"/>
          </a:solidFill>
          <a:latin typeface="+mn-lt"/>
          <a:ea typeface="+mn-ea"/>
        </a:defRPr>
      </a:lvl2pPr>
      <a:lvl3pPr marL="1141810" indent="-227410" algn="l" defTabSz="913210" rtl="0" eaLnBrk="0" fontAlgn="base" hangingPunct="0">
        <a:spcBef>
          <a:spcPct val="20000"/>
        </a:spcBef>
        <a:spcAft>
          <a:spcPct val="0"/>
        </a:spcAft>
        <a:buFont typeface="Arial" pitchFamily="34" charset="0"/>
        <a:buChar char="•"/>
        <a:defRPr sz="2400">
          <a:solidFill>
            <a:schemeClr val="tx1"/>
          </a:solidFill>
          <a:latin typeface="+mn-lt"/>
          <a:ea typeface="+mn-ea"/>
        </a:defRPr>
      </a:lvl3pPr>
      <a:lvl4pPr marL="1599010" indent="-227410" algn="l" defTabSz="913210" rtl="0" eaLnBrk="0" fontAlgn="base" hangingPunct="0">
        <a:spcBef>
          <a:spcPct val="20000"/>
        </a:spcBef>
        <a:spcAft>
          <a:spcPct val="0"/>
        </a:spcAft>
        <a:buFont typeface="Arial" pitchFamily="34" charset="0"/>
        <a:buChar char="–"/>
        <a:defRPr sz="2000">
          <a:solidFill>
            <a:schemeClr val="tx1"/>
          </a:solidFill>
          <a:latin typeface="+mn-lt"/>
          <a:ea typeface="+mn-ea"/>
        </a:defRPr>
      </a:lvl4pPr>
      <a:lvl5pPr marL="2056210" indent="-227410" algn="l" defTabSz="913210" rtl="0" eaLnBrk="0" fontAlgn="base" hangingPunct="0">
        <a:spcBef>
          <a:spcPct val="20000"/>
        </a:spcBef>
        <a:spcAft>
          <a:spcPct val="0"/>
        </a:spcAft>
        <a:buFont typeface="Arial" pitchFamily="34" charset="0"/>
        <a:buChar char="»"/>
        <a:defRPr sz="2000">
          <a:solidFill>
            <a:schemeClr val="tx1"/>
          </a:solidFill>
          <a:latin typeface="+mn-lt"/>
          <a:ea typeface="+mn-ea"/>
        </a:defRPr>
      </a:lvl5pPr>
      <a:lvl6pPr marL="2399110" indent="-227410" algn="l" defTabSz="913210" rtl="0" fontAlgn="base">
        <a:spcBef>
          <a:spcPct val="20000"/>
        </a:spcBef>
        <a:spcAft>
          <a:spcPct val="0"/>
        </a:spcAft>
        <a:buFont typeface="Arial" pitchFamily="34" charset="0"/>
        <a:buChar char="»"/>
        <a:defRPr sz="2000">
          <a:solidFill>
            <a:schemeClr val="tx1"/>
          </a:solidFill>
          <a:latin typeface="+mn-lt"/>
          <a:ea typeface="+mn-ea"/>
        </a:defRPr>
      </a:lvl6pPr>
      <a:lvl7pPr marL="2742010" indent="-227410" algn="l" defTabSz="913210" rtl="0" fontAlgn="base">
        <a:spcBef>
          <a:spcPct val="20000"/>
        </a:spcBef>
        <a:spcAft>
          <a:spcPct val="0"/>
        </a:spcAft>
        <a:buFont typeface="Arial" pitchFamily="34" charset="0"/>
        <a:buChar char="»"/>
        <a:defRPr sz="2000">
          <a:solidFill>
            <a:schemeClr val="tx1"/>
          </a:solidFill>
          <a:latin typeface="+mn-lt"/>
          <a:ea typeface="+mn-ea"/>
        </a:defRPr>
      </a:lvl7pPr>
      <a:lvl8pPr marL="3084910" indent="-227410" algn="l" defTabSz="913210" rtl="0" fontAlgn="base">
        <a:spcBef>
          <a:spcPct val="20000"/>
        </a:spcBef>
        <a:spcAft>
          <a:spcPct val="0"/>
        </a:spcAft>
        <a:buFont typeface="Arial" pitchFamily="34" charset="0"/>
        <a:buChar char="»"/>
        <a:defRPr sz="2000">
          <a:solidFill>
            <a:schemeClr val="tx1"/>
          </a:solidFill>
          <a:latin typeface="+mn-lt"/>
          <a:ea typeface="+mn-ea"/>
        </a:defRPr>
      </a:lvl8pPr>
      <a:lvl9pPr marL="3427810" indent="-227410" algn="l" defTabSz="913210" rtl="0" fontAlgn="base">
        <a:spcBef>
          <a:spcPct val="20000"/>
        </a:spcBef>
        <a:spcAft>
          <a:spcPct val="0"/>
        </a:spcAft>
        <a:buFont typeface="Arial" pitchFamily="34" charset="0"/>
        <a:buChar char="»"/>
        <a:defRPr sz="2000">
          <a:solidFill>
            <a:schemeClr val="tx1"/>
          </a:solidFill>
          <a:latin typeface="+mn-lt"/>
          <a:ea typeface="+mn-ea"/>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8194" name="标题占位符 1"/>
          <p:cNvSpPr>
            <a:spLocks noGrp="1" noChangeArrowheads="1"/>
          </p:cNvSpPr>
          <p:nvPr>
            <p:ph type="title"/>
          </p:nvPr>
        </p:nvSpPr>
        <p:spPr bwMode="auto">
          <a:xfrm>
            <a:off x="457200" y="205979"/>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p>
            <a:pPr lvl="0"/>
            <a:r>
              <a:rPr lang="zh-CN" smtClean="0"/>
              <a:t>单击此处编辑母版标题样式</a:t>
            </a:r>
          </a:p>
        </p:txBody>
      </p:sp>
      <p:sp>
        <p:nvSpPr>
          <p:cNvPr id="8195" name="文本占位符 2"/>
          <p:cNvSpPr>
            <a:spLocks noGrp="1" noChangeArrowheads="1"/>
          </p:cNvSpPr>
          <p:nvPr>
            <p:ph type="body" idx="1"/>
          </p:nvPr>
        </p:nvSpPr>
        <p:spPr bwMode="auto">
          <a:xfrm>
            <a:off x="457200" y="1200151"/>
            <a:ext cx="8229600" cy="339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lvl="0"/>
            <a:r>
              <a:rPr lang="zh-CN" smtClean="0"/>
              <a:t>单击此处编辑母版文本样式</a:t>
            </a:r>
          </a:p>
          <a:p>
            <a:pPr lvl="1"/>
            <a:r>
              <a:rPr lang="zh-CN" smtClean="0"/>
              <a:t>第二级</a:t>
            </a:r>
          </a:p>
          <a:p>
            <a:pPr lvl="2"/>
            <a:r>
              <a:rPr lang="zh-CN" smtClean="0"/>
              <a:t>第三级</a:t>
            </a:r>
          </a:p>
          <a:p>
            <a:pPr lvl="3"/>
            <a:r>
              <a:rPr lang="zh-CN" smtClean="0"/>
              <a:t>第四级</a:t>
            </a:r>
          </a:p>
          <a:p>
            <a:pPr lvl="4"/>
            <a:r>
              <a:rPr lang="zh-CN" smtClean="0"/>
              <a:t>第五级</a:t>
            </a:r>
          </a:p>
        </p:txBody>
      </p:sp>
      <p:sp>
        <p:nvSpPr>
          <p:cNvPr id="9220" name="日期占位符 1"/>
          <p:cNvSpPr>
            <a:spLocks noGrp="1" noChangeArrowheads="1"/>
          </p:cNvSpPr>
          <p:nvPr>
            <p:ph type="dt" sz="half" idx="2"/>
          </p:nvPr>
        </p:nvSpPr>
        <p:spPr bwMode="auto">
          <a:xfrm>
            <a:off x="457200" y="4767263"/>
            <a:ext cx="2133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eaLnBrk="1" hangingPunct="1">
              <a:defRPr sz="1200">
                <a:solidFill>
                  <a:srgbClr val="898989"/>
                </a:solidFill>
                <a:ea typeface="+mn-ea"/>
              </a:defRPr>
            </a:lvl1pPr>
          </a:lstStyle>
          <a:p>
            <a:pPr>
              <a:defRPr/>
            </a:pPr>
            <a:fld id="{EF574EF0-7AE6-4838-8044-DD46E282D74E}" type="datetimeFigureOut">
              <a:rPr lang="zh-CN" altLang="en-US"/>
              <a:pPr>
                <a:defRPr/>
              </a:pPr>
              <a:t>2018/6/25</a:t>
            </a:fld>
            <a:endParaRPr lang="zh-CN" altLang="en-US"/>
          </a:p>
        </p:txBody>
      </p:sp>
      <p:sp>
        <p:nvSpPr>
          <p:cNvPr id="9221" name="页脚占位符 2"/>
          <p:cNvSpPr>
            <a:spLocks noGrp="1" noChangeArrowheads="1"/>
          </p:cNvSpPr>
          <p:nvPr>
            <p:ph type="ftr" sz="quarter" idx="3"/>
          </p:nvPr>
        </p:nvSpPr>
        <p:spPr bwMode="auto">
          <a:xfrm>
            <a:off x="3124200" y="4767263"/>
            <a:ext cx="2895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eaLnBrk="1" hangingPunct="1">
              <a:defRPr sz="1200">
                <a:solidFill>
                  <a:srgbClr val="898989"/>
                </a:solidFill>
                <a:ea typeface="+mn-ea"/>
              </a:defRPr>
            </a:lvl1pPr>
          </a:lstStyle>
          <a:p>
            <a:pPr>
              <a:defRPr/>
            </a:pPr>
            <a:endParaRPr lang="zh-CN" altLang="en-US"/>
          </a:p>
        </p:txBody>
      </p:sp>
      <p:sp>
        <p:nvSpPr>
          <p:cNvPr id="9222" name="灯片编号占位符 3"/>
          <p:cNvSpPr>
            <a:spLocks noGrp="1" noChangeArrowheads="1"/>
          </p:cNvSpPr>
          <p:nvPr>
            <p:ph type="sldNum" sz="quarter" idx="4"/>
          </p:nvPr>
        </p:nvSpPr>
        <p:spPr bwMode="auto">
          <a:xfrm>
            <a:off x="6553200" y="4767263"/>
            <a:ext cx="2133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r" eaLnBrk="1" hangingPunct="1">
              <a:defRPr sz="1200">
                <a:solidFill>
                  <a:srgbClr val="898989"/>
                </a:solidFill>
                <a:ea typeface="+mn-ea"/>
              </a:defRPr>
            </a:lvl1pPr>
          </a:lstStyle>
          <a:p>
            <a:pPr>
              <a:defRPr/>
            </a:pPr>
            <a:fld id="{C1B7223F-5FC4-4098-9731-88A5EE4B751E}"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 id="2147483777" r:id="rId6"/>
    <p:sldLayoutId id="2147483778" r:id="rId7"/>
    <p:sldLayoutId id="2147483779" r:id="rId8"/>
    <p:sldLayoutId id="2147483780" r:id="rId9"/>
    <p:sldLayoutId id="2147483781" r:id="rId10"/>
    <p:sldLayoutId id="2147483782" r:id="rId11"/>
  </p:sldLayoutIdLst>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xStyles>
    <p:titleStyle>
      <a:lvl1pPr algn="ctr" defTabSz="913210" rtl="0" eaLnBrk="0" fontAlgn="base" hangingPunct="0">
        <a:spcBef>
          <a:spcPct val="0"/>
        </a:spcBef>
        <a:spcAft>
          <a:spcPct val="0"/>
        </a:spcAft>
        <a:defRPr sz="4400">
          <a:solidFill>
            <a:schemeClr val="tx1"/>
          </a:solidFill>
          <a:latin typeface="+mj-lt"/>
          <a:ea typeface="+mj-ea"/>
          <a:cs typeface="+mj-cs"/>
        </a:defRPr>
      </a:lvl1pPr>
      <a:lvl2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2pPr>
      <a:lvl3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3pPr>
      <a:lvl4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4pPr>
      <a:lvl5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5pPr>
      <a:lvl6pPr marL="342900" algn="ctr" defTabSz="913210" rtl="0" fontAlgn="base">
        <a:spcBef>
          <a:spcPct val="0"/>
        </a:spcBef>
        <a:spcAft>
          <a:spcPct val="0"/>
        </a:spcAft>
        <a:defRPr sz="4400">
          <a:solidFill>
            <a:schemeClr val="tx1"/>
          </a:solidFill>
          <a:latin typeface="Calibri" pitchFamily="34" charset="0"/>
          <a:ea typeface="迷你简菱心" pitchFamily="1" charset="-122"/>
        </a:defRPr>
      </a:lvl6pPr>
      <a:lvl7pPr marL="685800" algn="ctr" defTabSz="913210" rtl="0" fontAlgn="base">
        <a:spcBef>
          <a:spcPct val="0"/>
        </a:spcBef>
        <a:spcAft>
          <a:spcPct val="0"/>
        </a:spcAft>
        <a:defRPr sz="4400">
          <a:solidFill>
            <a:schemeClr val="tx1"/>
          </a:solidFill>
          <a:latin typeface="Calibri" pitchFamily="34" charset="0"/>
          <a:ea typeface="迷你简菱心" pitchFamily="1" charset="-122"/>
        </a:defRPr>
      </a:lvl7pPr>
      <a:lvl8pPr marL="1028700" algn="ctr" defTabSz="913210" rtl="0" fontAlgn="base">
        <a:spcBef>
          <a:spcPct val="0"/>
        </a:spcBef>
        <a:spcAft>
          <a:spcPct val="0"/>
        </a:spcAft>
        <a:defRPr sz="4400">
          <a:solidFill>
            <a:schemeClr val="tx1"/>
          </a:solidFill>
          <a:latin typeface="Calibri" pitchFamily="34" charset="0"/>
          <a:ea typeface="迷你简菱心" pitchFamily="1" charset="-122"/>
        </a:defRPr>
      </a:lvl8pPr>
      <a:lvl9pPr marL="1371600" algn="ctr" defTabSz="913210" rtl="0" fontAlgn="base">
        <a:spcBef>
          <a:spcPct val="0"/>
        </a:spcBef>
        <a:spcAft>
          <a:spcPct val="0"/>
        </a:spcAft>
        <a:defRPr sz="4400">
          <a:solidFill>
            <a:schemeClr val="tx1"/>
          </a:solidFill>
          <a:latin typeface="Calibri" pitchFamily="34" charset="0"/>
          <a:ea typeface="迷你简菱心" pitchFamily="1" charset="-122"/>
        </a:defRPr>
      </a:lvl9pPr>
    </p:titleStyle>
    <p:bodyStyle>
      <a:lvl1pPr marL="341710" indent="-341710" algn="l" defTabSz="913210" rtl="0" eaLnBrk="0" fontAlgn="base" hangingPunct="0">
        <a:spcBef>
          <a:spcPct val="20000"/>
        </a:spcBef>
        <a:spcAft>
          <a:spcPct val="0"/>
        </a:spcAft>
        <a:buFont typeface="Arial" pitchFamily="34" charset="0"/>
        <a:buChar char="•"/>
        <a:defRPr sz="3200">
          <a:solidFill>
            <a:schemeClr val="tx1"/>
          </a:solidFill>
          <a:latin typeface="+mn-lt"/>
          <a:ea typeface="+mn-ea"/>
          <a:cs typeface="+mn-cs"/>
        </a:defRPr>
      </a:lvl1pPr>
      <a:lvl2pPr marL="741760" indent="-284560" algn="l" defTabSz="913210" rtl="0" eaLnBrk="0" fontAlgn="base" hangingPunct="0">
        <a:spcBef>
          <a:spcPct val="20000"/>
        </a:spcBef>
        <a:spcAft>
          <a:spcPct val="0"/>
        </a:spcAft>
        <a:buFont typeface="Arial" pitchFamily="34" charset="0"/>
        <a:buChar char="–"/>
        <a:defRPr sz="2800">
          <a:solidFill>
            <a:schemeClr val="tx1"/>
          </a:solidFill>
          <a:latin typeface="+mn-lt"/>
          <a:ea typeface="+mn-ea"/>
        </a:defRPr>
      </a:lvl2pPr>
      <a:lvl3pPr marL="1141810" indent="-227410" algn="l" defTabSz="913210" rtl="0" eaLnBrk="0" fontAlgn="base" hangingPunct="0">
        <a:spcBef>
          <a:spcPct val="20000"/>
        </a:spcBef>
        <a:spcAft>
          <a:spcPct val="0"/>
        </a:spcAft>
        <a:buFont typeface="Arial" pitchFamily="34" charset="0"/>
        <a:buChar char="•"/>
        <a:defRPr sz="2400">
          <a:solidFill>
            <a:schemeClr val="tx1"/>
          </a:solidFill>
          <a:latin typeface="+mn-lt"/>
          <a:ea typeface="+mn-ea"/>
        </a:defRPr>
      </a:lvl3pPr>
      <a:lvl4pPr marL="1599010" indent="-227410" algn="l" defTabSz="913210" rtl="0" eaLnBrk="0" fontAlgn="base" hangingPunct="0">
        <a:spcBef>
          <a:spcPct val="20000"/>
        </a:spcBef>
        <a:spcAft>
          <a:spcPct val="0"/>
        </a:spcAft>
        <a:buFont typeface="Arial" pitchFamily="34" charset="0"/>
        <a:buChar char="–"/>
        <a:defRPr sz="2000">
          <a:solidFill>
            <a:schemeClr val="tx1"/>
          </a:solidFill>
          <a:latin typeface="+mn-lt"/>
          <a:ea typeface="+mn-ea"/>
        </a:defRPr>
      </a:lvl4pPr>
      <a:lvl5pPr marL="2056210" indent="-227410" algn="l" defTabSz="913210" rtl="0" eaLnBrk="0" fontAlgn="base" hangingPunct="0">
        <a:spcBef>
          <a:spcPct val="20000"/>
        </a:spcBef>
        <a:spcAft>
          <a:spcPct val="0"/>
        </a:spcAft>
        <a:buFont typeface="Arial" pitchFamily="34" charset="0"/>
        <a:buChar char="»"/>
        <a:defRPr sz="2000">
          <a:solidFill>
            <a:schemeClr val="tx1"/>
          </a:solidFill>
          <a:latin typeface="+mn-lt"/>
          <a:ea typeface="+mn-ea"/>
        </a:defRPr>
      </a:lvl5pPr>
      <a:lvl6pPr marL="2399110" indent="-227410" algn="l" defTabSz="913210" rtl="0" fontAlgn="base">
        <a:spcBef>
          <a:spcPct val="20000"/>
        </a:spcBef>
        <a:spcAft>
          <a:spcPct val="0"/>
        </a:spcAft>
        <a:buFont typeface="Arial" pitchFamily="34" charset="0"/>
        <a:buChar char="»"/>
        <a:defRPr sz="2000">
          <a:solidFill>
            <a:schemeClr val="tx1"/>
          </a:solidFill>
          <a:latin typeface="+mn-lt"/>
          <a:ea typeface="+mn-ea"/>
        </a:defRPr>
      </a:lvl6pPr>
      <a:lvl7pPr marL="2742010" indent="-227410" algn="l" defTabSz="913210" rtl="0" fontAlgn="base">
        <a:spcBef>
          <a:spcPct val="20000"/>
        </a:spcBef>
        <a:spcAft>
          <a:spcPct val="0"/>
        </a:spcAft>
        <a:buFont typeface="Arial" pitchFamily="34" charset="0"/>
        <a:buChar char="»"/>
        <a:defRPr sz="2000">
          <a:solidFill>
            <a:schemeClr val="tx1"/>
          </a:solidFill>
          <a:latin typeface="+mn-lt"/>
          <a:ea typeface="+mn-ea"/>
        </a:defRPr>
      </a:lvl7pPr>
      <a:lvl8pPr marL="3084910" indent="-227410" algn="l" defTabSz="913210" rtl="0" fontAlgn="base">
        <a:spcBef>
          <a:spcPct val="20000"/>
        </a:spcBef>
        <a:spcAft>
          <a:spcPct val="0"/>
        </a:spcAft>
        <a:buFont typeface="Arial" pitchFamily="34" charset="0"/>
        <a:buChar char="»"/>
        <a:defRPr sz="2000">
          <a:solidFill>
            <a:schemeClr val="tx1"/>
          </a:solidFill>
          <a:latin typeface="+mn-lt"/>
          <a:ea typeface="+mn-ea"/>
        </a:defRPr>
      </a:lvl8pPr>
      <a:lvl9pPr marL="3427810" indent="-227410" algn="l" defTabSz="913210" rtl="0" fontAlgn="base">
        <a:spcBef>
          <a:spcPct val="20000"/>
        </a:spcBef>
        <a:spcAft>
          <a:spcPct val="0"/>
        </a:spcAft>
        <a:buFont typeface="Arial" pitchFamily="34" charset="0"/>
        <a:buChar char="»"/>
        <a:defRPr sz="2000">
          <a:solidFill>
            <a:schemeClr val="tx1"/>
          </a:solidFill>
          <a:latin typeface="+mn-lt"/>
          <a:ea typeface="+mn-ea"/>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9218" name="标题占位符 1"/>
          <p:cNvSpPr>
            <a:spLocks noGrp="1" noChangeArrowheads="1"/>
          </p:cNvSpPr>
          <p:nvPr>
            <p:ph type="title"/>
          </p:nvPr>
        </p:nvSpPr>
        <p:spPr bwMode="auto">
          <a:xfrm>
            <a:off x="457200" y="205979"/>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p>
            <a:pPr lvl="0"/>
            <a:r>
              <a:rPr lang="zh-CN" smtClean="0"/>
              <a:t>单击此处编辑母版标题样式</a:t>
            </a:r>
          </a:p>
        </p:txBody>
      </p:sp>
      <p:sp>
        <p:nvSpPr>
          <p:cNvPr id="9219" name="文本占位符 2"/>
          <p:cNvSpPr>
            <a:spLocks noGrp="1" noChangeArrowheads="1"/>
          </p:cNvSpPr>
          <p:nvPr>
            <p:ph type="body" idx="1"/>
          </p:nvPr>
        </p:nvSpPr>
        <p:spPr bwMode="auto">
          <a:xfrm>
            <a:off x="457200" y="1200151"/>
            <a:ext cx="8229600" cy="339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lvl="0"/>
            <a:r>
              <a:rPr lang="zh-CN" smtClean="0"/>
              <a:t>单击此处编辑母版文本样式</a:t>
            </a:r>
          </a:p>
          <a:p>
            <a:pPr lvl="1"/>
            <a:r>
              <a:rPr lang="zh-CN" smtClean="0"/>
              <a:t>第二级</a:t>
            </a:r>
          </a:p>
          <a:p>
            <a:pPr lvl="2"/>
            <a:r>
              <a:rPr lang="zh-CN" smtClean="0"/>
              <a:t>第三级</a:t>
            </a:r>
          </a:p>
          <a:p>
            <a:pPr lvl="3"/>
            <a:r>
              <a:rPr lang="zh-CN" smtClean="0"/>
              <a:t>第四级</a:t>
            </a:r>
          </a:p>
          <a:p>
            <a:pPr lvl="4"/>
            <a:r>
              <a:rPr lang="zh-CN" smtClean="0"/>
              <a:t>第五级</a:t>
            </a:r>
          </a:p>
        </p:txBody>
      </p:sp>
      <p:sp>
        <p:nvSpPr>
          <p:cNvPr id="10244" name="日期占位符 4"/>
          <p:cNvSpPr>
            <a:spLocks noGrp="1" noChangeArrowheads="1"/>
          </p:cNvSpPr>
          <p:nvPr>
            <p:ph type="dt" sz="half" idx="2"/>
          </p:nvPr>
        </p:nvSpPr>
        <p:spPr bwMode="auto">
          <a:xfrm>
            <a:off x="457200" y="4767263"/>
            <a:ext cx="2133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eaLnBrk="1" hangingPunct="1">
              <a:defRPr sz="1200">
                <a:solidFill>
                  <a:srgbClr val="898989"/>
                </a:solidFill>
                <a:ea typeface="+mn-ea"/>
              </a:defRPr>
            </a:lvl1pPr>
          </a:lstStyle>
          <a:p>
            <a:pPr>
              <a:defRPr/>
            </a:pPr>
            <a:fld id="{9E7E76B1-350C-479E-823C-6DB007F82A4F}" type="datetimeFigureOut">
              <a:rPr lang="zh-CN" altLang="en-US"/>
              <a:pPr>
                <a:defRPr/>
              </a:pPr>
              <a:t>2018/6/25</a:t>
            </a:fld>
            <a:endParaRPr lang="zh-CN" altLang="en-US"/>
          </a:p>
        </p:txBody>
      </p:sp>
      <p:sp>
        <p:nvSpPr>
          <p:cNvPr id="10245" name="页脚占位符 5"/>
          <p:cNvSpPr>
            <a:spLocks noGrp="1" noChangeArrowheads="1"/>
          </p:cNvSpPr>
          <p:nvPr>
            <p:ph type="ftr" sz="quarter" idx="3"/>
          </p:nvPr>
        </p:nvSpPr>
        <p:spPr bwMode="auto">
          <a:xfrm>
            <a:off x="3124200" y="4767263"/>
            <a:ext cx="2895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eaLnBrk="1" hangingPunct="1">
              <a:defRPr sz="1200">
                <a:solidFill>
                  <a:srgbClr val="898989"/>
                </a:solidFill>
                <a:ea typeface="+mn-ea"/>
              </a:defRPr>
            </a:lvl1pPr>
          </a:lstStyle>
          <a:p>
            <a:pPr>
              <a:defRPr/>
            </a:pPr>
            <a:endParaRPr lang="zh-CN" altLang="en-US"/>
          </a:p>
        </p:txBody>
      </p:sp>
      <p:sp>
        <p:nvSpPr>
          <p:cNvPr id="10246" name="灯片编号占位符 6"/>
          <p:cNvSpPr>
            <a:spLocks noGrp="1" noChangeArrowheads="1"/>
          </p:cNvSpPr>
          <p:nvPr>
            <p:ph type="sldNum" sz="quarter" idx="4"/>
          </p:nvPr>
        </p:nvSpPr>
        <p:spPr bwMode="auto">
          <a:xfrm>
            <a:off x="6553200" y="4767263"/>
            <a:ext cx="2133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r" eaLnBrk="1" hangingPunct="1">
              <a:defRPr sz="1200">
                <a:solidFill>
                  <a:srgbClr val="898989"/>
                </a:solidFill>
                <a:ea typeface="+mn-ea"/>
              </a:defRPr>
            </a:lvl1pPr>
          </a:lstStyle>
          <a:p>
            <a:pPr>
              <a:defRPr/>
            </a:pPr>
            <a:fld id="{B16723AE-0CFA-493A-8638-2A1AD520AFB0}"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 id="2147483792" r:id="rId10"/>
    <p:sldLayoutId id="2147483793" r:id="rId11"/>
  </p:sldLayoutIdLst>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xStyles>
    <p:titleStyle>
      <a:lvl1pPr algn="ctr" defTabSz="913210" rtl="0" eaLnBrk="0" fontAlgn="base" hangingPunct="0">
        <a:spcBef>
          <a:spcPct val="0"/>
        </a:spcBef>
        <a:spcAft>
          <a:spcPct val="0"/>
        </a:spcAft>
        <a:defRPr sz="4400">
          <a:solidFill>
            <a:schemeClr val="tx1"/>
          </a:solidFill>
          <a:latin typeface="+mj-lt"/>
          <a:ea typeface="+mj-ea"/>
          <a:cs typeface="+mj-cs"/>
        </a:defRPr>
      </a:lvl1pPr>
      <a:lvl2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2pPr>
      <a:lvl3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3pPr>
      <a:lvl4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4pPr>
      <a:lvl5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5pPr>
      <a:lvl6pPr marL="342900" algn="ctr" defTabSz="913210" rtl="0" fontAlgn="base">
        <a:spcBef>
          <a:spcPct val="0"/>
        </a:spcBef>
        <a:spcAft>
          <a:spcPct val="0"/>
        </a:spcAft>
        <a:defRPr sz="4400">
          <a:solidFill>
            <a:schemeClr val="tx1"/>
          </a:solidFill>
          <a:latin typeface="Calibri" pitchFamily="34" charset="0"/>
          <a:ea typeface="迷你简菱心" pitchFamily="1" charset="-122"/>
        </a:defRPr>
      </a:lvl6pPr>
      <a:lvl7pPr marL="685800" algn="ctr" defTabSz="913210" rtl="0" fontAlgn="base">
        <a:spcBef>
          <a:spcPct val="0"/>
        </a:spcBef>
        <a:spcAft>
          <a:spcPct val="0"/>
        </a:spcAft>
        <a:defRPr sz="4400">
          <a:solidFill>
            <a:schemeClr val="tx1"/>
          </a:solidFill>
          <a:latin typeface="Calibri" pitchFamily="34" charset="0"/>
          <a:ea typeface="迷你简菱心" pitchFamily="1" charset="-122"/>
        </a:defRPr>
      </a:lvl7pPr>
      <a:lvl8pPr marL="1028700" algn="ctr" defTabSz="913210" rtl="0" fontAlgn="base">
        <a:spcBef>
          <a:spcPct val="0"/>
        </a:spcBef>
        <a:spcAft>
          <a:spcPct val="0"/>
        </a:spcAft>
        <a:defRPr sz="4400">
          <a:solidFill>
            <a:schemeClr val="tx1"/>
          </a:solidFill>
          <a:latin typeface="Calibri" pitchFamily="34" charset="0"/>
          <a:ea typeface="迷你简菱心" pitchFamily="1" charset="-122"/>
        </a:defRPr>
      </a:lvl8pPr>
      <a:lvl9pPr marL="1371600" algn="ctr" defTabSz="913210" rtl="0" fontAlgn="base">
        <a:spcBef>
          <a:spcPct val="0"/>
        </a:spcBef>
        <a:spcAft>
          <a:spcPct val="0"/>
        </a:spcAft>
        <a:defRPr sz="4400">
          <a:solidFill>
            <a:schemeClr val="tx1"/>
          </a:solidFill>
          <a:latin typeface="Calibri" pitchFamily="34" charset="0"/>
          <a:ea typeface="迷你简菱心" pitchFamily="1" charset="-122"/>
        </a:defRPr>
      </a:lvl9pPr>
    </p:titleStyle>
    <p:bodyStyle>
      <a:lvl1pPr marL="341710" indent="-341710" algn="l" defTabSz="913210" rtl="0" eaLnBrk="0" fontAlgn="base" hangingPunct="0">
        <a:spcBef>
          <a:spcPct val="20000"/>
        </a:spcBef>
        <a:spcAft>
          <a:spcPct val="0"/>
        </a:spcAft>
        <a:buFont typeface="Arial" pitchFamily="34" charset="0"/>
        <a:buChar char="•"/>
        <a:defRPr sz="3200">
          <a:solidFill>
            <a:schemeClr val="tx1"/>
          </a:solidFill>
          <a:latin typeface="+mn-lt"/>
          <a:ea typeface="+mn-ea"/>
          <a:cs typeface="+mn-cs"/>
        </a:defRPr>
      </a:lvl1pPr>
      <a:lvl2pPr marL="741760" indent="-284560" algn="l" defTabSz="913210" rtl="0" eaLnBrk="0" fontAlgn="base" hangingPunct="0">
        <a:spcBef>
          <a:spcPct val="20000"/>
        </a:spcBef>
        <a:spcAft>
          <a:spcPct val="0"/>
        </a:spcAft>
        <a:buFont typeface="Arial" pitchFamily="34" charset="0"/>
        <a:buChar char="–"/>
        <a:defRPr sz="2800">
          <a:solidFill>
            <a:schemeClr val="tx1"/>
          </a:solidFill>
          <a:latin typeface="+mn-lt"/>
          <a:ea typeface="+mn-ea"/>
        </a:defRPr>
      </a:lvl2pPr>
      <a:lvl3pPr marL="1141810" indent="-227410" algn="l" defTabSz="913210" rtl="0" eaLnBrk="0" fontAlgn="base" hangingPunct="0">
        <a:spcBef>
          <a:spcPct val="20000"/>
        </a:spcBef>
        <a:spcAft>
          <a:spcPct val="0"/>
        </a:spcAft>
        <a:buFont typeface="Arial" pitchFamily="34" charset="0"/>
        <a:buChar char="•"/>
        <a:defRPr sz="2400">
          <a:solidFill>
            <a:schemeClr val="tx1"/>
          </a:solidFill>
          <a:latin typeface="+mn-lt"/>
          <a:ea typeface="+mn-ea"/>
        </a:defRPr>
      </a:lvl3pPr>
      <a:lvl4pPr marL="1599010" indent="-227410" algn="l" defTabSz="913210" rtl="0" eaLnBrk="0" fontAlgn="base" hangingPunct="0">
        <a:spcBef>
          <a:spcPct val="20000"/>
        </a:spcBef>
        <a:spcAft>
          <a:spcPct val="0"/>
        </a:spcAft>
        <a:buFont typeface="Arial" pitchFamily="34" charset="0"/>
        <a:buChar char="–"/>
        <a:defRPr sz="2000">
          <a:solidFill>
            <a:schemeClr val="tx1"/>
          </a:solidFill>
          <a:latin typeface="+mn-lt"/>
          <a:ea typeface="+mn-ea"/>
        </a:defRPr>
      </a:lvl4pPr>
      <a:lvl5pPr marL="2056210" indent="-227410" algn="l" defTabSz="913210" rtl="0" eaLnBrk="0" fontAlgn="base" hangingPunct="0">
        <a:spcBef>
          <a:spcPct val="20000"/>
        </a:spcBef>
        <a:spcAft>
          <a:spcPct val="0"/>
        </a:spcAft>
        <a:buFont typeface="Arial" pitchFamily="34" charset="0"/>
        <a:buChar char="»"/>
        <a:defRPr sz="2000">
          <a:solidFill>
            <a:schemeClr val="tx1"/>
          </a:solidFill>
          <a:latin typeface="+mn-lt"/>
          <a:ea typeface="+mn-ea"/>
        </a:defRPr>
      </a:lvl5pPr>
      <a:lvl6pPr marL="2399110" indent="-227410" algn="l" defTabSz="913210" rtl="0" fontAlgn="base">
        <a:spcBef>
          <a:spcPct val="20000"/>
        </a:spcBef>
        <a:spcAft>
          <a:spcPct val="0"/>
        </a:spcAft>
        <a:buFont typeface="Arial" pitchFamily="34" charset="0"/>
        <a:buChar char="»"/>
        <a:defRPr sz="2000">
          <a:solidFill>
            <a:schemeClr val="tx1"/>
          </a:solidFill>
          <a:latin typeface="+mn-lt"/>
          <a:ea typeface="+mn-ea"/>
        </a:defRPr>
      </a:lvl6pPr>
      <a:lvl7pPr marL="2742010" indent="-227410" algn="l" defTabSz="913210" rtl="0" fontAlgn="base">
        <a:spcBef>
          <a:spcPct val="20000"/>
        </a:spcBef>
        <a:spcAft>
          <a:spcPct val="0"/>
        </a:spcAft>
        <a:buFont typeface="Arial" pitchFamily="34" charset="0"/>
        <a:buChar char="»"/>
        <a:defRPr sz="2000">
          <a:solidFill>
            <a:schemeClr val="tx1"/>
          </a:solidFill>
          <a:latin typeface="+mn-lt"/>
          <a:ea typeface="+mn-ea"/>
        </a:defRPr>
      </a:lvl7pPr>
      <a:lvl8pPr marL="3084910" indent="-227410" algn="l" defTabSz="913210" rtl="0" fontAlgn="base">
        <a:spcBef>
          <a:spcPct val="20000"/>
        </a:spcBef>
        <a:spcAft>
          <a:spcPct val="0"/>
        </a:spcAft>
        <a:buFont typeface="Arial" pitchFamily="34" charset="0"/>
        <a:buChar char="»"/>
        <a:defRPr sz="2000">
          <a:solidFill>
            <a:schemeClr val="tx1"/>
          </a:solidFill>
          <a:latin typeface="+mn-lt"/>
          <a:ea typeface="+mn-ea"/>
        </a:defRPr>
      </a:lvl8pPr>
      <a:lvl9pPr marL="3427810" indent="-227410" algn="l" defTabSz="913210" rtl="0" fontAlgn="base">
        <a:spcBef>
          <a:spcPct val="20000"/>
        </a:spcBef>
        <a:spcAft>
          <a:spcPct val="0"/>
        </a:spcAft>
        <a:buFont typeface="Arial" pitchFamily="34" charset="0"/>
        <a:buChar char="»"/>
        <a:defRPr sz="2000">
          <a:solidFill>
            <a:schemeClr val="tx1"/>
          </a:solidFill>
          <a:latin typeface="+mn-lt"/>
          <a:ea typeface="+mn-ea"/>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42" name="标题占位符 1"/>
          <p:cNvSpPr>
            <a:spLocks noGrp="1" noChangeArrowheads="1"/>
          </p:cNvSpPr>
          <p:nvPr>
            <p:ph type="title"/>
          </p:nvPr>
        </p:nvSpPr>
        <p:spPr bwMode="auto">
          <a:xfrm>
            <a:off x="457200" y="205979"/>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p>
            <a:pPr lvl="0"/>
            <a:r>
              <a:rPr lang="zh-CN" smtClean="0"/>
              <a:t>单击此处编辑母版标题样式</a:t>
            </a:r>
          </a:p>
        </p:txBody>
      </p:sp>
      <p:sp>
        <p:nvSpPr>
          <p:cNvPr id="10243" name="文本占位符 2"/>
          <p:cNvSpPr>
            <a:spLocks noGrp="1" noChangeArrowheads="1"/>
          </p:cNvSpPr>
          <p:nvPr>
            <p:ph type="body" idx="1"/>
          </p:nvPr>
        </p:nvSpPr>
        <p:spPr bwMode="auto">
          <a:xfrm>
            <a:off x="457200" y="1200151"/>
            <a:ext cx="8229600" cy="339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lvl="0"/>
            <a:r>
              <a:rPr lang="zh-CN" smtClean="0"/>
              <a:t>单击此处编辑母版文本样式</a:t>
            </a:r>
          </a:p>
          <a:p>
            <a:pPr lvl="1"/>
            <a:r>
              <a:rPr lang="zh-CN" smtClean="0"/>
              <a:t>第二级</a:t>
            </a:r>
          </a:p>
          <a:p>
            <a:pPr lvl="2"/>
            <a:r>
              <a:rPr lang="zh-CN" smtClean="0"/>
              <a:t>第三级</a:t>
            </a:r>
          </a:p>
          <a:p>
            <a:pPr lvl="3"/>
            <a:r>
              <a:rPr lang="zh-CN" smtClean="0"/>
              <a:t>第四级</a:t>
            </a:r>
          </a:p>
          <a:p>
            <a:pPr lvl="4"/>
            <a:r>
              <a:rPr lang="zh-CN" smtClean="0"/>
              <a:t>第五级</a:t>
            </a:r>
          </a:p>
        </p:txBody>
      </p:sp>
      <p:sp>
        <p:nvSpPr>
          <p:cNvPr id="11268" name="日期占位符 4"/>
          <p:cNvSpPr>
            <a:spLocks noGrp="1" noChangeArrowheads="1"/>
          </p:cNvSpPr>
          <p:nvPr>
            <p:ph type="dt" sz="half" idx="2"/>
          </p:nvPr>
        </p:nvSpPr>
        <p:spPr bwMode="auto">
          <a:xfrm>
            <a:off x="457200" y="4767263"/>
            <a:ext cx="2133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eaLnBrk="1" hangingPunct="1">
              <a:defRPr sz="1200">
                <a:solidFill>
                  <a:srgbClr val="898989"/>
                </a:solidFill>
                <a:ea typeface="+mn-ea"/>
              </a:defRPr>
            </a:lvl1pPr>
          </a:lstStyle>
          <a:p>
            <a:pPr>
              <a:defRPr/>
            </a:pPr>
            <a:fld id="{A870AF8C-30FC-4953-B764-AA4D84965B79}" type="datetimeFigureOut">
              <a:rPr lang="zh-CN" altLang="en-US"/>
              <a:pPr>
                <a:defRPr/>
              </a:pPr>
              <a:t>2018/6/25</a:t>
            </a:fld>
            <a:endParaRPr lang="zh-CN" altLang="en-US"/>
          </a:p>
        </p:txBody>
      </p:sp>
      <p:sp>
        <p:nvSpPr>
          <p:cNvPr id="11269" name="页脚占位符 5"/>
          <p:cNvSpPr>
            <a:spLocks noGrp="1" noChangeArrowheads="1"/>
          </p:cNvSpPr>
          <p:nvPr>
            <p:ph type="ftr" sz="quarter" idx="3"/>
          </p:nvPr>
        </p:nvSpPr>
        <p:spPr bwMode="auto">
          <a:xfrm>
            <a:off x="3124200" y="4767263"/>
            <a:ext cx="2895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eaLnBrk="1" hangingPunct="1">
              <a:defRPr sz="1200">
                <a:solidFill>
                  <a:srgbClr val="898989"/>
                </a:solidFill>
                <a:ea typeface="+mn-ea"/>
              </a:defRPr>
            </a:lvl1pPr>
          </a:lstStyle>
          <a:p>
            <a:pPr>
              <a:defRPr/>
            </a:pPr>
            <a:endParaRPr lang="zh-CN" altLang="en-US"/>
          </a:p>
        </p:txBody>
      </p:sp>
      <p:sp>
        <p:nvSpPr>
          <p:cNvPr id="11270" name="灯片编号占位符 6"/>
          <p:cNvSpPr>
            <a:spLocks noGrp="1" noChangeArrowheads="1"/>
          </p:cNvSpPr>
          <p:nvPr>
            <p:ph type="sldNum" sz="quarter" idx="4"/>
          </p:nvPr>
        </p:nvSpPr>
        <p:spPr bwMode="auto">
          <a:xfrm>
            <a:off x="6553200" y="4767263"/>
            <a:ext cx="2133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r" eaLnBrk="1" hangingPunct="1">
              <a:defRPr sz="1200">
                <a:solidFill>
                  <a:srgbClr val="898989"/>
                </a:solidFill>
                <a:ea typeface="+mn-ea"/>
              </a:defRPr>
            </a:lvl1pPr>
          </a:lstStyle>
          <a:p>
            <a:pPr>
              <a:defRPr/>
            </a:pPr>
            <a:fld id="{E45BCC5E-F40C-4193-86B8-678686B7E048}"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Lst>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xStyles>
    <p:titleStyle>
      <a:lvl1pPr algn="ctr" defTabSz="913210" rtl="0" eaLnBrk="0" fontAlgn="base" hangingPunct="0">
        <a:spcBef>
          <a:spcPct val="0"/>
        </a:spcBef>
        <a:spcAft>
          <a:spcPct val="0"/>
        </a:spcAft>
        <a:defRPr sz="4400">
          <a:solidFill>
            <a:schemeClr val="tx1"/>
          </a:solidFill>
          <a:latin typeface="+mj-lt"/>
          <a:ea typeface="+mj-ea"/>
          <a:cs typeface="+mj-cs"/>
        </a:defRPr>
      </a:lvl1pPr>
      <a:lvl2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2pPr>
      <a:lvl3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3pPr>
      <a:lvl4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4pPr>
      <a:lvl5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5pPr>
      <a:lvl6pPr marL="342900" algn="ctr" defTabSz="913210" rtl="0" fontAlgn="base">
        <a:spcBef>
          <a:spcPct val="0"/>
        </a:spcBef>
        <a:spcAft>
          <a:spcPct val="0"/>
        </a:spcAft>
        <a:defRPr sz="4400">
          <a:solidFill>
            <a:schemeClr val="tx1"/>
          </a:solidFill>
          <a:latin typeface="Calibri" pitchFamily="34" charset="0"/>
          <a:ea typeface="迷你简菱心" pitchFamily="1" charset="-122"/>
        </a:defRPr>
      </a:lvl6pPr>
      <a:lvl7pPr marL="685800" algn="ctr" defTabSz="913210" rtl="0" fontAlgn="base">
        <a:spcBef>
          <a:spcPct val="0"/>
        </a:spcBef>
        <a:spcAft>
          <a:spcPct val="0"/>
        </a:spcAft>
        <a:defRPr sz="4400">
          <a:solidFill>
            <a:schemeClr val="tx1"/>
          </a:solidFill>
          <a:latin typeface="Calibri" pitchFamily="34" charset="0"/>
          <a:ea typeface="迷你简菱心" pitchFamily="1" charset="-122"/>
        </a:defRPr>
      </a:lvl7pPr>
      <a:lvl8pPr marL="1028700" algn="ctr" defTabSz="913210" rtl="0" fontAlgn="base">
        <a:spcBef>
          <a:spcPct val="0"/>
        </a:spcBef>
        <a:spcAft>
          <a:spcPct val="0"/>
        </a:spcAft>
        <a:defRPr sz="4400">
          <a:solidFill>
            <a:schemeClr val="tx1"/>
          </a:solidFill>
          <a:latin typeface="Calibri" pitchFamily="34" charset="0"/>
          <a:ea typeface="迷你简菱心" pitchFamily="1" charset="-122"/>
        </a:defRPr>
      </a:lvl8pPr>
      <a:lvl9pPr marL="1371600" algn="ctr" defTabSz="913210" rtl="0" fontAlgn="base">
        <a:spcBef>
          <a:spcPct val="0"/>
        </a:spcBef>
        <a:spcAft>
          <a:spcPct val="0"/>
        </a:spcAft>
        <a:defRPr sz="4400">
          <a:solidFill>
            <a:schemeClr val="tx1"/>
          </a:solidFill>
          <a:latin typeface="Calibri" pitchFamily="34" charset="0"/>
          <a:ea typeface="迷你简菱心" pitchFamily="1" charset="-122"/>
        </a:defRPr>
      </a:lvl9pPr>
    </p:titleStyle>
    <p:bodyStyle>
      <a:lvl1pPr marL="341710" indent="-341710" algn="l" defTabSz="913210" rtl="0" eaLnBrk="0" fontAlgn="base" hangingPunct="0">
        <a:spcBef>
          <a:spcPct val="20000"/>
        </a:spcBef>
        <a:spcAft>
          <a:spcPct val="0"/>
        </a:spcAft>
        <a:buFont typeface="Arial" pitchFamily="34" charset="0"/>
        <a:buChar char="•"/>
        <a:defRPr sz="3200">
          <a:solidFill>
            <a:schemeClr val="tx1"/>
          </a:solidFill>
          <a:latin typeface="+mn-lt"/>
          <a:ea typeface="+mn-ea"/>
          <a:cs typeface="+mn-cs"/>
        </a:defRPr>
      </a:lvl1pPr>
      <a:lvl2pPr marL="741760" indent="-284560" algn="l" defTabSz="913210" rtl="0" eaLnBrk="0" fontAlgn="base" hangingPunct="0">
        <a:spcBef>
          <a:spcPct val="20000"/>
        </a:spcBef>
        <a:spcAft>
          <a:spcPct val="0"/>
        </a:spcAft>
        <a:buFont typeface="Arial" pitchFamily="34" charset="0"/>
        <a:buChar char="–"/>
        <a:defRPr sz="2800">
          <a:solidFill>
            <a:schemeClr val="tx1"/>
          </a:solidFill>
          <a:latin typeface="+mn-lt"/>
          <a:ea typeface="+mn-ea"/>
        </a:defRPr>
      </a:lvl2pPr>
      <a:lvl3pPr marL="1141810" indent="-227410" algn="l" defTabSz="913210" rtl="0" eaLnBrk="0" fontAlgn="base" hangingPunct="0">
        <a:spcBef>
          <a:spcPct val="20000"/>
        </a:spcBef>
        <a:spcAft>
          <a:spcPct val="0"/>
        </a:spcAft>
        <a:buFont typeface="Arial" pitchFamily="34" charset="0"/>
        <a:buChar char="•"/>
        <a:defRPr sz="2400">
          <a:solidFill>
            <a:schemeClr val="tx1"/>
          </a:solidFill>
          <a:latin typeface="+mn-lt"/>
          <a:ea typeface="+mn-ea"/>
        </a:defRPr>
      </a:lvl3pPr>
      <a:lvl4pPr marL="1599010" indent="-227410" algn="l" defTabSz="913210" rtl="0" eaLnBrk="0" fontAlgn="base" hangingPunct="0">
        <a:spcBef>
          <a:spcPct val="20000"/>
        </a:spcBef>
        <a:spcAft>
          <a:spcPct val="0"/>
        </a:spcAft>
        <a:buFont typeface="Arial" pitchFamily="34" charset="0"/>
        <a:buChar char="–"/>
        <a:defRPr sz="2000">
          <a:solidFill>
            <a:schemeClr val="tx1"/>
          </a:solidFill>
          <a:latin typeface="+mn-lt"/>
          <a:ea typeface="+mn-ea"/>
        </a:defRPr>
      </a:lvl4pPr>
      <a:lvl5pPr marL="2056210" indent="-227410" algn="l" defTabSz="913210" rtl="0" eaLnBrk="0" fontAlgn="base" hangingPunct="0">
        <a:spcBef>
          <a:spcPct val="20000"/>
        </a:spcBef>
        <a:spcAft>
          <a:spcPct val="0"/>
        </a:spcAft>
        <a:buFont typeface="Arial" pitchFamily="34" charset="0"/>
        <a:buChar char="»"/>
        <a:defRPr sz="2000">
          <a:solidFill>
            <a:schemeClr val="tx1"/>
          </a:solidFill>
          <a:latin typeface="+mn-lt"/>
          <a:ea typeface="+mn-ea"/>
        </a:defRPr>
      </a:lvl5pPr>
      <a:lvl6pPr marL="2399110" indent="-227410" algn="l" defTabSz="913210" rtl="0" fontAlgn="base">
        <a:spcBef>
          <a:spcPct val="20000"/>
        </a:spcBef>
        <a:spcAft>
          <a:spcPct val="0"/>
        </a:spcAft>
        <a:buFont typeface="Arial" pitchFamily="34" charset="0"/>
        <a:buChar char="»"/>
        <a:defRPr sz="2000">
          <a:solidFill>
            <a:schemeClr val="tx1"/>
          </a:solidFill>
          <a:latin typeface="+mn-lt"/>
          <a:ea typeface="+mn-ea"/>
        </a:defRPr>
      </a:lvl6pPr>
      <a:lvl7pPr marL="2742010" indent="-227410" algn="l" defTabSz="913210" rtl="0" fontAlgn="base">
        <a:spcBef>
          <a:spcPct val="20000"/>
        </a:spcBef>
        <a:spcAft>
          <a:spcPct val="0"/>
        </a:spcAft>
        <a:buFont typeface="Arial" pitchFamily="34" charset="0"/>
        <a:buChar char="»"/>
        <a:defRPr sz="2000">
          <a:solidFill>
            <a:schemeClr val="tx1"/>
          </a:solidFill>
          <a:latin typeface="+mn-lt"/>
          <a:ea typeface="+mn-ea"/>
        </a:defRPr>
      </a:lvl7pPr>
      <a:lvl8pPr marL="3084910" indent="-227410" algn="l" defTabSz="913210" rtl="0" fontAlgn="base">
        <a:spcBef>
          <a:spcPct val="20000"/>
        </a:spcBef>
        <a:spcAft>
          <a:spcPct val="0"/>
        </a:spcAft>
        <a:buFont typeface="Arial" pitchFamily="34" charset="0"/>
        <a:buChar char="»"/>
        <a:defRPr sz="2000">
          <a:solidFill>
            <a:schemeClr val="tx1"/>
          </a:solidFill>
          <a:latin typeface="+mn-lt"/>
          <a:ea typeface="+mn-ea"/>
        </a:defRPr>
      </a:lvl8pPr>
      <a:lvl9pPr marL="3427810" indent="-227410" algn="l" defTabSz="913210" rtl="0" fontAlgn="base">
        <a:spcBef>
          <a:spcPct val="20000"/>
        </a:spcBef>
        <a:spcAft>
          <a:spcPct val="0"/>
        </a:spcAft>
        <a:buFont typeface="Arial" pitchFamily="34" charset="0"/>
        <a:buChar char="»"/>
        <a:defRPr sz="2000">
          <a:solidFill>
            <a:schemeClr val="tx1"/>
          </a:solidFill>
          <a:latin typeface="+mn-lt"/>
          <a:ea typeface="+mn-ea"/>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1266" name="标题占位符 1"/>
          <p:cNvSpPr>
            <a:spLocks noGrp="1" noChangeArrowheads="1"/>
          </p:cNvSpPr>
          <p:nvPr>
            <p:ph type="title"/>
          </p:nvPr>
        </p:nvSpPr>
        <p:spPr bwMode="auto">
          <a:xfrm>
            <a:off x="457200" y="205979"/>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p>
            <a:pPr lvl="0"/>
            <a:r>
              <a:rPr lang="zh-CN" smtClean="0"/>
              <a:t>单击此处编辑母版标题样式</a:t>
            </a:r>
          </a:p>
        </p:txBody>
      </p:sp>
      <p:sp>
        <p:nvSpPr>
          <p:cNvPr id="11267" name="文本占位符 2"/>
          <p:cNvSpPr>
            <a:spLocks noGrp="1" noChangeArrowheads="1"/>
          </p:cNvSpPr>
          <p:nvPr>
            <p:ph type="body" idx="1"/>
          </p:nvPr>
        </p:nvSpPr>
        <p:spPr bwMode="auto">
          <a:xfrm>
            <a:off x="457200" y="1200151"/>
            <a:ext cx="8229600" cy="339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lvl="0"/>
            <a:r>
              <a:rPr lang="zh-CN" smtClean="0"/>
              <a:t>单击此处编辑母版文本样式</a:t>
            </a:r>
          </a:p>
          <a:p>
            <a:pPr lvl="1"/>
            <a:r>
              <a:rPr lang="zh-CN" smtClean="0"/>
              <a:t>第二级</a:t>
            </a:r>
          </a:p>
          <a:p>
            <a:pPr lvl="2"/>
            <a:r>
              <a:rPr lang="zh-CN" smtClean="0"/>
              <a:t>第三级</a:t>
            </a:r>
          </a:p>
          <a:p>
            <a:pPr lvl="3"/>
            <a:r>
              <a:rPr lang="zh-CN" smtClean="0"/>
              <a:t>第四级</a:t>
            </a:r>
          </a:p>
          <a:p>
            <a:pPr lvl="4"/>
            <a:r>
              <a:rPr lang="zh-CN" smtClean="0"/>
              <a:t>第五级</a:t>
            </a:r>
          </a:p>
        </p:txBody>
      </p:sp>
      <p:sp>
        <p:nvSpPr>
          <p:cNvPr id="12292" name="日期占位符 3"/>
          <p:cNvSpPr>
            <a:spLocks noGrp="1" noChangeArrowheads="1"/>
          </p:cNvSpPr>
          <p:nvPr>
            <p:ph type="dt" sz="half" idx="2"/>
          </p:nvPr>
        </p:nvSpPr>
        <p:spPr bwMode="auto">
          <a:xfrm>
            <a:off x="457200" y="4767263"/>
            <a:ext cx="2133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eaLnBrk="1" hangingPunct="1">
              <a:defRPr sz="1200">
                <a:solidFill>
                  <a:srgbClr val="898989"/>
                </a:solidFill>
                <a:ea typeface="+mn-ea"/>
              </a:defRPr>
            </a:lvl1pPr>
          </a:lstStyle>
          <a:p>
            <a:pPr>
              <a:defRPr/>
            </a:pPr>
            <a:fld id="{01C66336-B430-472D-A259-7FC2B7E68CAC}" type="datetimeFigureOut">
              <a:rPr lang="zh-CN" altLang="en-US"/>
              <a:pPr>
                <a:defRPr/>
              </a:pPr>
              <a:t>2018/6/25</a:t>
            </a:fld>
            <a:endParaRPr lang="zh-CN" altLang="en-US"/>
          </a:p>
        </p:txBody>
      </p:sp>
      <p:sp>
        <p:nvSpPr>
          <p:cNvPr id="12293" name="页脚占位符 4"/>
          <p:cNvSpPr>
            <a:spLocks noGrp="1" noChangeArrowheads="1"/>
          </p:cNvSpPr>
          <p:nvPr>
            <p:ph type="ftr" sz="quarter" idx="3"/>
          </p:nvPr>
        </p:nvSpPr>
        <p:spPr bwMode="auto">
          <a:xfrm>
            <a:off x="3124200" y="4767263"/>
            <a:ext cx="2895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eaLnBrk="1" hangingPunct="1">
              <a:defRPr sz="1200">
                <a:solidFill>
                  <a:srgbClr val="898989"/>
                </a:solidFill>
                <a:ea typeface="+mn-ea"/>
              </a:defRPr>
            </a:lvl1pPr>
          </a:lstStyle>
          <a:p>
            <a:pPr>
              <a:defRPr/>
            </a:pPr>
            <a:endParaRPr lang="zh-CN" altLang="en-US"/>
          </a:p>
        </p:txBody>
      </p:sp>
      <p:sp>
        <p:nvSpPr>
          <p:cNvPr id="12294" name="灯片编号占位符 5"/>
          <p:cNvSpPr>
            <a:spLocks noGrp="1" noChangeArrowheads="1"/>
          </p:cNvSpPr>
          <p:nvPr>
            <p:ph type="sldNum" sz="quarter" idx="4"/>
          </p:nvPr>
        </p:nvSpPr>
        <p:spPr bwMode="auto">
          <a:xfrm>
            <a:off x="6553200" y="4767263"/>
            <a:ext cx="2133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r" eaLnBrk="1" hangingPunct="1">
              <a:defRPr sz="1200">
                <a:solidFill>
                  <a:srgbClr val="898989"/>
                </a:solidFill>
                <a:ea typeface="+mn-ea"/>
              </a:defRPr>
            </a:lvl1pPr>
          </a:lstStyle>
          <a:p>
            <a:pPr>
              <a:defRPr/>
            </a:pPr>
            <a:fld id="{956EEBB2-7BDE-4B27-B2EB-C1DDE0105578}"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xStyles>
    <p:titleStyle>
      <a:lvl1pPr algn="ctr" defTabSz="913210" rtl="0" eaLnBrk="0" fontAlgn="base" hangingPunct="0">
        <a:spcBef>
          <a:spcPct val="0"/>
        </a:spcBef>
        <a:spcAft>
          <a:spcPct val="0"/>
        </a:spcAft>
        <a:defRPr sz="4400">
          <a:solidFill>
            <a:schemeClr val="tx1"/>
          </a:solidFill>
          <a:latin typeface="+mj-lt"/>
          <a:ea typeface="+mj-ea"/>
          <a:cs typeface="+mj-cs"/>
        </a:defRPr>
      </a:lvl1pPr>
      <a:lvl2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2pPr>
      <a:lvl3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3pPr>
      <a:lvl4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4pPr>
      <a:lvl5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5pPr>
      <a:lvl6pPr marL="342900" algn="ctr" defTabSz="913210" rtl="0" fontAlgn="base">
        <a:spcBef>
          <a:spcPct val="0"/>
        </a:spcBef>
        <a:spcAft>
          <a:spcPct val="0"/>
        </a:spcAft>
        <a:defRPr sz="4400">
          <a:solidFill>
            <a:schemeClr val="tx1"/>
          </a:solidFill>
          <a:latin typeface="Calibri" pitchFamily="34" charset="0"/>
          <a:ea typeface="迷你简菱心" pitchFamily="1" charset="-122"/>
        </a:defRPr>
      </a:lvl6pPr>
      <a:lvl7pPr marL="685800" algn="ctr" defTabSz="913210" rtl="0" fontAlgn="base">
        <a:spcBef>
          <a:spcPct val="0"/>
        </a:spcBef>
        <a:spcAft>
          <a:spcPct val="0"/>
        </a:spcAft>
        <a:defRPr sz="4400">
          <a:solidFill>
            <a:schemeClr val="tx1"/>
          </a:solidFill>
          <a:latin typeface="Calibri" pitchFamily="34" charset="0"/>
          <a:ea typeface="迷你简菱心" pitchFamily="1" charset="-122"/>
        </a:defRPr>
      </a:lvl7pPr>
      <a:lvl8pPr marL="1028700" algn="ctr" defTabSz="913210" rtl="0" fontAlgn="base">
        <a:spcBef>
          <a:spcPct val="0"/>
        </a:spcBef>
        <a:spcAft>
          <a:spcPct val="0"/>
        </a:spcAft>
        <a:defRPr sz="4400">
          <a:solidFill>
            <a:schemeClr val="tx1"/>
          </a:solidFill>
          <a:latin typeface="Calibri" pitchFamily="34" charset="0"/>
          <a:ea typeface="迷你简菱心" pitchFamily="1" charset="-122"/>
        </a:defRPr>
      </a:lvl8pPr>
      <a:lvl9pPr marL="1371600" algn="ctr" defTabSz="913210" rtl="0" fontAlgn="base">
        <a:spcBef>
          <a:spcPct val="0"/>
        </a:spcBef>
        <a:spcAft>
          <a:spcPct val="0"/>
        </a:spcAft>
        <a:defRPr sz="4400">
          <a:solidFill>
            <a:schemeClr val="tx1"/>
          </a:solidFill>
          <a:latin typeface="Calibri" pitchFamily="34" charset="0"/>
          <a:ea typeface="迷你简菱心" pitchFamily="1" charset="-122"/>
        </a:defRPr>
      </a:lvl9pPr>
    </p:titleStyle>
    <p:bodyStyle>
      <a:lvl1pPr marL="341710" indent="-341710" algn="l" defTabSz="913210" rtl="0" eaLnBrk="0" fontAlgn="base" hangingPunct="0">
        <a:spcBef>
          <a:spcPct val="20000"/>
        </a:spcBef>
        <a:spcAft>
          <a:spcPct val="0"/>
        </a:spcAft>
        <a:buFont typeface="Arial" pitchFamily="34" charset="0"/>
        <a:buChar char="•"/>
        <a:defRPr sz="3200">
          <a:solidFill>
            <a:schemeClr val="tx1"/>
          </a:solidFill>
          <a:latin typeface="+mn-lt"/>
          <a:ea typeface="+mn-ea"/>
          <a:cs typeface="+mn-cs"/>
        </a:defRPr>
      </a:lvl1pPr>
      <a:lvl2pPr marL="741760" indent="-284560" algn="l" defTabSz="913210" rtl="0" eaLnBrk="0" fontAlgn="base" hangingPunct="0">
        <a:spcBef>
          <a:spcPct val="20000"/>
        </a:spcBef>
        <a:spcAft>
          <a:spcPct val="0"/>
        </a:spcAft>
        <a:buFont typeface="Arial" pitchFamily="34" charset="0"/>
        <a:buChar char="–"/>
        <a:defRPr sz="2800">
          <a:solidFill>
            <a:schemeClr val="tx1"/>
          </a:solidFill>
          <a:latin typeface="+mn-lt"/>
          <a:ea typeface="+mn-ea"/>
        </a:defRPr>
      </a:lvl2pPr>
      <a:lvl3pPr marL="1141810" indent="-227410" algn="l" defTabSz="913210" rtl="0" eaLnBrk="0" fontAlgn="base" hangingPunct="0">
        <a:spcBef>
          <a:spcPct val="20000"/>
        </a:spcBef>
        <a:spcAft>
          <a:spcPct val="0"/>
        </a:spcAft>
        <a:buFont typeface="Arial" pitchFamily="34" charset="0"/>
        <a:buChar char="•"/>
        <a:defRPr sz="2400">
          <a:solidFill>
            <a:schemeClr val="tx1"/>
          </a:solidFill>
          <a:latin typeface="+mn-lt"/>
          <a:ea typeface="+mn-ea"/>
        </a:defRPr>
      </a:lvl3pPr>
      <a:lvl4pPr marL="1599010" indent="-227410" algn="l" defTabSz="913210" rtl="0" eaLnBrk="0" fontAlgn="base" hangingPunct="0">
        <a:spcBef>
          <a:spcPct val="20000"/>
        </a:spcBef>
        <a:spcAft>
          <a:spcPct val="0"/>
        </a:spcAft>
        <a:buFont typeface="Arial" pitchFamily="34" charset="0"/>
        <a:buChar char="–"/>
        <a:defRPr sz="2000">
          <a:solidFill>
            <a:schemeClr val="tx1"/>
          </a:solidFill>
          <a:latin typeface="+mn-lt"/>
          <a:ea typeface="+mn-ea"/>
        </a:defRPr>
      </a:lvl4pPr>
      <a:lvl5pPr marL="2056210" indent="-227410" algn="l" defTabSz="913210" rtl="0" eaLnBrk="0" fontAlgn="base" hangingPunct="0">
        <a:spcBef>
          <a:spcPct val="20000"/>
        </a:spcBef>
        <a:spcAft>
          <a:spcPct val="0"/>
        </a:spcAft>
        <a:buFont typeface="Arial" pitchFamily="34" charset="0"/>
        <a:buChar char="»"/>
        <a:defRPr sz="2000">
          <a:solidFill>
            <a:schemeClr val="tx1"/>
          </a:solidFill>
          <a:latin typeface="+mn-lt"/>
          <a:ea typeface="+mn-ea"/>
        </a:defRPr>
      </a:lvl5pPr>
      <a:lvl6pPr marL="2399110" indent="-227410" algn="l" defTabSz="913210" rtl="0" fontAlgn="base">
        <a:spcBef>
          <a:spcPct val="20000"/>
        </a:spcBef>
        <a:spcAft>
          <a:spcPct val="0"/>
        </a:spcAft>
        <a:buFont typeface="Arial" pitchFamily="34" charset="0"/>
        <a:buChar char="»"/>
        <a:defRPr sz="2000">
          <a:solidFill>
            <a:schemeClr val="tx1"/>
          </a:solidFill>
          <a:latin typeface="+mn-lt"/>
          <a:ea typeface="+mn-ea"/>
        </a:defRPr>
      </a:lvl6pPr>
      <a:lvl7pPr marL="2742010" indent="-227410" algn="l" defTabSz="913210" rtl="0" fontAlgn="base">
        <a:spcBef>
          <a:spcPct val="20000"/>
        </a:spcBef>
        <a:spcAft>
          <a:spcPct val="0"/>
        </a:spcAft>
        <a:buFont typeface="Arial" pitchFamily="34" charset="0"/>
        <a:buChar char="»"/>
        <a:defRPr sz="2000">
          <a:solidFill>
            <a:schemeClr val="tx1"/>
          </a:solidFill>
          <a:latin typeface="+mn-lt"/>
          <a:ea typeface="+mn-ea"/>
        </a:defRPr>
      </a:lvl7pPr>
      <a:lvl8pPr marL="3084910" indent="-227410" algn="l" defTabSz="913210" rtl="0" fontAlgn="base">
        <a:spcBef>
          <a:spcPct val="20000"/>
        </a:spcBef>
        <a:spcAft>
          <a:spcPct val="0"/>
        </a:spcAft>
        <a:buFont typeface="Arial" pitchFamily="34" charset="0"/>
        <a:buChar char="»"/>
        <a:defRPr sz="2000">
          <a:solidFill>
            <a:schemeClr val="tx1"/>
          </a:solidFill>
          <a:latin typeface="+mn-lt"/>
          <a:ea typeface="+mn-ea"/>
        </a:defRPr>
      </a:lvl8pPr>
      <a:lvl9pPr marL="3427810" indent="-227410" algn="l" defTabSz="913210" rtl="0" fontAlgn="base">
        <a:spcBef>
          <a:spcPct val="20000"/>
        </a:spcBef>
        <a:spcAft>
          <a:spcPct val="0"/>
        </a:spcAft>
        <a:buFont typeface="Arial" pitchFamily="34" charset="0"/>
        <a:buChar char="»"/>
        <a:defRPr sz="2000">
          <a:solidFill>
            <a:schemeClr val="tx1"/>
          </a:solidFill>
          <a:latin typeface="+mn-lt"/>
          <a:ea typeface="+mn-ea"/>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2290" name="标题占位符 1"/>
          <p:cNvSpPr>
            <a:spLocks noGrp="1" noChangeArrowheads="1"/>
          </p:cNvSpPr>
          <p:nvPr>
            <p:ph type="title"/>
          </p:nvPr>
        </p:nvSpPr>
        <p:spPr bwMode="auto">
          <a:xfrm>
            <a:off x="457200" y="205979"/>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p>
            <a:pPr lvl="0"/>
            <a:r>
              <a:rPr lang="zh-CN" smtClean="0"/>
              <a:t>单击此处编辑母版标题样式</a:t>
            </a:r>
          </a:p>
        </p:txBody>
      </p:sp>
      <p:sp>
        <p:nvSpPr>
          <p:cNvPr id="12291" name="文本占位符 2"/>
          <p:cNvSpPr>
            <a:spLocks noGrp="1" noChangeArrowheads="1"/>
          </p:cNvSpPr>
          <p:nvPr>
            <p:ph type="body" idx="1"/>
          </p:nvPr>
        </p:nvSpPr>
        <p:spPr bwMode="auto">
          <a:xfrm>
            <a:off x="457200" y="1200151"/>
            <a:ext cx="8229600" cy="339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lvl="0"/>
            <a:r>
              <a:rPr lang="zh-CN" smtClean="0"/>
              <a:t>单击此处编辑母版文本样式</a:t>
            </a:r>
          </a:p>
          <a:p>
            <a:pPr lvl="1"/>
            <a:r>
              <a:rPr lang="zh-CN" smtClean="0"/>
              <a:t>第二级</a:t>
            </a:r>
          </a:p>
          <a:p>
            <a:pPr lvl="2"/>
            <a:r>
              <a:rPr lang="zh-CN" smtClean="0"/>
              <a:t>第三级</a:t>
            </a:r>
          </a:p>
          <a:p>
            <a:pPr lvl="3"/>
            <a:r>
              <a:rPr lang="zh-CN" smtClean="0"/>
              <a:t>第四级</a:t>
            </a:r>
          </a:p>
          <a:p>
            <a:pPr lvl="4"/>
            <a:r>
              <a:rPr lang="zh-CN" smtClean="0"/>
              <a:t>第五级</a:t>
            </a:r>
          </a:p>
        </p:txBody>
      </p:sp>
      <p:sp>
        <p:nvSpPr>
          <p:cNvPr id="13316" name="日期占位符 3"/>
          <p:cNvSpPr>
            <a:spLocks noGrp="1" noChangeArrowheads="1"/>
          </p:cNvSpPr>
          <p:nvPr>
            <p:ph type="dt" sz="half" idx="2"/>
          </p:nvPr>
        </p:nvSpPr>
        <p:spPr bwMode="auto">
          <a:xfrm>
            <a:off x="457200" y="4767263"/>
            <a:ext cx="2133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eaLnBrk="1" hangingPunct="1">
              <a:defRPr sz="1200">
                <a:solidFill>
                  <a:srgbClr val="898989"/>
                </a:solidFill>
                <a:ea typeface="+mn-ea"/>
              </a:defRPr>
            </a:lvl1pPr>
          </a:lstStyle>
          <a:p>
            <a:pPr>
              <a:defRPr/>
            </a:pPr>
            <a:fld id="{D3794A62-93BB-4A2D-B843-B493D8ED773E}" type="datetimeFigureOut">
              <a:rPr lang="zh-CN" altLang="en-US"/>
              <a:pPr>
                <a:defRPr/>
              </a:pPr>
              <a:t>2018/6/25</a:t>
            </a:fld>
            <a:endParaRPr lang="zh-CN" altLang="en-US"/>
          </a:p>
        </p:txBody>
      </p:sp>
      <p:sp>
        <p:nvSpPr>
          <p:cNvPr id="13317" name="页脚占位符 4"/>
          <p:cNvSpPr>
            <a:spLocks noGrp="1" noChangeArrowheads="1"/>
          </p:cNvSpPr>
          <p:nvPr>
            <p:ph type="ftr" sz="quarter" idx="3"/>
          </p:nvPr>
        </p:nvSpPr>
        <p:spPr bwMode="auto">
          <a:xfrm>
            <a:off x="3124200" y="4767263"/>
            <a:ext cx="2895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eaLnBrk="1" hangingPunct="1">
              <a:defRPr sz="1200">
                <a:solidFill>
                  <a:srgbClr val="898989"/>
                </a:solidFill>
                <a:ea typeface="+mn-ea"/>
              </a:defRPr>
            </a:lvl1pPr>
          </a:lstStyle>
          <a:p>
            <a:pPr>
              <a:defRPr/>
            </a:pPr>
            <a:endParaRPr lang="zh-CN" altLang="en-US"/>
          </a:p>
        </p:txBody>
      </p:sp>
      <p:sp>
        <p:nvSpPr>
          <p:cNvPr id="13318" name="灯片编号占位符 5"/>
          <p:cNvSpPr>
            <a:spLocks noGrp="1" noChangeArrowheads="1"/>
          </p:cNvSpPr>
          <p:nvPr>
            <p:ph type="sldNum" sz="quarter" idx="4"/>
          </p:nvPr>
        </p:nvSpPr>
        <p:spPr bwMode="auto">
          <a:xfrm>
            <a:off x="6553200" y="4767263"/>
            <a:ext cx="2133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r" eaLnBrk="1" hangingPunct="1">
              <a:defRPr sz="1200">
                <a:solidFill>
                  <a:srgbClr val="898989"/>
                </a:solidFill>
                <a:ea typeface="+mn-ea"/>
              </a:defRPr>
            </a:lvl1pPr>
          </a:lstStyle>
          <a:p>
            <a:pPr>
              <a:defRPr/>
            </a:pPr>
            <a:fld id="{71E8AB3A-6313-4E84-9F1C-800376DBD100}"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816" r:id="rId1"/>
    <p:sldLayoutId id="2147483817" r:id="rId2"/>
    <p:sldLayoutId id="2147483818" r:id="rId3"/>
    <p:sldLayoutId id="2147483819" r:id="rId4"/>
    <p:sldLayoutId id="2147483820" r:id="rId5"/>
    <p:sldLayoutId id="2147483821" r:id="rId6"/>
    <p:sldLayoutId id="2147483822" r:id="rId7"/>
    <p:sldLayoutId id="2147483823" r:id="rId8"/>
    <p:sldLayoutId id="2147483824" r:id="rId9"/>
    <p:sldLayoutId id="2147483825" r:id="rId10"/>
    <p:sldLayoutId id="2147483826" r:id="rId11"/>
  </p:sldLayoutIdLst>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xStyles>
    <p:titleStyle>
      <a:lvl1pPr algn="ctr" defTabSz="913210" rtl="0" eaLnBrk="0" fontAlgn="base" hangingPunct="0">
        <a:spcBef>
          <a:spcPct val="0"/>
        </a:spcBef>
        <a:spcAft>
          <a:spcPct val="0"/>
        </a:spcAft>
        <a:defRPr sz="4400">
          <a:solidFill>
            <a:schemeClr val="tx1"/>
          </a:solidFill>
          <a:latin typeface="+mj-lt"/>
          <a:ea typeface="+mj-ea"/>
          <a:cs typeface="+mj-cs"/>
        </a:defRPr>
      </a:lvl1pPr>
      <a:lvl2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2pPr>
      <a:lvl3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3pPr>
      <a:lvl4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4pPr>
      <a:lvl5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5pPr>
      <a:lvl6pPr marL="342900" algn="ctr" defTabSz="913210" rtl="0" fontAlgn="base">
        <a:spcBef>
          <a:spcPct val="0"/>
        </a:spcBef>
        <a:spcAft>
          <a:spcPct val="0"/>
        </a:spcAft>
        <a:defRPr sz="4400">
          <a:solidFill>
            <a:schemeClr val="tx1"/>
          </a:solidFill>
          <a:latin typeface="Calibri" pitchFamily="34" charset="0"/>
          <a:ea typeface="迷你简菱心" pitchFamily="1" charset="-122"/>
        </a:defRPr>
      </a:lvl6pPr>
      <a:lvl7pPr marL="685800" algn="ctr" defTabSz="913210" rtl="0" fontAlgn="base">
        <a:spcBef>
          <a:spcPct val="0"/>
        </a:spcBef>
        <a:spcAft>
          <a:spcPct val="0"/>
        </a:spcAft>
        <a:defRPr sz="4400">
          <a:solidFill>
            <a:schemeClr val="tx1"/>
          </a:solidFill>
          <a:latin typeface="Calibri" pitchFamily="34" charset="0"/>
          <a:ea typeface="迷你简菱心" pitchFamily="1" charset="-122"/>
        </a:defRPr>
      </a:lvl7pPr>
      <a:lvl8pPr marL="1028700" algn="ctr" defTabSz="913210" rtl="0" fontAlgn="base">
        <a:spcBef>
          <a:spcPct val="0"/>
        </a:spcBef>
        <a:spcAft>
          <a:spcPct val="0"/>
        </a:spcAft>
        <a:defRPr sz="4400">
          <a:solidFill>
            <a:schemeClr val="tx1"/>
          </a:solidFill>
          <a:latin typeface="Calibri" pitchFamily="34" charset="0"/>
          <a:ea typeface="迷你简菱心" pitchFamily="1" charset="-122"/>
        </a:defRPr>
      </a:lvl8pPr>
      <a:lvl9pPr marL="1371600" algn="ctr" defTabSz="913210" rtl="0" fontAlgn="base">
        <a:spcBef>
          <a:spcPct val="0"/>
        </a:spcBef>
        <a:spcAft>
          <a:spcPct val="0"/>
        </a:spcAft>
        <a:defRPr sz="4400">
          <a:solidFill>
            <a:schemeClr val="tx1"/>
          </a:solidFill>
          <a:latin typeface="Calibri" pitchFamily="34" charset="0"/>
          <a:ea typeface="迷你简菱心" pitchFamily="1" charset="-122"/>
        </a:defRPr>
      </a:lvl9pPr>
    </p:titleStyle>
    <p:bodyStyle>
      <a:lvl1pPr marL="341710" indent="-341710" algn="l" defTabSz="913210" rtl="0" eaLnBrk="0" fontAlgn="base" hangingPunct="0">
        <a:spcBef>
          <a:spcPct val="20000"/>
        </a:spcBef>
        <a:spcAft>
          <a:spcPct val="0"/>
        </a:spcAft>
        <a:buFont typeface="Arial" pitchFamily="34" charset="0"/>
        <a:buChar char="•"/>
        <a:defRPr sz="3200">
          <a:solidFill>
            <a:schemeClr val="tx1"/>
          </a:solidFill>
          <a:latin typeface="+mn-lt"/>
          <a:ea typeface="+mn-ea"/>
          <a:cs typeface="+mn-cs"/>
        </a:defRPr>
      </a:lvl1pPr>
      <a:lvl2pPr marL="741760" indent="-284560" algn="l" defTabSz="913210" rtl="0" eaLnBrk="0" fontAlgn="base" hangingPunct="0">
        <a:spcBef>
          <a:spcPct val="20000"/>
        </a:spcBef>
        <a:spcAft>
          <a:spcPct val="0"/>
        </a:spcAft>
        <a:buFont typeface="Arial" pitchFamily="34" charset="0"/>
        <a:buChar char="–"/>
        <a:defRPr sz="2800">
          <a:solidFill>
            <a:schemeClr val="tx1"/>
          </a:solidFill>
          <a:latin typeface="+mn-lt"/>
          <a:ea typeface="+mn-ea"/>
        </a:defRPr>
      </a:lvl2pPr>
      <a:lvl3pPr marL="1141810" indent="-227410" algn="l" defTabSz="913210" rtl="0" eaLnBrk="0" fontAlgn="base" hangingPunct="0">
        <a:spcBef>
          <a:spcPct val="20000"/>
        </a:spcBef>
        <a:spcAft>
          <a:spcPct val="0"/>
        </a:spcAft>
        <a:buFont typeface="Arial" pitchFamily="34" charset="0"/>
        <a:buChar char="•"/>
        <a:defRPr sz="2400">
          <a:solidFill>
            <a:schemeClr val="tx1"/>
          </a:solidFill>
          <a:latin typeface="+mn-lt"/>
          <a:ea typeface="+mn-ea"/>
        </a:defRPr>
      </a:lvl3pPr>
      <a:lvl4pPr marL="1599010" indent="-227410" algn="l" defTabSz="913210" rtl="0" eaLnBrk="0" fontAlgn="base" hangingPunct="0">
        <a:spcBef>
          <a:spcPct val="20000"/>
        </a:spcBef>
        <a:spcAft>
          <a:spcPct val="0"/>
        </a:spcAft>
        <a:buFont typeface="Arial" pitchFamily="34" charset="0"/>
        <a:buChar char="–"/>
        <a:defRPr sz="2000">
          <a:solidFill>
            <a:schemeClr val="tx1"/>
          </a:solidFill>
          <a:latin typeface="+mn-lt"/>
          <a:ea typeface="+mn-ea"/>
        </a:defRPr>
      </a:lvl4pPr>
      <a:lvl5pPr marL="2056210" indent="-227410" algn="l" defTabSz="913210" rtl="0" eaLnBrk="0" fontAlgn="base" hangingPunct="0">
        <a:spcBef>
          <a:spcPct val="20000"/>
        </a:spcBef>
        <a:spcAft>
          <a:spcPct val="0"/>
        </a:spcAft>
        <a:buFont typeface="Arial" pitchFamily="34" charset="0"/>
        <a:buChar char="»"/>
        <a:defRPr sz="2000">
          <a:solidFill>
            <a:schemeClr val="tx1"/>
          </a:solidFill>
          <a:latin typeface="+mn-lt"/>
          <a:ea typeface="+mn-ea"/>
        </a:defRPr>
      </a:lvl5pPr>
      <a:lvl6pPr marL="2399110" indent="-227410" algn="l" defTabSz="913210" rtl="0" fontAlgn="base">
        <a:spcBef>
          <a:spcPct val="20000"/>
        </a:spcBef>
        <a:spcAft>
          <a:spcPct val="0"/>
        </a:spcAft>
        <a:buFont typeface="Arial" pitchFamily="34" charset="0"/>
        <a:buChar char="»"/>
        <a:defRPr sz="2000">
          <a:solidFill>
            <a:schemeClr val="tx1"/>
          </a:solidFill>
          <a:latin typeface="+mn-lt"/>
          <a:ea typeface="+mn-ea"/>
        </a:defRPr>
      </a:lvl6pPr>
      <a:lvl7pPr marL="2742010" indent="-227410" algn="l" defTabSz="913210" rtl="0" fontAlgn="base">
        <a:spcBef>
          <a:spcPct val="20000"/>
        </a:spcBef>
        <a:spcAft>
          <a:spcPct val="0"/>
        </a:spcAft>
        <a:buFont typeface="Arial" pitchFamily="34" charset="0"/>
        <a:buChar char="»"/>
        <a:defRPr sz="2000">
          <a:solidFill>
            <a:schemeClr val="tx1"/>
          </a:solidFill>
          <a:latin typeface="+mn-lt"/>
          <a:ea typeface="+mn-ea"/>
        </a:defRPr>
      </a:lvl7pPr>
      <a:lvl8pPr marL="3084910" indent="-227410" algn="l" defTabSz="913210" rtl="0" fontAlgn="base">
        <a:spcBef>
          <a:spcPct val="20000"/>
        </a:spcBef>
        <a:spcAft>
          <a:spcPct val="0"/>
        </a:spcAft>
        <a:buFont typeface="Arial" pitchFamily="34" charset="0"/>
        <a:buChar char="»"/>
        <a:defRPr sz="2000">
          <a:solidFill>
            <a:schemeClr val="tx1"/>
          </a:solidFill>
          <a:latin typeface="+mn-lt"/>
          <a:ea typeface="+mn-ea"/>
        </a:defRPr>
      </a:lvl8pPr>
      <a:lvl9pPr marL="3427810" indent="-227410" algn="l" defTabSz="913210" rtl="0" fontAlgn="base">
        <a:spcBef>
          <a:spcPct val="20000"/>
        </a:spcBef>
        <a:spcAft>
          <a:spcPct val="0"/>
        </a:spcAft>
        <a:buFont typeface="Arial" pitchFamily="34" charset="0"/>
        <a:buChar char="»"/>
        <a:defRPr sz="2000">
          <a:solidFill>
            <a:schemeClr val="tx1"/>
          </a:solidFill>
          <a:latin typeface="+mn-lt"/>
          <a:ea typeface="+mn-ea"/>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1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2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09" y="0"/>
            <a:ext cx="9144000" cy="5143500"/>
          </a:xfrm>
          <a:prstGeom prst="rect">
            <a:avLst/>
          </a:prstGeom>
        </p:spPr>
      </p:pic>
      <p:sp>
        <p:nvSpPr>
          <p:cNvPr id="4" name="矩形 3"/>
          <p:cNvSpPr/>
          <p:nvPr/>
        </p:nvSpPr>
        <p:spPr bwMode="auto">
          <a:xfrm>
            <a:off x="-4018" y="1514417"/>
            <a:ext cx="5517714" cy="1433015"/>
          </a:xfrm>
          <a:prstGeom prst="rect">
            <a:avLst/>
          </a:prstGeom>
          <a:solidFill>
            <a:srgbClr val="008000">
              <a:alpha val="70000"/>
            </a:srgb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Calibri" pitchFamily="34" charset="0"/>
              <a:ea typeface="宋体" pitchFamily="2" charset="-122"/>
            </a:endParaRPr>
          </a:p>
        </p:txBody>
      </p:sp>
      <p:sp>
        <p:nvSpPr>
          <p:cNvPr id="13315" name="文本框 4"/>
          <p:cNvSpPr txBox="1">
            <a:spLocks noChangeArrowheads="1"/>
          </p:cNvSpPr>
          <p:nvPr/>
        </p:nvSpPr>
        <p:spPr bwMode="auto">
          <a:xfrm>
            <a:off x="201358" y="1677509"/>
            <a:ext cx="2040232"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endParaRPr lang="zh-CN" altLang="en-US" sz="2400" dirty="0">
              <a:solidFill>
                <a:schemeClr val="bg1"/>
              </a:solidFill>
              <a:latin typeface="微软雅黑" pitchFamily="34" charset="-122"/>
              <a:ea typeface="微软雅黑" pitchFamily="34" charset="-122"/>
            </a:endParaRPr>
          </a:p>
        </p:txBody>
      </p:sp>
      <p:sp>
        <p:nvSpPr>
          <p:cNvPr id="8" name="文本框 4"/>
          <p:cNvSpPr txBox="1">
            <a:spLocks noChangeArrowheads="1"/>
          </p:cNvSpPr>
          <p:nvPr/>
        </p:nvSpPr>
        <p:spPr bwMode="auto">
          <a:xfrm>
            <a:off x="201358" y="2184331"/>
            <a:ext cx="4752779"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3600" b="1" dirty="0">
                <a:solidFill>
                  <a:schemeClr val="bg1"/>
                </a:solidFill>
                <a:latin typeface="微软雅黑" pitchFamily="34" charset="-122"/>
                <a:ea typeface="微软雅黑" pitchFamily="34" charset="-122"/>
              </a:rPr>
              <a:t>足球发展计划</a:t>
            </a:r>
            <a:r>
              <a:rPr lang="en-US" altLang="zh-CN" sz="3600" b="1" dirty="0">
                <a:solidFill>
                  <a:schemeClr val="bg1"/>
                </a:solidFill>
                <a:latin typeface="微软雅黑" pitchFamily="34" charset="-122"/>
                <a:ea typeface="微软雅黑" pitchFamily="34" charset="-122"/>
              </a:rPr>
              <a:t>PPT</a:t>
            </a:r>
            <a:r>
              <a:rPr lang="zh-CN" altLang="en-US" sz="3600" b="1" dirty="0">
                <a:solidFill>
                  <a:schemeClr val="bg1"/>
                </a:solidFill>
                <a:latin typeface="微软雅黑" pitchFamily="34" charset="-122"/>
                <a:ea typeface="微软雅黑" pitchFamily="34" charset="-122"/>
              </a:rPr>
              <a:t>模板</a:t>
            </a:r>
          </a:p>
        </p:txBody>
      </p:sp>
      <p:sp>
        <p:nvSpPr>
          <p:cNvPr id="5" name="矩形 4"/>
          <p:cNvSpPr/>
          <p:nvPr/>
        </p:nvSpPr>
        <p:spPr bwMode="auto">
          <a:xfrm>
            <a:off x="5309094" y="1514417"/>
            <a:ext cx="204602" cy="186002"/>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Calibri" pitchFamily="34" charset="0"/>
              <a:ea typeface="宋体" pitchFamily="2" charset="-122"/>
            </a:endParaRPr>
          </a:p>
        </p:txBody>
      </p:sp>
      <p:pic>
        <p:nvPicPr>
          <p:cNvPr id="6" name="Era-The Mass  Era Ii  Era I-The Mass-128.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55176" y="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21" presetClass="entr" presetSubtype="1"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heel(1)">
                                      <p:cBhvr>
                                        <p:cTn id="11" dur="20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down)">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42" presetClass="entr" presetSubtype="0" fill="hold" grpId="0" nodeType="afterEffect" nodePh="1">
                                  <p:stCondLst>
                                    <p:cond delay="0"/>
                                  </p:stCondLst>
                                  <p:endCondLst>
                                    <p:cond evt="begin" delay="0">
                                      <p:tn val="25"/>
                                    </p:cond>
                                  </p:endCondLst>
                                  <p:childTnLst>
                                    <p:set>
                                      <p:cBhvr>
                                        <p:cTn id="26" dur="1" fill="hold">
                                          <p:stCondLst>
                                            <p:cond delay="0"/>
                                          </p:stCondLst>
                                        </p:cTn>
                                        <p:tgtEl>
                                          <p:spTgt spid="13315"/>
                                        </p:tgtEl>
                                        <p:attrNameLst>
                                          <p:attrName>style.visibility</p:attrName>
                                        </p:attrNameLst>
                                      </p:cBhvr>
                                      <p:to>
                                        <p:strVal val="visible"/>
                                      </p:to>
                                    </p:set>
                                    <p:animEffect transition="in" filter="fade">
                                      <p:cBhvr>
                                        <p:cTn id="27" dur="1000"/>
                                        <p:tgtEl>
                                          <p:spTgt spid="13315"/>
                                        </p:tgtEl>
                                      </p:cBhvr>
                                    </p:animEffect>
                                    <p:anim calcmode="lin" valueType="num">
                                      <p:cBhvr>
                                        <p:cTn id="28" dur="1000" fill="hold"/>
                                        <p:tgtEl>
                                          <p:spTgt spid="13315"/>
                                        </p:tgtEl>
                                        <p:attrNameLst>
                                          <p:attrName>ppt_x</p:attrName>
                                        </p:attrNameLst>
                                      </p:cBhvr>
                                      <p:tavLst>
                                        <p:tav tm="0">
                                          <p:val>
                                            <p:strVal val="#ppt_x"/>
                                          </p:val>
                                        </p:tav>
                                        <p:tav tm="100000">
                                          <p:val>
                                            <p:strVal val="#ppt_x"/>
                                          </p:val>
                                        </p:tav>
                                      </p:tavLst>
                                    </p:anim>
                                    <p:anim calcmode="lin" valueType="num">
                                      <p:cBhvr>
                                        <p:cTn id="29" dur="1000" fill="hold"/>
                                        <p:tgtEl>
                                          <p:spTgt spid="13315"/>
                                        </p:tgtEl>
                                        <p:attrNameLst>
                                          <p:attrName>ppt_y</p:attrName>
                                        </p:attrNameLst>
                                      </p:cBhvr>
                                      <p:tavLst>
                                        <p:tav tm="0">
                                          <p:val>
                                            <p:strVal val="#ppt_y+.1"/>
                                          </p:val>
                                        </p:tav>
                                        <p:tav tm="100000">
                                          <p:val>
                                            <p:strVal val="#ppt_y"/>
                                          </p:val>
                                        </p:tav>
                                      </p:tavLst>
                                    </p:anim>
                                  </p:childTnLst>
                                </p:cTn>
                              </p:par>
                            </p:childTnLst>
                          </p:cTn>
                        </p:par>
                        <p:par>
                          <p:cTn id="30" fill="hold">
                            <p:stCondLst>
                              <p:cond delay="2000"/>
                            </p:stCondLst>
                            <p:childTnLst>
                              <p:par>
                                <p:cTn id="31" presetID="31" presetClass="entr" presetSubtype="0"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p:cTn id="33" dur="1000" fill="hold"/>
                                        <p:tgtEl>
                                          <p:spTgt spid="8"/>
                                        </p:tgtEl>
                                        <p:attrNameLst>
                                          <p:attrName>ppt_w</p:attrName>
                                        </p:attrNameLst>
                                      </p:cBhvr>
                                      <p:tavLst>
                                        <p:tav tm="0">
                                          <p:val>
                                            <p:fltVal val="0"/>
                                          </p:val>
                                        </p:tav>
                                        <p:tav tm="100000">
                                          <p:val>
                                            <p:strVal val="#ppt_w"/>
                                          </p:val>
                                        </p:tav>
                                      </p:tavLst>
                                    </p:anim>
                                    <p:anim calcmode="lin" valueType="num">
                                      <p:cBhvr>
                                        <p:cTn id="34" dur="1000" fill="hold"/>
                                        <p:tgtEl>
                                          <p:spTgt spid="8"/>
                                        </p:tgtEl>
                                        <p:attrNameLst>
                                          <p:attrName>ppt_h</p:attrName>
                                        </p:attrNameLst>
                                      </p:cBhvr>
                                      <p:tavLst>
                                        <p:tav tm="0">
                                          <p:val>
                                            <p:fltVal val="0"/>
                                          </p:val>
                                        </p:tav>
                                        <p:tav tm="100000">
                                          <p:val>
                                            <p:strVal val="#ppt_h"/>
                                          </p:val>
                                        </p:tav>
                                      </p:tavLst>
                                    </p:anim>
                                    <p:anim calcmode="lin" valueType="num">
                                      <p:cBhvr>
                                        <p:cTn id="35" dur="1000" fill="hold"/>
                                        <p:tgtEl>
                                          <p:spTgt spid="8"/>
                                        </p:tgtEl>
                                        <p:attrNameLst>
                                          <p:attrName>style.rotation</p:attrName>
                                        </p:attrNameLst>
                                      </p:cBhvr>
                                      <p:tavLst>
                                        <p:tav tm="0">
                                          <p:val>
                                            <p:fltVal val="90"/>
                                          </p:val>
                                        </p:tav>
                                        <p:tav tm="100000">
                                          <p:val>
                                            <p:fltVal val="0"/>
                                          </p:val>
                                        </p:tav>
                                      </p:tavLst>
                                    </p:anim>
                                    <p:animEffect transition="in" filter="fade">
                                      <p:cBhvr>
                                        <p:cTn id="36"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7" repeatCount="indefinite" fill="remove" display="0">
                  <p:stCondLst>
                    <p:cond delay="indefinite"/>
                  </p:stCondLst>
                  <p:endCondLst>
                    <p:cond evt="onStopAudio" delay="0">
                      <p:tgtEl>
                        <p:sldTgt/>
                      </p:tgtEl>
                    </p:cond>
                  </p:endCondLst>
                </p:cTn>
                <p:tgtEl>
                  <p:spTgt spid="6"/>
                </p:tgtEl>
              </p:cMediaNode>
            </p:audio>
          </p:childTnLst>
        </p:cTn>
      </p:par>
    </p:tnLst>
    <p:bldLst>
      <p:bldP spid="4" grpId="0" animBg="1"/>
      <p:bldP spid="13315" grpId="0"/>
      <p:bldP spid="8" grpId="0"/>
      <p:bldP spid="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
          <p:cNvPicPr>
            <a:picLocks noChangeAspect="1" noChangeArrowheads="1"/>
          </p:cNvPicPr>
          <p:nvPr/>
        </p:nvPicPr>
        <p:blipFill rotWithShape="1">
          <a:blip r:embed="rId3">
            <a:extLst>
              <a:ext uri="{28A0092B-C50C-407E-A947-70E740481C1C}">
                <a14:useLocalDpi xmlns:a14="http://schemas.microsoft.com/office/drawing/2010/main" val="0"/>
              </a:ext>
            </a:extLst>
          </a:blip>
          <a:srcRect l="13331" r="35478" b="7409"/>
          <a:stretch/>
        </p:blipFill>
        <p:spPr bwMode="auto">
          <a:xfrm>
            <a:off x="0" y="0"/>
            <a:ext cx="4263462"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3"/>
          <p:cNvSpPr txBox="1">
            <a:spLocks noChangeArrowheads="1"/>
          </p:cNvSpPr>
          <p:nvPr/>
        </p:nvSpPr>
        <p:spPr bwMode="auto">
          <a:xfrm>
            <a:off x="4663323" y="459467"/>
            <a:ext cx="1533412" cy="660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nchor="ct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r>
              <a:rPr lang="zh-CN" altLang="en-US" sz="4000" b="1" dirty="0" smtClean="0">
                <a:solidFill>
                  <a:srgbClr val="008000"/>
                </a:solidFill>
                <a:latin typeface="微软雅黑" pitchFamily="34" charset="-122"/>
                <a:ea typeface="微软雅黑" pitchFamily="34" charset="-122"/>
              </a:rPr>
              <a:t>目录</a:t>
            </a:r>
            <a:endParaRPr lang="zh-CN" altLang="en-US" sz="4000" b="1" dirty="0">
              <a:solidFill>
                <a:srgbClr val="008000"/>
              </a:solidFill>
              <a:latin typeface="微软雅黑" pitchFamily="34" charset="-122"/>
              <a:ea typeface="微软雅黑" pitchFamily="34" charset="-122"/>
            </a:endParaRPr>
          </a:p>
        </p:txBody>
      </p:sp>
      <p:sp>
        <p:nvSpPr>
          <p:cNvPr id="13" name="Text Box 5"/>
          <p:cNvSpPr txBox="1">
            <a:spLocks noChangeArrowheads="1"/>
          </p:cNvSpPr>
          <p:nvPr/>
        </p:nvSpPr>
        <p:spPr bwMode="auto">
          <a:xfrm>
            <a:off x="4716975" y="1127415"/>
            <a:ext cx="1268711" cy="31545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r>
              <a:rPr lang="en-US" altLang="zh-CN" sz="1600" dirty="0">
                <a:solidFill>
                  <a:srgbClr val="008000"/>
                </a:solidFill>
                <a:latin typeface="微软雅黑" pitchFamily="34" charset="-122"/>
                <a:ea typeface="微软雅黑" pitchFamily="34" charset="-122"/>
              </a:rPr>
              <a:t>C</a:t>
            </a:r>
            <a:r>
              <a:rPr lang="zh-CN" altLang="en-US" sz="1600" dirty="0">
                <a:solidFill>
                  <a:srgbClr val="008000"/>
                </a:solidFill>
                <a:latin typeface="微软雅黑" pitchFamily="34" charset="-122"/>
                <a:ea typeface="微软雅黑" pitchFamily="34" charset="-122"/>
              </a:rPr>
              <a:t>ontents</a:t>
            </a:r>
          </a:p>
        </p:txBody>
      </p:sp>
      <p:cxnSp>
        <p:nvCxnSpPr>
          <p:cNvPr id="3" name="直接连接符 2"/>
          <p:cNvCxnSpPr/>
          <p:nvPr/>
        </p:nvCxnSpPr>
        <p:spPr bwMode="auto">
          <a:xfrm flipH="1">
            <a:off x="4779636" y="1555845"/>
            <a:ext cx="3970458"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5" name="TextBox 59"/>
          <p:cNvSpPr txBox="1">
            <a:spLocks noChangeArrowheads="1"/>
          </p:cNvSpPr>
          <p:nvPr/>
        </p:nvSpPr>
        <p:spPr bwMode="auto">
          <a:xfrm>
            <a:off x="5189646" y="1834093"/>
            <a:ext cx="3150437" cy="28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eaLnBrk="1" hangingPunct="1"/>
            <a:r>
              <a:rPr lang="zh-CN" altLang="en-US" sz="1400" dirty="0">
                <a:solidFill>
                  <a:srgbClr val="008000"/>
                </a:solidFill>
                <a:latin typeface="微软雅黑" pitchFamily="34" charset="-122"/>
                <a:ea typeface="微软雅黑" pitchFamily="34" charset="-122"/>
              </a:rPr>
              <a:t>青少年足球发展总结及计划</a:t>
            </a:r>
          </a:p>
        </p:txBody>
      </p:sp>
      <p:sp>
        <p:nvSpPr>
          <p:cNvPr id="34" name="TextBox 59"/>
          <p:cNvSpPr txBox="1">
            <a:spLocks noChangeArrowheads="1"/>
          </p:cNvSpPr>
          <p:nvPr/>
        </p:nvSpPr>
        <p:spPr bwMode="auto">
          <a:xfrm>
            <a:off x="8234972" y="1555845"/>
            <a:ext cx="515122" cy="900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en-US" altLang="zh-CN" sz="5400" dirty="0" smtClean="0">
                <a:solidFill>
                  <a:srgbClr val="008000"/>
                </a:solidFill>
                <a:latin typeface="Athene" pitchFamily="50" charset="0"/>
                <a:ea typeface="微软雅黑" pitchFamily="34" charset="-122"/>
              </a:rPr>
              <a:t>1</a:t>
            </a:r>
            <a:endParaRPr lang="zh-CN" altLang="en-US" sz="5400" dirty="0">
              <a:solidFill>
                <a:srgbClr val="008000"/>
              </a:solidFill>
              <a:latin typeface="Athene" pitchFamily="50" charset="0"/>
              <a:ea typeface="微软雅黑" pitchFamily="34" charset="-122"/>
            </a:endParaRPr>
          </a:p>
        </p:txBody>
      </p:sp>
      <p:sp>
        <p:nvSpPr>
          <p:cNvPr id="35" name="TextBox 59"/>
          <p:cNvSpPr txBox="1">
            <a:spLocks noChangeArrowheads="1"/>
          </p:cNvSpPr>
          <p:nvPr/>
        </p:nvSpPr>
        <p:spPr bwMode="auto">
          <a:xfrm>
            <a:off x="4716975" y="2162670"/>
            <a:ext cx="515122" cy="900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en-US" altLang="zh-CN" sz="5400" dirty="0" smtClean="0">
                <a:solidFill>
                  <a:srgbClr val="008000"/>
                </a:solidFill>
                <a:latin typeface="Athene" pitchFamily="50" charset="0"/>
                <a:ea typeface="微软雅黑" pitchFamily="34" charset="-122"/>
              </a:rPr>
              <a:t>2</a:t>
            </a:r>
            <a:endParaRPr lang="zh-CN" altLang="en-US" sz="5400" dirty="0">
              <a:solidFill>
                <a:srgbClr val="008000"/>
              </a:solidFill>
              <a:latin typeface="Athene" pitchFamily="50" charset="0"/>
              <a:ea typeface="微软雅黑" pitchFamily="34" charset="-122"/>
            </a:endParaRPr>
          </a:p>
        </p:txBody>
      </p:sp>
      <p:sp>
        <p:nvSpPr>
          <p:cNvPr id="36" name="TextBox 59"/>
          <p:cNvSpPr txBox="1">
            <a:spLocks noChangeArrowheads="1"/>
          </p:cNvSpPr>
          <p:nvPr/>
        </p:nvSpPr>
        <p:spPr bwMode="auto">
          <a:xfrm>
            <a:off x="5189646" y="2360537"/>
            <a:ext cx="3150437" cy="28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r>
              <a:rPr lang="zh-CN" altLang="en-US" sz="1400" dirty="0">
                <a:solidFill>
                  <a:srgbClr val="008000"/>
                </a:solidFill>
                <a:latin typeface="微软雅黑" pitchFamily="34" charset="-122"/>
                <a:ea typeface="微软雅黑" pitchFamily="34" charset="-122"/>
              </a:rPr>
              <a:t>青少年足球发展总结及计划</a:t>
            </a:r>
          </a:p>
        </p:txBody>
      </p:sp>
      <p:sp>
        <p:nvSpPr>
          <p:cNvPr id="37" name="TextBox 59"/>
          <p:cNvSpPr txBox="1">
            <a:spLocks noChangeArrowheads="1"/>
          </p:cNvSpPr>
          <p:nvPr/>
        </p:nvSpPr>
        <p:spPr bwMode="auto">
          <a:xfrm>
            <a:off x="5189646" y="2914324"/>
            <a:ext cx="3150437" cy="28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eaLnBrk="1" hangingPunct="1"/>
            <a:r>
              <a:rPr lang="zh-CN" altLang="en-US" sz="1400" dirty="0">
                <a:solidFill>
                  <a:srgbClr val="008000"/>
                </a:solidFill>
                <a:latin typeface="微软雅黑" pitchFamily="34" charset="-122"/>
                <a:ea typeface="微软雅黑" pitchFamily="34" charset="-122"/>
              </a:rPr>
              <a:t>青少年足球发展总结及计划</a:t>
            </a:r>
          </a:p>
        </p:txBody>
      </p:sp>
      <p:sp>
        <p:nvSpPr>
          <p:cNvPr id="38" name="TextBox 59"/>
          <p:cNvSpPr txBox="1">
            <a:spLocks noChangeArrowheads="1"/>
          </p:cNvSpPr>
          <p:nvPr/>
        </p:nvSpPr>
        <p:spPr bwMode="auto">
          <a:xfrm>
            <a:off x="8234972" y="2636076"/>
            <a:ext cx="515122" cy="900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en-US" altLang="zh-CN" sz="5400" dirty="0" smtClean="0">
                <a:solidFill>
                  <a:srgbClr val="008000"/>
                </a:solidFill>
                <a:latin typeface="Athene" pitchFamily="50" charset="0"/>
                <a:ea typeface="微软雅黑" pitchFamily="34" charset="-122"/>
              </a:rPr>
              <a:t>3</a:t>
            </a:r>
            <a:endParaRPr lang="zh-CN" altLang="en-US" sz="5400" dirty="0">
              <a:solidFill>
                <a:srgbClr val="008000"/>
              </a:solidFill>
              <a:latin typeface="Athene" pitchFamily="50" charset="0"/>
              <a:ea typeface="微软雅黑" pitchFamily="34" charset="-122"/>
            </a:endParaRPr>
          </a:p>
        </p:txBody>
      </p:sp>
      <p:sp>
        <p:nvSpPr>
          <p:cNvPr id="39" name="TextBox 59"/>
          <p:cNvSpPr txBox="1">
            <a:spLocks noChangeArrowheads="1"/>
          </p:cNvSpPr>
          <p:nvPr/>
        </p:nvSpPr>
        <p:spPr bwMode="auto">
          <a:xfrm>
            <a:off x="4716975" y="3242901"/>
            <a:ext cx="515122" cy="900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en-US" altLang="zh-CN" sz="5400" dirty="0" smtClean="0">
                <a:solidFill>
                  <a:srgbClr val="008000"/>
                </a:solidFill>
                <a:latin typeface="Athene" pitchFamily="50" charset="0"/>
                <a:ea typeface="微软雅黑" pitchFamily="34" charset="-122"/>
              </a:rPr>
              <a:t>4</a:t>
            </a:r>
            <a:endParaRPr lang="zh-CN" altLang="en-US" sz="5400" dirty="0">
              <a:solidFill>
                <a:srgbClr val="008000"/>
              </a:solidFill>
              <a:latin typeface="Athene" pitchFamily="50" charset="0"/>
              <a:ea typeface="微软雅黑" pitchFamily="34" charset="-122"/>
            </a:endParaRPr>
          </a:p>
        </p:txBody>
      </p:sp>
      <p:sp>
        <p:nvSpPr>
          <p:cNvPr id="48" name="TextBox 59"/>
          <p:cNvSpPr txBox="1">
            <a:spLocks noChangeArrowheads="1"/>
          </p:cNvSpPr>
          <p:nvPr/>
        </p:nvSpPr>
        <p:spPr bwMode="auto">
          <a:xfrm>
            <a:off x="5189646" y="3440768"/>
            <a:ext cx="3150437" cy="28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r>
              <a:rPr lang="zh-CN" altLang="en-US" sz="1400" dirty="0">
                <a:solidFill>
                  <a:srgbClr val="008000"/>
                </a:solidFill>
                <a:latin typeface="微软雅黑" pitchFamily="34" charset="-122"/>
                <a:ea typeface="微软雅黑" pitchFamily="34" charset="-122"/>
              </a:rPr>
              <a:t>青少年足球发展总结及计划</a:t>
            </a:r>
          </a:p>
        </p:txBody>
      </p:sp>
      <p:sp>
        <p:nvSpPr>
          <p:cNvPr id="49" name="TextBox 59"/>
          <p:cNvSpPr txBox="1">
            <a:spLocks noChangeArrowheads="1"/>
          </p:cNvSpPr>
          <p:nvPr/>
        </p:nvSpPr>
        <p:spPr bwMode="auto">
          <a:xfrm>
            <a:off x="5175998" y="4020297"/>
            <a:ext cx="3150437" cy="28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eaLnBrk="1" hangingPunct="1"/>
            <a:r>
              <a:rPr lang="zh-CN" altLang="en-US" sz="1400" dirty="0">
                <a:solidFill>
                  <a:srgbClr val="008000"/>
                </a:solidFill>
                <a:latin typeface="微软雅黑" pitchFamily="34" charset="-122"/>
                <a:ea typeface="微软雅黑" pitchFamily="34" charset="-122"/>
              </a:rPr>
              <a:t>青少年足球发展总结及计划</a:t>
            </a:r>
          </a:p>
        </p:txBody>
      </p:sp>
      <p:sp>
        <p:nvSpPr>
          <p:cNvPr id="50" name="TextBox 59"/>
          <p:cNvSpPr txBox="1">
            <a:spLocks noChangeArrowheads="1"/>
          </p:cNvSpPr>
          <p:nvPr/>
        </p:nvSpPr>
        <p:spPr bwMode="auto">
          <a:xfrm>
            <a:off x="8234972" y="3742049"/>
            <a:ext cx="515122" cy="900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en-US" altLang="zh-CN" sz="5400" dirty="0" smtClean="0">
                <a:solidFill>
                  <a:srgbClr val="008000"/>
                </a:solidFill>
                <a:latin typeface="Athene" pitchFamily="50" charset="0"/>
                <a:ea typeface="微软雅黑" pitchFamily="34" charset="-122"/>
              </a:rPr>
              <a:t>5</a:t>
            </a:r>
            <a:endParaRPr lang="zh-CN" altLang="en-US" sz="5400" dirty="0">
              <a:solidFill>
                <a:srgbClr val="008000"/>
              </a:solidFill>
              <a:latin typeface="Athene" pitchFamily="50" charset="0"/>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par>
                          <p:cTn id="15" fill="hold">
                            <p:stCondLst>
                              <p:cond delay="1500"/>
                            </p:stCondLst>
                            <p:childTnLst>
                              <p:par>
                                <p:cTn id="16" presetID="31" presetClass="entr" presetSubtype="0"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p:cTn id="18" dur="300" fill="hold"/>
                                        <p:tgtEl>
                                          <p:spTgt spid="12"/>
                                        </p:tgtEl>
                                        <p:attrNameLst>
                                          <p:attrName>ppt_w</p:attrName>
                                        </p:attrNameLst>
                                      </p:cBhvr>
                                      <p:tavLst>
                                        <p:tav tm="0">
                                          <p:val>
                                            <p:fltVal val="0"/>
                                          </p:val>
                                        </p:tav>
                                        <p:tav tm="100000">
                                          <p:val>
                                            <p:strVal val="#ppt_w"/>
                                          </p:val>
                                        </p:tav>
                                      </p:tavLst>
                                    </p:anim>
                                    <p:anim calcmode="lin" valueType="num">
                                      <p:cBhvr>
                                        <p:cTn id="19" dur="300" fill="hold"/>
                                        <p:tgtEl>
                                          <p:spTgt spid="12"/>
                                        </p:tgtEl>
                                        <p:attrNameLst>
                                          <p:attrName>ppt_h</p:attrName>
                                        </p:attrNameLst>
                                      </p:cBhvr>
                                      <p:tavLst>
                                        <p:tav tm="0">
                                          <p:val>
                                            <p:fltVal val="0"/>
                                          </p:val>
                                        </p:tav>
                                        <p:tav tm="100000">
                                          <p:val>
                                            <p:strVal val="#ppt_h"/>
                                          </p:val>
                                        </p:tav>
                                      </p:tavLst>
                                    </p:anim>
                                    <p:anim calcmode="lin" valueType="num">
                                      <p:cBhvr>
                                        <p:cTn id="20" dur="300" fill="hold"/>
                                        <p:tgtEl>
                                          <p:spTgt spid="12"/>
                                        </p:tgtEl>
                                        <p:attrNameLst>
                                          <p:attrName>style.rotation</p:attrName>
                                        </p:attrNameLst>
                                      </p:cBhvr>
                                      <p:tavLst>
                                        <p:tav tm="0">
                                          <p:val>
                                            <p:fltVal val="90"/>
                                          </p:val>
                                        </p:tav>
                                        <p:tav tm="100000">
                                          <p:val>
                                            <p:fltVal val="0"/>
                                          </p:val>
                                        </p:tav>
                                      </p:tavLst>
                                    </p:anim>
                                    <p:animEffect transition="in" filter="fade">
                                      <p:cBhvr>
                                        <p:cTn id="21" dur="300"/>
                                        <p:tgtEl>
                                          <p:spTgt spid="12"/>
                                        </p:tgtEl>
                                      </p:cBhvr>
                                    </p:animEffect>
                                  </p:childTnLst>
                                </p:cTn>
                              </p:par>
                              <p:par>
                                <p:cTn id="22" presetID="31" presetClass="entr" presetSubtype="0"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p:cTn id="24" dur="300" fill="hold"/>
                                        <p:tgtEl>
                                          <p:spTgt spid="13"/>
                                        </p:tgtEl>
                                        <p:attrNameLst>
                                          <p:attrName>ppt_w</p:attrName>
                                        </p:attrNameLst>
                                      </p:cBhvr>
                                      <p:tavLst>
                                        <p:tav tm="0">
                                          <p:val>
                                            <p:fltVal val="0"/>
                                          </p:val>
                                        </p:tav>
                                        <p:tav tm="100000">
                                          <p:val>
                                            <p:strVal val="#ppt_w"/>
                                          </p:val>
                                        </p:tav>
                                      </p:tavLst>
                                    </p:anim>
                                    <p:anim calcmode="lin" valueType="num">
                                      <p:cBhvr>
                                        <p:cTn id="25" dur="300" fill="hold"/>
                                        <p:tgtEl>
                                          <p:spTgt spid="13"/>
                                        </p:tgtEl>
                                        <p:attrNameLst>
                                          <p:attrName>ppt_h</p:attrName>
                                        </p:attrNameLst>
                                      </p:cBhvr>
                                      <p:tavLst>
                                        <p:tav tm="0">
                                          <p:val>
                                            <p:fltVal val="0"/>
                                          </p:val>
                                        </p:tav>
                                        <p:tav tm="100000">
                                          <p:val>
                                            <p:strVal val="#ppt_h"/>
                                          </p:val>
                                        </p:tav>
                                      </p:tavLst>
                                    </p:anim>
                                    <p:anim calcmode="lin" valueType="num">
                                      <p:cBhvr>
                                        <p:cTn id="26" dur="300" fill="hold"/>
                                        <p:tgtEl>
                                          <p:spTgt spid="13"/>
                                        </p:tgtEl>
                                        <p:attrNameLst>
                                          <p:attrName>style.rotation</p:attrName>
                                        </p:attrNameLst>
                                      </p:cBhvr>
                                      <p:tavLst>
                                        <p:tav tm="0">
                                          <p:val>
                                            <p:fltVal val="90"/>
                                          </p:val>
                                        </p:tav>
                                        <p:tav tm="100000">
                                          <p:val>
                                            <p:fltVal val="0"/>
                                          </p:val>
                                        </p:tav>
                                      </p:tavLst>
                                    </p:anim>
                                    <p:animEffect transition="in" filter="fade">
                                      <p:cBhvr>
                                        <p:cTn id="27" dur="300"/>
                                        <p:tgtEl>
                                          <p:spTgt spid="13"/>
                                        </p:tgtEl>
                                      </p:cBhvr>
                                    </p:animEffect>
                                  </p:childTnLst>
                                </p:cTn>
                              </p:par>
                            </p:childTnLst>
                          </p:cTn>
                        </p:par>
                        <p:par>
                          <p:cTn id="28" fill="hold">
                            <p:stCondLst>
                              <p:cond delay="1800"/>
                            </p:stCondLst>
                            <p:childTnLst>
                              <p:par>
                                <p:cTn id="29" presetID="2" presetClass="entr" presetSubtype="6"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 calcmode="lin" valueType="num">
                                      <p:cBhvr additive="base">
                                        <p:cTn id="31" dur="500" fill="hold"/>
                                        <p:tgtEl>
                                          <p:spTgt spid="25"/>
                                        </p:tgtEl>
                                        <p:attrNameLst>
                                          <p:attrName>ppt_x</p:attrName>
                                        </p:attrNameLst>
                                      </p:cBhvr>
                                      <p:tavLst>
                                        <p:tav tm="0">
                                          <p:val>
                                            <p:strVal val="1+#ppt_w/2"/>
                                          </p:val>
                                        </p:tav>
                                        <p:tav tm="100000">
                                          <p:val>
                                            <p:strVal val="#ppt_x"/>
                                          </p:val>
                                        </p:tav>
                                      </p:tavLst>
                                    </p:anim>
                                    <p:anim calcmode="lin" valueType="num">
                                      <p:cBhvr additive="base">
                                        <p:cTn id="32" dur="500" fill="hold"/>
                                        <p:tgtEl>
                                          <p:spTgt spid="25"/>
                                        </p:tgtEl>
                                        <p:attrNameLst>
                                          <p:attrName>ppt_y</p:attrName>
                                        </p:attrNameLst>
                                      </p:cBhvr>
                                      <p:tavLst>
                                        <p:tav tm="0">
                                          <p:val>
                                            <p:strVal val="1+#ppt_h/2"/>
                                          </p:val>
                                        </p:tav>
                                        <p:tav tm="100000">
                                          <p:val>
                                            <p:strVal val="#ppt_y"/>
                                          </p:val>
                                        </p:tav>
                                      </p:tavLst>
                                    </p:anim>
                                  </p:childTnLst>
                                </p:cTn>
                              </p:par>
                            </p:childTnLst>
                          </p:cTn>
                        </p:par>
                        <p:par>
                          <p:cTn id="33" fill="hold">
                            <p:stCondLst>
                              <p:cond delay="2300"/>
                            </p:stCondLst>
                            <p:childTnLst>
                              <p:par>
                                <p:cTn id="34" presetID="2" presetClass="entr" presetSubtype="6" fill="hold" grpId="0" nodeType="afterEffect">
                                  <p:stCondLst>
                                    <p:cond delay="0"/>
                                  </p:stCondLst>
                                  <p:childTnLst>
                                    <p:set>
                                      <p:cBhvr>
                                        <p:cTn id="35" dur="1" fill="hold">
                                          <p:stCondLst>
                                            <p:cond delay="0"/>
                                          </p:stCondLst>
                                        </p:cTn>
                                        <p:tgtEl>
                                          <p:spTgt spid="34"/>
                                        </p:tgtEl>
                                        <p:attrNameLst>
                                          <p:attrName>style.visibility</p:attrName>
                                        </p:attrNameLst>
                                      </p:cBhvr>
                                      <p:to>
                                        <p:strVal val="visible"/>
                                      </p:to>
                                    </p:set>
                                    <p:anim calcmode="lin" valueType="num">
                                      <p:cBhvr additive="base">
                                        <p:cTn id="36" dur="500" fill="hold"/>
                                        <p:tgtEl>
                                          <p:spTgt spid="34"/>
                                        </p:tgtEl>
                                        <p:attrNameLst>
                                          <p:attrName>ppt_x</p:attrName>
                                        </p:attrNameLst>
                                      </p:cBhvr>
                                      <p:tavLst>
                                        <p:tav tm="0">
                                          <p:val>
                                            <p:strVal val="1+#ppt_w/2"/>
                                          </p:val>
                                        </p:tav>
                                        <p:tav tm="100000">
                                          <p:val>
                                            <p:strVal val="#ppt_x"/>
                                          </p:val>
                                        </p:tav>
                                      </p:tavLst>
                                    </p:anim>
                                    <p:anim calcmode="lin" valueType="num">
                                      <p:cBhvr additive="base">
                                        <p:cTn id="37" dur="500" fill="hold"/>
                                        <p:tgtEl>
                                          <p:spTgt spid="34"/>
                                        </p:tgtEl>
                                        <p:attrNameLst>
                                          <p:attrName>ppt_y</p:attrName>
                                        </p:attrNameLst>
                                      </p:cBhvr>
                                      <p:tavLst>
                                        <p:tav tm="0">
                                          <p:val>
                                            <p:strVal val="1+#ppt_h/2"/>
                                          </p:val>
                                        </p:tav>
                                        <p:tav tm="100000">
                                          <p:val>
                                            <p:strVal val="#ppt_y"/>
                                          </p:val>
                                        </p:tav>
                                      </p:tavLst>
                                    </p:anim>
                                  </p:childTnLst>
                                </p:cTn>
                              </p:par>
                            </p:childTnLst>
                          </p:cTn>
                        </p:par>
                        <p:par>
                          <p:cTn id="38" fill="hold">
                            <p:stCondLst>
                              <p:cond delay="2800"/>
                            </p:stCondLst>
                            <p:childTnLst>
                              <p:par>
                                <p:cTn id="39" presetID="2" presetClass="entr" presetSubtype="6" fill="hold" grpId="0" nodeType="afterEffect">
                                  <p:stCondLst>
                                    <p:cond delay="0"/>
                                  </p:stCondLst>
                                  <p:childTnLst>
                                    <p:set>
                                      <p:cBhvr>
                                        <p:cTn id="40" dur="1" fill="hold">
                                          <p:stCondLst>
                                            <p:cond delay="0"/>
                                          </p:stCondLst>
                                        </p:cTn>
                                        <p:tgtEl>
                                          <p:spTgt spid="35"/>
                                        </p:tgtEl>
                                        <p:attrNameLst>
                                          <p:attrName>style.visibility</p:attrName>
                                        </p:attrNameLst>
                                      </p:cBhvr>
                                      <p:to>
                                        <p:strVal val="visible"/>
                                      </p:to>
                                    </p:set>
                                    <p:anim calcmode="lin" valueType="num">
                                      <p:cBhvr additive="base">
                                        <p:cTn id="41" dur="500" fill="hold"/>
                                        <p:tgtEl>
                                          <p:spTgt spid="35"/>
                                        </p:tgtEl>
                                        <p:attrNameLst>
                                          <p:attrName>ppt_x</p:attrName>
                                        </p:attrNameLst>
                                      </p:cBhvr>
                                      <p:tavLst>
                                        <p:tav tm="0">
                                          <p:val>
                                            <p:strVal val="1+#ppt_w/2"/>
                                          </p:val>
                                        </p:tav>
                                        <p:tav tm="100000">
                                          <p:val>
                                            <p:strVal val="#ppt_x"/>
                                          </p:val>
                                        </p:tav>
                                      </p:tavLst>
                                    </p:anim>
                                    <p:anim calcmode="lin" valueType="num">
                                      <p:cBhvr additive="base">
                                        <p:cTn id="42" dur="500" fill="hold"/>
                                        <p:tgtEl>
                                          <p:spTgt spid="35"/>
                                        </p:tgtEl>
                                        <p:attrNameLst>
                                          <p:attrName>ppt_y</p:attrName>
                                        </p:attrNameLst>
                                      </p:cBhvr>
                                      <p:tavLst>
                                        <p:tav tm="0">
                                          <p:val>
                                            <p:strVal val="1+#ppt_h/2"/>
                                          </p:val>
                                        </p:tav>
                                        <p:tav tm="100000">
                                          <p:val>
                                            <p:strVal val="#ppt_y"/>
                                          </p:val>
                                        </p:tav>
                                      </p:tavLst>
                                    </p:anim>
                                  </p:childTnLst>
                                </p:cTn>
                              </p:par>
                            </p:childTnLst>
                          </p:cTn>
                        </p:par>
                        <p:par>
                          <p:cTn id="43" fill="hold">
                            <p:stCondLst>
                              <p:cond delay="3300"/>
                            </p:stCondLst>
                            <p:childTnLst>
                              <p:par>
                                <p:cTn id="44" presetID="2" presetClass="entr" presetSubtype="6" fill="hold" grpId="0" nodeType="afterEffect">
                                  <p:stCondLst>
                                    <p:cond delay="0"/>
                                  </p:stCondLst>
                                  <p:childTnLst>
                                    <p:set>
                                      <p:cBhvr>
                                        <p:cTn id="45" dur="1" fill="hold">
                                          <p:stCondLst>
                                            <p:cond delay="0"/>
                                          </p:stCondLst>
                                        </p:cTn>
                                        <p:tgtEl>
                                          <p:spTgt spid="36"/>
                                        </p:tgtEl>
                                        <p:attrNameLst>
                                          <p:attrName>style.visibility</p:attrName>
                                        </p:attrNameLst>
                                      </p:cBhvr>
                                      <p:to>
                                        <p:strVal val="visible"/>
                                      </p:to>
                                    </p:set>
                                    <p:anim calcmode="lin" valueType="num">
                                      <p:cBhvr additive="base">
                                        <p:cTn id="46" dur="500" fill="hold"/>
                                        <p:tgtEl>
                                          <p:spTgt spid="36"/>
                                        </p:tgtEl>
                                        <p:attrNameLst>
                                          <p:attrName>ppt_x</p:attrName>
                                        </p:attrNameLst>
                                      </p:cBhvr>
                                      <p:tavLst>
                                        <p:tav tm="0">
                                          <p:val>
                                            <p:strVal val="1+#ppt_w/2"/>
                                          </p:val>
                                        </p:tav>
                                        <p:tav tm="100000">
                                          <p:val>
                                            <p:strVal val="#ppt_x"/>
                                          </p:val>
                                        </p:tav>
                                      </p:tavLst>
                                    </p:anim>
                                    <p:anim calcmode="lin" valueType="num">
                                      <p:cBhvr additive="base">
                                        <p:cTn id="47" dur="500" fill="hold"/>
                                        <p:tgtEl>
                                          <p:spTgt spid="36"/>
                                        </p:tgtEl>
                                        <p:attrNameLst>
                                          <p:attrName>ppt_y</p:attrName>
                                        </p:attrNameLst>
                                      </p:cBhvr>
                                      <p:tavLst>
                                        <p:tav tm="0">
                                          <p:val>
                                            <p:strVal val="1+#ppt_h/2"/>
                                          </p:val>
                                        </p:tav>
                                        <p:tav tm="100000">
                                          <p:val>
                                            <p:strVal val="#ppt_y"/>
                                          </p:val>
                                        </p:tav>
                                      </p:tavLst>
                                    </p:anim>
                                  </p:childTnLst>
                                </p:cTn>
                              </p:par>
                            </p:childTnLst>
                          </p:cTn>
                        </p:par>
                        <p:par>
                          <p:cTn id="48" fill="hold">
                            <p:stCondLst>
                              <p:cond delay="3800"/>
                            </p:stCondLst>
                            <p:childTnLst>
                              <p:par>
                                <p:cTn id="49" presetID="2" presetClass="entr" presetSubtype="6" fill="hold" grpId="0" nodeType="afterEffect">
                                  <p:stCondLst>
                                    <p:cond delay="0"/>
                                  </p:stCondLst>
                                  <p:childTnLst>
                                    <p:set>
                                      <p:cBhvr>
                                        <p:cTn id="50" dur="1" fill="hold">
                                          <p:stCondLst>
                                            <p:cond delay="0"/>
                                          </p:stCondLst>
                                        </p:cTn>
                                        <p:tgtEl>
                                          <p:spTgt spid="37"/>
                                        </p:tgtEl>
                                        <p:attrNameLst>
                                          <p:attrName>style.visibility</p:attrName>
                                        </p:attrNameLst>
                                      </p:cBhvr>
                                      <p:to>
                                        <p:strVal val="visible"/>
                                      </p:to>
                                    </p:set>
                                    <p:anim calcmode="lin" valueType="num">
                                      <p:cBhvr additive="base">
                                        <p:cTn id="51" dur="500" fill="hold"/>
                                        <p:tgtEl>
                                          <p:spTgt spid="37"/>
                                        </p:tgtEl>
                                        <p:attrNameLst>
                                          <p:attrName>ppt_x</p:attrName>
                                        </p:attrNameLst>
                                      </p:cBhvr>
                                      <p:tavLst>
                                        <p:tav tm="0">
                                          <p:val>
                                            <p:strVal val="1+#ppt_w/2"/>
                                          </p:val>
                                        </p:tav>
                                        <p:tav tm="100000">
                                          <p:val>
                                            <p:strVal val="#ppt_x"/>
                                          </p:val>
                                        </p:tav>
                                      </p:tavLst>
                                    </p:anim>
                                    <p:anim calcmode="lin" valueType="num">
                                      <p:cBhvr additive="base">
                                        <p:cTn id="52" dur="500" fill="hold"/>
                                        <p:tgtEl>
                                          <p:spTgt spid="37"/>
                                        </p:tgtEl>
                                        <p:attrNameLst>
                                          <p:attrName>ppt_y</p:attrName>
                                        </p:attrNameLst>
                                      </p:cBhvr>
                                      <p:tavLst>
                                        <p:tav tm="0">
                                          <p:val>
                                            <p:strVal val="1+#ppt_h/2"/>
                                          </p:val>
                                        </p:tav>
                                        <p:tav tm="100000">
                                          <p:val>
                                            <p:strVal val="#ppt_y"/>
                                          </p:val>
                                        </p:tav>
                                      </p:tavLst>
                                    </p:anim>
                                  </p:childTnLst>
                                </p:cTn>
                              </p:par>
                            </p:childTnLst>
                          </p:cTn>
                        </p:par>
                        <p:par>
                          <p:cTn id="53" fill="hold">
                            <p:stCondLst>
                              <p:cond delay="4300"/>
                            </p:stCondLst>
                            <p:childTnLst>
                              <p:par>
                                <p:cTn id="54" presetID="2" presetClass="entr" presetSubtype="6" fill="hold" grpId="0" nodeType="afterEffect">
                                  <p:stCondLst>
                                    <p:cond delay="0"/>
                                  </p:stCondLst>
                                  <p:childTnLst>
                                    <p:set>
                                      <p:cBhvr>
                                        <p:cTn id="55" dur="1" fill="hold">
                                          <p:stCondLst>
                                            <p:cond delay="0"/>
                                          </p:stCondLst>
                                        </p:cTn>
                                        <p:tgtEl>
                                          <p:spTgt spid="38"/>
                                        </p:tgtEl>
                                        <p:attrNameLst>
                                          <p:attrName>style.visibility</p:attrName>
                                        </p:attrNameLst>
                                      </p:cBhvr>
                                      <p:to>
                                        <p:strVal val="visible"/>
                                      </p:to>
                                    </p:set>
                                    <p:anim calcmode="lin" valueType="num">
                                      <p:cBhvr additive="base">
                                        <p:cTn id="56" dur="500" fill="hold"/>
                                        <p:tgtEl>
                                          <p:spTgt spid="38"/>
                                        </p:tgtEl>
                                        <p:attrNameLst>
                                          <p:attrName>ppt_x</p:attrName>
                                        </p:attrNameLst>
                                      </p:cBhvr>
                                      <p:tavLst>
                                        <p:tav tm="0">
                                          <p:val>
                                            <p:strVal val="1+#ppt_w/2"/>
                                          </p:val>
                                        </p:tav>
                                        <p:tav tm="100000">
                                          <p:val>
                                            <p:strVal val="#ppt_x"/>
                                          </p:val>
                                        </p:tav>
                                      </p:tavLst>
                                    </p:anim>
                                    <p:anim calcmode="lin" valueType="num">
                                      <p:cBhvr additive="base">
                                        <p:cTn id="57" dur="500" fill="hold"/>
                                        <p:tgtEl>
                                          <p:spTgt spid="38"/>
                                        </p:tgtEl>
                                        <p:attrNameLst>
                                          <p:attrName>ppt_y</p:attrName>
                                        </p:attrNameLst>
                                      </p:cBhvr>
                                      <p:tavLst>
                                        <p:tav tm="0">
                                          <p:val>
                                            <p:strVal val="1+#ppt_h/2"/>
                                          </p:val>
                                        </p:tav>
                                        <p:tav tm="100000">
                                          <p:val>
                                            <p:strVal val="#ppt_y"/>
                                          </p:val>
                                        </p:tav>
                                      </p:tavLst>
                                    </p:anim>
                                  </p:childTnLst>
                                </p:cTn>
                              </p:par>
                            </p:childTnLst>
                          </p:cTn>
                        </p:par>
                        <p:par>
                          <p:cTn id="58" fill="hold">
                            <p:stCondLst>
                              <p:cond delay="4800"/>
                            </p:stCondLst>
                            <p:childTnLst>
                              <p:par>
                                <p:cTn id="59" presetID="2" presetClass="entr" presetSubtype="6" fill="hold" grpId="0" nodeType="afterEffect">
                                  <p:stCondLst>
                                    <p:cond delay="0"/>
                                  </p:stCondLst>
                                  <p:childTnLst>
                                    <p:set>
                                      <p:cBhvr>
                                        <p:cTn id="60" dur="1" fill="hold">
                                          <p:stCondLst>
                                            <p:cond delay="0"/>
                                          </p:stCondLst>
                                        </p:cTn>
                                        <p:tgtEl>
                                          <p:spTgt spid="39"/>
                                        </p:tgtEl>
                                        <p:attrNameLst>
                                          <p:attrName>style.visibility</p:attrName>
                                        </p:attrNameLst>
                                      </p:cBhvr>
                                      <p:to>
                                        <p:strVal val="visible"/>
                                      </p:to>
                                    </p:set>
                                    <p:anim calcmode="lin" valueType="num">
                                      <p:cBhvr additive="base">
                                        <p:cTn id="61" dur="500" fill="hold"/>
                                        <p:tgtEl>
                                          <p:spTgt spid="39"/>
                                        </p:tgtEl>
                                        <p:attrNameLst>
                                          <p:attrName>ppt_x</p:attrName>
                                        </p:attrNameLst>
                                      </p:cBhvr>
                                      <p:tavLst>
                                        <p:tav tm="0">
                                          <p:val>
                                            <p:strVal val="1+#ppt_w/2"/>
                                          </p:val>
                                        </p:tav>
                                        <p:tav tm="100000">
                                          <p:val>
                                            <p:strVal val="#ppt_x"/>
                                          </p:val>
                                        </p:tav>
                                      </p:tavLst>
                                    </p:anim>
                                    <p:anim calcmode="lin" valueType="num">
                                      <p:cBhvr additive="base">
                                        <p:cTn id="62" dur="500" fill="hold"/>
                                        <p:tgtEl>
                                          <p:spTgt spid="39"/>
                                        </p:tgtEl>
                                        <p:attrNameLst>
                                          <p:attrName>ppt_y</p:attrName>
                                        </p:attrNameLst>
                                      </p:cBhvr>
                                      <p:tavLst>
                                        <p:tav tm="0">
                                          <p:val>
                                            <p:strVal val="1+#ppt_h/2"/>
                                          </p:val>
                                        </p:tav>
                                        <p:tav tm="100000">
                                          <p:val>
                                            <p:strVal val="#ppt_y"/>
                                          </p:val>
                                        </p:tav>
                                      </p:tavLst>
                                    </p:anim>
                                  </p:childTnLst>
                                </p:cTn>
                              </p:par>
                            </p:childTnLst>
                          </p:cTn>
                        </p:par>
                        <p:par>
                          <p:cTn id="63" fill="hold">
                            <p:stCondLst>
                              <p:cond delay="5300"/>
                            </p:stCondLst>
                            <p:childTnLst>
                              <p:par>
                                <p:cTn id="64" presetID="2" presetClass="entr" presetSubtype="6" fill="hold" grpId="0" nodeType="afterEffect">
                                  <p:stCondLst>
                                    <p:cond delay="0"/>
                                  </p:stCondLst>
                                  <p:childTnLst>
                                    <p:set>
                                      <p:cBhvr>
                                        <p:cTn id="65" dur="1" fill="hold">
                                          <p:stCondLst>
                                            <p:cond delay="0"/>
                                          </p:stCondLst>
                                        </p:cTn>
                                        <p:tgtEl>
                                          <p:spTgt spid="48"/>
                                        </p:tgtEl>
                                        <p:attrNameLst>
                                          <p:attrName>style.visibility</p:attrName>
                                        </p:attrNameLst>
                                      </p:cBhvr>
                                      <p:to>
                                        <p:strVal val="visible"/>
                                      </p:to>
                                    </p:set>
                                    <p:anim calcmode="lin" valueType="num">
                                      <p:cBhvr additive="base">
                                        <p:cTn id="66" dur="500" fill="hold"/>
                                        <p:tgtEl>
                                          <p:spTgt spid="48"/>
                                        </p:tgtEl>
                                        <p:attrNameLst>
                                          <p:attrName>ppt_x</p:attrName>
                                        </p:attrNameLst>
                                      </p:cBhvr>
                                      <p:tavLst>
                                        <p:tav tm="0">
                                          <p:val>
                                            <p:strVal val="1+#ppt_w/2"/>
                                          </p:val>
                                        </p:tav>
                                        <p:tav tm="100000">
                                          <p:val>
                                            <p:strVal val="#ppt_x"/>
                                          </p:val>
                                        </p:tav>
                                      </p:tavLst>
                                    </p:anim>
                                    <p:anim calcmode="lin" valueType="num">
                                      <p:cBhvr additive="base">
                                        <p:cTn id="67" dur="500" fill="hold"/>
                                        <p:tgtEl>
                                          <p:spTgt spid="48"/>
                                        </p:tgtEl>
                                        <p:attrNameLst>
                                          <p:attrName>ppt_y</p:attrName>
                                        </p:attrNameLst>
                                      </p:cBhvr>
                                      <p:tavLst>
                                        <p:tav tm="0">
                                          <p:val>
                                            <p:strVal val="1+#ppt_h/2"/>
                                          </p:val>
                                        </p:tav>
                                        <p:tav tm="100000">
                                          <p:val>
                                            <p:strVal val="#ppt_y"/>
                                          </p:val>
                                        </p:tav>
                                      </p:tavLst>
                                    </p:anim>
                                  </p:childTnLst>
                                </p:cTn>
                              </p:par>
                            </p:childTnLst>
                          </p:cTn>
                        </p:par>
                        <p:par>
                          <p:cTn id="68" fill="hold">
                            <p:stCondLst>
                              <p:cond delay="5800"/>
                            </p:stCondLst>
                            <p:childTnLst>
                              <p:par>
                                <p:cTn id="69" presetID="2" presetClass="entr" presetSubtype="6" fill="hold" grpId="0" nodeType="afterEffect">
                                  <p:stCondLst>
                                    <p:cond delay="0"/>
                                  </p:stCondLst>
                                  <p:childTnLst>
                                    <p:set>
                                      <p:cBhvr>
                                        <p:cTn id="70" dur="1" fill="hold">
                                          <p:stCondLst>
                                            <p:cond delay="0"/>
                                          </p:stCondLst>
                                        </p:cTn>
                                        <p:tgtEl>
                                          <p:spTgt spid="49"/>
                                        </p:tgtEl>
                                        <p:attrNameLst>
                                          <p:attrName>style.visibility</p:attrName>
                                        </p:attrNameLst>
                                      </p:cBhvr>
                                      <p:to>
                                        <p:strVal val="visible"/>
                                      </p:to>
                                    </p:set>
                                    <p:anim calcmode="lin" valueType="num">
                                      <p:cBhvr additive="base">
                                        <p:cTn id="71" dur="500" fill="hold"/>
                                        <p:tgtEl>
                                          <p:spTgt spid="49"/>
                                        </p:tgtEl>
                                        <p:attrNameLst>
                                          <p:attrName>ppt_x</p:attrName>
                                        </p:attrNameLst>
                                      </p:cBhvr>
                                      <p:tavLst>
                                        <p:tav tm="0">
                                          <p:val>
                                            <p:strVal val="1+#ppt_w/2"/>
                                          </p:val>
                                        </p:tav>
                                        <p:tav tm="100000">
                                          <p:val>
                                            <p:strVal val="#ppt_x"/>
                                          </p:val>
                                        </p:tav>
                                      </p:tavLst>
                                    </p:anim>
                                    <p:anim calcmode="lin" valueType="num">
                                      <p:cBhvr additive="base">
                                        <p:cTn id="72" dur="500" fill="hold"/>
                                        <p:tgtEl>
                                          <p:spTgt spid="49"/>
                                        </p:tgtEl>
                                        <p:attrNameLst>
                                          <p:attrName>ppt_y</p:attrName>
                                        </p:attrNameLst>
                                      </p:cBhvr>
                                      <p:tavLst>
                                        <p:tav tm="0">
                                          <p:val>
                                            <p:strVal val="1+#ppt_h/2"/>
                                          </p:val>
                                        </p:tav>
                                        <p:tav tm="100000">
                                          <p:val>
                                            <p:strVal val="#ppt_y"/>
                                          </p:val>
                                        </p:tav>
                                      </p:tavLst>
                                    </p:anim>
                                  </p:childTnLst>
                                </p:cTn>
                              </p:par>
                            </p:childTnLst>
                          </p:cTn>
                        </p:par>
                        <p:par>
                          <p:cTn id="73" fill="hold">
                            <p:stCondLst>
                              <p:cond delay="6300"/>
                            </p:stCondLst>
                            <p:childTnLst>
                              <p:par>
                                <p:cTn id="74" presetID="2" presetClass="entr" presetSubtype="6" fill="hold" grpId="0" nodeType="afterEffect">
                                  <p:stCondLst>
                                    <p:cond delay="0"/>
                                  </p:stCondLst>
                                  <p:childTnLst>
                                    <p:set>
                                      <p:cBhvr>
                                        <p:cTn id="75" dur="1" fill="hold">
                                          <p:stCondLst>
                                            <p:cond delay="0"/>
                                          </p:stCondLst>
                                        </p:cTn>
                                        <p:tgtEl>
                                          <p:spTgt spid="50"/>
                                        </p:tgtEl>
                                        <p:attrNameLst>
                                          <p:attrName>style.visibility</p:attrName>
                                        </p:attrNameLst>
                                      </p:cBhvr>
                                      <p:to>
                                        <p:strVal val="visible"/>
                                      </p:to>
                                    </p:set>
                                    <p:anim calcmode="lin" valueType="num">
                                      <p:cBhvr additive="base">
                                        <p:cTn id="76" dur="500" fill="hold"/>
                                        <p:tgtEl>
                                          <p:spTgt spid="50"/>
                                        </p:tgtEl>
                                        <p:attrNameLst>
                                          <p:attrName>ppt_x</p:attrName>
                                        </p:attrNameLst>
                                      </p:cBhvr>
                                      <p:tavLst>
                                        <p:tav tm="0">
                                          <p:val>
                                            <p:strVal val="1+#ppt_w/2"/>
                                          </p:val>
                                        </p:tav>
                                        <p:tav tm="100000">
                                          <p:val>
                                            <p:strVal val="#ppt_x"/>
                                          </p:val>
                                        </p:tav>
                                      </p:tavLst>
                                    </p:anim>
                                    <p:anim calcmode="lin" valueType="num">
                                      <p:cBhvr additive="base">
                                        <p:cTn id="77" dur="500" fill="hold"/>
                                        <p:tgtEl>
                                          <p:spTgt spid="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utoUpdateAnimBg="0"/>
      <p:bldP spid="13" grpId="0" autoUpdateAnimBg="0"/>
      <p:bldP spid="25" grpId="0" autoUpdateAnimBg="0"/>
      <p:bldP spid="34" grpId="0" autoUpdateAnimBg="0"/>
      <p:bldP spid="35" grpId="0" autoUpdateAnimBg="0"/>
      <p:bldP spid="36" grpId="0" autoUpdateAnimBg="0"/>
      <p:bldP spid="37" grpId="0" autoUpdateAnimBg="0"/>
      <p:bldP spid="38" grpId="0" autoUpdateAnimBg="0"/>
      <p:bldP spid="39" grpId="0" autoUpdateAnimBg="0"/>
      <p:bldP spid="48" grpId="0" autoUpdateAnimBg="0"/>
      <p:bldP spid="49" grpId="0" autoUpdateAnimBg="0"/>
      <p:bldP spid="50"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1" name="Rectangle 14"/>
          <p:cNvSpPr>
            <a:spLocks noChangeArrowheads="1"/>
          </p:cNvSpPr>
          <p:nvPr/>
        </p:nvSpPr>
        <p:spPr bwMode="auto">
          <a:xfrm>
            <a:off x="5140222" y="386207"/>
            <a:ext cx="1989775"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eaLnBrk="1" hangingPunct="1"/>
            <a:r>
              <a:rPr lang="en-US" altLang="zh-CN" sz="16800" dirty="0" smtClean="0">
                <a:solidFill>
                  <a:schemeClr val="bg1"/>
                </a:solidFill>
                <a:latin typeface="Athene" pitchFamily="50" charset="0"/>
                <a:ea typeface="微软雅黑" pitchFamily="34" charset="-122"/>
              </a:rPr>
              <a:t>01</a:t>
            </a:r>
            <a:endParaRPr lang="zh-CN" altLang="en-US" sz="16800" dirty="0">
              <a:solidFill>
                <a:schemeClr val="bg1"/>
              </a:solidFill>
              <a:latin typeface="Athene" pitchFamily="50" charset="0"/>
              <a:ea typeface="微软雅黑" pitchFamily="34" charset="-122"/>
            </a:endParaRPr>
          </a:p>
        </p:txBody>
      </p:sp>
      <p:sp>
        <p:nvSpPr>
          <p:cNvPr id="12" name="TextBox 59"/>
          <p:cNvSpPr txBox="1">
            <a:spLocks noChangeArrowheads="1"/>
          </p:cNvSpPr>
          <p:nvPr/>
        </p:nvSpPr>
        <p:spPr bwMode="auto">
          <a:xfrm>
            <a:off x="3898624" y="2784829"/>
            <a:ext cx="4849587" cy="500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2800" dirty="0">
                <a:solidFill>
                  <a:schemeClr val="bg1"/>
                </a:solidFill>
                <a:latin typeface="微软雅黑" pitchFamily="34" charset="-122"/>
                <a:ea typeface="微软雅黑" pitchFamily="34" charset="-122"/>
              </a:rPr>
              <a:t>青少年足球发展总结及计划</a:t>
            </a:r>
          </a:p>
        </p:txBody>
      </p:sp>
      <p:cxnSp>
        <p:nvCxnSpPr>
          <p:cNvPr id="4" name="直接连接符 3"/>
          <p:cNvCxnSpPr/>
          <p:nvPr/>
        </p:nvCxnSpPr>
        <p:spPr bwMode="auto">
          <a:xfrm>
            <a:off x="4244454" y="3493827"/>
            <a:ext cx="4162567" cy="0"/>
          </a:xfrm>
          <a:prstGeom prst="line">
            <a:avLst/>
          </a:prstGeom>
          <a:solidFill>
            <a:schemeClr val="accent1"/>
          </a:solidFill>
          <a:ln w="952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1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childTnLst>
                          </p:cTn>
                        </p:par>
                        <p:par>
                          <p:cTn id="15" fill="hold">
                            <p:stCondLst>
                              <p:cond delay="500"/>
                            </p:stCondLst>
                            <p:childTnLst>
                              <p:par>
                                <p:cTn id="16" presetID="2" presetClass="entr" presetSubtype="4"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additive="base">
                                        <p:cTn id="18" dur="500" fill="hold"/>
                                        <p:tgtEl>
                                          <p:spTgt spid="12"/>
                                        </p:tgtEl>
                                        <p:attrNameLst>
                                          <p:attrName>ppt_x</p:attrName>
                                        </p:attrNameLst>
                                      </p:cBhvr>
                                      <p:tavLst>
                                        <p:tav tm="0">
                                          <p:val>
                                            <p:strVal val="#ppt_x"/>
                                          </p:val>
                                        </p:tav>
                                        <p:tav tm="100000">
                                          <p:val>
                                            <p:strVal val="#ppt_x"/>
                                          </p:val>
                                        </p:tav>
                                      </p:tavLst>
                                    </p:anim>
                                    <p:anim calcmode="lin" valueType="num">
                                      <p:cBhvr additive="base">
                                        <p:cTn id="19"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circle(in)">
                                      <p:cBhvr>
                                        <p:cTn id="24"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bwMode="auto">
          <a:xfrm>
            <a:off x="5281684" y="181059"/>
            <a:ext cx="3643952" cy="4636602"/>
          </a:xfrm>
          <a:prstGeom prst="rect">
            <a:avLst/>
          </a:prstGeom>
          <a:solidFill>
            <a:srgbClr val="008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Calibri" pitchFamily="34" charset="0"/>
              <a:ea typeface="宋体" pitchFamily="2" charset="-122"/>
            </a:endParaRPr>
          </a:p>
        </p:txBody>
      </p:sp>
      <p:sp>
        <p:nvSpPr>
          <p:cNvPr id="2" name="矩形 1"/>
          <p:cNvSpPr/>
          <p:nvPr/>
        </p:nvSpPr>
        <p:spPr bwMode="auto">
          <a:xfrm>
            <a:off x="0" y="4966079"/>
            <a:ext cx="9144000" cy="191069"/>
          </a:xfrm>
          <a:prstGeom prst="rect">
            <a:avLst/>
          </a:prstGeom>
          <a:solidFill>
            <a:srgbClr val="008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Calibri" pitchFamily="34" charset="0"/>
              <a:ea typeface="宋体" pitchFamily="2" charset="-122"/>
            </a:endParaRPr>
          </a:p>
        </p:txBody>
      </p:sp>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r="5024" b="3449"/>
          <a:stretch/>
        </p:blipFill>
        <p:spPr>
          <a:xfrm>
            <a:off x="163774" y="181059"/>
            <a:ext cx="5418160" cy="4636602"/>
          </a:xfrm>
          <a:prstGeom prst="rect">
            <a:avLst/>
          </a:prstGeom>
        </p:spPr>
      </p:pic>
      <p:sp>
        <p:nvSpPr>
          <p:cNvPr id="6" name="Freeform 54@|5FFC:14657585|FBC:16777215|LFC:11765543|LBC:16777215"/>
          <p:cNvSpPr>
            <a:spLocks/>
          </p:cNvSpPr>
          <p:nvPr/>
        </p:nvSpPr>
        <p:spPr bwMode="auto">
          <a:xfrm>
            <a:off x="6611079" y="1235615"/>
            <a:ext cx="1308497" cy="1308497"/>
          </a:xfrm>
          <a:custGeom>
            <a:avLst/>
            <a:gdLst>
              <a:gd name="T0" fmla="*/ 0 w 661361"/>
              <a:gd name="T1" fmla="*/ 2301201 h 661361"/>
              <a:gd name="T2" fmla="*/ 674011 w 661361"/>
              <a:gd name="T3" fmla="*/ 674006 h 661361"/>
              <a:gd name="T4" fmla="*/ 2301209 w 661361"/>
              <a:gd name="T5" fmla="*/ 0 h 661361"/>
              <a:gd name="T6" fmla="*/ 3928406 w 661361"/>
              <a:gd name="T7" fmla="*/ 674011 h 661361"/>
              <a:gd name="T8" fmla="*/ 4602410 w 661361"/>
              <a:gd name="T9" fmla="*/ 2301209 h 661361"/>
              <a:gd name="T10" fmla="*/ 3928406 w 661361"/>
              <a:gd name="T11" fmla="*/ 3928406 h 661361"/>
              <a:gd name="T12" fmla="*/ 2301209 w 661361"/>
              <a:gd name="T13" fmla="*/ 4602410 h 661361"/>
              <a:gd name="T14" fmla="*/ 674011 w 661361"/>
              <a:gd name="T15" fmla="*/ 3928406 h 661361"/>
              <a:gd name="T16" fmla="*/ 8 w 661361"/>
              <a:gd name="T17" fmla="*/ 2301209 h 661361"/>
              <a:gd name="T18" fmla="*/ 0 w 661361"/>
              <a:gd name="T19" fmla="*/ 2301201 h 66136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chemeClr val="bg1"/>
          </a:solidFill>
          <a:ln>
            <a:noFill/>
          </a:ln>
          <a:extLst/>
        </p:spPr>
        <p:txBody>
          <a:bodyPr lIns="106172" tIns="106172" rIns="106172" bIns="106172" anchor="ctr"/>
          <a:lstStyle/>
          <a:p>
            <a:endParaRPr lang="zh-CN" altLang="en-US"/>
          </a:p>
        </p:txBody>
      </p:sp>
      <p:sp>
        <p:nvSpPr>
          <p:cNvPr id="7" name="Freeform 78@|5FFC:0|FBC:0|LFC:16777215|LBC:16777215"/>
          <p:cNvSpPr>
            <a:spLocks noEditPoints="1"/>
          </p:cNvSpPr>
          <p:nvPr/>
        </p:nvSpPr>
        <p:spPr bwMode="auto">
          <a:xfrm>
            <a:off x="6993270" y="1493980"/>
            <a:ext cx="544116" cy="791766"/>
          </a:xfrm>
          <a:custGeom>
            <a:avLst/>
            <a:gdLst>
              <a:gd name="T0" fmla="*/ 2147483647 w 85"/>
              <a:gd name="T1" fmla="*/ 0 h 123"/>
              <a:gd name="T2" fmla="*/ 0 w 85"/>
              <a:gd name="T3" fmla="*/ 2147483647 h 123"/>
              <a:gd name="T4" fmla="*/ 1384128682 w 85"/>
              <a:gd name="T5" fmla="*/ 2147483647 h 123"/>
              <a:gd name="T6" fmla="*/ 2147483647 w 85"/>
              <a:gd name="T7" fmla="*/ 2147483647 h 123"/>
              <a:gd name="T8" fmla="*/ 2147483647 w 85"/>
              <a:gd name="T9" fmla="*/ 2147483647 h 123"/>
              <a:gd name="T10" fmla="*/ 2147483647 w 85"/>
              <a:gd name="T11" fmla="*/ 2147483647 h 123"/>
              <a:gd name="T12" fmla="*/ 2147483647 w 85"/>
              <a:gd name="T13" fmla="*/ 0 h 123"/>
              <a:gd name="T14" fmla="*/ 2147483647 w 85"/>
              <a:gd name="T15" fmla="*/ 2147483647 h 123"/>
              <a:gd name="T16" fmla="*/ 2147483647 w 85"/>
              <a:gd name="T17" fmla="*/ 2147483647 h 123"/>
              <a:gd name="T18" fmla="*/ 2147483647 w 85"/>
              <a:gd name="T19" fmla="*/ 2147483647 h 123"/>
              <a:gd name="T20" fmla="*/ 2147483647 w 85"/>
              <a:gd name="T21" fmla="*/ 2147483647 h 123"/>
              <a:gd name="T22" fmla="*/ 2147483647 w 85"/>
              <a:gd name="T23" fmla="*/ 2147483647 h 123"/>
              <a:gd name="T24" fmla="*/ 2147483647 w 85"/>
              <a:gd name="T25" fmla="*/ 2147483647 h 123"/>
              <a:gd name="T26" fmla="*/ 2147483647 w 85"/>
              <a:gd name="T27" fmla="*/ 2147483647 h 123"/>
              <a:gd name="T28" fmla="*/ 2147483647 w 85"/>
              <a:gd name="T29" fmla="*/ 2147483647 h 123"/>
              <a:gd name="T30" fmla="*/ 1966917460 w 85"/>
              <a:gd name="T31" fmla="*/ 2147483647 h 123"/>
              <a:gd name="T32" fmla="*/ 2147483647 w 85"/>
              <a:gd name="T33" fmla="*/ 2147483647 h 123"/>
              <a:gd name="T34" fmla="*/ 2147483647 w 85"/>
              <a:gd name="T35" fmla="*/ 2147483647 h 123"/>
              <a:gd name="T36" fmla="*/ 2147483647 w 85"/>
              <a:gd name="T37" fmla="*/ 2147483647 h 123"/>
              <a:gd name="T38" fmla="*/ 2147483647 w 85"/>
              <a:gd name="T39" fmla="*/ 2147483647 h 123"/>
              <a:gd name="T40" fmla="*/ 2147483647 w 85"/>
              <a:gd name="T41" fmla="*/ 2147483647 h 123"/>
              <a:gd name="T42" fmla="*/ 2147483647 w 85"/>
              <a:gd name="T43" fmla="*/ 2147483647 h 123"/>
              <a:gd name="T44" fmla="*/ 2147483647 w 85"/>
              <a:gd name="T45" fmla="*/ 2147483647 h 123"/>
              <a:gd name="T46" fmla="*/ 2147483647 w 85"/>
              <a:gd name="T47" fmla="*/ 2147483647 h 123"/>
              <a:gd name="T48" fmla="*/ 1748374869 w 85"/>
              <a:gd name="T49" fmla="*/ 2147483647 h 123"/>
              <a:gd name="T50" fmla="*/ 1311281152 w 85"/>
              <a:gd name="T51" fmla="*/ 2147483647 h 123"/>
              <a:gd name="T52" fmla="*/ 582788778 w 85"/>
              <a:gd name="T53" fmla="*/ 2147483647 h 123"/>
              <a:gd name="T54" fmla="*/ 2147483647 w 85"/>
              <a:gd name="T55" fmla="*/ 589322806 h 123"/>
              <a:gd name="T56" fmla="*/ 2147483647 w 85"/>
              <a:gd name="T57" fmla="*/ 2147483647 h 123"/>
              <a:gd name="T58" fmla="*/ 2147483647 w 85"/>
              <a:gd name="T59" fmla="*/ 2147483647 h 123"/>
              <a:gd name="T60" fmla="*/ 2147483647 w 85"/>
              <a:gd name="T61" fmla="*/ 2147483647 h 123"/>
              <a:gd name="T62" fmla="*/ 2147483647 w 85"/>
              <a:gd name="T63" fmla="*/ 2147483647 h 123"/>
              <a:gd name="T64" fmla="*/ 2147483647 w 85"/>
              <a:gd name="T65" fmla="*/ 2147483647 h 12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85" h="123">
                <a:moveTo>
                  <a:pt x="42" y="0"/>
                </a:moveTo>
                <a:cubicBezTo>
                  <a:pt x="19" y="0"/>
                  <a:pt x="0" y="19"/>
                  <a:pt x="0" y="42"/>
                </a:cubicBezTo>
                <a:cubicBezTo>
                  <a:pt x="0" y="57"/>
                  <a:pt x="14" y="74"/>
                  <a:pt x="19" y="88"/>
                </a:cubicBezTo>
                <a:cubicBezTo>
                  <a:pt x="27" y="110"/>
                  <a:pt x="26" y="123"/>
                  <a:pt x="42" y="123"/>
                </a:cubicBezTo>
                <a:cubicBezTo>
                  <a:pt x="59" y="123"/>
                  <a:pt x="58" y="110"/>
                  <a:pt x="65" y="88"/>
                </a:cubicBezTo>
                <a:cubicBezTo>
                  <a:pt x="70" y="74"/>
                  <a:pt x="85" y="57"/>
                  <a:pt x="85" y="42"/>
                </a:cubicBezTo>
                <a:cubicBezTo>
                  <a:pt x="85" y="19"/>
                  <a:pt x="66" y="0"/>
                  <a:pt x="42" y="0"/>
                </a:cubicBezTo>
                <a:close/>
                <a:moveTo>
                  <a:pt x="52" y="104"/>
                </a:moveTo>
                <a:cubicBezTo>
                  <a:pt x="33" y="106"/>
                  <a:pt x="33" y="106"/>
                  <a:pt x="33" y="106"/>
                </a:cubicBezTo>
                <a:cubicBezTo>
                  <a:pt x="33" y="104"/>
                  <a:pt x="32" y="102"/>
                  <a:pt x="31" y="99"/>
                </a:cubicBezTo>
                <a:cubicBezTo>
                  <a:pt x="31" y="99"/>
                  <a:pt x="31" y="99"/>
                  <a:pt x="31" y="99"/>
                </a:cubicBezTo>
                <a:cubicBezTo>
                  <a:pt x="55" y="96"/>
                  <a:pt x="55" y="96"/>
                  <a:pt x="55" y="96"/>
                </a:cubicBezTo>
                <a:cubicBezTo>
                  <a:pt x="54" y="97"/>
                  <a:pt x="54" y="98"/>
                  <a:pt x="54" y="99"/>
                </a:cubicBezTo>
                <a:cubicBezTo>
                  <a:pt x="53" y="101"/>
                  <a:pt x="53" y="103"/>
                  <a:pt x="52" y="104"/>
                </a:cubicBezTo>
                <a:close/>
                <a:moveTo>
                  <a:pt x="30" y="95"/>
                </a:moveTo>
                <a:cubicBezTo>
                  <a:pt x="29" y="93"/>
                  <a:pt x="28" y="91"/>
                  <a:pt x="27" y="88"/>
                </a:cubicBezTo>
                <a:cubicBezTo>
                  <a:pt x="57" y="88"/>
                  <a:pt x="57" y="88"/>
                  <a:pt x="57" y="88"/>
                </a:cubicBezTo>
                <a:cubicBezTo>
                  <a:pt x="57" y="89"/>
                  <a:pt x="56" y="91"/>
                  <a:pt x="56" y="92"/>
                </a:cubicBezTo>
                <a:lnTo>
                  <a:pt x="30" y="95"/>
                </a:lnTo>
                <a:close/>
                <a:moveTo>
                  <a:pt x="42" y="115"/>
                </a:moveTo>
                <a:cubicBezTo>
                  <a:pt x="38" y="115"/>
                  <a:pt x="37" y="114"/>
                  <a:pt x="35" y="110"/>
                </a:cubicBezTo>
                <a:cubicBezTo>
                  <a:pt x="51" y="108"/>
                  <a:pt x="51" y="108"/>
                  <a:pt x="51" y="108"/>
                </a:cubicBezTo>
                <a:cubicBezTo>
                  <a:pt x="49" y="114"/>
                  <a:pt x="47" y="115"/>
                  <a:pt x="42" y="115"/>
                </a:cubicBezTo>
                <a:close/>
                <a:moveTo>
                  <a:pt x="60" y="80"/>
                </a:moveTo>
                <a:cubicBezTo>
                  <a:pt x="24" y="80"/>
                  <a:pt x="24" y="80"/>
                  <a:pt x="24" y="80"/>
                </a:cubicBezTo>
                <a:cubicBezTo>
                  <a:pt x="23" y="76"/>
                  <a:pt x="20" y="72"/>
                  <a:pt x="18" y="68"/>
                </a:cubicBezTo>
                <a:cubicBezTo>
                  <a:pt x="13" y="59"/>
                  <a:pt x="8" y="50"/>
                  <a:pt x="8" y="42"/>
                </a:cubicBezTo>
                <a:cubicBezTo>
                  <a:pt x="8" y="23"/>
                  <a:pt x="23" y="8"/>
                  <a:pt x="42" y="8"/>
                </a:cubicBezTo>
                <a:cubicBezTo>
                  <a:pt x="61" y="8"/>
                  <a:pt x="77" y="23"/>
                  <a:pt x="77" y="42"/>
                </a:cubicBezTo>
                <a:cubicBezTo>
                  <a:pt x="77" y="50"/>
                  <a:pt x="72" y="59"/>
                  <a:pt x="67" y="68"/>
                </a:cubicBezTo>
                <a:cubicBezTo>
                  <a:pt x="64" y="72"/>
                  <a:pt x="62" y="76"/>
                  <a:pt x="60" y="80"/>
                </a:cubicBezTo>
                <a:close/>
                <a:moveTo>
                  <a:pt x="60" y="80"/>
                </a:moveTo>
                <a:cubicBezTo>
                  <a:pt x="60" y="80"/>
                  <a:pt x="60" y="80"/>
                  <a:pt x="60" y="80"/>
                </a:cubicBezTo>
              </a:path>
            </a:pathLst>
          </a:custGeom>
          <a:solidFill>
            <a:srgbClr val="008000"/>
          </a:solidFill>
          <a:ln>
            <a:noFill/>
          </a:ln>
          <a:extLst/>
        </p:spPr>
        <p:txBody>
          <a:bodyPr lIns="91262" tIns="45631" rIns="91262" bIns="45631"/>
          <a:lstStyle/>
          <a:p>
            <a:endParaRPr lang="zh-CN" altLang="en-US"/>
          </a:p>
        </p:txBody>
      </p:sp>
      <p:sp>
        <p:nvSpPr>
          <p:cNvPr id="8" name="Freeform 79@|5FFC:0|FBC:0|LFC:16777215|LBC:16777215"/>
          <p:cNvSpPr>
            <a:spLocks noEditPoints="1"/>
          </p:cNvSpPr>
          <p:nvPr/>
        </p:nvSpPr>
        <p:spPr bwMode="auto">
          <a:xfrm>
            <a:off x="7115905" y="1615425"/>
            <a:ext cx="159544" cy="160735"/>
          </a:xfrm>
          <a:custGeom>
            <a:avLst/>
            <a:gdLst>
              <a:gd name="T0" fmla="*/ 1665270863 w 25"/>
              <a:gd name="T1" fmla="*/ 0 h 25"/>
              <a:gd name="T2" fmla="*/ 0 w 25"/>
              <a:gd name="T3" fmla="*/ 1690226623 h 25"/>
              <a:gd name="T4" fmla="*/ 144806162 w 25"/>
              <a:gd name="T5" fmla="*/ 1837202479 h 25"/>
              <a:gd name="T6" fmla="*/ 289612324 w 25"/>
              <a:gd name="T7" fmla="*/ 1690226623 h 25"/>
              <a:gd name="T8" fmla="*/ 1665270863 w 25"/>
              <a:gd name="T9" fmla="*/ 293951711 h 25"/>
              <a:gd name="T10" fmla="*/ 1810077025 w 25"/>
              <a:gd name="T11" fmla="*/ 146975855 h 25"/>
              <a:gd name="T12" fmla="*/ 1665270863 w 25"/>
              <a:gd name="T13" fmla="*/ 0 h 25"/>
              <a:gd name="T14" fmla="*/ 1665270863 w 25"/>
              <a:gd name="T15" fmla="*/ 0 h 25"/>
              <a:gd name="T16" fmla="*/ 1665270863 w 25"/>
              <a:gd name="T17" fmla="*/ 0 h 2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5" h="25">
                <a:moveTo>
                  <a:pt x="23" y="0"/>
                </a:moveTo>
                <a:cubicBezTo>
                  <a:pt x="11" y="0"/>
                  <a:pt x="0" y="10"/>
                  <a:pt x="0" y="23"/>
                </a:cubicBezTo>
                <a:cubicBezTo>
                  <a:pt x="0" y="24"/>
                  <a:pt x="1" y="25"/>
                  <a:pt x="2" y="25"/>
                </a:cubicBezTo>
                <a:cubicBezTo>
                  <a:pt x="3" y="25"/>
                  <a:pt x="4" y="24"/>
                  <a:pt x="4" y="23"/>
                </a:cubicBezTo>
                <a:cubicBezTo>
                  <a:pt x="4" y="12"/>
                  <a:pt x="13" y="4"/>
                  <a:pt x="23" y="4"/>
                </a:cubicBezTo>
                <a:cubicBezTo>
                  <a:pt x="24" y="4"/>
                  <a:pt x="25" y="3"/>
                  <a:pt x="25" y="2"/>
                </a:cubicBezTo>
                <a:cubicBezTo>
                  <a:pt x="25" y="1"/>
                  <a:pt x="24" y="0"/>
                  <a:pt x="23" y="0"/>
                </a:cubicBezTo>
                <a:close/>
                <a:moveTo>
                  <a:pt x="23" y="0"/>
                </a:moveTo>
                <a:cubicBezTo>
                  <a:pt x="23" y="0"/>
                  <a:pt x="23" y="0"/>
                  <a:pt x="23" y="0"/>
                </a:cubicBezTo>
              </a:path>
            </a:pathLst>
          </a:custGeom>
          <a:solidFill>
            <a:srgbClr val="008000"/>
          </a:solidFill>
          <a:ln>
            <a:noFill/>
          </a:ln>
          <a:extLst/>
        </p:spPr>
        <p:txBody>
          <a:bodyPr lIns="91262" tIns="45631" rIns="91262" bIns="45631"/>
          <a:lstStyle/>
          <a:p>
            <a:endParaRPr lang="zh-CN" altLang="en-US"/>
          </a:p>
        </p:txBody>
      </p:sp>
      <p:sp>
        <p:nvSpPr>
          <p:cNvPr id="9" name="TextBox 83"/>
          <p:cNvSpPr txBox="1">
            <a:spLocks noChangeArrowheads="1"/>
          </p:cNvSpPr>
          <p:nvPr/>
        </p:nvSpPr>
        <p:spPr bwMode="auto">
          <a:xfrm>
            <a:off x="6416906" y="2754842"/>
            <a:ext cx="1717086" cy="315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1600" b="1" dirty="0">
                <a:solidFill>
                  <a:schemeClr val="bg1"/>
                </a:solidFill>
                <a:ea typeface="微软雅黑" panose="020B0503020204020204" pitchFamily="34" charset="-122"/>
              </a:rPr>
              <a:t>单击</a:t>
            </a:r>
            <a:r>
              <a:rPr lang="zh-CN" altLang="en-US" sz="1600" b="1" dirty="0" smtClean="0">
                <a:solidFill>
                  <a:schemeClr val="bg1"/>
                </a:solidFill>
                <a:ea typeface="微软雅黑" panose="020B0503020204020204" pitchFamily="34" charset="-122"/>
              </a:rPr>
              <a:t>添加标题</a:t>
            </a:r>
            <a:endParaRPr lang="en-US" altLang="zh-CN" sz="1600" b="1" dirty="0" smtClean="0">
              <a:solidFill>
                <a:schemeClr val="bg1"/>
              </a:solidFill>
              <a:ea typeface="微软雅黑" panose="020B0503020204020204" pitchFamily="34" charset="-122"/>
            </a:endParaRPr>
          </a:p>
        </p:txBody>
      </p:sp>
      <p:sp>
        <p:nvSpPr>
          <p:cNvPr id="10" name="文本框 180"/>
          <p:cNvSpPr txBox="1">
            <a:spLocks noChangeArrowheads="1"/>
          </p:cNvSpPr>
          <p:nvPr/>
        </p:nvSpPr>
        <p:spPr bwMode="auto">
          <a:xfrm>
            <a:off x="6129776" y="3011013"/>
            <a:ext cx="2288813" cy="553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bg1"/>
                </a:solidFill>
                <a:latin typeface="微软雅黑" pitchFamily="34" charset="-122"/>
                <a:ea typeface="微软雅黑" pitchFamily="34" charset="-122"/>
              </a:rPr>
              <a:t>请输入您想要的</a:t>
            </a:r>
            <a:r>
              <a:rPr lang="zh-CN" altLang="en-US" sz="1050" dirty="0" smtClean="0">
                <a:solidFill>
                  <a:schemeClr val="bg1"/>
                </a:solidFill>
                <a:latin typeface="微软雅黑" pitchFamily="34" charset="-122"/>
                <a:ea typeface="微软雅黑" pitchFamily="34" charset="-122"/>
              </a:rPr>
              <a:t>文字</a:t>
            </a:r>
            <a:r>
              <a:rPr lang="zh-CN" altLang="en-US" sz="1050" dirty="0">
                <a:solidFill>
                  <a:schemeClr val="bg1"/>
                </a:solidFill>
                <a:latin typeface="微软雅黑" pitchFamily="34" charset="-122"/>
                <a:ea typeface="微软雅黑" pitchFamily="34" charset="-122"/>
              </a:rPr>
              <a:t>请输入您想要的</a:t>
            </a:r>
            <a:r>
              <a:rPr lang="zh-CN" altLang="en-US" sz="1050" dirty="0" smtClean="0">
                <a:solidFill>
                  <a:schemeClr val="bg1"/>
                </a:solidFill>
                <a:latin typeface="微软雅黑" pitchFamily="34" charset="-122"/>
                <a:ea typeface="微软雅黑" pitchFamily="34" charset="-122"/>
              </a:rPr>
              <a:t>文字请</a:t>
            </a:r>
            <a:r>
              <a:rPr lang="zh-CN" altLang="en-US" sz="1050" dirty="0">
                <a:solidFill>
                  <a:schemeClr val="bg1"/>
                </a:solidFill>
                <a:latin typeface="微软雅黑" pitchFamily="34" charset="-122"/>
                <a:ea typeface="微软雅黑" pitchFamily="34" charset="-122"/>
              </a:rPr>
              <a:t>输入您想要的</a:t>
            </a:r>
            <a:r>
              <a:rPr lang="zh-CN" altLang="en-US" sz="1050" dirty="0" smtClean="0">
                <a:solidFill>
                  <a:schemeClr val="bg1"/>
                </a:solidFill>
                <a:latin typeface="微软雅黑" pitchFamily="34" charset="-122"/>
                <a:ea typeface="微软雅黑" pitchFamily="34" charset="-122"/>
              </a:rPr>
              <a:t>文字</a:t>
            </a:r>
            <a:endParaRPr lang="zh-CN" altLang="en-US" sz="1050"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3337892101"/>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randombar(horizontal)">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500" fill="hold"/>
                                        <p:tgtEl>
                                          <p:spTgt spid="6"/>
                                        </p:tgtEl>
                                        <p:attrNameLst>
                                          <p:attrName>ppt_w</p:attrName>
                                        </p:attrNameLst>
                                      </p:cBhvr>
                                      <p:tavLst>
                                        <p:tav tm="0">
                                          <p:val>
                                            <p:fltVal val="0"/>
                                          </p:val>
                                        </p:tav>
                                        <p:tav tm="100000">
                                          <p:val>
                                            <p:strVal val="#ppt_w"/>
                                          </p:val>
                                        </p:tav>
                                      </p:tavLst>
                                    </p:anim>
                                    <p:anim calcmode="lin" valueType="num">
                                      <p:cBhvr>
                                        <p:cTn id="24" dur="500" fill="hold"/>
                                        <p:tgtEl>
                                          <p:spTgt spid="6"/>
                                        </p:tgtEl>
                                        <p:attrNameLst>
                                          <p:attrName>ppt_h</p:attrName>
                                        </p:attrNameLst>
                                      </p:cBhvr>
                                      <p:tavLst>
                                        <p:tav tm="0">
                                          <p:val>
                                            <p:fltVal val="0"/>
                                          </p:val>
                                        </p:tav>
                                        <p:tav tm="100000">
                                          <p:val>
                                            <p:strVal val="#ppt_h"/>
                                          </p:val>
                                        </p:tav>
                                      </p:tavLst>
                                    </p:anim>
                                    <p:animEffect transition="in" filter="fade">
                                      <p:cBhvr>
                                        <p:cTn id="25" dur="500"/>
                                        <p:tgtEl>
                                          <p:spTgt spid="6"/>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Effect transition="in" filter="fade">
                                      <p:cBhvr>
                                        <p:cTn id="30" dur="500"/>
                                        <p:tgtEl>
                                          <p:spTgt spid="7"/>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p:cTn id="33" dur="500" fill="hold"/>
                                        <p:tgtEl>
                                          <p:spTgt spid="8"/>
                                        </p:tgtEl>
                                        <p:attrNameLst>
                                          <p:attrName>ppt_w</p:attrName>
                                        </p:attrNameLst>
                                      </p:cBhvr>
                                      <p:tavLst>
                                        <p:tav tm="0">
                                          <p:val>
                                            <p:fltVal val="0"/>
                                          </p:val>
                                        </p:tav>
                                        <p:tav tm="100000">
                                          <p:val>
                                            <p:strVal val="#ppt_w"/>
                                          </p:val>
                                        </p:tav>
                                      </p:tavLst>
                                    </p:anim>
                                    <p:anim calcmode="lin" valueType="num">
                                      <p:cBhvr>
                                        <p:cTn id="34" dur="500" fill="hold"/>
                                        <p:tgtEl>
                                          <p:spTgt spid="8"/>
                                        </p:tgtEl>
                                        <p:attrNameLst>
                                          <p:attrName>ppt_h</p:attrName>
                                        </p:attrNameLst>
                                      </p:cBhvr>
                                      <p:tavLst>
                                        <p:tav tm="0">
                                          <p:val>
                                            <p:fltVal val="0"/>
                                          </p:val>
                                        </p:tav>
                                        <p:tav tm="100000">
                                          <p:val>
                                            <p:strVal val="#ppt_h"/>
                                          </p:val>
                                        </p:tav>
                                      </p:tavLst>
                                    </p:anim>
                                    <p:animEffect transition="in" filter="fade">
                                      <p:cBhvr>
                                        <p:cTn id="35" dur="500"/>
                                        <p:tgtEl>
                                          <p:spTgt spid="8"/>
                                        </p:tgtEl>
                                      </p:cBhvr>
                                    </p:animEffect>
                                  </p:childTnLst>
                                </p:cTn>
                              </p:par>
                            </p:childTnLst>
                          </p:cTn>
                        </p:par>
                        <p:par>
                          <p:cTn id="36" fill="hold">
                            <p:stCondLst>
                              <p:cond delay="500"/>
                            </p:stCondLst>
                            <p:childTnLst>
                              <p:par>
                                <p:cTn id="37" presetID="2" presetClass="entr" presetSubtype="4"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150" fill="hold"/>
                                        <p:tgtEl>
                                          <p:spTgt spid="9"/>
                                        </p:tgtEl>
                                        <p:attrNameLst>
                                          <p:attrName>ppt_x</p:attrName>
                                        </p:attrNameLst>
                                      </p:cBhvr>
                                      <p:tavLst>
                                        <p:tav tm="0">
                                          <p:val>
                                            <p:strVal val="#ppt_x"/>
                                          </p:val>
                                        </p:tav>
                                        <p:tav tm="100000">
                                          <p:val>
                                            <p:strVal val="#ppt_x"/>
                                          </p:val>
                                        </p:tav>
                                      </p:tavLst>
                                    </p:anim>
                                    <p:anim calcmode="lin" valueType="num">
                                      <p:cBhvr additive="base">
                                        <p:cTn id="40" dur="150" fill="hold"/>
                                        <p:tgtEl>
                                          <p:spTgt spid="9"/>
                                        </p:tgtEl>
                                        <p:attrNameLst>
                                          <p:attrName>ppt_y</p:attrName>
                                        </p:attrNameLst>
                                      </p:cBhvr>
                                      <p:tavLst>
                                        <p:tav tm="0">
                                          <p:val>
                                            <p:strVal val="1+#ppt_h/2"/>
                                          </p:val>
                                        </p:tav>
                                        <p:tav tm="100000">
                                          <p:val>
                                            <p:strVal val="#ppt_y"/>
                                          </p:val>
                                        </p:tav>
                                      </p:tavLst>
                                    </p:anim>
                                  </p:childTnLst>
                                </p:cTn>
                              </p:par>
                            </p:childTnLst>
                          </p:cTn>
                        </p:par>
                        <p:par>
                          <p:cTn id="41" fill="hold">
                            <p:stCondLst>
                              <p:cond delay="650"/>
                            </p:stCondLst>
                            <p:childTnLst>
                              <p:par>
                                <p:cTn id="42" presetID="2" presetClass="entr" presetSubtype="4" fill="hold" grpId="0" nodeType="afterEffect">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cBhvr additive="base">
                                        <p:cTn id="44" dur="150" fill="hold"/>
                                        <p:tgtEl>
                                          <p:spTgt spid="10"/>
                                        </p:tgtEl>
                                        <p:attrNameLst>
                                          <p:attrName>ppt_x</p:attrName>
                                        </p:attrNameLst>
                                      </p:cBhvr>
                                      <p:tavLst>
                                        <p:tav tm="0">
                                          <p:val>
                                            <p:strVal val="#ppt_x"/>
                                          </p:val>
                                        </p:tav>
                                        <p:tav tm="100000">
                                          <p:val>
                                            <p:strVal val="#ppt_x"/>
                                          </p:val>
                                        </p:tav>
                                      </p:tavLst>
                                    </p:anim>
                                    <p:anim calcmode="lin" valueType="num">
                                      <p:cBhvr additive="base">
                                        <p:cTn id="45" dur="15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P spid="6" grpId="0" animBg="1"/>
      <p:bldP spid="7" grpId="0" animBg="1"/>
      <p:bldP spid="8" grpId="0" animBg="1"/>
      <p:bldP spid="9"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b="9785"/>
          <a:stretch/>
        </p:blipFill>
        <p:spPr>
          <a:xfrm>
            <a:off x="2395533" y="1174246"/>
            <a:ext cx="4352932" cy="2619294"/>
          </a:xfrm>
          <a:prstGeom prst="rect">
            <a:avLst/>
          </a:prstGeom>
        </p:spPr>
      </p:pic>
      <p:sp>
        <p:nvSpPr>
          <p:cNvPr id="5" name="Freeform 54@|5FFC:14657585|FBC:16777215|LFC:11765543|LBC:16777215"/>
          <p:cNvSpPr>
            <a:spLocks/>
          </p:cNvSpPr>
          <p:nvPr/>
        </p:nvSpPr>
        <p:spPr bwMode="auto">
          <a:xfrm>
            <a:off x="835703" y="1349162"/>
            <a:ext cx="1081403" cy="1081403"/>
          </a:xfrm>
          <a:custGeom>
            <a:avLst/>
            <a:gdLst>
              <a:gd name="T0" fmla="*/ 0 w 661361"/>
              <a:gd name="T1" fmla="*/ 2301201 h 661361"/>
              <a:gd name="T2" fmla="*/ 674011 w 661361"/>
              <a:gd name="T3" fmla="*/ 674006 h 661361"/>
              <a:gd name="T4" fmla="*/ 2301209 w 661361"/>
              <a:gd name="T5" fmla="*/ 0 h 661361"/>
              <a:gd name="T6" fmla="*/ 3928406 w 661361"/>
              <a:gd name="T7" fmla="*/ 674011 h 661361"/>
              <a:gd name="T8" fmla="*/ 4602410 w 661361"/>
              <a:gd name="T9" fmla="*/ 2301209 h 661361"/>
              <a:gd name="T10" fmla="*/ 3928406 w 661361"/>
              <a:gd name="T11" fmla="*/ 3928406 h 661361"/>
              <a:gd name="T12" fmla="*/ 2301209 w 661361"/>
              <a:gd name="T13" fmla="*/ 4602410 h 661361"/>
              <a:gd name="T14" fmla="*/ 674011 w 661361"/>
              <a:gd name="T15" fmla="*/ 3928406 h 661361"/>
              <a:gd name="T16" fmla="*/ 8 w 661361"/>
              <a:gd name="T17" fmla="*/ 2301209 h 661361"/>
              <a:gd name="T18" fmla="*/ 0 w 661361"/>
              <a:gd name="T19" fmla="*/ 2301201 h 66136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rgbClr val="008000"/>
          </a:solidFill>
          <a:ln>
            <a:noFill/>
          </a:ln>
          <a:extLst/>
        </p:spPr>
        <p:txBody>
          <a:bodyPr lIns="106172" tIns="106172" rIns="106172" bIns="106172" anchor="ctr"/>
          <a:lstStyle/>
          <a:p>
            <a:endParaRPr lang="zh-CN" altLang="en-US"/>
          </a:p>
        </p:txBody>
      </p:sp>
      <p:sp>
        <p:nvSpPr>
          <p:cNvPr id="2" name="矩形 1"/>
          <p:cNvSpPr/>
          <p:nvPr/>
        </p:nvSpPr>
        <p:spPr bwMode="auto">
          <a:xfrm>
            <a:off x="0" y="4966079"/>
            <a:ext cx="9144000" cy="191069"/>
          </a:xfrm>
          <a:prstGeom prst="rect">
            <a:avLst/>
          </a:prstGeom>
          <a:solidFill>
            <a:srgbClr val="008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Calibri" pitchFamily="34" charset="0"/>
              <a:ea typeface="宋体" pitchFamily="2" charset="-122"/>
            </a:endParaRPr>
          </a:p>
        </p:txBody>
      </p:sp>
      <p:sp>
        <p:nvSpPr>
          <p:cNvPr id="4" name="Freeform 15"/>
          <p:cNvSpPr>
            <a:spLocks noEditPoints="1"/>
          </p:cNvSpPr>
          <p:nvPr/>
        </p:nvSpPr>
        <p:spPr bwMode="auto">
          <a:xfrm>
            <a:off x="1141257" y="1706506"/>
            <a:ext cx="490538" cy="366713"/>
          </a:xfrm>
          <a:custGeom>
            <a:avLst/>
            <a:gdLst>
              <a:gd name="T0" fmla="*/ 2147483647 w 168"/>
              <a:gd name="T1" fmla="*/ 1897397639 h 126"/>
              <a:gd name="T2" fmla="*/ 0 w 168"/>
              <a:gd name="T3" fmla="*/ 1897397639 h 126"/>
              <a:gd name="T4" fmla="*/ 0 w 168"/>
              <a:gd name="T5" fmla="*/ 0 h 126"/>
              <a:gd name="T6" fmla="*/ 151568301 w 168"/>
              <a:gd name="T7" fmla="*/ 0 h 126"/>
              <a:gd name="T8" fmla="*/ 151568301 w 168"/>
              <a:gd name="T9" fmla="*/ 1731752244 h 126"/>
              <a:gd name="T10" fmla="*/ 2147483647 w 168"/>
              <a:gd name="T11" fmla="*/ 1731752244 h 126"/>
              <a:gd name="T12" fmla="*/ 2147483647 w 168"/>
              <a:gd name="T13" fmla="*/ 1897397639 h 126"/>
              <a:gd name="T14" fmla="*/ 818457926 w 168"/>
              <a:gd name="T15" fmla="*/ 1566106850 h 126"/>
              <a:gd name="T16" fmla="*/ 485013113 w 168"/>
              <a:gd name="T17" fmla="*/ 1566106850 h 126"/>
              <a:gd name="T18" fmla="*/ 485013113 w 168"/>
              <a:gd name="T19" fmla="*/ 948698819 h 126"/>
              <a:gd name="T20" fmla="*/ 818457926 w 168"/>
              <a:gd name="T21" fmla="*/ 948698819 h 126"/>
              <a:gd name="T22" fmla="*/ 818457926 w 168"/>
              <a:gd name="T23" fmla="*/ 1566106850 h 126"/>
              <a:gd name="T24" fmla="*/ 1273158936 w 168"/>
              <a:gd name="T25" fmla="*/ 1566106850 h 126"/>
              <a:gd name="T26" fmla="*/ 970026227 w 168"/>
              <a:gd name="T27" fmla="*/ 1566106850 h 126"/>
              <a:gd name="T28" fmla="*/ 970026227 w 168"/>
              <a:gd name="T29" fmla="*/ 286117242 h 126"/>
              <a:gd name="T30" fmla="*/ 1273158936 w 168"/>
              <a:gd name="T31" fmla="*/ 286117242 h 126"/>
              <a:gd name="T32" fmla="*/ 1273158936 w 168"/>
              <a:gd name="T33" fmla="*/ 1566106850 h 126"/>
              <a:gd name="T34" fmla="*/ 1758172049 w 168"/>
              <a:gd name="T35" fmla="*/ 1566106850 h 126"/>
              <a:gd name="T36" fmla="*/ 1439883289 w 168"/>
              <a:gd name="T37" fmla="*/ 1566106850 h 126"/>
              <a:gd name="T38" fmla="*/ 1439883289 w 168"/>
              <a:gd name="T39" fmla="*/ 617408031 h 126"/>
              <a:gd name="T40" fmla="*/ 1758172049 w 168"/>
              <a:gd name="T41" fmla="*/ 617408031 h 126"/>
              <a:gd name="T42" fmla="*/ 1758172049 w 168"/>
              <a:gd name="T43" fmla="*/ 1566106850 h 126"/>
              <a:gd name="T44" fmla="*/ 2147483647 w 168"/>
              <a:gd name="T45" fmla="*/ 1566106850 h 126"/>
              <a:gd name="T46" fmla="*/ 1924896402 w 168"/>
              <a:gd name="T47" fmla="*/ 1566106850 h 126"/>
              <a:gd name="T48" fmla="*/ 1924896402 w 168"/>
              <a:gd name="T49" fmla="*/ 135528403 h 126"/>
              <a:gd name="T50" fmla="*/ 2147483647 w 168"/>
              <a:gd name="T51" fmla="*/ 135528403 h 126"/>
              <a:gd name="T52" fmla="*/ 2147483647 w 168"/>
              <a:gd name="T53" fmla="*/ 1566106850 h 12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68" h="126">
                <a:moveTo>
                  <a:pt x="168" y="126"/>
                </a:moveTo>
                <a:lnTo>
                  <a:pt x="0" y="126"/>
                </a:lnTo>
                <a:lnTo>
                  <a:pt x="0" y="0"/>
                </a:lnTo>
                <a:lnTo>
                  <a:pt x="10" y="0"/>
                </a:lnTo>
                <a:lnTo>
                  <a:pt x="10" y="115"/>
                </a:lnTo>
                <a:lnTo>
                  <a:pt x="168" y="115"/>
                </a:lnTo>
                <a:lnTo>
                  <a:pt x="168" y="126"/>
                </a:lnTo>
                <a:close/>
                <a:moveTo>
                  <a:pt x="54" y="104"/>
                </a:moveTo>
                <a:lnTo>
                  <a:pt x="32" y="104"/>
                </a:lnTo>
                <a:lnTo>
                  <a:pt x="32" y="63"/>
                </a:lnTo>
                <a:lnTo>
                  <a:pt x="54" y="63"/>
                </a:lnTo>
                <a:lnTo>
                  <a:pt x="54" y="104"/>
                </a:lnTo>
                <a:close/>
                <a:moveTo>
                  <a:pt x="84" y="104"/>
                </a:moveTo>
                <a:lnTo>
                  <a:pt x="64" y="104"/>
                </a:lnTo>
                <a:lnTo>
                  <a:pt x="64" y="19"/>
                </a:lnTo>
                <a:lnTo>
                  <a:pt x="84" y="19"/>
                </a:lnTo>
                <a:lnTo>
                  <a:pt x="84" y="104"/>
                </a:lnTo>
                <a:close/>
                <a:moveTo>
                  <a:pt x="116" y="104"/>
                </a:moveTo>
                <a:lnTo>
                  <a:pt x="95" y="104"/>
                </a:lnTo>
                <a:lnTo>
                  <a:pt x="95" y="41"/>
                </a:lnTo>
                <a:lnTo>
                  <a:pt x="116" y="41"/>
                </a:lnTo>
                <a:lnTo>
                  <a:pt x="116" y="104"/>
                </a:lnTo>
                <a:close/>
                <a:moveTo>
                  <a:pt x="147" y="104"/>
                </a:moveTo>
                <a:lnTo>
                  <a:pt x="127" y="104"/>
                </a:lnTo>
                <a:lnTo>
                  <a:pt x="127" y="9"/>
                </a:lnTo>
                <a:lnTo>
                  <a:pt x="147" y="9"/>
                </a:lnTo>
                <a:lnTo>
                  <a:pt x="147" y="104"/>
                </a:lnTo>
                <a:close/>
              </a:path>
            </a:pathLst>
          </a:custGeom>
          <a:solidFill>
            <a:schemeClr val="bg1"/>
          </a:solidFill>
          <a:ln>
            <a:noFill/>
          </a:ln>
          <a:extLst/>
        </p:spPr>
        <p:txBody>
          <a:bodyPr lIns="91262" tIns="45631" rIns="91262" bIns="45631"/>
          <a:lstStyle/>
          <a:p>
            <a:endParaRPr lang="zh-CN" altLang="en-US"/>
          </a:p>
        </p:txBody>
      </p:sp>
      <p:sp>
        <p:nvSpPr>
          <p:cNvPr id="6" name="TextBox 83"/>
          <p:cNvSpPr txBox="1">
            <a:spLocks noChangeArrowheads="1"/>
          </p:cNvSpPr>
          <p:nvPr/>
        </p:nvSpPr>
        <p:spPr bwMode="auto">
          <a:xfrm>
            <a:off x="527983" y="2632010"/>
            <a:ext cx="1717086" cy="315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1600" b="1" dirty="0">
                <a:ea typeface="微软雅黑" panose="020B0503020204020204" pitchFamily="34" charset="-122"/>
              </a:rPr>
              <a:t>单击</a:t>
            </a:r>
            <a:r>
              <a:rPr lang="zh-CN" altLang="en-US" sz="1600" b="1" dirty="0" smtClean="0">
                <a:ea typeface="微软雅黑" panose="020B0503020204020204" pitchFamily="34" charset="-122"/>
              </a:rPr>
              <a:t>添加标题</a:t>
            </a:r>
            <a:endParaRPr lang="en-US" altLang="zh-CN" sz="1600" b="1" dirty="0" smtClean="0">
              <a:ea typeface="微软雅黑" panose="020B0503020204020204" pitchFamily="34" charset="-122"/>
            </a:endParaRPr>
          </a:p>
        </p:txBody>
      </p:sp>
      <p:sp>
        <p:nvSpPr>
          <p:cNvPr id="7" name="文本框 180"/>
          <p:cNvSpPr txBox="1">
            <a:spLocks noChangeArrowheads="1"/>
          </p:cNvSpPr>
          <p:nvPr/>
        </p:nvSpPr>
        <p:spPr bwMode="auto">
          <a:xfrm>
            <a:off x="674673" y="2924051"/>
            <a:ext cx="1421173" cy="796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tx1">
                    <a:lumMod val="50000"/>
                    <a:lumOff val="50000"/>
                  </a:schemeClr>
                </a:solidFill>
                <a:latin typeface="微软雅黑" pitchFamily="34" charset="-122"/>
                <a:ea typeface="微软雅黑" pitchFamily="34" charset="-122"/>
              </a:rPr>
              <a:t>请输入您想要的</a:t>
            </a:r>
            <a:r>
              <a:rPr lang="zh-CN" altLang="en-US" sz="1050" dirty="0" smtClean="0">
                <a:solidFill>
                  <a:schemeClr val="tx1">
                    <a:lumMod val="50000"/>
                    <a:lumOff val="50000"/>
                  </a:schemeClr>
                </a:solidFill>
                <a:latin typeface="微软雅黑" pitchFamily="34" charset="-122"/>
                <a:ea typeface="微软雅黑" pitchFamily="34" charset="-122"/>
              </a:rPr>
              <a:t>文字</a:t>
            </a:r>
            <a:r>
              <a:rPr lang="zh-CN" altLang="en-US" sz="1050" dirty="0">
                <a:solidFill>
                  <a:schemeClr val="tx1">
                    <a:lumMod val="50000"/>
                    <a:lumOff val="50000"/>
                  </a:schemeClr>
                </a:solidFill>
                <a:latin typeface="微软雅黑" pitchFamily="34" charset="-122"/>
                <a:ea typeface="微软雅黑" pitchFamily="34" charset="-122"/>
              </a:rPr>
              <a:t>请输入您想要的</a:t>
            </a:r>
            <a:r>
              <a:rPr lang="zh-CN" altLang="en-US" sz="1050" dirty="0" smtClean="0">
                <a:solidFill>
                  <a:schemeClr val="tx1">
                    <a:lumMod val="50000"/>
                    <a:lumOff val="50000"/>
                  </a:schemeClr>
                </a:solidFill>
                <a:latin typeface="微软雅黑" pitchFamily="34" charset="-122"/>
                <a:ea typeface="微软雅黑" pitchFamily="34" charset="-122"/>
              </a:rPr>
              <a:t>文字请</a:t>
            </a:r>
            <a:r>
              <a:rPr lang="zh-CN" altLang="en-US" sz="1050" dirty="0">
                <a:solidFill>
                  <a:schemeClr val="tx1">
                    <a:lumMod val="50000"/>
                    <a:lumOff val="50000"/>
                  </a:schemeClr>
                </a:solidFill>
                <a:latin typeface="微软雅黑" pitchFamily="34" charset="-122"/>
                <a:ea typeface="微软雅黑" pitchFamily="34" charset="-122"/>
              </a:rPr>
              <a:t>输入您想要的</a:t>
            </a:r>
            <a:r>
              <a:rPr lang="zh-CN" altLang="en-US" sz="1050" dirty="0" smtClean="0">
                <a:solidFill>
                  <a:schemeClr val="tx1">
                    <a:lumMod val="50000"/>
                    <a:lumOff val="50000"/>
                  </a:schemeClr>
                </a:solidFill>
                <a:latin typeface="微软雅黑" pitchFamily="34" charset="-122"/>
                <a:ea typeface="微软雅黑" pitchFamily="34" charset="-122"/>
              </a:rPr>
              <a:t>文字</a:t>
            </a:r>
            <a:endParaRPr lang="zh-CN" altLang="en-US" sz="1050" dirty="0">
              <a:solidFill>
                <a:schemeClr val="tx1">
                  <a:lumMod val="50000"/>
                  <a:lumOff val="50000"/>
                </a:schemeClr>
              </a:solidFill>
              <a:latin typeface="微软雅黑" pitchFamily="34" charset="-122"/>
              <a:ea typeface="微软雅黑" pitchFamily="34" charset="-122"/>
            </a:endParaRPr>
          </a:p>
        </p:txBody>
      </p:sp>
      <p:sp>
        <p:nvSpPr>
          <p:cNvPr id="9" name="Freeform 54@|5FFC:14657585|FBC:16777215|LFC:11765543|LBC:16777215"/>
          <p:cNvSpPr>
            <a:spLocks/>
          </p:cNvSpPr>
          <p:nvPr/>
        </p:nvSpPr>
        <p:spPr bwMode="auto">
          <a:xfrm>
            <a:off x="7277445" y="1349162"/>
            <a:ext cx="1081403" cy="1081403"/>
          </a:xfrm>
          <a:custGeom>
            <a:avLst/>
            <a:gdLst>
              <a:gd name="T0" fmla="*/ 0 w 661361"/>
              <a:gd name="T1" fmla="*/ 2301201 h 661361"/>
              <a:gd name="T2" fmla="*/ 674011 w 661361"/>
              <a:gd name="T3" fmla="*/ 674006 h 661361"/>
              <a:gd name="T4" fmla="*/ 2301209 w 661361"/>
              <a:gd name="T5" fmla="*/ 0 h 661361"/>
              <a:gd name="T6" fmla="*/ 3928406 w 661361"/>
              <a:gd name="T7" fmla="*/ 674011 h 661361"/>
              <a:gd name="T8" fmla="*/ 4602410 w 661361"/>
              <a:gd name="T9" fmla="*/ 2301209 h 661361"/>
              <a:gd name="T10" fmla="*/ 3928406 w 661361"/>
              <a:gd name="T11" fmla="*/ 3928406 h 661361"/>
              <a:gd name="T12" fmla="*/ 2301209 w 661361"/>
              <a:gd name="T13" fmla="*/ 4602410 h 661361"/>
              <a:gd name="T14" fmla="*/ 674011 w 661361"/>
              <a:gd name="T15" fmla="*/ 3928406 h 661361"/>
              <a:gd name="T16" fmla="*/ 8 w 661361"/>
              <a:gd name="T17" fmla="*/ 2301209 h 661361"/>
              <a:gd name="T18" fmla="*/ 0 w 661361"/>
              <a:gd name="T19" fmla="*/ 2301201 h 66136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rgbClr val="008000"/>
          </a:solidFill>
          <a:ln>
            <a:noFill/>
          </a:ln>
          <a:extLst/>
        </p:spPr>
        <p:txBody>
          <a:bodyPr lIns="106172" tIns="106172" rIns="106172" bIns="106172" anchor="ctr"/>
          <a:lstStyle/>
          <a:p>
            <a:endParaRPr lang="zh-CN" altLang="en-US"/>
          </a:p>
        </p:txBody>
      </p:sp>
      <p:sp>
        <p:nvSpPr>
          <p:cNvPr id="11" name="TextBox 83"/>
          <p:cNvSpPr txBox="1">
            <a:spLocks noChangeArrowheads="1"/>
          </p:cNvSpPr>
          <p:nvPr/>
        </p:nvSpPr>
        <p:spPr bwMode="auto">
          <a:xfrm>
            <a:off x="6969725" y="2632010"/>
            <a:ext cx="1717086" cy="315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1600" b="1" dirty="0">
                <a:ea typeface="微软雅黑" panose="020B0503020204020204" pitchFamily="34" charset="-122"/>
              </a:rPr>
              <a:t>单击</a:t>
            </a:r>
            <a:r>
              <a:rPr lang="zh-CN" altLang="en-US" sz="1600" b="1" dirty="0" smtClean="0">
                <a:ea typeface="微软雅黑" panose="020B0503020204020204" pitchFamily="34" charset="-122"/>
              </a:rPr>
              <a:t>添加标题</a:t>
            </a:r>
            <a:endParaRPr lang="en-US" altLang="zh-CN" sz="1600" b="1" dirty="0" smtClean="0">
              <a:ea typeface="微软雅黑" panose="020B0503020204020204" pitchFamily="34" charset="-122"/>
            </a:endParaRPr>
          </a:p>
        </p:txBody>
      </p:sp>
      <p:sp>
        <p:nvSpPr>
          <p:cNvPr id="12" name="文本框 180"/>
          <p:cNvSpPr txBox="1">
            <a:spLocks noChangeArrowheads="1"/>
          </p:cNvSpPr>
          <p:nvPr/>
        </p:nvSpPr>
        <p:spPr bwMode="auto">
          <a:xfrm>
            <a:off x="7116415" y="2924051"/>
            <a:ext cx="1421173" cy="796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tx1">
                    <a:lumMod val="50000"/>
                    <a:lumOff val="50000"/>
                  </a:schemeClr>
                </a:solidFill>
                <a:latin typeface="微软雅黑" pitchFamily="34" charset="-122"/>
                <a:ea typeface="微软雅黑" pitchFamily="34" charset="-122"/>
              </a:rPr>
              <a:t>请输入您想要的</a:t>
            </a:r>
            <a:r>
              <a:rPr lang="zh-CN" altLang="en-US" sz="1050" dirty="0" smtClean="0">
                <a:solidFill>
                  <a:schemeClr val="tx1">
                    <a:lumMod val="50000"/>
                    <a:lumOff val="50000"/>
                  </a:schemeClr>
                </a:solidFill>
                <a:latin typeface="微软雅黑" pitchFamily="34" charset="-122"/>
                <a:ea typeface="微软雅黑" pitchFamily="34" charset="-122"/>
              </a:rPr>
              <a:t>文字</a:t>
            </a:r>
            <a:r>
              <a:rPr lang="zh-CN" altLang="en-US" sz="1050" dirty="0">
                <a:solidFill>
                  <a:schemeClr val="tx1">
                    <a:lumMod val="50000"/>
                    <a:lumOff val="50000"/>
                  </a:schemeClr>
                </a:solidFill>
                <a:latin typeface="微软雅黑" pitchFamily="34" charset="-122"/>
                <a:ea typeface="微软雅黑" pitchFamily="34" charset="-122"/>
              </a:rPr>
              <a:t>请输入您想要的</a:t>
            </a:r>
            <a:r>
              <a:rPr lang="zh-CN" altLang="en-US" sz="1050" dirty="0" smtClean="0">
                <a:solidFill>
                  <a:schemeClr val="tx1">
                    <a:lumMod val="50000"/>
                    <a:lumOff val="50000"/>
                  </a:schemeClr>
                </a:solidFill>
                <a:latin typeface="微软雅黑" pitchFamily="34" charset="-122"/>
                <a:ea typeface="微软雅黑" pitchFamily="34" charset="-122"/>
              </a:rPr>
              <a:t>文字请</a:t>
            </a:r>
            <a:r>
              <a:rPr lang="zh-CN" altLang="en-US" sz="1050" dirty="0">
                <a:solidFill>
                  <a:schemeClr val="tx1">
                    <a:lumMod val="50000"/>
                    <a:lumOff val="50000"/>
                  </a:schemeClr>
                </a:solidFill>
                <a:latin typeface="微软雅黑" pitchFamily="34" charset="-122"/>
                <a:ea typeface="微软雅黑" pitchFamily="34" charset="-122"/>
              </a:rPr>
              <a:t>输入您想要的</a:t>
            </a:r>
            <a:r>
              <a:rPr lang="zh-CN" altLang="en-US" sz="1050" dirty="0" smtClean="0">
                <a:solidFill>
                  <a:schemeClr val="tx1">
                    <a:lumMod val="50000"/>
                    <a:lumOff val="50000"/>
                  </a:schemeClr>
                </a:solidFill>
                <a:latin typeface="微软雅黑" pitchFamily="34" charset="-122"/>
                <a:ea typeface="微软雅黑" pitchFamily="34" charset="-122"/>
              </a:rPr>
              <a:t>文字</a:t>
            </a:r>
            <a:endParaRPr lang="zh-CN" altLang="en-US" sz="1050" dirty="0">
              <a:solidFill>
                <a:schemeClr val="tx1">
                  <a:lumMod val="50000"/>
                  <a:lumOff val="50000"/>
                </a:schemeClr>
              </a:solidFill>
              <a:latin typeface="微软雅黑" pitchFamily="34" charset="-122"/>
              <a:ea typeface="微软雅黑" pitchFamily="34" charset="-122"/>
            </a:endParaRPr>
          </a:p>
        </p:txBody>
      </p:sp>
      <p:sp>
        <p:nvSpPr>
          <p:cNvPr id="13" name="Freeform 66"/>
          <p:cNvSpPr>
            <a:spLocks noEditPoints="1"/>
          </p:cNvSpPr>
          <p:nvPr/>
        </p:nvSpPr>
        <p:spPr bwMode="auto">
          <a:xfrm>
            <a:off x="7556969" y="1664647"/>
            <a:ext cx="542597" cy="420554"/>
          </a:xfrm>
          <a:custGeom>
            <a:avLst/>
            <a:gdLst>
              <a:gd name="T0" fmla="*/ 1525992042 w 72"/>
              <a:gd name="T1" fmla="*/ 2142467510 h 56"/>
              <a:gd name="T2" fmla="*/ 1157649136 w 72"/>
              <a:gd name="T3" fmla="*/ 2090210618 h 56"/>
              <a:gd name="T4" fmla="*/ 578824568 w 72"/>
              <a:gd name="T5" fmla="*/ 2147483647 h 56"/>
              <a:gd name="T6" fmla="*/ 368342907 w 72"/>
              <a:gd name="T7" fmla="*/ 2147483647 h 56"/>
              <a:gd name="T8" fmla="*/ 368342907 w 72"/>
              <a:gd name="T9" fmla="*/ 2147483647 h 56"/>
              <a:gd name="T10" fmla="*/ 315722492 w 72"/>
              <a:gd name="T11" fmla="*/ 2147483647 h 56"/>
              <a:gd name="T12" fmla="*/ 315722492 w 72"/>
              <a:gd name="T13" fmla="*/ 2147483647 h 56"/>
              <a:gd name="T14" fmla="*/ 578824568 w 72"/>
              <a:gd name="T15" fmla="*/ 1881190279 h 56"/>
              <a:gd name="T16" fmla="*/ 0 w 72"/>
              <a:gd name="T17" fmla="*/ 1045108923 h 56"/>
              <a:gd name="T18" fmla="*/ 1525992042 w 72"/>
              <a:gd name="T19" fmla="*/ 0 h 56"/>
              <a:gd name="T20" fmla="*/ 2147483647 w 72"/>
              <a:gd name="T21" fmla="*/ 1045108923 h 56"/>
              <a:gd name="T22" fmla="*/ 1525992042 w 72"/>
              <a:gd name="T23" fmla="*/ 2142467510 h 56"/>
              <a:gd name="T24" fmla="*/ 2147483647 w 72"/>
              <a:gd name="T25" fmla="*/ 2147483647 h 56"/>
              <a:gd name="T26" fmla="*/ 2147483647 w 72"/>
              <a:gd name="T27" fmla="*/ 2147483647 h 56"/>
              <a:gd name="T28" fmla="*/ 2147483647 w 72"/>
              <a:gd name="T29" fmla="*/ 2147483647 h 56"/>
              <a:gd name="T30" fmla="*/ 2147483647 w 72"/>
              <a:gd name="T31" fmla="*/ 2147483647 h 56"/>
              <a:gd name="T32" fmla="*/ 2147483647 w 72"/>
              <a:gd name="T33" fmla="*/ 2147483647 h 56"/>
              <a:gd name="T34" fmla="*/ 2147483647 w 72"/>
              <a:gd name="T35" fmla="*/ 2147483647 h 56"/>
              <a:gd name="T36" fmla="*/ 2147483647 w 72"/>
              <a:gd name="T37" fmla="*/ 2147483647 h 56"/>
              <a:gd name="T38" fmla="*/ 1315510381 w 72"/>
              <a:gd name="T39" fmla="*/ 2147483647 h 56"/>
              <a:gd name="T40" fmla="*/ 1525992042 w 72"/>
              <a:gd name="T41" fmla="*/ 2147483647 h 56"/>
              <a:gd name="T42" fmla="*/ 2147483647 w 72"/>
              <a:gd name="T43" fmla="*/ 2037960955 h 56"/>
              <a:gd name="T44" fmla="*/ 2147483647 w 72"/>
              <a:gd name="T45" fmla="*/ 1045108923 h 56"/>
              <a:gd name="T46" fmla="*/ 2147483647 w 72"/>
              <a:gd name="T47" fmla="*/ 731574801 h 56"/>
              <a:gd name="T48" fmla="*/ 2147483647 w 72"/>
              <a:gd name="T49" fmla="*/ 1567663385 h 56"/>
              <a:gd name="T50" fmla="*/ 2147483647 w 72"/>
              <a:gd name="T51" fmla="*/ 2147483647 h 5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72" h="56">
                <a:moveTo>
                  <a:pt x="29" y="41"/>
                </a:moveTo>
                <a:cubicBezTo>
                  <a:pt x="26" y="41"/>
                  <a:pt x="24" y="40"/>
                  <a:pt x="22" y="40"/>
                </a:cubicBezTo>
                <a:cubicBezTo>
                  <a:pt x="18" y="42"/>
                  <a:pt x="15" y="44"/>
                  <a:pt x="11" y="45"/>
                </a:cubicBezTo>
                <a:cubicBezTo>
                  <a:pt x="9" y="45"/>
                  <a:pt x="8" y="46"/>
                  <a:pt x="7" y="46"/>
                </a:cubicBezTo>
                <a:cubicBezTo>
                  <a:pt x="7" y="46"/>
                  <a:pt x="7" y="46"/>
                  <a:pt x="7" y="46"/>
                </a:cubicBezTo>
                <a:cubicBezTo>
                  <a:pt x="6" y="46"/>
                  <a:pt x="6" y="45"/>
                  <a:pt x="6" y="45"/>
                </a:cubicBezTo>
                <a:cubicBezTo>
                  <a:pt x="5" y="44"/>
                  <a:pt x="6" y="43"/>
                  <a:pt x="6" y="43"/>
                </a:cubicBezTo>
                <a:cubicBezTo>
                  <a:pt x="8" y="41"/>
                  <a:pt x="10" y="40"/>
                  <a:pt x="11" y="36"/>
                </a:cubicBezTo>
                <a:cubicBezTo>
                  <a:pt x="5" y="32"/>
                  <a:pt x="0" y="27"/>
                  <a:pt x="0" y="20"/>
                </a:cubicBezTo>
                <a:cubicBezTo>
                  <a:pt x="0" y="9"/>
                  <a:pt x="13" y="0"/>
                  <a:pt x="29" y="0"/>
                </a:cubicBezTo>
                <a:cubicBezTo>
                  <a:pt x="44" y="0"/>
                  <a:pt x="57" y="9"/>
                  <a:pt x="57" y="20"/>
                </a:cubicBezTo>
                <a:cubicBezTo>
                  <a:pt x="57" y="32"/>
                  <a:pt x="44" y="41"/>
                  <a:pt x="29" y="41"/>
                </a:cubicBezTo>
                <a:close/>
                <a:moveTo>
                  <a:pt x="62" y="47"/>
                </a:moveTo>
                <a:cubicBezTo>
                  <a:pt x="63" y="50"/>
                  <a:pt x="65" y="51"/>
                  <a:pt x="66" y="53"/>
                </a:cubicBezTo>
                <a:cubicBezTo>
                  <a:pt x="67" y="54"/>
                  <a:pt x="67" y="54"/>
                  <a:pt x="67" y="55"/>
                </a:cubicBezTo>
                <a:cubicBezTo>
                  <a:pt x="67" y="56"/>
                  <a:pt x="67" y="56"/>
                  <a:pt x="66" y="56"/>
                </a:cubicBezTo>
                <a:cubicBezTo>
                  <a:pt x="65" y="56"/>
                  <a:pt x="63" y="56"/>
                  <a:pt x="62" y="55"/>
                </a:cubicBezTo>
                <a:cubicBezTo>
                  <a:pt x="58" y="54"/>
                  <a:pt x="55" y="53"/>
                  <a:pt x="51" y="50"/>
                </a:cubicBezTo>
                <a:cubicBezTo>
                  <a:pt x="49" y="51"/>
                  <a:pt x="47" y="51"/>
                  <a:pt x="44" y="51"/>
                </a:cubicBezTo>
                <a:cubicBezTo>
                  <a:pt x="37" y="51"/>
                  <a:pt x="30" y="49"/>
                  <a:pt x="25" y="46"/>
                </a:cubicBezTo>
                <a:cubicBezTo>
                  <a:pt x="26" y="46"/>
                  <a:pt x="28" y="46"/>
                  <a:pt x="29" y="46"/>
                </a:cubicBezTo>
                <a:cubicBezTo>
                  <a:pt x="37" y="46"/>
                  <a:pt x="46" y="43"/>
                  <a:pt x="52" y="39"/>
                </a:cubicBezTo>
                <a:cubicBezTo>
                  <a:pt x="58" y="34"/>
                  <a:pt x="62" y="27"/>
                  <a:pt x="62" y="20"/>
                </a:cubicBezTo>
                <a:cubicBezTo>
                  <a:pt x="62" y="18"/>
                  <a:pt x="62" y="16"/>
                  <a:pt x="61" y="14"/>
                </a:cubicBezTo>
                <a:cubicBezTo>
                  <a:pt x="68" y="18"/>
                  <a:pt x="72" y="24"/>
                  <a:pt x="72" y="30"/>
                </a:cubicBezTo>
                <a:cubicBezTo>
                  <a:pt x="72" y="37"/>
                  <a:pt x="68" y="43"/>
                  <a:pt x="62"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1262" tIns="45631" rIns="91262" bIns="45631"/>
          <a:lstStyle/>
          <a:p>
            <a:endParaRPr lang="zh-CN" altLang="en-US"/>
          </a:p>
        </p:txBody>
      </p:sp>
    </p:spTree>
    <p:extLst>
      <p:ext uri="{BB962C8B-B14F-4D97-AF65-F5344CB8AC3E}">
        <p14:creationId xmlns:p14="http://schemas.microsoft.com/office/powerpoint/2010/main" val="3337892101"/>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00"/>
                                        <p:tgtEl>
                                          <p:spTgt spid="3"/>
                                        </p:tgtEl>
                                      </p:cBhvr>
                                    </p:animEffect>
                                  </p:childTnLst>
                                </p:cTn>
                              </p:par>
                              <p:par>
                                <p:cTn id="14" presetID="2" presetClass="entr" presetSubtype="4"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ppt_x"/>
                                          </p:val>
                                        </p:tav>
                                        <p:tav tm="100000">
                                          <p:val>
                                            <p:strVal val="#ppt_x"/>
                                          </p:val>
                                        </p:tav>
                                      </p:tavLst>
                                    </p:anim>
                                    <p:anim calcmode="lin" valueType="num">
                                      <p:cBhvr additive="base">
                                        <p:cTn id="17"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childTnLst>
                          </p:cTn>
                        </p:par>
                        <p:par>
                          <p:cTn id="25" fill="hold">
                            <p:stCondLst>
                              <p:cond delay="500"/>
                            </p:stCondLst>
                            <p:childTnLst>
                              <p:par>
                                <p:cTn id="26" presetID="2" presetClass="entr" presetSubtype="4"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150" fill="hold"/>
                                        <p:tgtEl>
                                          <p:spTgt spid="6"/>
                                        </p:tgtEl>
                                        <p:attrNameLst>
                                          <p:attrName>ppt_x</p:attrName>
                                        </p:attrNameLst>
                                      </p:cBhvr>
                                      <p:tavLst>
                                        <p:tav tm="0">
                                          <p:val>
                                            <p:strVal val="#ppt_x"/>
                                          </p:val>
                                        </p:tav>
                                        <p:tav tm="100000">
                                          <p:val>
                                            <p:strVal val="#ppt_x"/>
                                          </p:val>
                                        </p:tav>
                                      </p:tavLst>
                                    </p:anim>
                                    <p:anim calcmode="lin" valueType="num">
                                      <p:cBhvr additive="base">
                                        <p:cTn id="29" dur="150" fill="hold"/>
                                        <p:tgtEl>
                                          <p:spTgt spid="6"/>
                                        </p:tgtEl>
                                        <p:attrNameLst>
                                          <p:attrName>ppt_y</p:attrName>
                                        </p:attrNameLst>
                                      </p:cBhvr>
                                      <p:tavLst>
                                        <p:tav tm="0">
                                          <p:val>
                                            <p:strVal val="1+#ppt_h/2"/>
                                          </p:val>
                                        </p:tav>
                                        <p:tav tm="100000">
                                          <p:val>
                                            <p:strVal val="#ppt_y"/>
                                          </p:val>
                                        </p:tav>
                                      </p:tavLst>
                                    </p:anim>
                                  </p:childTnLst>
                                </p:cTn>
                              </p:par>
                            </p:childTnLst>
                          </p:cTn>
                        </p:par>
                        <p:par>
                          <p:cTn id="30" fill="hold">
                            <p:stCondLst>
                              <p:cond delay="650"/>
                            </p:stCondLst>
                            <p:childTnLst>
                              <p:par>
                                <p:cTn id="31" presetID="2" presetClass="entr" presetSubtype="4"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150" fill="hold"/>
                                        <p:tgtEl>
                                          <p:spTgt spid="7"/>
                                        </p:tgtEl>
                                        <p:attrNameLst>
                                          <p:attrName>ppt_x</p:attrName>
                                        </p:attrNameLst>
                                      </p:cBhvr>
                                      <p:tavLst>
                                        <p:tav tm="0">
                                          <p:val>
                                            <p:strVal val="#ppt_x"/>
                                          </p:val>
                                        </p:tav>
                                        <p:tav tm="100000">
                                          <p:val>
                                            <p:strVal val="#ppt_x"/>
                                          </p:val>
                                        </p:tav>
                                      </p:tavLst>
                                    </p:anim>
                                    <p:anim calcmode="lin" valueType="num">
                                      <p:cBhvr additive="base">
                                        <p:cTn id="34" dur="15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p:cTn id="39" dur="500" fill="hold"/>
                                        <p:tgtEl>
                                          <p:spTgt spid="9"/>
                                        </p:tgtEl>
                                        <p:attrNameLst>
                                          <p:attrName>ppt_w</p:attrName>
                                        </p:attrNameLst>
                                      </p:cBhvr>
                                      <p:tavLst>
                                        <p:tav tm="0">
                                          <p:val>
                                            <p:fltVal val="0"/>
                                          </p:val>
                                        </p:tav>
                                        <p:tav tm="100000">
                                          <p:val>
                                            <p:strVal val="#ppt_w"/>
                                          </p:val>
                                        </p:tav>
                                      </p:tavLst>
                                    </p:anim>
                                    <p:anim calcmode="lin" valueType="num">
                                      <p:cBhvr>
                                        <p:cTn id="40" dur="500" fill="hold"/>
                                        <p:tgtEl>
                                          <p:spTgt spid="9"/>
                                        </p:tgtEl>
                                        <p:attrNameLst>
                                          <p:attrName>ppt_h</p:attrName>
                                        </p:attrNameLst>
                                      </p:cBhvr>
                                      <p:tavLst>
                                        <p:tav tm="0">
                                          <p:val>
                                            <p:fltVal val="0"/>
                                          </p:val>
                                        </p:tav>
                                        <p:tav tm="100000">
                                          <p:val>
                                            <p:strVal val="#ppt_h"/>
                                          </p:val>
                                        </p:tav>
                                      </p:tavLst>
                                    </p:anim>
                                    <p:animEffect transition="in" filter="fade">
                                      <p:cBhvr>
                                        <p:cTn id="41" dur="500"/>
                                        <p:tgtEl>
                                          <p:spTgt spid="9"/>
                                        </p:tgtEl>
                                      </p:cBhvr>
                                    </p:animEffect>
                                  </p:childTnLst>
                                </p:cTn>
                              </p:par>
                            </p:childTnLst>
                          </p:cTn>
                        </p:par>
                        <p:par>
                          <p:cTn id="42" fill="hold">
                            <p:stCondLst>
                              <p:cond delay="500"/>
                            </p:stCondLst>
                            <p:childTnLst>
                              <p:par>
                                <p:cTn id="43" presetID="2" presetClass="entr" presetSubtype="4"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additive="base">
                                        <p:cTn id="45" dur="150" fill="hold"/>
                                        <p:tgtEl>
                                          <p:spTgt spid="11"/>
                                        </p:tgtEl>
                                        <p:attrNameLst>
                                          <p:attrName>ppt_x</p:attrName>
                                        </p:attrNameLst>
                                      </p:cBhvr>
                                      <p:tavLst>
                                        <p:tav tm="0">
                                          <p:val>
                                            <p:strVal val="#ppt_x"/>
                                          </p:val>
                                        </p:tav>
                                        <p:tav tm="100000">
                                          <p:val>
                                            <p:strVal val="#ppt_x"/>
                                          </p:val>
                                        </p:tav>
                                      </p:tavLst>
                                    </p:anim>
                                    <p:anim calcmode="lin" valueType="num">
                                      <p:cBhvr additive="base">
                                        <p:cTn id="46" dur="150" fill="hold"/>
                                        <p:tgtEl>
                                          <p:spTgt spid="11"/>
                                        </p:tgtEl>
                                        <p:attrNameLst>
                                          <p:attrName>ppt_y</p:attrName>
                                        </p:attrNameLst>
                                      </p:cBhvr>
                                      <p:tavLst>
                                        <p:tav tm="0">
                                          <p:val>
                                            <p:strVal val="1+#ppt_h/2"/>
                                          </p:val>
                                        </p:tav>
                                        <p:tav tm="100000">
                                          <p:val>
                                            <p:strVal val="#ppt_y"/>
                                          </p:val>
                                        </p:tav>
                                      </p:tavLst>
                                    </p:anim>
                                  </p:childTnLst>
                                </p:cTn>
                              </p:par>
                            </p:childTnLst>
                          </p:cTn>
                        </p:par>
                        <p:par>
                          <p:cTn id="47" fill="hold">
                            <p:stCondLst>
                              <p:cond delay="650"/>
                            </p:stCondLst>
                            <p:childTnLst>
                              <p:par>
                                <p:cTn id="48" presetID="2" presetClass="entr" presetSubtype="4" fill="hold" grpId="0" nodeType="afterEffect">
                                  <p:stCondLst>
                                    <p:cond delay="0"/>
                                  </p:stCondLst>
                                  <p:childTnLst>
                                    <p:set>
                                      <p:cBhvr>
                                        <p:cTn id="49" dur="1" fill="hold">
                                          <p:stCondLst>
                                            <p:cond delay="0"/>
                                          </p:stCondLst>
                                        </p:cTn>
                                        <p:tgtEl>
                                          <p:spTgt spid="12"/>
                                        </p:tgtEl>
                                        <p:attrNameLst>
                                          <p:attrName>style.visibility</p:attrName>
                                        </p:attrNameLst>
                                      </p:cBhvr>
                                      <p:to>
                                        <p:strVal val="visible"/>
                                      </p:to>
                                    </p:set>
                                    <p:anim calcmode="lin" valueType="num">
                                      <p:cBhvr additive="base">
                                        <p:cTn id="50" dur="150" fill="hold"/>
                                        <p:tgtEl>
                                          <p:spTgt spid="12"/>
                                        </p:tgtEl>
                                        <p:attrNameLst>
                                          <p:attrName>ppt_x</p:attrName>
                                        </p:attrNameLst>
                                      </p:cBhvr>
                                      <p:tavLst>
                                        <p:tav tm="0">
                                          <p:val>
                                            <p:strVal val="#ppt_x"/>
                                          </p:val>
                                        </p:tav>
                                        <p:tav tm="100000">
                                          <p:val>
                                            <p:strVal val="#ppt_x"/>
                                          </p:val>
                                        </p:tav>
                                      </p:tavLst>
                                    </p:anim>
                                    <p:anim calcmode="lin" valueType="num">
                                      <p:cBhvr additive="base">
                                        <p:cTn id="51" dur="150" fill="hold"/>
                                        <p:tgtEl>
                                          <p:spTgt spid="12"/>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13"/>
                                        </p:tgtEl>
                                        <p:attrNameLst>
                                          <p:attrName>style.visibility</p:attrName>
                                        </p:attrNameLst>
                                      </p:cBhvr>
                                      <p:to>
                                        <p:strVal val="visible"/>
                                      </p:to>
                                    </p:set>
                                    <p:anim calcmode="lin" valueType="num">
                                      <p:cBhvr additive="base">
                                        <p:cTn id="54" dur="500" fill="hold"/>
                                        <p:tgtEl>
                                          <p:spTgt spid="13"/>
                                        </p:tgtEl>
                                        <p:attrNameLst>
                                          <p:attrName>ppt_x</p:attrName>
                                        </p:attrNameLst>
                                      </p:cBhvr>
                                      <p:tavLst>
                                        <p:tav tm="0">
                                          <p:val>
                                            <p:strVal val="#ppt_x"/>
                                          </p:val>
                                        </p:tav>
                                        <p:tav tm="100000">
                                          <p:val>
                                            <p:strVal val="#ppt_x"/>
                                          </p:val>
                                        </p:tav>
                                      </p:tavLst>
                                    </p:anim>
                                    <p:anim calcmode="lin" valueType="num">
                                      <p:cBhvr additive="base">
                                        <p:cTn id="55"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animBg="1"/>
      <p:bldP spid="4" grpId="0" animBg="1"/>
      <p:bldP spid="6" grpId="0"/>
      <p:bldP spid="7" grpId="0"/>
      <p:bldP spid="9" grpId="0" animBg="1"/>
      <p:bldP spid="11" grpId="0"/>
      <p:bldP spid="12" grpId="0"/>
      <p:bldP spid="1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b="12230"/>
          <a:stretch/>
        </p:blipFill>
        <p:spPr>
          <a:xfrm>
            <a:off x="0" y="0"/>
            <a:ext cx="9144000" cy="5157148"/>
          </a:xfrm>
          <a:prstGeom prst="rect">
            <a:avLst/>
          </a:prstGeom>
        </p:spPr>
      </p:pic>
      <p:sp>
        <p:nvSpPr>
          <p:cNvPr id="2" name="矩形 1"/>
          <p:cNvSpPr/>
          <p:nvPr/>
        </p:nvSpPr>
        <p:spPr bwMode="auto">
          <a:xfrm>
            <a:off x="0" y="4966079"/>
            <a:ext cx="9144000" cy="191069"/>
          </a:xfrm>
          <a:prstGeom prst="rect">
            <a:avLst/>
          </a:prstGeom>
          <a:solidFill>
            <a:srgbClr val="008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Calibri" pitchFamily="34" charset="0"/>
              <a:ea typeface="宋体" pitchFamily="2" charset="-122"/>
            </a:endParaRPr>
          </a:p>
        </p:txBody>
      </p:sp>
      <p:sp>
        <p:nvSpPr>
          <p:cNvPr id="4" name="矩形 3"/>
          <p:cNvSpPr/>
          <p:nvPr/>
        </p:nvSpPr>
        <p:spPr>
          <a:xfrm>
            <a:off x="0" y="2062708"/>
            <a:ext cx="9144000" cy="2903371"/>
          </a:xfrm>
          <a:prstGeom prst="rect">
            <a:avLst/>
          </a:prstGeom>
          <a:solidFill>
            <a:srgbClr val="008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AutoShape 3"/>
          <p:cNvSpPr>
            <a:spLocks/>
          </p:cNvSpPr>
          <p:nvPr/>
        </p:nvSpPr>
        <p:spPr bwMode="auto">
          <a:xfrm>
            <a:off x="845862" y="2334398"/>
            <a:ext cx="1387735" cy="1387735"/>
          </a:xfrm>
          <a:custGeom>
            <a:avLst/>
            <a:gdLst>
              <a:gd name="T0" fmla="*/ 27874739 w 19679"/>
              <a:gd name="T1" fmla="*/ 4782996 h 19679"/>
              <a:gd name="T2" fmla="*/ 27874739 w 19679"/>
              <a:gd name="T3" fmla="*/ 27874739 h 19679"/>
              <a:gd name="T4" fmla="*/ 4782996 w 19679"/>
              <a:gd name="T5" fmla="*/ 27874739 h 19679"/>
              <a:gd name="T6" fmla="*/ 4782996 w 19679"/>
              <a:gd name="T7" fmla="*/ 4782996 h 19679"/>
              <a:gd name="T8" fmla="*/ 27874739 w 19679"/>
              <a:gd name="T9" fmla="*/ 4782996 h 19679"/>
              <a:gd name="T10" fmla="*/ 27874739 w 19679"/>
              <a:gd name="T11" fmla="*/ 4782996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chemeClr val="bg1"/>
          </a:solidFill>
          <a:ln>
            <a:noFill/>
          </a:ln>
          <a:extLst/>
        </p:spPr>
        <p:txBody>
          <a:bodyPr lIns="68580" tIns="34290" rIns="68580" bIns="34290" anchor="ctr"/>
          <a:lstStyle/>
          <a:p>
            <a:endParaRPr lang="zh-CN" altLang="en-US"/>
          </a:p>
        </p:txBody>
      </p:sp>
      <p:sp>
        <p:nvSpPr>
          <p:cNvPr id="6" name="AutoShape 27"/>
          <p:cNvSpPr>
            <a:spLocks/>
          </p:cNvSpPr>
          <p:nvPr/>
        </p:nvSpPr>
        <p:spPr bwMode="auto">
          <a:xfrm>
            <a:off x="1186612" y="2677897"/>
            <a:ext cx="706234" cy="700736"/>
          </a:xfrm>
          <a:custGeom>
            <a:avLst/>
            <a:gdLst>
              <a:gd name="T0" fmla="*/ 762548 w 20931"/>
              <a:gd name="T1" fmla="*/ 700396 h 20973"/>
              <a:gd name="T2" fmla="*/ 762548 w 20931"/>
              <a:gd name="T3" fmla="*/ 4221004 h 20973"/>
              <a:gd name="T4" fmla="*/ 3304331 w 20931"/>
              <a:gd name="T5" fmla="*/ 4867742 h 20973"/>
              <a:gd name="T6" fmla="*/ 4103348 w 20931"/>
              <a:gd name="T7" fmla="*/ 5657930 h 20973"/>
              <a:gd name="T8" fmla="*/ 5192642 w 20931"/>
              <a:gd name="T9" fmla="*/ 5442601 h 20973"/>
              <a:gd name="T10" fmla="*/ 5192642 w 20931"/>
              <a:gd name="T11" fmla="*/ 6448484 h 20973"/>
              <a:gd name="T12" fmla="*/ 5483288 w 20931"/>
              <a:gd name="T13" fmla="*/ 6735730 h 20973"/>
              <a:gd name="T14" fmla="*/ 6427443 w 20931"/>
              <a:gd name="T15" fmla="*/ 6735730 h 20973"/>
              <a:gd name="T16" fmla="*/ 6427443 w 20931"/>
              <a:gd name="T17" fmla="*/ 7813510 h 20973"/>
              <a:gd name="T18" fmla="*/ 7952521 w 20931"/>
              <a:gd name="T19" fmla="*/ 7813510 h 20973"/>
              <a:gd name="T20" fmla="*/ 7952521 w 20931"/>
              <a:gd name="T21" fmla="*/ 6304687 h 20973"/>
              <a:gd name="T22" fmla="*/ 4902366 w 20931"/>
              <a:gd name="T23" fmla="*/ 3287020 h 20973"/>
              <a:gd name="T24" fmla="*/ 4321055 w 20931"/>
              <a:gd name="T25" fmla="*/ 700396 h 20973"/>
              <a:gd name="T26" fmla="*/ 762548 w 20931"/>
              <a:gd name="T27" fmla="*/ 700396 h 20973"/>
              <a:gd name="T28" fmla="*/ 980625 w 20931"/>
              <a:gd name="T29" fmla="*/ 3574247 h 20973"/>
              <a:gd name="T30" fmla="*/ 1270901 w 20931"/>
              <a:gd name="T31" fmla="*/ 1203338 h 20973"/>
              <a:gd name="T32" fmla="*/ 3594996 w 20931"/>
              <a:gd name="T33" fmla="*/ 988009 h 20973"/>
              <a:gd name="T34" fmla="*/ 980625 w 20931"/>
              <a:gd name="T35" fmla="*/ 3574247 h 20973"/>
              <a:gd name="T36" fmla="*/ 980625 w 20931"/>
              <a:gd name="T37" fmla="*/ 3574247 h 2097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0931" h="20973">
                <a:moveTo>
                  <a:pt x="2007" y="1880"/>
                </a:moveTo>
                <a:cubicBezTo>
                  <a:pt x="-669" y="4580"/>
                  <a:pt x="-669" y="8823"/>
                  <a:pt x="2007" y="11330"/>
                </a:cubicBezTo>
                <a:cubicBezTo>
                  <a:pt x="3727" y="13259"/>
                  <a:pt x="6404" y="13837"/>
                  <a:pt x="8697" y="13066"/>
                </a:cubicBezTo>
                <a:cubicBezTo>
                  <a:pt x="10800" y="15187"/>
                  <a:pt x="10800" y="15187"/>
                  <a:pt x="10800" y="15187"/>
                </a:cubicBezTo>
                <a:cubicBezTo>
                  <a:pt x="10800" y="15187"/>
                  <a:pt x="12712" y="13644"/>
                  <a:pt x="13667" y="14609"/>
                </a:cubicBezTo>
                <a:cubicBezTo>
                  <a:pt x="14432" y="15380"/>
                  <a:pt x="13858" y="16537"/>
                  <a:pt x="13667" y="17309"/>
                </a:cubicBezTo>
                <a:cubicBezTo>
                  <a:pt x="13476" y="17694"/>
                  <a:pt x="13285" y="18466"/>
                  <a:pt x="14432" y="18080"/>
                </a:cubicBezTo>
                <a:cubicBezTo>
                  <a:pt x="14814" y="17887"/>
                  <a:pt x="16152" y="17116"/>
                  <a:pt x="16917" y="18080"/>
                </a:cubicBezTo>
                <a:cubicBezTo>
                  <a:pt x="17873" y="19044"/>
                  <a:pt x="16917" y="20973"/>
                  <a:pt x="16917" y="20973"/>
                </a:cubicBezTo>
                <a:cubicBezTo>
                  <a:pt x="20931" y="20973"/>
                  <a:pt x="20931" y="20973"/>
                  <a:pt x="20931" y="20973"/>
                </a:cubicBezTo>
                <a:cubicBezTo>
                  <a:pt x="20931" y="16923"/>
                  <a:pt x="20931" y="16923"/>
                  <a:pt x="20931" y="16923"/>
                </a:cubicBezTo>
                <a:cubicBezTo>
                  <a:pt x="12903" y="8823"/>
                  <a:pt x="12903" y="8823"/>
                  <a:pt x="12903" y="8823"/>
                </a:cubicBezTo>
                <a:cubicBezTo>
                  <a:pt x="13667" y="6509"/>
                  <a:pt x="13094" y="3809"/>
                  <a:pt x="11373" y="1880"/>
                </a:cubicBezTo>
                <a:cubicBezTo>
                  <a:pt x="8697" y="-627"/>
                  <a:pt x="4492" y="-627"/>
                  <a:pt x="2007" y="1880"/>
                </a:cubicBezTo>
                <a:close/>
                <a:moveTo>
                  <a:pt x="2581" y="9594"/>
                </a:moveTo>
                <a:cubicBezTo>
                  <a:pt x="1434" y="7666"/>
                  <a:pt x="1625" y="4966"/>
                  <a:pt x="3345" y="3230"/>
                </a:cubicBezTo>
                <a:cubicBezTo>
                  <a:pt x="4874" y="1494"/>
                  <a:pt x="7550" y="1302"/>
                  <a:pt x="9462" y="2652"/>
                </a:cubicBezTo>
                <a:lnTo>
                  <a:pt x="2581" y="9594"/>
                </a:lnTo>
                <a:close/>
                <a:moveTo>
                  <a:pt x="2581" y="9594"/>
                </a:moveTo>
              </a:path>
            </a:pathLst>
          </a:custGeom>
          <a:solidFill>
            <a:srgbClr val="008000"/>
          </a:solidFill>
          <a:ln>
            <a:noFill/>
          </a:ln>
          <a:extLst/>
        </p:spPr>
        <p:txBody>
          <a:bodyPr lIns="0" tIns="0" rIns="0" bIns="0"/>
          <a:lstStyle/>
          <a:p>
            <a:endParaRPr lang="zh-CN" altLang="en-US"/>
          </a:p>
        </p:txBody>
      </p:sp>
      <p:sp>
        <p:nvSpPr>
          <p:cNvPr id="7" name="AutoShape 3"/>
          <p:cNvSpPr>
            <a:spLocks/>
          </p:cNvSpPr>
          <p:nvPr/>
        </p:nvSpPr>
        <p:spPr bwMode="auto">
          <a:xfrm>
            <a:off x="3684604" y="2334398"/>
            <a:ext cx="1387735" cy="1387735"/>
          </a:xfrm>
          <a:custGeom>
            <a:avLst/>
            <a:gdLst>
              <a:gd name="T0" fmla="*/ 27874739 w 19679"/>
              <a:gd name="T1" fmla="*/ 4782996 h 19679"/>
              <a:gd name="T2" fmla="*/ 27874739 w 19679"/>
              <a:gd name="T3" fmla="*/ 27874739 h 19679"/>
              <a:gd name="T4" fmla="*/ 4782996 w 19679"/>
              <a:gd name="T5" fmla="*/ 27874739 h 19679"/>
              <a:gd name="T6" fmla="*/ 4782996 w 19679"/>
              <a:gd name="T7" fmla="*/ 4782996 h 19679"/>
              <a:gd name="T8" fmla="*/ 27874739 w 19679"/>
              <a:gd name="T9" fmla="*/ 4782996 h 19679"/>
              <a:gd name="T10" fmla="*/ 27874739 w 19679"/>
              <a:gd name="T11" fmla="*/ 4782996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chemeClr val="bg1"/>
          </a:solidFill>
          <a:ln>
            <a:noFill/>
          </a:ln>
          <a:extLst/>
        </p:spPr>
        <p:txBody>
          <a:bodyPr lIns="68580" tIns="34290" rIns="68580" bIns="34290" anchor="ctr"/>
          <a:lstStyle/>
          <a:p>
            <a:endParaRPr lang="zh-CN" altLang="en-US"/>
          </a:p>
        </p:txBody>
      </p:sp>
      <p:sp>
        <p:nvSpPr>
          <p:cNvPr id="9" name="AutoShape 3"/>
          <p:cNvSpPr>
            <a:spLocks/>
          </p:cNvSpPr>
          <p:nvPr/>
        </p:nvSpPr>
        <p:spPr bwMode="auto">
          <a:xfrm>
            <a:off x="6687099" y="2334398"/>
            <a:ext cx="1387735" cy="1387735"/>
          </a:xfrm>
          <a:custGeom>
            <a:avLst/>
            <a:gdLst>
              <a:gd name="T0" fmla="*/ 27874739 w 19679"/>
              <a:gd name="T1" fmla="*/ 4782996 h 19679"/>
              <a:gd name="T2" fmla="*/ 27874739 w 19679"/>
              <a:gd name="T3" fmla="*/ 27874739 h 19679"/>
              <a:gd name="T4" fmla="*/ 4782996 w 19679"/>
              <a:gd name="T5" fmla="*/ 27874739 h 19679"/>
              <a:gd name="T6" fmla="*/ 4782996 w 19679"/>
              <a:gd name="T7" fmla="*/ 4782996 h 19679"/>
              <a:gd name="T8" fmla="*/ 27874739 w 19679"/>
              <a:gd name="T9" fmla="*/ 4782996 h 19679"/>
              <a:gd name="T10" fmla="*/ 27874739 w 19679"/>
              <a:gd name="T11" fmla="*/ 4782996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chemeClr val="bg1"/>
          </a:solidFill>
          <a:ln>
            <a:noFill/>
          </a:ln>
          <a:extLst/>
        </p:spPr>
        <p:txBody>
          <a:bodyPr lIns="68580" tIns="34290" rIns="68580" bIns="34290" anchor="ctr"/>
          <a:lstStyle/>
          <a:p>
            <a:endParaRPr lang="zh-CN" altLang="en-US"/>
          </a:p>
        </p:txBody>
      </p:sp>
      <p:grpSp>
        <p:nvGrpSpPr>
          <p:cNvPr id="11" name="组合 10"/>
          <p:cNvGrpSpPr/>
          <p:nvPr/>
        </p:nvGrpSpPr>
        <p:grpSpPr>
          <a:xfrm>
            <a:off x="4040485" y="2646786"/>
            <a:ext cx="664493" cy="795213"/>
            <a:chOff x="3320653" y="3349228"/>
            <a:chExt cx="290513" cy="347663"/>
          </a:xfrm>
          <a:solidFill>
            <a:srgbClr val="008000"/>
          </a:solidFill>
        </p:grpSpPr>
        <p:sp>
          <p:nvSpPr>
            <p:cNvPr id="12" name="AutoShape 29"/>
            <p:cNvSpPr>
              <a:spLocks/>
            </p:cNvSpPr>
            <p:nvPr/>
          </p:nvSpPr>
          <p:spPr bwMode="auto">
            <a:xfrm>
              <a:off x="3364706" y="3393282"/>
              <a:ext cx="201216" cy="189310"/>
            </a:xfrm>
            <a:custGeom>
              <a:avLst/>
              <a:gdLst>
                <a:gd name="T0" fmla="*/ 2275703 w 21600"/>
                <a:gd name="T1" fmla="*/ 2533689 h 21600"/>
                <a:gd name="T2" fmla="*/ 2275703 w 21600"/>
                <a:gd name="T3" fmla="*/ 2949645 h 21600"/>
                <a:gd name="T4" fmla="*/ 3332336 w 21600"/>
                <a:gd name="T5" fmla="*/ 1550470 h 21600"/>
                <a:gd name="T6" fmla="*/ 1666168 w 21600"/>
                <a:gd name="T7" fmla="*/ 0 h 21600"/>
                <a:gd name="T8" fmla="*/ 0 w 21600"/>
                <a:gd name="T9" fmla="*/ 1550470 h 21600"/>
                <a:gd name="T10" fmla="*/ 1015905 w 21600"/>
                <a:gd name="T11" fmla="*/ 2949645 h 21600"/>
                <a:gd name="T12" fmla="*/ 1015905 w 21600"/>
                <a:gd name="T13" fmla="*/ 2533689 h 21600"/>
                <a:gd name="T14" fmla="*/ 406357 w 21600"/>
                <a:gd name="T15" fmla="*/ 1550470 h 21600"/>
                <a:gd name="T16" fmla="*/ 1666168 w 21600"/>
                <a:gd name="T17" fmla="*/ 378129 h 21600"/>
                <a:gd name="T18" fmla="*/ 2925979 w 21600"/>
                <a:gd name="T19" fmla="*/ 1550470 h 21600"/>
                <a:gd name="T20" fmla="*/ 2275703 w 21600"/>
                <a:gd name="T21" fmla="*/ 2533689 h 21600"/>
                <a:gd name="T22" fmla="*/ 2275703 w 21600"/>
                <a:gd name="T23" fmla="*/ 2533689 h 216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1600" h="21600">
                  <a:moveTo>
                    <a:pt x="14751" y="18554"/>
                  </a:moveTo>
                  <a:cubicBezTo>
                    <a:pt x="14751" y="21600"/>
                    <a:pt x="14751" y="21600"/>
                    <a:pt x="14751" y="21600"/>
                  </a:cubicBezTo>
                  <a:cubicBezTo>
                    <a:pt x="18702" y="19938"/>
                    <a:pt x="21600" y="15785"/>
                    <a:pt x="21600" y="11354"/>
                  </a:cubicBezTo>
                  <a:cubicBezTo>
                    <a:pt x="21600" y="4985"/>
                    <a:pt x="16595" y="0"/>
                    <a:pt x="10800" y="0"/>
                  </a:cubicBezTo>
                  <a:cubicBezTo>
                    <a:pt x="4741" y="0"/>
                    <a:pt x="0" y="4985"/>
                    <a:pt x="0" y="11354"/>
                  </a:cubicBezTo>
                  <a:cubicBezTo>
                    <a:pt x="0" y="15785"/>
                    <a:pt x="2634" y="19938"/>
                    <a:pt x="6585" y="21600"/>
                  </a:cubicBezTo>
                  <a:cubicBezTo>
                    <a:pt x="6585" y="18554"/>
                    <a:pt x="6585" y="18554"/>
                    <a:pt x="6585" y="18554"/>
                  </a:cubicBezTo>
                  <a:cubicBezTo>
                    <a:pt x="4215" y="16892"/>
                    <a:pt x="2634" y="14400"/>
                    <a:pt x="2634" y="11354"/>
                  </a:cubicBezTo>
                  <a:cubicBezTo>
                    <a:pt x="2634" y="6369"/>
                    <a:pt x="6322" y="2769"/>
                    <a:pt x="10800" y="2769"/>
                  </a:cubicBezTo>
                  <a:cubicBezTo>
                    <a:pt x="15278" y="2769"/>
                    <a:pt x="18966" y="6369"/>
                    <a:pt x="18966" y="11354"/>
                  </a:cubicBezTo>
                  <a:cubicBezTo>
                    <a:pt x="18966" y="14400"/>
                    <a:pt x="17385" y="17169"/>
                    <a:pt x="14751" y="18554"/>
                  </a:cubicBezTo>
                  <a:close/>
                  <a:moveTo>
                    <a:pt x="14751" y="18554"/>
                  </a:moveTo>
                </a:path>
              </a:pathLst>
            </a:custGeom>
            <a:grpFill/>
            <a:ln w="9525">
              <a:solidFill>
                <a:schemeClr val="bg1"/>
              </a:solidFill>
              <a:round/>
              <a:headEnd/>
              <a:tailEnd/>
            </a:ln>
            <a:extLst/>
          </p:spPr>
          <p:txBody>
            <a:bodyPr lIns="0" tIns="0" rIns="0" bIns="0"/>
            <a:lstStyle/>
            <a:p>
              <a:endParaRPr lang="zh-CN" altLang="en-US"/>
            </a:p>
          </p:txBody>
        </p:sp>
        <p:sp>
          <p:nvSpPr>
            <p:cNvPr id="13" name="AutoShape 30"/>
            <p:cNvSpPr>
              <a:spLocks/>
            </p:cNvSpPr>
            <p:nvPr/>
          </p:nvSpPr>
          <p:spPr bwMode="auto">
            <a:xfrm>
              <a:off x="3320653" y="3349228"/>
              <a:ext cx="290513" cy="279797"/>
            </a:xfrm>
            <a:custGeom>
              <a:avLst/>
              <a:gdLst>
                <a:gd name="T0" fmla="*/ 3473149 w 21600"/>
                <a:gd name="T1" fmla="*/ 0 h 21600"/>
                <a:gd name="T2" fmla="*/ 0 w 21600"/>
                <a:gd name="T3" fmla="*/ 3305778 h 21600"/>
                <a:gd name="T4" fmla="*/ 2531225 w 21600"/>
                <a:gd name="T5" fmla="*/ 6443299 h 21600"/>
                <a:gd name="T6" fmla="*/ 2531225 w 21600"/>
                <a:gd name="T7" fmla="*/ 5994951 h 21600"/>
                <a:gd name="T8" fmla="*/ 470810 w 21600"/>
                <a:gd name="T9" fmla="*/ 3305778 h 21600"/>
                <a:gd name="T10" fmla="*/ 3473149 w 21600"/>
                <a:gd name="T11" fmla="*/ 448348 h 21600"/>
                <a:gd name="T12" fmla="*/ 6475488 w 21600"/>
                <a:gd name="T13" fmla="*/ 3305778 h 21600"/>
                <a:gd name="T14" fmla="*/ 4356235 w 21600"/>
                <a:gd name="T15" fmla="*/ 5994951 h 21600"/>
                <a:gd name="T16" fmla="*/ 4356235 w 21600"/>
                <a:gd name="T17" fmla="*/ 6443299 h 21600"/>
                <a:gd name="T18" fmla="*/ 6946297 w 21600"/>
                <a:gd name="T19" fmla="*/ 3305778 h 21600"/>
                <a:gd name="T20" fmla="*/ 3473149 w 21600"/>
                <a:gd name="T21" fmla="*/ 0 h 21600"/>
                <a:gd name="T22" fmla="*/ 3473149 w 21600"/>
                <a:gd name="T23" fmla="*/ 0 h 216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1600" h="21600">
                  <a:moveTo>
                    <a:pt x="10800" y="0"/>
                  </a:moveTo>
                  <a:cubicBezTo>
                    <a:pt x="4759" y="0"/>
                    <a:pt x="0" y="4883"/>
                    <a:pt x="0" y="11082"/>
                  </a:cubicBezTo>
                  <a:cubicBezTo>
                    <a:pt x="0" y="15965"/>
                    <a:pt x="3295" y="20285"/>
                    <a:pt x="7871" y="21600"/>
                  </a:cubicBezTo>
                  <a:cubicBezTo>
                    <a:pt x="7871" y="20097"/>
                    <a:pt x="7871" y="20097"/>
                    <a:pt x="7871" y="20097"/>
                  </a:cubicBezTo>
                  <a:cubicBezTo>
                    <a:pt x="4027" y="18783"/>
                    <a:pt x="1464" y="15214"/>
                    <a:pt x="1464" y="11082"/>
                  </a:cubicBezTo>
                  <a:cubicBezTo>
                    <a:pt x="1464" y="5635"/>
                    <a:pt x="5675" y="1503"/>
                    <a:pt x="10800" y="1503"/>
                  </a:cubicBezTo>
                  <a:cubicBezTo>
                    <a:pt x="15925" y="1503"/>
                    <a:pt x="20136" y="5635"/>
                    <a:pt x="20136" y="11082"/>
                  </a:cubicBezTo>
                  <a:cubicBezTo>
                    <a:pt x="20136" y="15214"/>
                    <a:pt x="17390" y="18783"/>
                    <a:pt x="13546" y="20097"/>
                  </a:cubicBezTo>
                  <a:cubicBezTo>
                    <a:pt x="13546" y="21600"/>
                    <a:pt x="13546" y="21600"/>
                    <a:pt x="13546" y="21600"/>
                  </a:cubicBezTo>
                  <a:cubicBezTo>
                    <a:pt x="18122" y="20285"/>
                    <a:pt x="21600" y="16153"/>
                    <a:pt x="21600" y="11082"/>
                  </a:cubicBezTo>
                  <a:cubicBezTo>
                    <a:pt x="21600" y="4883"/>
                    <a:pt x="16658" y="0"/>
                    <a:pt x="10800" y="0"/>
                  </a:cubicBezTo>
                  <a:close/>
                  <a:moveTo>
                    <a:pt x="10800" y="0"/>
                  </a:moveTo>
                </a:path>
              </a:pathLst>
            </a:custGeom>
            <a:grpFill/>
            <a:ln w="9525">
              <a:solidFill>
                <a:schemeClr val="bg1"/>
              </a:solidFill>
              <a:round/>
              <a:headEnd/>
              <a:tailEnd/>
            </a:ln>
            <a:extLst/>
          </p:spPr>
          <p:txBody>
            <a:bodyPr lIns="0" tIns="0" rIns="0" bIns="0"/>
            <a:lstStyle/>
            <a:p>
              <a:endParaRPr lang="zh-CN" altLang="en-US"/>
            </a:p>
          </p:txBody>
        </p:sp>
        <p:sp>
          <p:nvSpPr>
            <p:cNvPr id="14" name="AutoShape 31"/>
            <p:cNvSpPr>
              <a:spLocks/>
            </p:cNvSpPr>
            <p:nvPr/>
          </p:nvSpPr>
          <p:spPr bwMode="auto">
            <a:xfrm>
              <a:off x="3424238" y="3463528"/>
              <a:ext cx="88106" cy="233363"/>
            </a:xfrm>
            <a:custGeom>
              <a:avLst/>
              <a:gdLst>
                <a:gd name="T0" fmla="*/ 425939 w 21600"/>
                <a:gd name="T1" fmla="*/ 3828499 h 21600"/>
                <a:gd name="T2" fmla="*/ 425939 w 21600"/>
                <a:gd name="T3" fmla="*/ 980468 h 21600"/>
                <a:gd name="T4" fmla="*/ 514676 w 21600"/>
                <a:gd name="T5" fmla="*/ 560272 h 21600"/>
                <a:gd name="T6" fmla="*/ 301704 w 21600"/>
                <a:gd name="T7" fmla="*/ 0 h 21600"/>
                <a:gd name="T8" fmla="*/ 88737 w 21600"/>
                <a:gd name="T9" fmla="*/ 560272 h 21600"/>
                <a:gd name="T10" fmla="*/ 177474 w 21600"/>
                <a:gd name="T11" fmla="*/ 980468 h 21600"/>
                <a:gd name="T12" fmla="*/ 177474 w 21600"/>
                <a:gd name="T13" fmla="*/ 980468 h 21600"/>
                <a:gd name="T14" fmla="*/ 177474 w 21600"/>
                <a:gd name="T15" fmla="*/ 3828499 h 21600"/>
                <a:gd name="T16" fmla="*/ 0 w 21600"/>
                <a:gd name="T17" fmla="*/ 4482145 h 21600"/>
                <a:gd name="T18" fmla="*/ 638906 w 21600"/>
                <a:gd name="T19" fmla="*/ 4482145 h 21600"/>
                <a:gd name="T20" fmla="*/ 425939 w 21600"/>
                <a:gd name="T21" fmla="*/ 3828499 h 21600"/>
                <a:gd name="T22" fmla="*/ 425939 w 21600"/>
                <a:gd name="T23" fmla="*/ 3828499 h 216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1600" h="21600">
                  <a:moveTo>
                    <a:pt x="14400" y="18450"/>
                  </a:moveTo>
                  <a:cubicBezTo>
                    <a:pt x="14400" y="17775"/>
                    <a:pt x="14400" y="4950"/>
                    <a:pt x="14400" y="4725"/>
                  </a:cubicBezTo>
                  <a:cubicBezTo>
                    <a:pt x="16200" y="4275"/>
                    <a:pt x="17400" y="3600"/>
                    <a:pt x="17400" y="2700"/>
                  </a:cubicBezTo>
                  <a:cubicBezTo>
                    <a:pt x="17400" y="1125"/>
                    <a:pt x="13800" y="0"/>
                    <a:pt x="10200" y="0"/>
                  </a:cubicBezTo>
                  <a:cubicBezTo>
                    <a:pt x="6000" y="0"/>
                    <a:pt x="3000" y="1125"/>
                    <a:pt x="3000" y="2700"/>
                  </a:cubicBezTo>
                  <a:cubicBezTo>
                    <a:pt x="3000" y="3600"/>
                    <a:pt x="4200" y="4275"/>
                    <a:pt x="6000" y="4725"/>
                  </a:cubicBezTo>
                  <a:cubicBezTo>
                    <a:pt x="6000" y="4725"/>
                    <a:pt x="6000" y="4725"/>
                    <a:pt x="6000" y="4725"/>
                  </a:cubicBezTo>
                  <a:cubicBezTo>
                    <a:pt x="6000" y="4725"/>
                    <a:pt x="6000" y="17550"/>
                    <a:pt x="6000" y="18450"/>
                  </a:cubicBezTo>
                  <a:cubicBezTo>
                    <a:pt x="6000" y="20700"/>
                    <a:pt x="0" y="21600"/>
                    <a:pt x="0" y="21600"/>
                  </a:cubicBezTo>
                  <a:cubicBezTo>
                    <a:pt x="21600" y="21600"/>
                    <a:pt x="21600" y="21600"/>
                    <a:pt x="21600" y="21600"/>
                  </a:cubicBezTo>
                  <a:cubicBezTo>
                    <a:pt x="21600" y="21600"/>
                    <a:pt x="14400" y="20700"/>
                    <a:pt x="14400" y="18450"/>
                  </a:cubicBezTo>
                  <a:close/>
                  <a:moveTo>
                    <a:pt x="14400" y="18450"/>
                  </a:moveTo>
                </a:path>
              </a:pathLst>
            </a:custGeom>
            <a:grpFill/>
            <a:ln w="9525">
              <a:solidFill>
                <a:schemeClr val="bg1"/>
              </a:solidFill>
              <a:round/>
              <a:headEnd/>
              <a:tailEnd/>
            </a:ln>
            <a:extLst/>
          </p:spPr>
          <p:txBody>
            <a:bodyPr lIns="0" tIns="0" rIns="0" bIns="0"/>
            <a:lstStyle/>
            <a:p>
              <a:endParaRPr lang="zh-CN" altLang="en-US"/>
            </a:p>
          </p:txBody>
        </p:sp>
      </p:grpSp>
      <p:sp>
        <p:nvSpPr>
          <p:cNvPr id="15" name="AutoShape 11"/>
          <p:cNvSpPr>
            <a:spLocks/>
          </p:cNvSpPr>
          <p:nvPr/>
        </p:nvSpPr>
        <p:spPr bwMode="auto">
          <a:xfrm>
            <a:off x="6968211" y="2642911"/>
            <a:ext cx="794891" cy="705269"/>
          </a:xfrm>
          <a:custGeom>
            <a:avLst/>
            <a:gdLst>
              <a:gd name="T0" fmla="*/ 4904386 w 21263"/>
              <a:gd name="T1" fmla="*/ 469189 h 21266"/>
              <a:gd name="T2" fmla="*/ 4455523 w 21263"/>
              <a:gd name="T3" fmla="*/ 104796 h 21266"/>
              <a:gd name="T4" fmla="*/ 4231205 w 21263"/>
              <a:gd name="T5" fmla="*/ 104796 h 21266"/>
              <a:gd name="T6" fmla="*/ 4193860 w 21263"/>
              <a:gd name="T7" fmla="*/ 204106 h 21266"/>
              <a:gd name="T8" fmla="*/ 4081808 w 21263"/>
              <a:gd name="T9" fmla="*/ 237331 h 21266"/>
              <a:gd name="T10" fmla="*/ 4081808 w 21263"/>
              <a:gd name="T11" fmla="*/ 237331 h 21266"/>
              <a:gd name="T12" fmla="*/ 2959992 w 21263"/>
              <a:gd name="T13" fmla="*/ 1231390 h 21266"/>
              <a:gd name="T14" fmla="*/ 2885057 w 21263"/>
              <a:gd name="T15" fmla="*/ 1496460 h 21266"/>
              <a:gd name="T16" fmla="*/ 2997337 w 21263"/>
              <a:gd name="T17" fmla="*/ 1595959 h 21266"/>
              <a:gd name="T18" fmla="*/ 2997337 w 21263"/>
              <a:gd name="T19" fmla="*/ 1595959 h 21266"/>
              <a:gd name="T20" fmla="*/ 3034683 w 21263"/>
              <a:gd name="T21" fmla="*/ 1629009 h 21266"/>
              <a:gd name="T22" fmla="*/ 2773020 w 21263"/>
              <a:gd name="T23" fmla="*/ 1827818 h 21266"/>
              <a:gd name="T24" fmla="*/ 1950197 w 21263"/>
              <a:gd name="T25" fmla="*/ 1098842 h 21266"/>
              <a:gd name="T26" fmla="*/ 1688534 w 21263"/>
              <a:gd name="T27" fmla="*/ 270380 h 21266"/>
              <a:gd name="T28" fmla="*/ 716329 w 21263"/>
              <a:gd name="T29" fmla="*/ 38521 h 21266"/>
              <a:gd name="T30" fmla="*/ 1277245 w 21263"/>
              <a:gd name="T31" fmla="*/ 535450 h 21266"/>
              <a:gd name="T32" fmla="*/ 1127619 w 21263"/>
              <a:gd name="T33" fmla="*/ 999343 h 21266"/>
              <a:gd name="T34" fmla="*/ 604064 w 21263"/>
              <a:gd name="T35" fmla="*/ 1131891 h 21266"/>
              <a:gd name="T36" fmla="*/ 43377 w 21263"/>
              <a:gd name="T37" fmla="*/ 634949 h 21266"/>
              <a:gd name="T38" fmla="*/ 305040 w 21263"/>
              <a:gd name="T39" fmla="*/ 1496460 h 21266"/>
              <a:gd name="T40" fmla="*/ 1277245 w 21263"/>
              <a:gd name="T41" fmla="*/ 1695269 h 21266"/>
              <a:gd name="T42" fmla="*/ 1314591 w 21263"/>
              <a:gd name="T43" fmla="*/ 1695269 h 21266"/>
              <a:gd name="T44" fmla="*/ 2099824 w 21263"/>
              <a:gd name="T45" fmla="*/ 2424245 h 21266"/>
              <a:gd name="T46" fmla="*/ 1351936 w 21263"/>
              <a:gd name="T47" fmla="*/ 3120172 h 21266"/>
              <a:gd name="T48" fmla="*/ 1277245 w 21263"/>
              <a:gd name="T49" fmla="*/ 3087137 h 21266"/>
              <a:gd name="T50" fmla="*/ 1090273 w 21263"/>
              <a:gd name="T51" fmla="*/ 3219671 h 21266"/>
              <a:gd name="T52" fmla="*/ 716329 w 21263"/>
              <a:gd name="T53" fmla="*/ 3749838 h 21266"/>
              <a:gd name="T54" fmla="*/ 791036 w 21263"/>
              <a:gd name="T55" fmla="*/ 3816099 h 21266"/>
              <a:gd name="T56" fmla="*/ 1389526 w 21263"/>
              <a:gd name="T57" fmla="*/ 3484755 h 21266"/>
              <a:gd name="T58" fmla="*/ 1538908 w 21263"/>
              <a:gd name="T59" fmla="*/ 3285946 h 21266"/>
              <a:gd name="T60" fmla="*/ 1501563 w 21263"/>
              <a:gd name="T61" fmla="*/ 3252721 h 21266"/>
              <a:gd name="T62" fmla="*/ 2286796 w 21263"/>
              <a:gd name="T63" fmla="*/ 2590019 h 21266"/>
              <a:gd name="T64" fmla="*/ 3595599 w 21263"/>
              <a:gd name="T65" fmla="*/ 3749838 h 21266"/>
              <a:gd name="T66" fmla="*/ 3932181 w 21263"/>
              <a:gd name="T67" fmla="*/ 3882373 h 21266"/>
              <a:gd name="T68" fmla="*/ 4268780 w 21263"/>
              <a:gd name="T69" fmla="*/ 3749838 h 21266"/>
              <a:gd name="T70" fmla="*/ 4268780 w 21263"/>
              <a:gd name="T71" fmla="*/ 3153397 h 21266"/>
              <a:gd name="T72" fmla="*/ 2959992 w 21263"/>
              <a:gd name="T73" fmla="*/ 1993578 h 21266"/>
              <a:gd name="T74" fmla="*/ 3184309 w 21263"/>
              <a:gd name="T75" fmla="*/ 1794769 h 21266"/>
              <a:gd name="T76" fmla="*/ 3296346 w 21263"/>
              <a:gd name="T77" fmla="*/ 1894092 h 21266"/>
              <a:gd name="T78" fmla="*/ 3595599 w 21263"/>
              <a:gd name="T79" fmla="*/ 1827818 h 21266"/>
              <a:gd name="T80" fmla="*/ 4717414 w 21263"/>
              <a:gd name="T81" fmla="*/ 800533 h 21266"/>
              <a:gd name="T82" fmla="*/ 4717414 w 21263"/>
              <a:gd name="T83" fmla="*/ 800533 h 21266"/>
              <a:gd name="T84" fmla="*/ 4717414 w 21263"/>
              <a:gd name="T85" fmla="*/ 800533 h 21266"/>
              <a:gd name="T86" fmla="*/ 4754760 w 21263"/>
              <a:gd name="T87" fmla="*/ 701223 h 21266"/>
              <a:gd name="T88" fmla="*/ 4904386 w 21263"/>
              <a:gd name="T89" fmla="*/ 667998 h 21266"/>
              <a:gd name="T90" fmla="*/ 4904386 w 21263"/>
              <a:gd name="T91" fmla="*/ 469189 h 21266"/>
              <a:gd name="T92" fmla="*/ 3969527 w 21263"/>
              <a:gd name="T93" fmla="*/ 3352206 h 21266"/>
              <a:gd name="T94" fmla="*/ 4156499 w 21263"/>
              <a:gd name="T95" fmla="*/ 3517791 h 21266"/>
              <a:gd name="T96" fmla="*/ 3969527 w 21263"/>
              <a:gd name="T97" fmla="*/ 3683564 h 21266"/>
              <a:gd name="T98" fmla="*/ 3782570 w 21263"/>
              <a:gd name="T99" fmla="*/ 3517791 h 21266"/>
              <a:gd name="T100" fmla="*/ 3969527 w 21263"/>
              <a:gd name="T101" fmla="*/ 3352206 h 21266"/>
              <a:gd name="T102" fmla="*/ 3333920 w 21263"/>
              <a:gd name="T103" fmla="*/ 1297651 h 21266"/>
              <a:gd name="T104" fmla="*/ 3259000 w 21263"/>
              <a:gd name="T105" fmla="*/ 1231390 h 21266"/>
              <a:gd name="T106" fmla="*/ 4119153 w 21263"/>
              <a:gd name="T107" fmla="*/ 502414 h 21266"/>
              <a:gd name="T108" fmla="*/ 4193860 w 21263"/>
              <a:gd name="T109" fmla="*/ 568688 h 21266"/>
              <a:gd name="T110" fmla="*/ 3333920 w 21263"/>
              <a:gd name="T111" fmla="*/ 1297651 h 21266"/>
              <a:gd name="T112" fmla="*/ 3595599 w 21263"/>
              <a:gd name="T113" fmla="*/ 1529685 h 21266"/>
              <a:gd name="T114" fmla="*/ 3520892 w 21263"/>
              <a:gd name="T115" fmla="*/ 1496460 h 21266"/>
              <a:gd name="T116" fmla="*/ 4380816 w 21263"/>
              <a:gd name="T117" fmla="*/ 734273 h 21266"/>
              <a:gd name="T118" fmla="*/ 4455523 w 21263"/>
              <a:gd name="T119" fmla="*/ 800533 h 21266"/>
              <a:gd name="T120" fmla="*/ 3595599 w 21263"/>
              <a:gd name="T121" fmla="*/ 1529685 h 21266"/>
              <a:gd name="T122" fmla="*/ 3595599 w 21263"/>
              <a:gd name="T123" fmla="*/ 1529685 h 2126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263" h="21266">
                <a:moveTo>
                  <a:pt x="21142" y="2570"/>
                </a:moveTo>
                <a:cubicBezTo>
                  <a:pt x="19207" y="574"/>
                  <a:pt x="19207" y="574"/>
                  <a:pt x="19207" y="574"/>
                </a:cubicBezTo>
                <a:cubicBezTo>
                  <a:pt x="18885" y="211"/>
                  <a:pt x="18563" y="211"/>
                  <a:pt x="18240" y="574"/>
                </a:cubicBezTo>
                <a:cubicBezTo>
                  <a:pt x="18079" y="755"/>
                  <a:pt x="18079" y="937"/>
                  <a:pt x="18079" y="1118"/>
                </a:cubicBezTo>
                <a:cubicBezTo>
                  <a:pt x="17918" y="1118"/>
                  <a:pt x="17757" y="1118"/>
                  <a:pt x="17596" y="1300"/>
                </a:cubicBezTo>
                <a:cubicBezTo>
                  <a:pt x="17596" y="1300"/>
                  <a:pt x="17596" y="1300"/>
                  <a:pt x="17596" y="1300"/>
                </a:cubicBezTo>
                <a:cubicBezTo>
                  <a:pt x="12760" y="6745"/>
                  <a:pt x="12760" y="6745"/>
                  <a:pt x="12760" y="6745"/>
                </a:cubicBezTo>
                <a:cubicBezTo>
                  <a:pt x="12760" y="7290"/>
                  <a:pt x="12599" y="7834"/>
                  <a:pt x="12437" y="8197"/>
                </a:cubicBezTo>
                <a:cubicBezTo>
                  <a:pt x="12921" y="8742"/>
                  <a:pt x="12921" y="8742"/>
                  <a:pt x="12921" y="8742"/>
                </a:cubicBezTo>
                <a:cubicBezTo>
                  <a:pt x="12921" y="8742"/>
                  <a:pt x="12921" y="8742"/>
                  <a:pt x="12921" y="8742"/>
                </a:cubicBezTo>
                <a:cubicBezTo>
                  <a:pt x="13082" y="8923"/>
                  <a:pt x="13082" y="8923"/>
                  <a:pt x="13082" y="8923"/>
                </a:cubicBezTo>
                <a:cubicBezTo>
                  <a:pt x="11954" y="10012"/>
                  <a:pt x="11954" y="10012"/>
                  <a:pt x="11954" y="10012"/>
                </a:cubicBezTo>
                <a:cubicBezTo>
                  <a:pt x="8407" y="6019"/>
                  <a:pt x="8407" y="6019"/>
                  <a:pt x="8407" y="6019"/>
                </a:cubicBezTo>
                <a:cubicBezTo>
                  <a:pt x="8730" y="4385"/>
                  <a:pt x="8407" y="2752"/>
                  <a:pt x="7279" y="1481"/>
                </a:cubicBezTo>
                <a:cubicBezTo>
                  <a:pt x="6151" y="211"/>
                  <a:pt x="4539" y="-334"/>
                  <a:pt x="3088" y="211"/>
                </a:cubicBezTo>
                <a:cubicBezTo>
                  <a:pt x="5506" y="2933"/>
                  <a:pt x="5506" y="2933"/>
                  <a:pt x="5506" y="2933"/>
                </a:cubicBezTo>
                <a:cubicBezTo>
                  <a:pt x="4861" y="5474"/>
                  <a:pt x="4861" y="5474"/>
                  <a:pt x="4861" y="5474"/>
                </a:cubicBezTo>
                <a:cubicBezTo>
                  <a:pt x="2604" y="6200"/>
                  <a:pt x="2604" y="6200"/>
                  <a:pt x="2604" y="6200"/>
                </a:cubicBezTo>
                <a:cubicBezTo>
                  <a:pt x="187" y="3478"/>
                  <a:pt x="187" y="3478"/>
                  <a:pt x="187" y="3478"/>
                </a:cubicBezTo>
                <a:cubicBezTo>
                  <a:pt x="-297" y="5111"/>
                  <a:pt x="187" y="6927"/>
                  <a:pt x="1315" y="8197"/>
                </a:cubicBezTo>
                <a:cubicBezTo>
                  <a:pt x="2443" y="9468"/>
                  <a:pt x="4055" y="9831"/>
                  <a:pt x="5506" y="9286"/>
                </a:cubicBezTo>
                <a:cubicBezTo>
                  <a:pt x="5667" y="9286"/>
                  <a:pt x="5667" y="9286"/>
                  <a:pt x="5667" y="9286"/>
                </a:cubicBezTo>
                <a:cubicBezTo>
                  <a:pt x="9052" y="13279"/>
                  <a:pt x="9052" y="13279"/>
                  <a:pt x="9052" y="13279"/>
                </a:cubicBezTo>
                <a:cubicBezTo>
                  <a:pt x="5828" y="17091"/>
                  <a:pt x="5828" y="17091"/>
                  <a:pt x="5828" y="17091"/>
                </a:cubicBezTo>
                <a:cubicBezTo>
                  <a:pt x="5506" y="16910"/>
                  <a:pt x="5506" y="16910"/>
                  <a:pt x="5506" y="16910"/>
                </a:cubicBezTo>
                <a:cubicBezTo>
                  <a:pt x="4700" y="17636"/>
                  <a:pt x="4700" y="17636"/>
                  <a:pt x="4700" y="17636"/>
                </a:cubicBezTo>
                <a:cubicBezTo>
                  <a:pt x="3088" y="20540"/>
                  <a:pt x="3088" y="20540"/>
                  <a:pt x="3088" y="20540"/>
                </a:cubicBezTo>
                <a:cubicBezTo>
                  <a:pt x="3410" y="20903"/>
                  <a:pt x="3410" y="20903"/>
                  <a:pt x="3410" y="20903"/>
                </a:cubicBezTo>
                <a:cubicBezTo>
                  <a:pt x="5990" y="19088"/>
                  <a:pt x="5990" y="19088"/>
                  <a:pt x="5990" y="19088"/>
                </a:cubicBezTo>
                <a:cubicBezTo>
                  <a:pt x="6634" y="17999"/>
                  <a:pt x="6634" y="17999"/>
                  <a:pt x="6634" y="17999"/>
                </a:cubicBezTo>
                <a:cubicBezTo>
                  <a:pt x="6473" y="17817"/>
                  <a:pt x="6473" y="17817"/>
                  <a:pt x="6473" y="17817"/>
                </a:cubicBezTo>
                <a:cubicBezTo>
                  <a:pt x="9858" y="14187"/>
                  <a:pt x="9858" y="14187"/>
                  <a:pt x="9858" y="14187"/>
                </a:cubicBezTo>
                <a:cubicBezTo>
                  <a:pt x="15500" y="20540"/>
                  <a:pt x="15500" y="20540"/>
                  <a:pt x="15500" y="20540"/>
                </a:cubicBezTo>
                <a:cubicBezTo>
                  <a:pt x="15984" y="20903"/>
                  <a:pt x="16467" y="21266"/>
                  <a:pt x="16951" y="21266"/>
                </a:cubicBezTo>
                <a:cubicBezTo>
                  <a:pt x="17434" y="21266"/>
                  <a:pt x="17918" y="20903"/>
                  <a:pt x="18402" y="20540"/>
                </a:cubicBezTo>
                <a:cubicBezTo>
                  <a:pt x="19207" y="19632"/>
                  <a:pt x="19207" y="18180"/>
                  <a:pt x="18402" y="17273"/>
                </a:cubicBezTo>
                <a:cubicBezTo>
                  <a:pt x="12760" y="10920"/>
                  <a:pt x="12760" y="10920"/>
                  <a:pt x="12760" y="10920"/>
                </a:cubicBezTo>
                <a:cubicBezTo>
                  <a:pt x="13727" y="9831"/>
                  <a:pt x="13727" y="9831"/>
                  <a:pt x="13727" y="9831"/>
                </a:cubicBezTo>
                <a:cubicBezTo>
                  <a:pt x="14210" y="10375"/>
                  <a:pt x="14210" y="10375"/>
                  <a:pt x="14210" y="10375"/>
                </a:cubicBezTo>
                <a:cubicBezTo>
                  <a:pt x="14533" y="10012"/>
                  <a:pt x="15016" y="9831"/>
                  <a:pt x="15500" y="10012"/>
                </a:cubicBezTo>
                <a:cubicBezTo>
                  <a:pt x="20336" y="4385"/>
                  <a:pt x="20336" y="4385"/>
                  <a:pt x="20336" y="4385"/>
                </a:cubicBezTo>
                <a:cubicBezTo>
                  <a:pt x="20336" y="4385"/>
                  <a:pt x="20336" y="4385"/>
                  <a:pt x="20336" y="4385"/>
                </a:cubicBezTo>
                <a:cubicBezTo>
                  <a:pt x="20336" y="4385"/>
                  <a:pt x="20336" y="4385"/>
                  <a:pt x="20336" y="4385"/>
                </a:cubicBezTo>
                <a:cubicBezTo>
                  <a:pt x="20497" y="4204"/>
                  <a:pt x="20497" y="4022"/>
                  <a:pt x="20497" y="3841"/>
                </a:cubicBezTo>
                <a:cubicBezTo>
                  <a:pt x="20658" y="4022"/>
                  <a:pt x="20981" y="3841"/>
                  <a:pt x="21142" y="3659"/>
                </a:cubicBezTo>
                <a:cubicBezTo>
                  <a:pt x="21303" y="3478"/>
                  <a:pt x="21303" y="2933"/>
                  <a:pt x="21142" y="2570"/>
                </a:cubicBezTo>
                <a:close/>
                <a:moveTo>
                  <a:pt x="17112" y="18362"/>
                </a:moveTo>
                <a:cubicBezTo>
                  <a:pt x="17596" y="18362"/>
                  <a:pt x="17918" y="18906"/>
                  <a:pt x="17918" y="19269"/>
                </a:cubicBezTo>
                <a:cubicBezTo>
                  <a:pt x="17918" y="19814"/>
                  <a:pt x="17596" y="20177"/>
                  <a:pt x="17112" y="20177"/>
                </a:cubicBezTo>
                <a:cubicBezTo>
                  <a:pt x="16628" y="20177"/>
                  <a:pt x="16306" y="19814"/>
                  <a:pt x="16306" y="19269"/>
                </a:cubicBezTo>
                <a:cubicBezTo>
                  <a:pt x="16306" y="18906"/>
                  <a:pt x="16628" y="18362"/>
                  <a:pt x="17112" y="18362"/>
                </a:cubicBezTo>
                <a:close/>
                <a:moveTo>
                  <a:pt x="14372" y="7108"/>
                </a:moveTo>
                <a:cubicBezTo>
                  <a:pt x="14049" y="6745"/>
                  <a:pt x="14049" y="6745"/>
                  <a:pt x="14049" y="6745"/>
                </a:cubicBezTo>
                <a:cubicBezTo>
                  <a:pt x="17757" y="2752"/>
                  <a:pt x="17757" y="2752"/>
                  <a:pt x="17757" y="2752"/>
                </a:cubicBezTo>
                <a:cubicBezTo>
                  <a:pt x="18079" y="3115"/>
                  <a:pt x="18079" y="3115"/>
                  <a:pt x="18079" y="3115"/>
                </a:cubicBezTo>
                <a:lnTo>
                  <a:pt x="14372" y="7108"/>
                </a:lnTo>
                <a:close/>
                <a:moveTo>
                  <a:pt x="15500" y="8379"/>
                </a:moveTo>
                <a:cubicBezTo>
                  <a:pt x="15178" y="8197"/>
                  <a:pt x="15178" y="8197"/>
                  <a:pt x="15178" y="8197"/>
                </a:cubicBezTo>
                <a:cubicBezTo>
                  <a:pt x="18885" y="4022"/>
                  <a:pt x="18885" y="4022"/>
                  <a:pt x="18885" y="4022"/>
                </a:cubicBezTo>
                <a:cubicBezTo>
                  <a:pt x="19207" y="4385"/>
                  <a:pt x="19207" y="4385"/>
                  <a:pt x="19207" y="4385"/>
                </a:cubicBezTo>
                <a:lnTo>
                  <a:pt x="15500" y="8379"/>
                </a:lnTo>
                <a:close/>
                <a:moveTo>
                  <a:pt x="15500" y="8379"/>
                </a:moveTo>
              </a:path>
            </a:pathLst>
          </a:custGeom>
          <a:solidFill>
            <a:srgbClr val="008000"/>
          </a:solidFill>
          <a:ln>
            <a:noFill/>
          </a:ln>
          <a:extLst/>
        </p:spPr>
        <p:txBody>
          <a:bodyPr lIns="0" tIns="0" rIns="0" bIns="0"/>
          <a:lstStyle/>
          <a:p>
            <a:endParaRPr lang="zh-CN" altLang="en-US"/>
          </a:p>
        </p:txBody>
      </p:sp>
      <p:sp>
        <p:nvSpPr>
          <p:cNvPr id="16" name="TextBox 83"/>
          <p:cNvSpPr txBox="1">
            <a:spLocks noChangeArrowheads="1"/>
          </p:cNvSpPr>
          <p:nvPr/>
        </p:nvSpPr>
        <p:spPr bwMode="auto">
          <a:xfrm>
            <a:off x="627057" y="3792936"/>
            <a:ext cx="1802568" cy="484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b="1" dirty="0">
                <a:solidFill>
                  <a:schemeClr val="bg1"/>
                </a:solidFill>
                <a:ea typeface="微软雅黑" panose="020B0503020204020204" pitchFamily="34" charset="-122"/>
              </a:rPr>
              <a:t>单击</a:t>
            </a:r>
            <a:r>
              <a:rPr lang="zh-CN" altLang="en-US" b="1" dirty="0" smtClean="0">
                <a:solidFill>
                  <a:schemeClr val="bg1"/>
                </a:solidFill>
                <a:ea typeface="微软雅黑" panose="020B0503020204020204" pitchFamily="34" charset="-122"/>
              </a:rPr>
              <a:t>添加标题</a:t>
            </a:r>
            <a:endParaRPr lang="en-US" altLang="zh-CN" b="1" dirty="0" smtClean="0">
              <a:solidFill>
                <a:schemeClr val="bg1"/>
              </a:solidFill>
              <a:ea typeface="微软雅黑" panose="020B0503020204020204" pitchFamily="34" charset="-122"/>
            </a:endParaRPr>
          </a:p>
        </p:txBody>
      </p:sp>
      <p:sp>
        <p:nvSpPr>
          <p:cNvPr id="17" name="文本框 180"/>
          <p:cNvSpPr txBox="1">
            <a:spLocks noChangeArrowheads="1"/>
          </p:cNvSpPr>
          <p:nvPr/>
        </p:nvSpPr>
        <p:spPr bwMode="auto">
          <a:xfrm>
            <a:off x="411837" y="4255196"/>
            <a:ext cx="2260305" cy="525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bg1"/>
                </a:solidFill>
                <a:latin typeface="微软雅黑" pitchFamily="34" charset="-122"/>
                <a:ea typeface="微软雅黑" pitchFamily="34" charset="-122"/>
              </a:rPr>
              <a:t>请输入您想要的</a:t>
            </a:r>
            <a:r>
              <a:rPr lang="zh-CN" altLang="en-US" sz="1050" dirty="0" smtClean="0">
                <a:solidFill>
                  <a:schemeClr val="bg1"/>
                </a:solidFill>
                <a:latin typeface="微软雅黑" pitchFamily="34" charset="-122"/>
                <a:ea typeface="微软雅黑" pitchFamily="34" charset="-122"/>
              </a:rPr>
              <a:t>文字</a:t>
            </a:r>
            <a:r>
              <a:rPr lang="zh-CN" altLang="en-US" sz="1050" dirty="0">
                <a:solidFill>
                  <a:schemeClr val="bg1"/>
                </a:solidFill>
                <a:latin typeface="微软雅黑" pitchFamily="34" charset="-122"/>
                <a:ea typeface="微软雅黑" pitchFamily="34" charset="-122"/>
              </a:rPr>
              <a:t>请输入您想要的</a:t>
            </a:r>
            <a:r>
              <a:rPr lang="zh-CN" altLang="en-US" sz="1050" dirty="0" smtClean="0">
                <a:solidFill>
                  <a:schemeClr val="bg1"/>
                </a:solidFill>
                <a:latin typeface="微软雅黑" pitchFamily="34" charset="-122"/>
                <a:ea typeface="微软雅黑" pitchFamily="34" charset="-122"/>
              </a:rPr>
              <a:t>文字请</a:t>
            </a:r>
            <a:r>
              <a:rPr lang="zh-CN" altLang="en-US" sz="1050" dirty="0">
                <a:solidFill>
                  <a:schemeClr val="bg1"/>
                </a:solidFill>
                <a:latin typeface="微软雅黑" pitchFamily="34" charset="-122"/>
                <a:ea typeface="微软雅黑" pitchFamily="34" charset="-122"/>
              </a:rPr>
              <a:t>输入您想要的</a:t>
            </a:r>
            <a:r>
              <a:rPr lang="zh-CN" altLang="en-US" sz="1050" dirty="0" smtClean="0">
                <a:solidFill>
                  <a:schemeClr val="bg1"/>
                </a:solidFill>
                <a:latin typeface="微软雅黑" pitchFamily="34" charset="-122"/>
                <a:ea typeface="微软雅黑" pitchFamily="34" charset="-122"/>
              </a:rPr>
              <a:t>文字</a:t>
            </a:r>
            <a:endParaRPr lang="zh-CN" altLang="en-US" sz="1050" dirty="0">
              <a:solidFill>
                <a:schemeClr val="bg1"/>
              </a:solidFill>
              <a:latin typeface="微软雅黑" pitchFamily="34" charset="-122"/>
              <a:ea typeface="微软雅黑" pitchFamily="34" charset="-122"/>
            </a:endParaRPr>
          </a:p>
        </p:txBody>
      </p:sp>
      <p:sp>
        <p:nvSpPr>
          <p:cNvPr id="18" name="TextBox 83"/>
          <p:cNvSpPr txBox="1">
            <a:spLocks noChangeArrowheads="1"/>
          </p:cNvSpPr>
          <p:nvPr/>
        </p:nvSpPr>
        <p:spPr bwMode="auto">
          <a:xfrm>
            <a:off x="3470085" y="3792936"/>
            <a:ext cx="1802568" cy="484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b="1" dirty="0">
                <a:solidFill>
                  <a:schemeClr val="bg1"/>
                </a:solidFill>
                <a:ea typeface="微软雅黑" panose="020B0503020204020204" pitchFamily="34" charset="-122"/>
              </a:rPr>
              <a:t>单击</a:t>
            </a:r>
            <a:r>
              <a:rPr lang="zh-CN" altLang="en-US" b="1" dirty="0" smtClean="0">
                <a:solidFill>
                  <a:schemeClr val="bg1"/>
                </a:solidFill>
                <a:ea typeface="微软雅黑" panose="020B0503020204020204" pitchFamily="34" charset="-122"/>
              </a:rPr>
              <a:t>添加标题</a:t>
            </a:r>
            <a:endParaRPr lang="en-US" altLang="zh-CN" b="1" dirty="0" smtClean="0">
              <a:solidFill>
                <a:schemeClr val="bg1"/>
              </a:solidFill>
              <a:ea typeface="微软雅黑" panose="020B0503020204020204" pitchFamily="34" charset="-122"/>
            </a:endParaRPr>
          </a:p>
        </p:txBody>
      </p:sp>
      <p:sp>
        <p:nvSpPr>
          <p:cNvPr id="19" name="文本框 180"/>
          <p:cNvSpPr txBox="1">
            <a:spLocks noChangeArrowheads="1"/>
          </p:cNvSpPr>
          <p:nvPr/>
        </p:nvSpPr>
        <p:spPr bwMode="auto">
          <a:xfrm>
            <a:off x="3254865" y="4255196"/>
            <a:ext cx="2260305" cy="525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bg1"/>
                </a:solidFill>
                <a:latin typeface="微软雅黑" pitchFamily="34" charset="-122"/>
                <a:ea typeface="微软雅黑" pitchFamily="34" charset="-122"/>
              </a:rPr>
              <a:t>请输入您想要的</a:t>
            </a:r>
            <a:r>
              <a:rPr lang="zh-CN" altLang="en-US" sz="1050" dirty="0" smtClean="0">
                <a:solidFill>
                  <a:schemeClr val="bg1"/>
                </a:solidFill>
                <a:latin typeface="微软雅黑" pitchFamily="34" charset="-122"/>
                <a:ea typeface="微软雅黑" pitchFamily="34" charset="-122"/>
              </a:rPr>
              <a:t>文字</a:t>
            </a:r>
            <a:r>
              <a:rPr lang="zh-CN" altLang="en-US" sz="1050" dirty="0">
                <a:solidFill>
                  <a:schemeClr val="bg1"/>
                </a:solidFill>
                <a:latin typeface="微软雅黑" pitchFamily="34" charset="-122"/>
                <a:ea typeface="微软雅黑" pitchFamily="34" charset="-122"/>
              </a:rPr>
              <a:t>请输入您想要的</a:t>
            </a:r>
            <a:r>
              <a:rPr lang="zh-CN" altLang="en-US" sz="1050" dirty="0" smtClean="0">
                <a:solidFill>
                  <a:schemeClr val="bg1"/>
                </a:solidFill>
                <a:latin typeface="微软雅黑" pitchFamily="34" charset="-122"/>
                <a:ea typeface="微软雅黑" pitchFamily="34" charset="-122"/>
              </a:rPr>
              <a:t>文字请</a:t>
            </a:r>
            <a:r>
              <a:rPr lang="zh-CN" altLang="en-US" sz="1050" dirty="0">
                <a:solidFill>
                  <a:schemeClr val="bg1"/>
                </a:solidFill>
                <a:latin typeface="微软雅黑" pitchFamily="34" charset="-122"/>
                <a:ea typeface="微软雅黑" pitchFamily="34" charset="-122"/>
              </a:rPr>
              <a:t>输入您想要的</a:t>
            </a:r>
            <a:r>
              <a:rPr lang="zh-CN" altLang="en-US" sz="1050" dirty="0" smtClean="0">
                <a:solidFill>
                  <a:schemeClr val="bg1"/>
                </a:solidFill>
                <a:latin typeface="微软雅黑" pitchFamily="34" charset="-122"/>
                <a:ea typeface="微软雅黑" pitchFamily="34" charset="-122"/>
              </a:rPr>
              <a:t>文字</a:t>
            </a:r>
            <a:endParaRPr lang="zh-CN" altLang="en-US" sz="1050" dirty="0">
              <a:solidFill>
                <a:schemeClr val="bg1"/>
              </a:solidFill>
              <a:latin typeface="微软雅黑" pitchFamily="34" charset="-122"/>
              <a:ea typeface="微软雅黑" pitchFamily="34" charset="-122"/>
            </a:endParaRPr>
          </a:p>
        </p:txBody>
      </p:sp>
      <p:sp>
        <p:nvSpPr>
          <p:cNvPr id="20" name="TextBox 83"/>
          <p:cNvSpPr txBox="1">
            <a:spLocks noChangeArrowheads="1"/>
          </p:cNvSpPr>
          <p:nvPr/>
        </p:nvSpPr>
        <p:spPr bwMode="auto">
          <a:xfrm>
            <a:off x="6479682" y="3792936"/>
            <a:ext cx="1802568" cy="484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b="1" dirty="0">
                <a:solidFill>
                  <a:schemeClr val="bg1"/>
                </a:solidFill>
                <a:ea typeface="微软雅黑" panose="020B0503020204020204" pitchFamily="34" charset="-122"/>
              </a:rPr>
              <a:t>单击</a:t>
            </a:r>
            <a:r>
              <a:rPr lang="zh-CN" altLang="en-US" b="1" dirty="0" smtClean="0">
                <a:solidFill>
                  <a:schemeClr val="bg1"/>
                </a:solidFill>
                <a:ea typeface="微软雅黑" panose="020B0503020204020204" pitchFamily="34" charset="-122"/>
              </a:rPr>
              <a:t>添加标题</a:t>
            </a:r>
            <a:endParaRPr lang="en-US" altLang="zh-CN" b="1" dirty="0" smtClean="0">
              <a:solidFill>
                <a:schemeClr val="bg1"/>
              </a:solidFill>
              <a:ea typeface="微软雅黑" panose="020B0503020204020204" pitchFamily="34" charset="-122"/>
            </a:endParaRPr>
          </a:p>
        </p:txBody>
      </p:sp>
      <p:sp>
        <p:nvSpPr>
          <p:cNvPr id="21" name="文本框 180"/>
          <p:cNvSpPr txBox="1">
            <a:spLocks noChangeArrowheads="1"/>
          </p:cNvSpPr>
          <p:nvPr/>
        </p:nvSpPr>
        <p:spPr bwMode="auto">
          <a:xfrm>
            <a:off x="6264462" y="4255196"/>
            <a:ext cx="2260305" cy="525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bg1"/>
                </a:solidFill>
                <a:latin typeface="微软雅黑" pitchFamily="34" charset="-122"/>
                <a:ea typeface="微软雅黑" pitchFamily="34" charset="-122"/>
              </a:rPr>
              <a:t>请输入您想要的</a:t>
            </a:r>
            <a:r>
              <a:rPr lang="zh-CN" altLang="en-US" sz="1050" dirty="0" smtClean="0">
                <a:solidFill>
                  <a:schemeClr val="bg1"/>
                </a:solidFill>
                <a:latin typeface="微软雅黑" pitchFamily="34" charset="-122"/>
                <a:ea typeface="微软雅黑" pitchFamily="34" charset="-122"/>
              </a:rPr>
              <a:t>文字</a:t>
            </a:r>
            <a:r>
              <a:rPr lang="zh-CN" altLang="en-US" sz="1050" dirty="0">
                <a:solidFill>
                  <a:schemeClr val="bg1"/>
                </a:solidFill>
                <a:latin typeface="微软雅黑" pitchFamily="34" charset="-122"/>
                <a:ea typeface="微软雅黑" pitchFamily="34" charset="-122"/>
              </a:rPr>
              <a:t>请输入您想要的</a:t>
            </a:r>
            <a:r>
              <a:rPr lang="zh-CN" altLang="en-US" sz="1050" dirty="0" smtClean="0">
                <a:solidFill>
                  <a:schemeClr val="bg1"/>
                </a:solidFill>
                <a:latin typeface="微软雅黑" pitchFamily="34" charset="-122"/>
                <a:ea typeface="微软雅黑" pitchFamily="34" charset="-122"/>
              </a:rPr>
              <a:t>文字请</a:t>
            </a:r>
            <a:r>
              <a:rPr lang="zh-CN" altLang="en-US" sz="1050" dirty="0">
                <a:solidFill>
                  <a:schemeClr val="bg1"/>
                </a:solidFill>
                <a:latin typeface="微软雅黑" pitchFamily="34" charset="-122"/>
                <a:ea typeface="微软雅黑" pitchFamily="34" charset="-122"/>
              </a:rPr>
              <a:t>输入您想要的</a:t>
            </a:r>
            <a:r>
              <a:rPr lang="zh-CN" altLang="en-US" sz="1050" dirty="0" smtClean="0">
                <a:solidFill>
                  <a:schemeClr val="bg1"/>
                </a:solidFill>
                <a:latin typeface="微软雅黑" pitchFamily="34" charset="-122"/>
                <a:ea typeface="微软雅黑" pitchFamily="34" charset="-122"/>
              </a:rPr>
              <a:t>文字</a:t>
            </a:r>
            <a:endParaRPr lang="zh-CN" altLang="en-US" sz="1050"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1115053957"/>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heel(1)">
                                      <p:cBhvr>
                                        <p:cTn id="13" dur="20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randombar(horizontal)">
                                      <p:cBhvr>
                                        <p:cTn id="18" dur="75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ppt_x"/>
                                          </p:val>
                                        </p:tav>
                                        <p:tav tm="100000">
                                          <p:val>
                                            <p:strVal val="#ppt_x"/>
                                          </p:val>
                                        </p:tav>
                                      </p:tavLst>
                                    </p:anim>
                                    <p:anim calcmode="lin" valueType="num">
                                      <p:cBhvr additive="base">
                                        <p:cTn id="24" dur="500" fill="hold"/>
                                        <p:tgtEl>
                                          <p:spTgt spid="5"/>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ppt_x"/>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500" fill="hold"/>
                                        <p:tgtEl>
                                          <p:spTgt spid="7"/>
                                        </p:tgtEl>
                                        <p:attrNameLst>
                                          <p:attrName>ppt_x</p:attrName>
                                        </p:attrNameLst>
                                      </p:cBhvr>
                                      <p:tavLst>
                                        <p:tav tm="0">
                                          <p:val>
                                            <p:strVal val="#ppt_x"/>
                                          </p:val>
                                        </p:tav>
                                        <p:tav tm="100000">
                                          <p:val>
                                            <p:strVal val="#ppt_x"/>
                                          </p:val>
                                        </p:tav>
                                      </p:tavLst>
                                    </p:anim>
                                    <p:anim calcmode="lin" valueType="num">
                                      <p:cBhvr additive="base">
                                        <p:cTn id="3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1000"/>
                                        <p:tgtEl>
                                          <p:spTgt spid="11"/>
                                        </p:tgtEl>
                                      </p:cBhvr>
                                    </p:animEffect>
                                    <p:anim calcmode="lin" valueType="num">
                                      <p:cBhvr>
                                        <p:cTn id="40" dur="1000" fill="hold"/>
                                        <p:tgtEl>
                                          <p:spTgt spid="11"/>
                                        </p:tgtEl>
                                        <p:attrNameLst>
                                          <p:attrName>ppt_x</p:attrName>
                                        </p:attrNameLst>
                                      </p:cBhvr>
                                      <p:tavLst>
                                        <p:tav tm="0">
                                          <p:val>
                                            <p:strVal val="#ppt_x"/>
                                          </p:val>
                                        </p:tav>
                                        <p:tav tm="100000">
                                          <p:val>
                                            <p:strVal val="#ppt_x"/>
                                          </p:val>
                                        </p:tav>
                                      </p:tavLst>
                                    </p:anim>
                                    <p:anim calcmode="lin" valueType="num">
                                      <p:cBhvr>
                                        <p:cTn id="41"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9"/>
                                        </p:tgtEl>
                                        <p:attrNameLst>
                                          <p:attrName>style.visibility</p:attrName>
                                        </p:attrNameLst>
                                      </p:cBhvr>
                                      <p:to>
                                        <p:strVal val="visible"/>
                                      </p:to>
                                    </p:set>
                                    <p:anim calcmode="lin" valueType="num">
                                      <p:cBhvr additive="base">
                                        <p:cTn id="46" dur="500" fill="hold"/>
                                        <p:tgtEl>
                                          <p:spTgt spid="9"/>
                                        </p:tgtEl>
                                        <p:attrNameLst>
                                          <p:attrName>ppt_x</p:attrName>
                                        </p:attrNameLst>
                                      </p:cBhvr>
                                      <p:tavLst>
                                        <p:tav tm="0">
                                          <p:val>
                                            <p:strVal val="#ppt_x"/>
                                          </p:val>
                                        </p:tav>
                                        <p:tav tm="100000">
                                          <p:val>
                                            <p:strVal val="#ppt_x"/>
                                          </p:val>
                                        </p:tav>
                                      </p:tavLst>
                                    </p:anim>
                                    <p:anim calcmode="lin" valueType="num">
                                      <p:cBhvr additive="base">
                                        <p:cTn id="47" dur="500" fill="hold"/>
                                        <p:tgtEl>
                                          <p:spTgt spid="9"/>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15"/>
                                        </p:tgtEl>
                                        <p:attrNameLst>
                                          <p:attrName>style.visibility</p:attrName>
                                        </p:attrNameLst>
                                      </p:cBhvr>
                                      <p:to>
                                        <p:strVal val="visible"/>
                                      </p:to>
                                    </p:set>
                                    <p:anim calcmode="lin" valueType="num">
                                      <p:cBhvr additive="base">
                                        <p:cTn id="50" dur="500" fill="hold"/>
                                        <p:tgtEl>
                                          <p:spTgt spid="15"/>
                                        </p:tgtEl>
                                        <p:attrNameLst>
                                          <p:attrName>ppt_x</p:attrName>
                                        </p:attrNameLst>
                                      </p:cBhvr>
                                      <p:tavLst>
                                        <p:tav tm="0">
                                          <p:val>
                                            <p:strVal val="#ppt_x"/>
                                          </p:val>
                                        </p:tav>
                                        <p:tav tm="100000">
                                          <p:val>
                                            <p:strVal val="#ppt_x"/>
                                          </p:val>
                                        </p:tav>
                                      </p:tavLst>
                                    </p:anim>
                                    <p:anim calcmode="lin" valueType="num">
                                      <p:cBhvr additive="base">
                                        <p:cTn id="51" dur="500" fill="hold"/>
                                        <p:tgtEl>
                                          <p:spTgt spid="15"/>
                                        </p:tgtEl>
                                        <p:attrNameLst>
                                          <p:attrName>ppt_y</p:attrName>
                                        </p:attrNameLst>
                                      </p:cBhvr>
                                      <p:tavLst>
                                        <p:tav tm="0">
                                          <p:val>
                                            <p:strVal val="1+#ppt_h/2"/>
                                          </p:val>
                                        </p:tav>
                                        <p:tav tm="100000">
                                          <p:val>
                                            <p:strVal val="#ppt_y"/>
                                          </p:val>
                                        </p:tav>
                                      </p:tavLst>
                                    </p:anim>
                                  </p:childTnLst>
                                </p:cTn>
                              </p:par>
                            </p:childTnLst>
                          </p:cTn>
                        </p:par>
                        <p:par>
                          <p:cTn id="52" fill="hold">
                            <p:stCondLst>
                              <p:cond delay="500"/>
                            </p:stCondLst>
                            <p:childTnLst>
                              <p:par>
                                <p:cTn id="53" presetID="2" presetClass="entr" presetSubtype="4" fill="hold" grpId="0" nodeType="afterEffect">
                                  <p:stCondLst>
                                    <p:cond delay="0"/>
                                  </p:stCondLst>
                                  <p:childTnLst>
                                    <p:set>
                                      <p:cBhvr>
                                        <p:cTn id="54" dur="1" fill="hold">
                                          <p:stCondLst>
                                            <p:cond delay="0"/>
                                          </p:stCondLst>
                                        </p:cTn>
                                        <p:tgtEl>
                                          <p:spTgt spid="16"/>
                                        </p:tgtEl>
                                        <p:attrNameLst>
                                          <p:attrName>style.visibility</p:attrName>
                                        </p:attrNameLst>
                                      </p:cBhvr>
                                      <p:to>
                                        <p:strVal val="visible"/>
                                      </p:to>
                                    </p:set>
                                    <p:anim calcmode="lin" valueType="num">
                                      <p:cBhvr additive="base">
                                        <p:cTn id="55" dur="150" fill="hold"/>
                                        <p:tgtEl>
                                          <p:spTgt spid="16"/>
                                        </p:tgtEl>
                                        <p:attrNameLst>
                                          <p:attrName>ppt_x</p:attrName>
                                        </p:attrNameLst>
                                      </p:cBhvr>
                                      <p:tavLst>
                                        <p:tav tm="0">
                                          <p:val>
                                            <p:strVal val="#ppt_x"/>
                                          </p:val>
                                        </p:tav>
                                        <p:tav tm="100000">
                                          <p:val>
                                            <p:strVal val="#ppt_x"/>
                                          </p:val>
                                        </p:tav>
                                      </p:tavLst>
                                    </p:anim>
                                    <p:anim calcmode="lin" valueType="num">
                                      <p:cBhvr additive="base">
                                        <p:cTn id="56" dur="150" fill="hold"/>
                                        <p:tgtEl>
                                          <p:spTgt spid="16"/>
                                        </p:tgtEl>
                                        <p:attrNameLst>
                                          <p:attrName>ppt_y</p:attrName>
                                        </p:attrNameLst>
                                      </p:cBhvr>
                                      <p:tavLst>
                                        <p:tav tm="0">
                                          <p:val>
                                            <p:strVal val="1+#ppt_h/2"/>
                                          </p:val>
                                        </p:tav>
                                        <p:tav tm="100000">
                                          <p:val>
                                            <p:strVal val="#ppt_y"/>
                                          </p:val>
                                        </p:tav>
                                      </p:tavLst>
                                    </p:anim>
                                  </p:childTnLst>
                                </p:cTn>
                              </p:par>
                            </p:childTnLst>
                          </p:cTn>
                        </p:par>
                        <p:par>
                          <p:cTn id="57" fill="hold">
                            <p:stCondLst>
                              <p:cond delay="650"/>
                            </p:stCondLst>
                            <p:childTnLst>
                              <p:par>
                                <p:cTn id="58" presetID="2" presetClass="entr" presetSubtype="4" fill="hold" grpId="0" nodeType="afterEffect">
                                  <p:stCondLst>
                                    <p:cond delay="0"/>
                                  </p:stCondLst>
                                  <p:childTnLst>
                                    <p:set>
                                      <p:cBhvr>
                                        <p:cTn id="59" dur="1" fill="hold">
                                          <p:stCondLst>
                                            <p:cond delay="0"/>
                                          </p:stCondLst>
                                        </p:cTn>
                                        <p:tgtEl>
                                          <p:spTgt spid="17"/>
                                        </p:tgtEl>
                                        <p:attrNameLst>
                                          <p:attrName>style.visibility</p:attrName>
                                        </p:attrNameLst>
                                      </p:cBhvr>
                                      <p:to>
                                        <p:strVal val="visible"/>
                                      </p:to>
                                    </p:set>
                                    <p:anim calcmode="lin" valueType="num">
                                      <p:cBhvr additive="base">
                                        <p:cTn id="60" dur="150" fill="hold"/>
                                        <p:tgtEl>
                                          <p:spTgt spid="17"/>
                                        </p:tgtEl>
                                        <p:attrNameLst>
                                          <p:attrName>ppt_x</p:attrName>
                                        </p:attrNameLst>
                                      </p:cBhvr>
                                      <p:tavLst>
                                        <p:tav tm="0">
                                          <p:val>
                                            <p:strVal val="#ppt_x"/>
                                          </p:val>
                                        </p:tav>
                                        <p:tav tm="100000">
                                          <p:val>
                                            <p:strVal val="#ppt_x"/>
                                          </p:val>
                                        </p:tav>
                                      </p:tavLst>
                                    </p:anim>
                                    <p:anim calcmode="lin" valueType="num">
                                      <p:cBhvr additive="base">
                                        <p:cTn id="61" dur="150" fill="hold"/>
                                        <p:tgtEl>
                                          <p:spTgt spid="17"/>
                                        </p:tgtEl>
                                        <p:attrNameLst>
                                          <p:attrName>ppt_y</p:attrName>
                                        </p:attrNameLst>
                                      </p:cBhvr>
                                      <p:tavLst>
                                        <p:tav tm="0">
                                          <p:val>
                                            <p:strVal val="1+#ppt_h/2"/>
                                          </p:val>
                                        </p:tav>
                                        <p:tav tm="100000">
                                          <p:val>
                                            <p:strVal val="#ppt_y"/>
                                          </p:val>
                                        </p:tav>
                                      </p:tavLst>
                                    </p:anim>
                                  </p:childTnLst>
                                </p:cTn>
                              </p:par>
                            </p:childTnLst>
                          </p:cTn>
                        </p:par>
                        <p:par>
                          <p:cTn id="62" fill="hold">
                            <p:stCondLst>
                              <p:cond delay="800"/>
                            </p:stCondLst>
                            <p:childTnLst>
                              <p:par>
                                <p:cTn id="63" presetID="2" presetClass="entr" presetSubtype="4" fill="hold" grpId="0" nodeType="afterEffect">
                                  <p:stCondLst>
                                    <p:cond delay="0"/>
                                  </p:stCondLst>
                                  <p:childTnLst>
                                    <p:set>
                                      <p:cBhvr>
                                        <p:cTn id="64" dur="1" fill="hold">
                                          <p:stCondLst>
                                            <p:cond delay="0"/>
                                          </p:stCondLst>
                                        </p:cTn>
                                        <p:tgtEl>
                                          <p:spTgt spid="18"/>
                                        </p:tgtEl>
                                        <p:attrNameLst>
                                          <p:attrName>style.visibility</p:attrName>
                                        </p:attrNameLst>
                                      </p:cBhvr>
                                      <p:to>
                                        <p:strVal val="visible"/>
                                      </p:to>
                                    </p:set>
                                    <p:anim calcmode="lin" valueType="num">
                                      <p:cBhvr additive="base">
                                        <p:cTn id="65" dur="150" fill="hold"/>
                                        <p:tgtEl>
                                          <p:spTgt spid="18"/>
                                        </p:tgtEl>
                                        <p:attrNameLst>
                                          <p:attrName>ppt_x</p:attrName>
                                        </p:attrNameLst>
                                      </p:cBhvr>
                                      <p:tavLst>
                                        <p:tav tm="0">
                                          <p:val>
                                            <p:strVal val="#ppt_x"/>
                                          </p:val>
                                        </p:tav>
                                        <p:tav tm="100000">
                                          <p:val>
                                            <p:strVal val="#ppt_x"/>
                                          </p:val>
                                        </p:tav>
                                      </p:tavLst>
                                    </p:anim>
                                    <p:anim calcmode="lin" valueType="num">
                                      <p:cBhvr additive="base">
                                        <p:cTn id="66" dur="150" fill="hold"/>
                                        <p:tgtEl>
                                          <p:spTgt spid="18"/>
                                        </p:tgtEl>
                                        <p:attrNameLst>
                                          <p:attrName>ppt_y</p:attrName>
                                        </p:attrNameLst>
                                      </p:cBhvr>
                                      <p:tavLst>
                                        <p:tav tm="0">
                                          <p:val>
                                            <p:strVal val="1+#ppt_h/2"/>
                                          </p:val>
                                        </p:tav>
                                        <p:tav tm="100000">
                                          <p:val>
                                            <p:strVal val="#ppt_y"/>
                                          </p:val>
                                        </p:tav>
                                      </p:tavLst>
                                    </p:anim>
                                  </p:childTnLst>
                                </p:cTn>
                              </p:par>
                            </p:childTnLst>
                          </p:cTn>
                        </p:par>
                        <p:par>
                          <p:cTn id="67" fill="hold">
                            <p:stCondLst>
                              <p:cond delay="950"/>
                            </p:stCondLst>
                            <p:childTnLst>
                              <p:par>
                                <p:cTn id="68" presetID="2" presetClass="entr" presetSubtype="4" fill="hold" grpId="0" nodeType="afterEffect">
                                  <p:stCondLst>
                                    <p:cond delay="0"/>
                                  </p:stCondLst>
                                  <p:childTnLst>
                                    <p:set>
                                      <p:cBhvr>
                                        <p:cTn id="69" dur="1" fill="hold">
                                          <p:stCondLst>
                                            <p:cond delay="0"/>
                                          </p:stCondLst>
                                        </p:cTn>
                                        <p:tgtEl>
                                          <p:spTgt spid="19"/>
                                        </p:tgtEl>
                                        <p:attrNameLst>
                                          <p:attrName>style.visibility</p:attrName>
                                        </p:attrNameLst>
                                      </p:cBhvr>
                                      <p:to>
                                        <p:strVal val="visible"/>
                                      </p:to>
                                    </p:set>
                                    <p:anim calcmode="lin" valueType="num">
                                      <p:cBhvr additive="base">
                                        <p:cTn id="70" dur="150" fill="hold"/>
                                        <p:tgtEl>
                                          <p:spTgt spid="19"/>
                                        </p:tgtEl>
                                        <p:attrNameLst>
                                          <p:attrName>ppt_x</p:attrName>
                                        </p:attrNameLst>
                                      </p:cBhvr>
                                      <p:tavLst>
                                        <p:tav tm="0">
                                          <p:val>
                                            <p:strVal val="#ppt_x"/>
                                          </p:val>
                                        </p:tav>
                                        <p:tav tm="100000">
                                          <p:val>
                                            <p:strVal val="#ppt_x"/>
                                          </p:val>
                                        </p:tav>
                                      </p:tavLst>
                                    </p:anim>
                                    <p:anim calcmode="lin" valueType="num">
                                      <p:cBhvr additive="base">
                                        <p:cTn id="71" dur="150" fill="hold"/>
                                        <p:tgtEl>
                                          <p:spTgt spid="19"/>
                                        </p:tgtEl>
                                        <p:attrNameLst>
                                          <p:attrName>ppt_y</p:attrName>
                                        </p:attrNameLst>
                                      </p:cBhvr>
                                      <p:tavLst>
                                        <p:tav tm="0">
                                          <p:val>
                                            <p:strVal val="1+#ppt_h/2"/>
                                          </p:val>
                                        </p:tav>
                                        <p:tav tm="100000">
                                          <p:val>
                                            <p:strVal val="#ppt_y"/>
                                          </p:val>
                                        </p:tav>
                                      </p:tavLst>
                                    </p:anim>
                                  </p:childTnLst>
                                </p:cTn>
                              </p:par>
                            </p:childTnLst>
                          </p:cTn>
                        </p:par>
                        <p:par>
                          <p:cTn id="72" fill="hold">
                            <p:stCondLst>
                              <p:cond delay="1100"/>
                            </p:stCondLst>
                            <p:childTnLst>
                              <p:par>
                                <p:cTn id="73" presetID="2" presetClass="entr" presetSubtype="4" fill="hold" grpId="0" nodeType="afterEffect">
                                  <p:stCondLst>
                                    <p:cond delay="0"/>
                                  </p:stCondLst>
                                  <p:childTnLst>
                                    <p:set>
                                      <p:cBhvr>
                                        <p:cTn id="74" dur="1" fill="hold">
                                          <p:stCondLst>
                                            <p:cond delay="0"/>
                                          </p:stCondLst>
                                        </p:cTn>
                                        <p:tgtEl>
                                          <p:spTgt spid="20"/>
                                        </p:tgtEl>
                                        <p:attrNameLst>
                                          <p:attrName>style.visibility</p:attrName>
                                        </p:attrNameLst>
                                      </p:cBhvr>
                                      <p:to>
                                        <p:strVal val="visible"/>
                                      </p:to>
                                    </p:set>
                                    <p:anim calcmode="lin" valueType="num">
                                      <p:cBhvr additive="base">
                                        <p:cTn id="75" dur="150" fill="hold"/>
                                        <p:tgtEl>
                                          <p:spTgt spid="20"/>
                                        </p:tgtEl>
                                        <p:attrNameLst>
                                          <p:attrName>ppt_x</p:attrName>
                                        </p:attrNameLst>
                                      </p:cBhvr>
                                      <p:tavLst>
                                        <p:tav tm="0">
                                          <p:val>
                                            <p:strVal val="#ppt_x"/>
                                          </p:val>
                                        </p:tav>
                                        <p:tav tm="100000">
                                          <p:val>
                                            <p:strVal val="#ppt_x"/>
                                          </p:val>
                                        </p:tav>
                                      </p:tavLst>
                                    </p:anim>
                                    <p:anim calcmode="lin" valueType="num">
                                      <p:cBhvr additive="base">
                                        <p:cTn id="76" dur="150" fill="hold"/>
                                        <p:tgtEl>
                                          <p:spTgt spid="20"/>
                                        </p:tgtEl>
                                        <p:attrNameLst>
                                          <p:attrName>ppt_y</p:attrName>
                                        </p:attrNameLst>
                                      </p:cBhvr>
                                      <p:tavLst>
                                        <p:tav tm="0">
                                          <p:val>
                                            <p:strVal val="1+#ppt_h/2"/>
                                          </p:val>
                                        </p:tav>
                                        <p:tav tm="100000">
                                          <p:val>
                                            <p:strVal val="#ppt_y"/>
                                          </p:val>
                                        </p:tav>
                                      </p:tavLst>
                                    </p:anim>
                                  </p:childTnLst>
                                </p:cTn>
                              </p:par>
                            </p:childTnLst>
                          </p:cTn>
                        </p:par>
                        <p:par>
                          <p:cTn id="77" fill="hold">
                            <p:stCondLst>
                              <p:cond delay="1250"/>
                            </p:stCondLst>
                            <p:childTnLst>
                              <p:par>
                                <p:cTn id="78" presetID="2" presetClass="entr" presetSubtype="4" fill="hold" grpId="0" nodeType="afterEffect">
                                  <p:stCondLst>
                                    <p:cond delay="0"/>
                                  </p:stCondLst>
                                  <p:childTnLst>
                                    <p:set>
                                      <p:cBhvr>
                                        <p:cTn id="79" dur="1" fill="hold">
                                          <p:stCondLst>
                                            <p:cond delay="0"/>
                                          </p:stCondLst>
                                        </p:cTn>
                                        <p:tgtEl>
                                          <p:spTgt spid="21"/>
                                        </p:tgtEl>
                                        <p:attrNameLst>
                                          <p:attrName>style.visibility</p:attrName>
                                        </p:attrNameLst>
                                      </p:cBhvr>
                                      <p:to>
                                        <p:strVal val="visible"/>
                                      </p:to>
                                    </p:set>
                                    <p:anim calcmode="lin" valueType="num">
                                      <p:cBhvr additive="base">
                                        <p:cTn id="80" dur="150" fill="hold"/>
                                        <p:tgtEl>
                                          <p:spTgt spid="21"/>
                                        </p:tgtEl>
                                        <p:attrNameLst>
                                          <p:attrName>ppt_x</p:attrName>
                                        </p:attrNameLst>
                                      </p:cBhvr>
                                      <p:tavLst>
                                        <p:tav tm="0">
                                          <p:val>
                                            <p:strVal val="#ppt_x"/>
                                          </p:val>
                                        </p:tav>
                                        <p:tav tm="100000">
                                          <p:val>
                                            <p:strVal val="#ppt_x"/>
                                          </p:val>
                                        </p:tav>
                                      </p:tavLst>
                                    </p:anim>
                                    <p:anim calcmode="lin" valueType="num">
                                      <p:cBhvr additive="base">
                                        <p:cTn id="81" dur="15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6" grpId="0" animBg="1"/>
      <p:bldP spid="7" grpId="0" animBg="1"/>
      <p:bldP spid="9" grpId="0" animBg="1"/>
      <p:bldP spid="15" grpId="0" animBg="1"/>
      <p:bldP spid="16" grpId="0"/>
      <p:bldP spid="17" grpId="0"/>
      <p:bldP spid="18" grpId="0"/>
      <p:bldP spid="19" grpId="0"/>
      <p:bldP spid="20" grpId="0"/>
      <p:bldP spid="2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3">
            <a:extLst>
              <a:ext uri="{28A0092B-C50C-407E-A947-70E740481C1C}">
                <a14:useLocalDpi xmlns:a14="http://schemas.microsoft.com/office/drawing/2010/main" val="0"/>
              </a:ext>
            </a:extLst>
          </a:blip>
          <a:srcRect b="5804"/>
          <a:stretch/>
        </p:blipFill>
        <p:spPr>
          <a:xfrm>
            <a:off x="0" y="0"/>
            <a:ext cx="3753134" cy="5149555"/>
          </a:xfrm>
          <a:prstGeom prst="rect">
            <a:avLst/>
          </a:prstGeom>
        </p:spPr>
      </p:pic>
      <p:sp>
        <p:nvSpPr>
          <p:cNvPr id="2" name="矩形 1"/>
          <p:cNvSpPr/>
          <p:nvPr/>
        </p:nvSpPr>
        <p:spPr bwMode="auto">
          <a:xfrm>
            <a:off x="0" y="4966079"/>
            <a:ext cx="9144000" cy="191069"/>
          </a:xfrm>
          <a:prstGeom prst="rect">
            <a:avLst/>
          </a:prstGeom>
          <a:solidFill>
            <a:srgbClr val="008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Calibri" pitchFamily="34" charset="0"/>
              <a:ea typeface="宋体" pitchFamily="2" charset="-122"/>
            </a:endParaRPr>
          </a:p>
        </p:txBody>
      </p:sp>
      <p:sp>
        <p:nvSpPr>
          <p:cNvPr id="10" name="Oval 16"/>
          <p:cNvSpPr>
            <a:spLocks noChangeArrowheads="1"/>
          </p:cNvSpPr>
          <p:nvPr/>
        </p:nvSpPr>
        <p:spPr bwMode="auto">
          <a:xfrm>
            <a:off x="4893345" y="2690748"/>
            <a:ext cx="533400" cy="536972"/>
          </a:xfrm>
          <a:prstGeom prst="ellipse">
            <a:avLst/>
          </a:prstGeom>
          <a:solidFill>
            <a:srgbClr val="008000"/>
          </a:solidFill>
          <a:ln>
            <a:noFill/>
          </a:ln>
          <a:extLst/>
        </p:spPr>
        <p:txBody>
          <a:bodyPr lIns="68580" tIns="34290" rIns="68580" bIns="34290" anchor="ctr"/>
          <a:lstStyle/>
          <a:p>
            <a:pPr algn="ctr" eaLnBrk="1" hangingPunct="1"/>
            <a:endParaRPr lang="en-US" altLang="zh-CN" sz="8800">
              <a:solidFill>
                <a:schemeClr val="bg1"/>
              </a:solidFill>
            </a:endParaRPr>
          </a:p>
        </p:txBody>
      </p:sp>
      <p:pic>
        <p:nvPicPr>
          <p:cNvPr id="11" name="Group 3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6696" y="2813383"/>
            <a:ext cx="278606" cy="278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Oval 10"/>
          <p:cNvSpPr>
            <a:spLocks noChangeArrowheads="1"/>
          </p:cNvSpPr>
          <p:nvPr/>
        </p:nvSpPr>
        <p:spPr bwMode="auto">
          <a:xfrm>
            <a:off x="4893345" y="1357479"/>
            <a:ext cx="533400" cy="536972"/>
          </a:xfrm>
          <a:prstGeom prst="ellipse">
            <a:avLst/>
          </a:prstGeom>
          <a:solidFill>
            <a:srgbClr val="008000"/>
          </a:solidFill>
          <a:ln>
            <a:noFill/>
          </a:ln>
          <a:extLst/>
        </p:spPr>
        <p:txBody>
          <a:bodyPr lIns="68580" tIns="34290" rIns="68580" bIns="34290" anchor="ctr"/>
          <a:lstStyle/>
          <a:p>
            <a:pPr algn="ctr" eaLnBrk="1" hangingPunct="1"/>
            <a:endParaRPr lang="en-US" altLang="zh-CN" sz="8800">
              <a:solidFill>
                <a:schemeClr val="bg1"/>
              </a:solidFill>
            </a:endParaRPr>
          </a:p>
        </p:txBody>
      </p:sp>
      <p:pic>
        <p:nvPicPr>
          <p:cNvPr id="13" name="Group 8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39792" y="1481304"/>
            <a:ext cx="260747" cy="283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83"/>
          <p:cNvSpPr txBox="1">
            <a:spLocks noChangeArrowheads="1"/>
          </p:cNvSpPr>
          <p:nvPr/>
        </p:nvSpPr>
        <p:spPr bwMode="auto">
          <a:xfrm>
            <a:off x="5568717" y="1309044"/>
            <a:ext cx="2181108" cy="530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2000" b="1" dirty="0">
                <a:ea typeface="微软雅黑" panose="020B0503020204020204" pitchFamily="34" charset="-122"/>
              </a:rPr>
              <a:t>单击</a:t>
            </a:r>
            <a:r>
              <a:rPr lang="zh-CN" altLang="en-US" sz="2000" b="1" dirty="0" smtClean="0">
                <a:ea typeface="微软雅黑" panose="020B0503020204020204" pitchFamily="34" charset="-122"/>
              </a:rPr>
              <a:t>添加标题</a:t>
            </a:r>
            <a:endParaRPr lang="en-US" altLang="zh-CN" sz="2000" b="1" dirty="0" smtClean="0">
              <a:ea typeface="微软雅黑" panose="020B0503020204020204" pitchFamily="34" charset="-122"/>
            </a:endParaRPr>
          </a:p>
        </p:txBody>
      </p:sp>
      <p:sp>
        <p:nvSpPr>
          <p:cNvPr id="15" name="文本框 180"/>
          <p:cNvSpPr txBox="1">
            <a:spLocks noChangeArrowheads="1"/>
          </p:cNvSpPr>
          <p:nvPr/>
        </p:nvSpPr>
        <p:spPr bwMode="auto">
          <a:xfrm>
            <a:off x="5576518" y="1784952"/>
            <a:ext cx="2734969" cy="525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1050" dirty="0">
                <a:solidFill>
                  <a:schemeClr val="tx1">
                    <a:lumMod val="50000"/>
                    <a:lumOff val="50000"/>
                  </a:schemeClr>
                </a:solidFill>
                <a:latin typeface="微软雅黑" pitchFamily="34" charset="-122"/>
                <a:ea typeface="微软雅黑" pitchFamily="34" charset="-122"/>
              </a:rPr>
              <a:t>请输入您想要的</a:t>
            </a:r>
            <a:r>
              <a:rPr lang="zh-CN" altLang="en-US" sz="1050" dirty="0" smtClean="0">
                <a:solidFill>
                  <a:schemeClr val="tx1">
                    <a:lumMod val="50000"/>
                    <a:lumOff val="50000"/>
                  </a:schemeClr>
                </a:solidFill>
                <a:latin typeface="微软雅黑" pitchFamily="34" charset="-122"/>
                <a:ea typeface="微软雅黑" pitchFamily="34" charset="-122"/>
              </a:rPr>
              <a:t>文字</a:t>
            </a:r>
            <a:r>
              <a:rPr lang="zh-CN" altLang="en-US" sz="1050" dirty="0">
                <a:solidFill>
                  <a:schemeClr val="tx1">
                    <a:lumMod val="50000"/>
                    <a:lumOff val="50000"/>
                  </a:schemeClr>
                </a:solidFill>
                <a:latin typeface="微软雅黑" pitchFamily="34" charset="-122"/>
                <a:ea typeface="微软雅黑" pitchFamily="34" charset="-122"/>
              </a:rPr>
              <a:t>请输入您想要的</a:t>
            </a:r>
            <a:r>
              <a:rPr lang="zh-CN" altLang="en-US" sz="1050" dirty="0" smtClean="0">
                <a:solidFill>
                  <a:schemeClr val="tx1">
                    <a:lumMod val="50000"/>
                    <a:lumOff val="50000"/>
                  </a:schemeClr>
                </a:solidFill>
                <a:latin typeface="微软雅黑" pitchFamily="34" charset="-122"/>
                <a:ea typeface="微软雅黑" pitchFamily="34" charset="-122"/>
              </a:rPr>
              <a:t>文字请</a:t>
            </a:r>
            <a:r>
              <a:rPr lang="zh-CN" altLang="en-US" sz="1050" dirty="0">
                <a:solidFill>
                  <a:schemeClr val="tx1">
                    <a:lumMod val="50000"/>
                    <a:lumOff val="50000"/>
                  </a:schemeClr>
                </a:solidFill>
                <a:latin typeface="微软雅黑" pitchFamily="34" charset="-122"/>
                <a:ea typeface="微软雅黑" pitchFamily="34" charset="-122"/>
              </a:rPr>
              <a:t>输入您想要的</a:t>
            </a:r>
            <a:r>
              <a:rPr lang="zh-CN" altLang="en-US" sz="1050" dirty="0" smtClean="0">
                <a:solidFill>
                  <a:schemeClr val="tx1">
                    <a:lumMod val="50000"/>
                    <a:lumOff val="50000"/>
                  </a:schemeClr>
                </a:solidFill>
                <a:latin typeface="微软雅黑" pitchFamily="34" charset="-122"/>
                <a:ea typeface="微软雅黑" pitchFamily="34" charset="-122"/>
              </a:rPr>
              <a:t>文字</a:t>
            </a:r>
            <a:endParaRPr lang="zh-CN" altLang="en-US" sz="1050" dirty="0">
              <a:solidFill>
                <a:schemeClr val="tx1">
                  <a:lumMod val="50000"/>
                  <a:lumOff val="50000"/>
                </a:schemeClr>
              </a:solidFill>
              <a:latin typeface="微软雅黑" pitchFamily="34" charset="-122"/>
              <a:ea typeface="微软雅黑" pitchFamily="34" charset="-122"/>
            </a:endParaRPr>
          </a:p>
        </p:txBody>
      </p:sp>
      <p:sp>
        <p:nvSpPr>
          <p:cNvPr id="16" name="TextBox 83"/>
          <p:cNvSpPr txBox="1">
            <a:spLocks noChangeArrowheads="1"/>
          </p:cNvSpPr>
          <p:nvPr/>
        </p:nvSpPr>
        <p:spPr bwMode="auto">
          <a:xfrm>
            <a:off x="5568717" y="2645117"/>
            <a:ext cx="2181108" cy="530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2000" b="1" dirty="0">
                <a:ea typeface="微软雅黑" panose="020B0503020204020204" pitchFamily="34" charset="-122"/>
              </a:rPr>
              <a:t>单击</a:t>
            </a:r>
            <a:r>
              <a:rPr lang="zh-CN" altLang="en-US" sz="2000" b="1" dirty="0" smtClean="0">
                <a:ea typeface="微软雅黑" panose="020B0503020204020204" pitchFamily="34" charset="-122"/>
              </a:rPr>
              <a:t>添加标题</a:t>
            </a:r>
            <a:endParaRPr lang="en-US" altLang="zh-CN" sz="2000" b="1" dirty="0" smtClean="0">
              <a:ea typeface="微软雅黑" panose="020B0503020204020204" pitchFamily="34" charset="-122"/>
            </a:endParaRPr>
          </a:p>
        </p:txBody>
      </p:sp>
      <p:sp>
        <p:nvSpPr>
          <p:cNvPr id="17" name="文本框 180"/>
          <p:cNvSpPr txBox="1">
            <a:spLocks noChangeArrowheads="1"/>
          </p:cNvSpPr>
          <p:nvPr/>
        </p:nvSpPr>
        <p:spPr bwMode="auto">
          <a:xfrm>
            <a:off x="5576518" y="3121025"/>
            <a:ext cx="2734969" cy="525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1050" dirty="0">
                <a:solidFill>
                  <a:schemeClr val="tx1">
                    <a:lumMod val="50000"/>
                    <a:lumOff val="50000"/>
                  </a:schemeClr>
                </a:solidFill>
                <a:latin typeface="微软雅黑" pitchFamily="34" charset="-122"/>
                <a:ea typeface="微软雅黑" pitchFamily="34" charset="-122"/>
              </a:rPr>
              <a:t>请输入您想要的</a:t>
            </a:r>
            <a:r>
              <a:rPr lang="zh-CN" altLang="en-US" sz="1050" dirty="0" smtClean="0">
                <a:solidFill>
                  <a:schemeClr val="tx1">
                    <a:lumMod val="50000"/>
                    <a:lumOff val="50000"/>
                  </a:schemeClr>
                </a:solidFill>
                <a:latin typeface="微软雅黑" pitchFamily="34" charset="-122"/>
                <a:ea typeface="微软雅黑" pitchFamily="34" charset="-122"/>
              </a:rPr>
              <a:t>文字</a:t>
            </a:r>
            <a:r>
              <a:rPr lang="zh-CN" altLang="en-US" sz="1050" dirty="0">
                <a:solidFill>
                  <a:schemeClr val="tx1">
                    <a:lumMod val="50000"/>
                    <a:lumOff val="50000"/>
                  </a:schemeClr>
                </a:solidFill>
                <a:latin typeface="微软雅黑" pitchFamily="34" charset="-122"/>
                <a:ea typeface="微软雅黑" pitchFamily="34" charset="-122"/>
              </a:rPr>
              <a:t>请输入您想要的</a:t>
            </a:r>
            <a:r>
              <a:rPr lang="zh-CN" altLang="en-US" sz="1050" dirty="0" smtClean="0">
                <a:solidFill>
                  <a:schemeClr val="tx1">
                    <a:lumMod val="50000"/>
                    <a:lumOff val="50000"/>
                  </a:schemeClr>
                </a:solidFill>
                <a:latin typeface="微软雅黑" pitchFamily="34" charset="-122"/>
                <a:ea typeface="微软雅黑" pitchFamily="34" charset="-122"/>
              </a:rPr>
              <a:t>文字请</a:t>
            </a:r>
            <a:r>
              <a:rPr lang="zh-CN" altLang="en-US" sz="1050" dirty="0">
                <a:solidFill>
                  <a:schemeClr val="tx1">
                    <a:lumMod val="50000"/>
                    <a:lumOff val="50000"/>
                  </a:schemeClr>
                </a:solidFill>
                <a:latin typeface="微软雅黑" pitchFamily="34" charset="-122"/>
                <a:ea typeface="微软雅黑" pitchFamily="34" charset="-122"/>
              </a:rPr>
              <a:t>输入您想要的</a:t>
            </a:r>
            <a:r>
              <a:rPr lang="zh-CN" altLang="en-US" sz="1050" dirty="0" smtClean="0">
                <a:solidFill>
                  <a:schemeClr val="tx1">
                    <a:lumMod val="50000"/>
                    <a:lumOff val="50000"/>
                  </a:schemeClr>
                </a:solidFill>
                <a:latin typeface="微软雅黑" pitchFamily="34" charset="-122"/>
                <a:ea typeface="微软雅黑" pitchFamily="34" charset="-122"/>
              </a:rPr>
              <a:t>文字</a:t>
            </a:r>
            <a:endParaRPr lang="zh-CN" altLang="en-US" sz="1050" dirty="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432470688"/>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1000" fill="hold"/>
                                        <p:tgtEl>
                                          <p:spTgt spid="8"/>
                                        </p:tgtEl>
                                        <p:attrNameLst>
                                          <p:attrName>ppt_y</p:attrName>
                                        </p:attrNameLst>
                                      </p:cBhvr>
                                      <p:tavLst>
                                        <p:tav tm="0">
                                          <p:val>
                                            <p:strVal val="#ppt_y+.1"/>
                                          </p:val>
                                        </p:tav>
                                        <p:tav tm="100000">
                                          <p:val>
                                            <p:strVal val="#ppt_y"/>
                                          </p:val>
                                        </p:tav>
                                      </p:tavLst>
                                    </p:anim>
                                  </p:childTnLst>
                                </p:cTn>
                              </p:par>
                              <p:par>
                                <p:cTn id="16" presetID="53" presetClass="entr" presetSubtype="16"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p:cTn id="18" dur="500" fill="hold"/>
                                        <p:tgtEl>
                                          <p:spTgt spid="10"/>
                                        </p:tgtEl>
                                        <p:attrNameLst>
                                          <p:attrName>ppt_w</p:attrName>
                                        </p:attrNameLst>
                                      </p:cBhvr>
                                      <p:tavLst>
                                        <p:tav tm="0">
                                          <p:val>
                                            <p:fltVal val="0"/>
                                          </p:val>
                                        </p:tav>
                                        <p:tav tm="100000">
                                          <p:val>
                                            <p:strVal val="#ppt_w"/>
                                          </p:val>
                                        </p:tav>
                                      </p:tavLst>
                                    </p:anim>
                                    <p:anim calcmode="lin" valueType="num">
                                      <p:cBhvr>
                                        <p:cTn id="19" dur="500" fill="hold"/>
                                        <p:tgtEl>
                                          <p:spTgt spid="10"/>
                                        </p:tgtEl>
                                        <p:attrNameLst>
                                          <p:attrName>ppt_h</p:attrName>
                                        </p:attrNameLst>
                                      </p:cBhvr>
                                      <p:tavLst>
                                        <p:tav tm="0">
                                          <p:val>
                                            <p:fltVal val="0"/>
                                          </p:val>
                                        </p:tav>
                                        <p:tav tm="100000">
                                          <p:val>
                                            <p:strVal val="#ppt_h"/>
                                          </p:val>
                                        </p:tav>
                                      </p:tavLst>
                                    </p:anim>
                                    <p:animEffect transition="in" filter="fade">
                                      <p:cBhvr>
                                        <p:cTn id="20" dur="500"/>
                                        <p:tgtEl>
                                          <p:spTgt spid="10"/>
                                        </p:tgtEl>
                                      </p:cBhvr>
                                    </p:animEffect>
                                  </p:childTnLst>
                                </p:cTn>
                              </p:par>
                              <p:par>
                                <p:cTn id="21" presetID="53" presetClass="entr" presetSubtype="16"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500" fill="hold"/>
                                        <p:tgtEl>
                                          <p:spTgt spid="11"/>
                                        </p:tgtEl>
                                        <p:attrNameLst>
                                          <p:attrName>ppt_w</p:attrName>
                                        </p:attrNameLst>
                                      </p:cBhvr>
                                      <p:tavLst>
                                        <p:tav tm="0">
                                          <p:val>
                                            <p:fltVal val="0"/>
                                          </p:val>
                                        </p:tav>
                                        <p:tav tm="100000">
                                          <p:val>
                                            <p:strVal val="#ppt_w"/>
                                          </p:val>
                                        </p:tav>
                                      </p:tavLst>
                                    </p:anim>
                                    <p:anim calcmode="lin" valueType="num">
                                      <p:cBhvr>
                                        <p:cTn id="24" dur="500" fill="hold"/>
                                        <p:tgtEl>
                                          <p:spTgt spid="11"/>
                                        </p:tgtEl>
                                        <p:attrNameLst>
                                          <p:attrName>ppt_h</p:attrName>
                                        </p:attrNameLst>
                                      </p:cBhvr>
                                      <p:tavLst>
                                        <p:tav tm="0">
                                          <p:val>
                                            <p:fltVal val="0"/>
                                          </p:val>
                                        </p:tav>
                                        <p:tav tm="100000">
                                          <p:val>
                                            <p:strVal val="#ppt_h"/>
                                          </p:val>
                                        </p:tav>
                                      </p:tavLst>
                                    </p:anim>
                                    <p:animEffect transition="in" filter="fade">
                                      <p:cBhvr>
                                        <p:cTn id="25" dur="500"/>
                                        <p:tgtEl>
                                          <p:spTgt spid="11"/>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p:cTn id="28" dur="500" fill="hold"/>
                                        <p:tgtEl>
                                          <p:spTgt spid="12"/>
                                        </p:tgtEl>
                                        <p:attrNameLst>
                                          <p:attrName>ppt_w</p:attrName>
                                        </p:attrNameLst>
                                      </p:cBhvr>
                                      <p:tavLst>
                                        <p:tav tm="0">
                                          <p:val>
                                            <p:fltVal val="0"/>
                                          </p:val>
                                        </p:tav>
                                        <p:tav tm="100000">
                                          <p:val>
                                            <p:strVal val="#ppt_w"/>
                                          </p:val>
                                        </p:tav>
                                      </p:tavLst>
                                    </p:anim>
                                    <p:anim calcmode="lin" valueType="num">
                                      <p:cBhvr>
                                        <p:cTn id="29" dur="500" fill="hold"/>
                                        <p:tgtEl>
                                          <p:spTgt spid="12"/>
                                        </p:tgtEl>
                                        <p:attrNameLst>
                                          <p:attrName>ppt_h</p:attrName>
                                        </p:attrNameLst>
                                      </p:cBhvr>
                                      <p:tavLst>
                                        <p:tav tm="0">
                                          <p:val>
                                            <p:fltVal val="0"/>
                                          </p:val>
                                        </p:tav>
                                        <p:tav tm="100000">
                                          <p:val>
                                            <p:strVal val="#ppt_h"/>
                                          </p:val>
                                        </p:tav>
                                      </p:tavLst>
                                    </p:anim>
                                    <p:animEffect transition="in" filter="fade">
                                      <p:cBhvr>
                                        <p:cTn id="30" dur="500"/>
                                        <p:tgtEl>
                                          <p:spTgt spid="12"/>
                                        </p:tgtEl>
                                      </p:cBhvr>
                                    </p:animEffect>
                                  </p:childTnLst>
                                </p:cTn>
                              </p:par>
                              <p:par>
                                <p:cTn id="31" presetID="53" presetClass="entr" presetSubtype="16" fill="hold" nodeType="with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p:cTn id="33" dur="500" fill="hold"/>
                                        <p:tgtEl>
                                          <p:spTgt spid="13"/>
                                        </p:tgtEl>
                                        <p:attrNameLst>
                                          <p:attrName>ppt_w</p:attrName>
                                        </p:attrNameLst>
                                      </p:cBhvr>
                                      <p:tavLst>
                                        <p:tav tm="0">
                                          <p:val>
                                            <p:fltVal val="0"/>
                                          </p:val>
                                        </p:tav>
                                        <p:tav tm="100000">
                                          <p:val>
                                            <p:strVal val="#ppt_w"/>
                                          </p:val>
                                        </p:tav>
                                      </p:tavLst>
                                    </p:anim>
                                    <p:anim calcmode="lin" valueType="num">
                                      <p:cBhvr>
                                        <p:cTn id="34" dur="500" fill="hold"/>
                                        <p:tgtEl>
                                          <p:spTgt spid="13"/>
                                        </p:tgtEl>
                                        <p:attrNameLst>
                                          <p:attrName>ppt_h</p:attrName>
                                        </p:attrNameLst>
                                      </p:cBhvr>
                                      <p:tavLst>
                                        <p:tav tm="0">
                                          <p:val>
                                            <p:fltVal val="0"/>
                                          </p:val>
                                        </p:tav>
                                        <p:tav tm="100000">
                                          <p:val>
                                            <p:strVal val="#ppt_h"/>
                                          </p:val>
                                        </p:tav>
                                      </p:tavLst>
                                    </p:anim>
                                    <p:animEffect transition="in" filter="fade">
                                      <p:cBhvr>
                                        <p:cTn id="35" dur="500"/>
                                        <p:tgtEl>
                                          <p:spTgt spid="13"/>
                                        </p:tgtEl>
                                      </p:cBhvr>
                                    </p:animEffect>
                                  </p:childTnLst>
                                </p:cTn>
                              </p:par>
                            </p:childTnLst>
                          </p:cTn>
                        </p:par>
                        <p:par>
                          <p:cTn id="36" fill="hold">
                            <p:stCondLst>
                              <p:cond delay="1000"/>
                            </p:stCondLst>
                            <p:childTnLst>
                              <p:par>
                                <p:cTn id="37" presetID="2" presetClass="entr" presetSubtype="4"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150" fill="hold"/>
                                        <p:tgtEl>
                                          <p:spTgt spid="14"/>
                                        </p:tgtEl>
                                        <p:attrNameLst>
                                          <p:attrName>ppt_x</p:attrName>
                                        </p:attrNameLst>
                                      </p:cBhvr>
                                      <p:tavLst>
                                        <p:tav tm="0">
                                          <p:val>
                                            <p:strVal val="#ppt_x"/>
                                          </p:val>
                                        </p:tav>
                                        <p:tav tm="100000">
                                          <p:val>
                                            <p:strVal val="#ppt_x"/>
                                          </p:val>
                                        </p:tav>
                                      </p:tavLst>
                                    </p:anim>
                                    <p:anim calcmode="lin" valueType="num">
                                      <p:cBhvr additive="base">
                                        <p:cTn id="40" dur="150" fill="hold"/>
                                        <p:tgtEl>
                                          <p:spTgt spid="14"/>
                                        </p:tgtEl>
                                        <p:attrNameLst>
                                          <p:attrName>ppt_y</p:attrName>
                                        </p:attrNameLst>
                                      </p:cBhvr>
                                      <p:tavLst>
                                        <p:tav tm="0">
                                          <p:val>
                                            <p:strVal val="1+#ppt_h/2"/>
                                          </p:val>
                                        </p:tav>
                                        <p:tav tm="100000">
                                          <p:val>
                                            <p:strVal val="#ppt_y"/>
                                          </p:val>
                                        </p:tav>
                                      </p:tavLst>
                                    </p:anim>
                                  </p:childTnLst>
                                </p:cTn>
                              </p:par>
                            </p:childTnLst>
                          </p:cTn>
                        </p:par>
                        <p:par>
                          <p:cTn id="41" fill="hold">
                            <p:stCondLst>
                              <p:cond delay="1150"/>
                            </p:stCondLst>
                            <p:childTnLst>
                              <p:par>
                                <p:cTn id="42" presetID="2" presetClass="entr" presetSubtype="4" fill="hold" grpId="0" nodeType="afterEffect">
                                  <p:stCondLst>
                                    <p:cond delay="0"/>
                                  </p:stCondLst>
                                  <p:childTnLst>
                                    <p:set>
                                      <p:cBhvr>
                                        <p:cTn id="43" dur="1" fill="hold">
                                          <p:stCondLst>
                                            <p:cond delay="0"/>
                                          </p:stCondLst>
                                        </p:cTn>
                                        <p:tgtEl>
                                          <p:spTgt spid="15"/>
                                        </p:tgtEl>
                                        <p:attrNameLst>
                                          <p:attrName>style.visibility</p:attrName>
                                        </p:attrNameLst>
                                      </p:cBhvr>
                                      <p:to>
                                        <p:strVal val="visible"/>
                                      </p:to>
                                    </p:set>
                                    <p:anim calcmode="lin" valueType="num">
                                      <p:cBhvr additive="base">
                                        <p:cTn id="44" dur="150" fill="hold"/>
                                        <p:tgtEl>
                                          <p:spTgt spid="15"/>
                                        </p:tgtEl>
                                        <p:attrNameLst>
                                          <p:attrName>ppt_x</p:attrName>
                                        </p:attrNameLst>
                                      </p:cBhvr>
                                      <p:tavLst>
                                        <p:tav tm="0">
                                          <p:val>
                                            <p:strVal val="#ppt_x"/>
                                          </p:val>
                                        </p:tav>
                                        <p:tav tm="100000">
                                          <p:val>
                                            <p:strVal val="#ppt_x"/>
                                          </p:val>
                                        </p:tav>
                                      </p:tavLst>
                                    </p:anim>
                                    <p:anim calcmode="lin" valueType="num">
                                      <p:cBhvr additive="base">
                                        <p:cTn id="45" dur="150" fill="hold"/>
                                        <p:tgtEl>
                                          <p:spTgt spid="15"/>
                                        </p:tgtEl>
                                        <p:attrNameLst>
                                          <p:attrName>ppt_y</p:attrName>
                                        </p:attrNameLst>
                                      </p:cBhvr>
                                      <p:tavLst>
                                        <p:tav tm="0">
                                          <p:val>
                                            <p:strVal val="1+#ppt_h/2"/>
                                          </p:val>
                                        </p:tav>
                                        <p:tav tm="100000">
                                          <p:val>
                                            <p:strVal val="#ppt_y"/>
                                          </p:val>
                                        </p:tav>
                                      </p:tavLst>
                                    </p:anim>
                                  </p:childTnLst>
                                </p:cTn>
                              </p:par>
                            </p:childTnLst>
                          </p:cTn>
                        </p:par>
                        <p:par>
                          <p:cTn id="46" fill="hold">
                            <p:stCondLst>
                              <p:cond delay="1300"/>
                            </p:stCondLst>
                            <p:childTnLst>
                              <p:par>
                                <p:cTn id="47" presetID="2" presetClass="entr" presetSubtype="4" fill="hold" grpId="0" nodeType="after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additive="base">
                                        <p:cTn id="49" dur="150" fill="hold"/>
                                        <p:tgtEl>
                                          <p:spTgt spid="16"/>
                                        </p:tgtEl>
                                        <p:attrNameLst>
                                          <p:attrName>ppt_x</p:attrName>
                                        </p:attrNameLst>
                                      </p:cBhvr>
                                      <p:tavLst>
                                        <p:tav tm="0">
                                          <p:val>
                                            <p:strVal val="#ppt_x"/>
                                          </p:val>
                                        </p:tav>
                                        <p:tav tm="100000">
                                          <p:val>
                                            <p:strVal val="#ppt_x"/>
                                          </p:val>
                                        </p:tav>
                                      </p:tavLst>
                                    </p:anim>
                                    <p:anim calcmode="lin" valueType="num">
                                      <p:cBhvr additive="base">
                                        <p:cTn id="50" dur="150" fill="hold"/>
                                        <p:tgtEl>
                                          <p:spTgt spid="16"/>
                                        </p:tgtEl>
                                        <p:attrNameLst>
                                          <p:attrName>ppt_y</p:attrName>
                                        </p:attrNameLst>
                                      </p:cBhvr>
                                      <p:tavLst>
                                        <p:tav tm="0">
                                          <p:val>
                                            <p:strVal val="1+#ppt_h/2"/>
                                          </p:val>
                                        </p:tav>
                                        <p:tav tm="100000">
                                          <p:val>
                                            <p:strVal val="#ppt_y"/>
                                          </p:val>
                                        </p:tav>
                                      </p:tavLst>
                                    </p:anim>
                                  </p:childTnLst>
                                </p:cTn>
                              </p:par>
                            </p:childTnLst>
                          </p:cTn>
                        </p:par>
                        <p:par>
                          <p:cTn id="51" fill="hold">
                            <p:stCondLst>
                              <p:cond delay="1450"/>
                            </p:stCondLst>
                            <p:childTnLst>
                              <p:par>
                                <p:cTn id="52" presetID="2" presetClass="entr" presetSubtype="4" fill="hold" grpId="0" nodeType="afterEffect">
                                  <p:stCondLst>
                                    <p:cond delay="0"/>
                                  </p:stCondLst>
                                  <p:childTnLst>
                                    <p:set>
                                      <p:cBhvr>
                                        <p:cTn id="53" dur="1" fill="hold">
                                          <p:stCondLst>
                                            <p:cond delay="0"/>
                                          </p:stCondLst>
                                        </p:cTn>
                                        <p:tgtEl>
                                          <p:spTgt spid="17"/>
                                        </p:tgtEl>
                                        <p:attrNameLst>
                                          <p:attrName>style.visibility</p:attrName>
                                        </p:attrNameLst>
                                      </p:cBhvr>
                                      <p:to>
                                        <p:strVal val="visible"/>
                                      </p:to>
                                    </p:set>
                                    <p:anim calcmode="lin" valueType="num">
                                      <p:cBhvr additive="base">
                                        <p:cTn id="54" dur="150" fill="hold"/>
                                        <p:tgtEl>
                                          <p:spTgt spid="17"/>
                                        </p:tgtEl>
                                        <p:attrNameLst>
                                          <p:attrName>ppt_x</p:attrName>
                                        </p:attrNameLst>
                                      </p:cBhvr>
                                      <p:tavLst>
                                        <p:tav tm="0">
                                          <p:val>
                                            <p:strVal val="#ppt_x"/>
                                          </p:val>
                                        </p:tav>
                                        <p:tav tm="100000">
                                          <p:val>
                                            <p:strVal val="#ppt_x"/>
                                          </p:val>
                                        </p:tav>
                                      </p:tavLst>
                                    </p:anim>
                                    <p:anim calcmode="lin" valueType="num">
                                      <p:cBhvr additive="base">
                                        <p:cTn id="55" dur="15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animBg="1"/>
      <p:bldP spid="12" grpId="0" animBg="1"/>
      <p:bldP spid="14" grpId="0"/>
      <p:bldP spid="15" grpId="0"/>
      <p:bldP spid="16" grpId="0"/>
      <p:bldP spid="1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7" name="Rectangle 14"/>
          <p:cNvSpPr>
            <a:spLocks noChangeArrowheads="1"/>
          </p:cNvSpPr>
          <p:nvPr/>
        </p:nvSpPr>
        <p:spPr bwMode="auto">
          <a:xfrm>
            <a:off x="4783425" y="386207"/>
            <a:ext cx="2703369"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eaLnBrk="1" hangingPunct="1"/>
            <a:r>
              <a:rPr lang="en-US" altLang="zh-CN" sz="16800" dirty="0" smtClean="0">
                <a:solidFill>
                  <a:schemeClr val="bg1"/>
                </a:solidFill>
                <a:latin typeface="Athene" pitchFamily="50" charset="0"/>
                <a:ea typeface="微软雅黑" pitchFamily="34" charset="-122"/>
              </a:rPr>
              <a:t>02</a:t>
            </a:r>
            <a:endParaRPr lang="zh-CN" altLang="en-US" sz="16800" dirty="0">
              <a:solidFill>
                <a:schemeClr val="bg1"/>
              </a:solidFill>
              <a:latin typeface="Athene" pitchFamily="50" charset="0"/>
              <a:ea typeface="微软雅黑" pitchFamily="34" charset="-122"/>
            </a:endParaRPr>
          </a:p>
        </p:txBody>
      </p:sp>
      <p:sp>
        <p:nvSpPr>
          <p:cNvPr id="8" name="TextBox 59"/>
          <p:cNvSpPr txBox="1">
            <a:spLocks noChangeArrowheads="1"/>
          </p:cNvSpPr>
          <p:nvPr/>
        </p:nvSpPr>
        <p:spPr bwMode="auto">
          <a:xfrm>
            <a:off x="3898624" y="2784829"/>
            <a:ext cx="4849587" cy="500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2800" dirty="0">
                <a:solidFill>
                  <a:schemeClr val="bg1"/>
                </a:solidFill>
                <a:latin typeface="微软雅黑" pitchFamily="34" charset="-122"/>
                <a:ea typeface="微软雅黑" pitchFamily="34" charset="-122"/>
              </a:rPr>
              <a:t>青少年足球发展总结及计划</a:t>
            </a:r>
          </a:p>
        </p:txBody>
      </p:sp>
      <p:cxnSp>
        <p:nvCxnSpPr>
          <p:cNvPr id="9" name="直接连接符 8"/>
          <p:cNvCxnSpPr/>
          <p:nvPr/>
        </p:nvCxnSpPr>
        <p:spPr bwMode="auto">
          <a:xfrm>
            <a:off x="4244454" y="3493827"/>
            <a:ext cx="4162567" cy="0"/>
          </a:xfrm>
          <a:prstGeom prst="line">
            <a:avLst/>
          </a:prstGeom>
          <a:solidFill>
            <a:schemeClr val="accent1"/>
          </a:solidFill>
          <a:ln w="952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4047662406"/>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1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par>
                          <p:cTn id="15" fill="hold">
                            <p:stCondLst>
                              <p:cond delay="500"/>
                            </p:stCondLst>
                            <p:childTnLst>
                              <p:par>
                                <p:cTn id="16" presetID="2" presetClass="entr" presetSubtype="4"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ppt_x"/>
                                          </p:val>
                                        </p:tav>
                                        <p:tav tm="100000">
                                          <p:val>
                                            <p:strVal val="#ppt_x"/>
                                          </p:val>
                                        </p:tav>
                                      </p:tavLst>
                                    </p:anim>
                                    <p:anim calcmode="lin" valueType="num">
                                      <p:cBhvr additive="base">
                                        <p:cTn id="19"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circle(in)">
                                      <p:cBhvr>
                                        <p:cTn id="24"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t="7938" b="6866"/>
          <a:stretch/>
        </p:blipFill>
        <p:spPr>
          <a:xfrm>
            <a:off x="0" y="1"/>
            <a:ext cx="9144000" cy="5157148"/>
          </a:xfrm>
          <a:prstGeom prst="rect">
            <a:avLst/>
          </a:prstGeom>
        </p:spPr>
      </p:pic>
      <p:sp>
        <p:nvSpPr>
          <p:cNvPr id="2" name="矩形 1"/>
          <p:cNvSpPr/>
          <p:nvPr/>
        </p:nvSpPr>
        <p:spPr bwMode="auto">
          <a:xfrm>
            <a:off x="0" y="4966079"/>
            <a:ext cx="9144000" cy="191069"/>
          </a:xfrm>
          <a:prstGeom prst="rect">
            <a:avLst/>
          </a:prstGeom>
          <a:solidFill>
            <a:srgbClr val="008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Calibri" pitchFamily="34" charset="0"/>
              <a:ea typeface="宋体" pitchFamily="2" charset="-122"/>
            </a:endParaRPr>
          </a:p>
        </p:txBody>
      </p:sp>
      <p:sp>
        <p:nvSpPr>
          <p:cNvPr id="4" name="矩形 3"/>
          <p:cNvSpPr/>
          <p:nvPr/>
        </p:nvSpPr>
        <p:spPr>
          <a:xfrm>
            <a:off x="0" y="2062708"/>
            <a:ext cx="9144000" cy="2903371"/>
          </a:xfrm>
          <a:prstGeom prst="rect">
            <a:avLst/>
          </a:prstGeom>
          <a:solidFill>
            <a:srgbClr val="008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AutoShape 3"/>
          <p:cNvSpPr>
            <a:spLocks/>
          </p:cNvSpPr>
          <p:nvPr/>
        </p:nvSpPr>
        <p:spPr bwMode="auto">
          <a:xfrm>
            <a:off x="845862" y="2334398"/>
            <a:ext cx="1387735" cy="1387735"/>
          </a:xfrm>
          <a:custGeom>
            <a:avLst/>
            <a:gdLst>
              <a:gd name="T0" fmla="*/ 27874739 w 19679"/>
              <a:gd name="T1" fmla="*/ 4782996 h 19679"/>
              <a:gd name="T2" fmla="*/ 27874739 w 19679"/>
              <a:gd name="T3" fmla="*/ 27874739 h 19679"/>
              <a:gd name="T4" fmla="*/ 4782996 w 19679"/>
              <a:gd name="T5" fmla="*/ 27874739 h 19679"/>
              <a:gd name="T6" fmla="*/ 4782996 w 19679"/>
              <a:gd name="T7" fmla="*/ 4782996 h 19679"/>
              <a:gd name="T8" fmla="*/ 27874739 w 19679"/>
              <a:gd name="T9" fmla="*/ 4782996 h 19679"/>
              <a:gd name="T10" fmla="*/ 27874739 w 19679"/>
              <a:gd name="T11" fmla="*/ 4782996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chemeClr val="bg1"/>
          </a:solidFill>
          <a:ln>
            <a:noFill/>
          </a:ln>
          <a:extLst/>
        </p:spPr>
        <p:txBody>
          <a:bodyPr lIns="68580" tIns="34290" rIns="68580" bIns="34290" anchor="ctr"/>
          <a:lstStyle/>
          <a:p>
            <a:endParaRPr lang="zh-CN" altLang="en-US"/>
          </a:p>
        </p:txBody>
      </p:sp>
      <p:sp>
        <p:nvSpPr>
          <p:cNvPr id="6" name="AutoShape 3"/>
          <p:cNvSpPr>
            <a:spLocks/>
          </p:cNvSpPr>
          <p:nvPr/>
        </p:nvSpPr>
        <p:spPr bwMode="auto">
          <a:xfrm>
            <a:off x="3684604" y="2334398"/>
            <a:ext cx="1387735" cy="1387735"/>
          </a:xfrm>
          <a:custGeom>
            <a:avLst/>
            <a:gdLst>
              <a:gd name="T0" fmla="*/ 27874739 w 19679"/>
              <a:gd name="T1" fmla="*/ 4782996 h 19679"/>
              <a:gd name="T2" fmla="*/ 27874739 w 19679"/>
              <a:gd name="T3" fmla="*/ 27874739 h 19679"/>
              <a:gd name="T4" fmla="*/ 4782996 w 19679"/>
              <a:gd name="T5" fmla="*/ 27874739 h 19679"/>
              <a:gd name="T6" fmla="*/ 4782996 w 19679"/>
              <a:gd name="T7" fmla="*/ 4782996 h 19679"/>
              <a:gd name="T8" fmla="*/ 27874739 w 19679"/>
              <a:gd name="T9" fmla="*/ 4782996 h 19679"/>
              <a:gd name="T10" fmla="*/ 27874739 w 19679"/>
              <a:gd name="T11" fmla="*/ 4782996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chemeClr val="bg1"/>
          </a:solidFill>
          <a:ln>
            <a:noFill/>
          </a:ln>
          <a:extLst/>
        </p:spPr>
        <p:txBody>
          <a:bodyPr lIns="68580" tIns="34290" rIns="68580" bIns="34290" anchor="ctr"/>
          <a:lstStyle/>
          <a:p>
            <a:endParaRPr lang="zh-CN" altLang="en-US"/>
          </a:p>
        </p:txBody>
      </p:sp>
      <p:sp>
        <p:nvSpPr>
          <p:cNvPr id="7" name="AutoShape 3"/>
          <p:cNvSpPr>
            <a:spLocks/>
          </p:cNvSpPr>
          <p:nvPr/>
        </p:nvSpPr>
        <p:spPr bwMode="auto">
          <a:xfrm>
            <a:off x="6687099" y="2334398"/>
            <a:ext cx="1387735" cy="1387735"/>
          </a:xfrm>
          <a:custGeom>
            <a:avLst/>
            <a:gdLst>
              <a:gd name="T0" fmla="*/ 27874739 w 19679"/>
              <a:gd name="T1" fmla="*/ 4782996 h 19679"/>
              <a:gd name="T2" fmla="*/ 27874739 w 19679"/>
              <a:gd name="T3" fmla="*/ 27874739 h 19679"/>
              <a:gd name="T4" fmla="*/ 4782996 w 19679"/>
              <a:gd name="T5" fmla="*/ 27874739 h 19679"/>
              <a:gd name="T6" fmla="*/ 4782996 w 19679"/>
              <a:gd name="T7" fmla="*/ 4782996 h 19679"/>
              <a:gd name="T8" fmla="*/ 27874739 w 19679"/>
              <a:gd name="T9" fmla="*/ 4782996 h 19679"/>
              <a:gd name="T10" fmla="*/ 27874739 w 19679"/>
              <a:gd name="T11" fmla="*/ 4782996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chemeClr val="bg1"/>
          </a:solidFill>
          <a:ln>
            <a:noFill/>
          </a:ln>
          <a:extLst/>
        </p:spPr>
        <p:txBody>
          <a:bodyPr lIns="68580" tIns="34290" rIns="68580" bIns="34290" anchor="ctr"/>
          <a:lstStyle/>
          <a:p>
            <a:endParaRPr lang="zh-CN" altLang="en-US"/>
          </a:p>
        </p:txBody>
      </p:sp>
      <p:sp>
        <p:nvSpPr>
          <p:cNvPr id="8" name="TextBox 83"/>
          <p:cNvSpPr txBox="1">
            <a:spLocks noChangeArrowheads="1"/>
          </p:cNvSpPr>
          <p:nvPr/>
        </p:nvSpPr>
        <p:spPr bwMode="auto">
          <a:xfrm>
            <a:off x="627057" y="3792936"/>
            <a:ext cx="1802568" cy="484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b="1" dirty="0">
                <a:solidFill>
                  <a:schemeClr val="bg1"/>
                </a:solidFill>
                <a:ea typeface="微软雅黑" panose="020B0503020204020204" pitchFamily="34" charset="-122"/>
              </a:rPr>
              <a:t>单击</a:t>
            </a:r>
            <a:r>
              <a:rPr lang="zh-CN" altLang="en-US" b="1" dirty="0" smtClean="0">
                <a:solidFill>
                  <a:schemeClr val="bg1"/>
                </a:solidFill>
                <a:ea typeface="微软雅黑" panose="020B0503020204020204" pitchFamily="34" charset="-122"/>
              </a:rPr>
              <a:t>添加标题</a:t>
            </a:r>
            <a:endParaRPr lang="en-US" altLang="zh-CN" b="1" dirty="0" smtClean="0">
              <a:solidFill>
                <a:schemeClr val="bg1"/>
              </a:solidFill>
              <a:ea typeface="微软雅黑" panose="020B0503020204020204" pitchFamily="34" charset="-122"/>
            </a:endParaRPr>
          </a:p>
        </p:txBody>
      </p:sp>
      <p:sp>
        <p:nvSpPr>
          <p:cNvPr id="9" name="文本框 180"/>
          <p:cNvSpPr txBox="1">
            <a:spLocks noChangeArrowheads="1"/>
          </p:cNvSpPr>
          <p:nvPr/>
        </p:nvSpPr>
        <p:spPr bwMode="auto">
          <a:xfrm>
            <a:off x="411837" y="4255196"/>
            <a:ext cx="2260305" cy="525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bg1"/>
                </a:solidFill>
                <a:latin typeface="微软雅黑" pitchFamily="34" charset="-122"/>
                <a:ea typeface="微软雅黑" pitchFamily="34" charset="-122"/>
              </a:rPr>
              <a:t>请输入您想要的</a:t>
            </a:r>
            <a:r>
              <a:rPr lang="zh-CN" altLang="en-US" sz="1050" dirty="0" smtClean="0">
                <a:solidFill>
                  <a:schemeClr val="bg1"/>
                </a:solidFill>
                <a:latin typeface="微软雅黑" pitchFamily="34" charset="-122"/>
                <a:ea typeface="微软雅黑" pitchFamily="34" charset="-122"/>
              </a:rPr>
              <a:t>文字</a:t>
            </a:r>
            <a:r>
              <a:rPr lang="zh-CN" altLang="en-US" sz="1050" dirty="0">
                <a:solidFill>
                  <a:schemeClr val="bg1"/>
                </a:solidFill>
                <a:latin typeface="微软雅黑" pitchFamily="34" charset="-122"/>
                <a:ea typeface="微软雅黑" pitchFamily="34" charset="-122"/>
              </a:rPr>
              <a:t>请输入您想要的</a:t>
            </a:r>
            <a:r>
              <a:rPr lang="zh-CN" altLang="en-US" sz="1050" dirty="0" smtClean="0">
                <a:solidFill>
                  <a:schemeClr val="bg1"/>
                </a:solidFill>
                <a:latin typeface="微软雅黑" pitchFamily="34" charset="-122"/>
                <a:ea typeface="微软雅黑" pitchFamily="34" charset="-122"/>
              </a:rPr>
              <a:t>文字请</a:t>
            </a:r>
            <a:r>
              <a:rPr lang="zh-CN" altLang="en-US" sz="1050" dirty="0">
                <a:solidFill>
                  <a:schemeClr val="bg1"/>
                </a:solidFill>
                <a:latin typeface="微软雅黑" pitchFamily="34" charset="-122"/>
                <a:ea typeface="微软雅黑" pitchFamily="34" charset="-122"/>
              </a:rPr>
              <a:t>输入您想要的</a:t>
            </a:r>
            <a:r>
              <a:rPr lang="zh-CN" altLang="en-US" sz="1050" dirty="0" smtClean="0">
                <a:solidFill>
                  <a:schemeClr val="bg1"/>
                </a:solidFill>
                <a:latin typeface="微软雅黑" pitchFamily="34" charset="-122"/>
                <a:ea typeface="微软雅黑" pitchFamily="34" charset="-122"/>
              </a:rPr>
              <a:t>文字</a:t>
            </a:r>
            <a:endParaRPr lang="zh-CN" altLang="en-US" sz="1050" dirty="0">
              <a:solidFill>
                <a:schemeClr val="bg1"/>
              </a:solidFill>
              <a:latin typeface="微软雅黑" pitchFamily="34" charset="-122"/>
              <a:ea typeface="微软雅黑" pitchFamily="34" charset="-122"/>
            </a:endParaRPr>
          </a:p>
        </p:txBody>
      </p:sp>
      <p:sp>
        <p:nvSpPr>
          <p:cNvPr id="10" name="TextBox 83"/>
          <p:cNvSpPr txBox="1">
            <a:spLocks noChangeArrowheads="1"/>
          </p:cNvSpPr>
          <p:nvPr/>
        </p:nvSpPr>
        <p:spPr bwMode="auto">
          <a:xfrm>
            <a:off x="3470085" y="3792936"/>
            <a:ext cx="1802568" cy="484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b="1" dirty="0">
                <a:solidFill>
                  <a:schemeClr val="bg1"/>
                </a:solidFill>
                <a:ea typeface="微软雅黑" panose="020B0503020204020204" pitchFamily="34" charset="-122"/>
              </a:rPr>
              <a:t>单击</a:t>
            </a:r>
            <a:r>
              <a:rPr lang="zh-CN" altLang="en-US" b="1" dirty="0" smtClean="0">
                <a:solidFill>
                  <a:schemeClr val="bg1"/>
                </a:solidFill>
                <a:ea typeface="微软雅黑" panose="020B0503020204020204" pitchFamily="34" charset="-122"/>
              </a:rPr>
              <a:t>添加标题</a:t>
            </a:r>
            <a:endParaRPr lang="en-US" altLang="zh-CN" b="1" dirty="0" smtClean="0">
              <a:solidFill>
                <a:schemeClr val="bg1"/>
              </a:solidFill>
              <a:ea typeface="微软雅黑" panose="020B0503020204020204" pitchFamily="34" charset="-122"/>
            </a:endParaRPr>
          </a:p>
        </p:txBody>
      </p:sp>
      <p:sp>
        <p:nvSpPr>
          <p:cNvPr id="11" name="文本框 180"/>
          <p:cNvSpPr txBox="1">
            <a:spLocks noChangeArrowheads="1"/>
          </p:cNvSpPr>
          <p:nvPr/>
        </p:nvSpPr>
        <p:spPr bwMode="auto">
          <a:xfrm>
            <a:off x="3254865" y="4255196"/>
            <a:ext cx="2260305" cy="525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bg1"/>
                </a:solidFill>
                <a:latin typeface="微软雅黑" pitchFamily="34" charset="-122"/>
                <a:ea typeface="微软雅黑" pitchFamily="34" charset="-122"/>
              </a:rPr>
              <a:t>请输入您想要的</a:t>
            </a:r>
            <a:r>
              <a:rPr lang="zh-CN" altLang="en-US" sz="1050" dirty="0" smtClean="0">
                <a:solidFill>
                  <a:schemeClr val="bg1"/>
                </a:solidFill>
                <a:latin typeface="微软雅黑" pitchFamily="34" charset="-122"/>
                <a:ea typeface="微软雅黑" pitchFamily="34" charset="-122"/>
              </a:rPr>
              <a:t>文字</a:t>
            </a:r>
            <a:r>
              <a:rPr lang="zh-CN" altLang="en-US" sz="1050" dirty="0">
                <a:solidFill>
                  <a:schemeClr val="bg1"/>
                </a:solidFill>
                <a:latin typeface="微软雅黑" pitchFamily="34" charset="-122"/>
                <a:ea typeface="微软雅黑" pitchFamily="34" charset="-122"/>
              </a:rPr>
              <a:t>请输入您想要的</a:t>
            </a:r>
            <a:r>
              <a:rPr lang="zh-CN" altLang="en-US" sz="1050" dirty="0" smtClean="0">
                <a:solidFill>
                  <a:schemeClr val="bg1"/>
                </a:solidFill>
                <a:latin typeface="微软雅黑" pitchFamily="34" charset="-122"/>
                <a:ea typeface="微软雅黑" pitchFamily="34" charset="-122"/>
              </a:rPr>
              <a:t>文字请</a:t>
            </a:r>
            <a:r>
              <a:rPr lang="zh-CN" altLang="en-US" sz="1050" dirty="0">
                <a:solidFill>
                  <a:schemeClr val="bg1"/>
                </a:solidFill>
                <a:latin typeface="微软雅黑" pitchFamily="34" charset="-122"/>
                <a:ea typeface="微软雅黑" pitchFamily="34" charset="-122"/>
              </a:rPr>
              <a:t>输入您想要的</a:t>
            </a:r>
            <a:r>
              <a:rPr lang="zh-CN" altLang="en-US" sz="1050" dirty="0" smtClean="0">
                <a:solidFill>
                  <a:schemeClr val="bg1"/>
                </a:solidFill>
                <a:latin typeface="微软雅黑" pitchFamily="34" charset="-122"/>
                <a:ea typeface="微软雅黑" pitchFamily="34" charset="-122"/>
              </a:rPr>
              <a:t>文字</a:t>
            </a:r>
            <a:endParaRPr lang="zh-CN" altLang="en-US" sz="1050" dirty="0">
              <a:solidFill>
                <a:schemeClr val="bg1"/>
              </a:solidFill>
              <a:latin typeface="微软雅黑" pitchFamily="34" charset="-122"/>
              <a:ea typeface="微软雅黑" pitchFamily="34" charset="-122"/>
            </a:endParaRPr>
          </a:p>
        </p:txBody>
      </p:sp>
      <p:sp>
        <p:nvSpPr>
          <p:cNvPr id="12" name="TextBox 83"/>
          <p:cNvSpPr txBox="1">
            <a:spLocks noChangeArrowheads="1"/>
          </p:cNvSpPr>
          <p:nvPr/>
        </p:nvSpPr>
        <p:spPr bwMode="auto">
          <a:xfrm>
            <a:off x="6479682" y="3792936"/>
            <a:ext cx="1802568" cy="484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b="1" dirty="0">
                <a:solidFill>
                  <a:schemeClr val="bg1"/>
                </a:solidFill>
                <a:ea typeface="微软雅黑" panose="020B0503020204020204" pitchFamily="34" charset="-122"/>
              </a:rPr>
              <a:t>单击</a:t>
            </a:r>
            <a:r>
              <a:rPr lang="zh-CN" altLang="en-US" b="1" dirty="0" smtClean="0">
                <a:solidFill>
                  <a:schemeClr val="bg1"/>
                </a:solidFill>
                <a:ea typeface="微软雅黑" panose="020B0503020204020204" pitchFamily="34" charset="-122"/>
              </a:rPr>
              <a:t>添加标题</a:t>
            </a:r>
            <a:endParaRPr lang="en-US" altLang="zh-CN" b="1" dirty="0" smtClean="0">
              <a:solidFill>
                <a:schemeClr val="bg1"/>
              </a:solidFill>
              <a:ea typeface="微软雅黑" panose="020B0503020204020204" pitchFamily="34" charset="-122"/>
            </a:endParaRPr>
          </a:p>
        </p:txBody>
      </p:sp>
      <p:sp>
        <p:nvSpPr>
          <p:cNvPr id="13" name="文本框 180"/>
          <p:cNvSpPr txBox="1">
            <a:spLocks noChangeArrowheads="1"/>
          </p:cNvSpPr>
          <p:nvPr/>
        </p:nvSpPr>
        <p:spPr bwMode="auto">
          <a:xfrm>
            <a:off x="6264462" y="4255196"/>
            <a:ext cx="2260305" cy="525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bg1"/>
                </a:solidFill>
                <a:latin typeface="微软雅黑" pitchFamily="34" charset="-122"/>
                <a:ea typeface="微软雅黑" pitchFamily="34" charset="-122"/>
              </a:rPr>
              <a:t>请输入您想要的</a:t>
            </a:r>
            <a:r>
              <a:rPr lang="zh-CN" altLang="en-US" sz="1050" dirty="0" smtClean="0">
                <a:solidFill>
                  <a:schemeClr val="bg1"/>
                </a:solidFill>
                <a:latin typeface="微软雅黑" pitchFamily="34" charset="-122"/>
                <a:ea typeface="微软雅黑" pitchFamily="34" charset="-122"/>
              </a:rPr>
              <a:t>文字</a:t>
            </a:r>
            <a:r>
              <a:rPr lang="zh-CN" altLang="en-US" sz="1050" dirty="0">
                <a:solidFill>
                  <a:schemeClr val="bg1"/>
                </a:solidFill>
                <a:latin typeface="微软雅黑" pitchFamily="34" charset="-122"/>
                <a:ea typeface="微软雅黑" pitchFamily="34" charset="-122"/>
              </a:rPr>
              <a:t>请输入您想要的</a:t>
            </a:r>
            <a:r>
              <a:rPr lang="zh-CN" altLang="en-US" sz="1050" dirty="0" smtClean="0">
                <a:solidFill>
                  <a:schemeClr val="bg1"/>
                </a:solidFill>
                <a:latin typeface="微软雅黑" pitchFamily="34" charset="-122"/>
                <a:ea typeface="微软雅黑" pitchFamily="34" charset="-122"/>
              </a:rPr>
              <a:t>文字请</a:t>
            </a:r>
            <a:r>
              <a:rPr lang="zh-CN" altLang="en-US" sz="1050" dirty="0">
                <a:solidFill>
                  <a:schemeClr val="bg1"/>
                </a:solidFill>
                <a:latin typeface="微软雅黑" pitchFamily="34" charset="-122"/>
                <a:ea typeface="微软雅黑" pitchFamily="34" charset="-122"/>
              </a:rPr>
              <a:t>输入您想要的</a:t>
            </a:r>
            <a:r>
              <a:rPr lang="zh-CN" altLang="en-US" sz="1050" dirty="0" smtClean="0">
                <a:solidFill>
                  <a:schemeClr val="bg1"/>
                </a:solidFill>
                <a:latin typeface="微软雅黑" pitchFamily="34" charset="-122"/>
                <a:ea typeface="微软雅黑" pitchFamily="34" charset="-122"/>
              </a:rPr>
              <a:t>文字</a:t>
            </a:r>
            <a:endParaRPr lang="zh-CN" altLang="en-US" sz="1050" dirty="0">
              <a:solidFill>
                <a:schemeClr val="bg1"/>
              </a:solidFill>
              <a:latin typeface="微软雅黑" pitchFamily="34" charset="-122"/>
              <a:ea typeface="微软雅黑" pitchFamily="34" charset="-122"/>
            </a:endParaRPr>
          </a:p>
        </p:txBody>
      </p:sp>
      <p:sp>
        <p:nvSpPr>
          <p:cNvPr id="17" name="Freeform 122"/>
          <p:cNvSpPr>
            <a:spLocks/>
          </p:cNvSpPr>
          <p:nvPr/>
        </p:nvSpPr>
        <p:spPr bwMode="auto">
          <a:xfrm>
            <a:off x="1191351" y="2677627"/>
            <a:ext cx="701274" cy="701275"/>
          </a:xfrm>
          <a:custGeom>
            <a:avLst/>
            <a:gdLst>
              <a:gd name="T0" fmla="*/ 1035032905 w 290"/>
              <a:gd name="T1" fmla="*/ 699035634 h 290"/>
              <a:gd name="T2" fmla="*/ 838067387 w 290"/>
              <a:gd name="T3" fmla="*/ 718345858 h 290"/>
              <a:gd name="T4" fmla="*/ 614068389 w 290"/>
              <a:gd name="T5" fmla="*/ 490484815 h 290"/>
              <a:gd name="T6" fmla="*/ 1108412023 w 290"/>
              <a:gd name="T7" fmla="*/ 193104211 h 290"/>
              <a:gd name="T8" fmla="*/ 1023447970 w 290"/>
              <a:gd name="T9" fmla="*/ 108138044 h 290"/>
              <a:gd name="T10" fmla="*/ 390069390 w 290"/>
              <a:gd name="T11" fmla="*/ 270345110 h 290"/>
              <a:gd name="T12" fmla="*/ 158345136 w 290"/>
              <a:gd name="T13" fmla="*/ 34758797 h 290"/>
              <a:gd name="T14" fmla="*/ 34758736 w 290"/>
              <a:gd name="T15" fmla="*/ 34758797 h 290"/>
              <a:gd name="T16" fmla="*/ 34758736 w 290"/>
              <a:gd name="T17" fmla="*/ 158345414 h 290"/>
              <a:gd name="T18" fmla="*/ 270344635 w 290"/>
              <a:gd name="T19" fmla="*/ 390070075 h 290"/>
              <a:gd name="T20" fmla="*/ 108137854 w 290"/>
              <a:gd name="T21" fmla="*/ 1023451731 h 290"/>
              <a:gd name="T22" fmla="*/ 193103873 w 290"/>
              <a:gd name="T23" fmla="*/ 1108415933 h 290"/>
              <a:gd name="T24" fmla="*/ 490481989 w 290"/>
              <a:gd name="T25" fmla="*/ 614071431 h 290"/>
              <a:gd name="T26" fmla="*/ 714482953 w 290"/>
              <a:gd name="T27" fmla="*/ 838070823 h 290"/>
              <a:gd name="T28" fmla="*/ 699034407 w 290"/>
              <a:gd name="T29" fmla="*/ 1038898338 h 290"/>
              <a:gd name="T30" fmla="*/ 783998460 w 290"/>
              <a:gd name="T31" fmla="*/ 1120002854 h 290"/>
              <a:gd name="T32" fmla="*/ 903723215 w 290"/>
              <a:gd name="T33" fmla="*/ 903726766 h 290"/>
              <a:gd name="T34" fmla="*/ 1119998923 w 290"/>
              <a:gd name="T35" fmla="*/ 784001801 h 290"/>
              <a:gd name="T36" fmla="*/ 1035032905 w 290"/>
              <a:gd name="T37" fmla="*/ 699035634 h 29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90" h="290">
                <a:moveTo>
                  <a:pt x="268" y="181"/>
                </a:moveTo>
                <a:cubicBezTo>
                  <a:pt x="217" y="186"/>
                  <a:pt x="217" y="186"/>
                  <a:pt x="217" y="186"/>
                </a:cubicBezTo>
                <a:cubicBezTo>
                  <a:pt x="159" y="127"/>
                  <a:pt x="159" y="127"/>
                  <a:pt x="159" y="127"/>
                </a:cubicBezTo>
                <a:cubicBezTo>
                  <a:pt x="287" y="50"/>
                  <a:pt x="287" y="50"/>
                  <a:pt x="287" y="50"/>
                </a:cubicBezTo>
                <a:cubicBezTo>
                  <a:pt x="265" y="28"/>
                  <a:pt x="265" y="28"/>
                  <a:pt x="265" y="28"/>
                </a:cubicBezTo>
                <a:cubicBezTo>
                  <a:pt x="101" y="70"/>
                  <a:pt x="101" y="70"/>
                  <a:pt x="101" y="70"/>
                </a:cubicBezTo>
                <a:cubicBezTo>
                  <a:pt x="41" y="9"/>
                  <a:pt x="41" y="9"/>
                  <a:pt x="41" y="9"/>
                </a:cubicBezTo>
                <a:cubicBezTo>
                  <a:pt x="32" y="0"/>
                  <a:pt x="18" y="0"/>
                  <a:pt x="9" y="9"/>
                </a:cubicBezTo>
                <a:cubicBezTo>
                  <a:pt x="0" y="18"/>
                  <a:pt x="0" y="32"/>
                  <a:pt x="9" y="41"/>
                </a:cubicBezTo>
                <a:cubicBezTo>
                  <a:pt x="70" y="101"/>
                  <a:pt x="70" y="101"/>
                  <a:pt x="70" y="101"/>
                </a:cubicBezTo>
                <a:cubicBezTo>
                  <a:pt x="28" y="265"/>
                  <a:pt x="28" y="265"/>
                  <a:pt x="28" y="265"/>
                </a:cubicBezTo>
                <a:cubicBezTo>
                  <a:pt x="50" y="287"/>
                  <a:pt x="50" y="287"/>
                  <a:pt x="50" y="287"/>
                </a:cubicBezTo>
                <a:cubicBezTo>
                  <a:pt x="127" y="159"/>
                  <a:pt x="127" y="159"/>
                  <a:pt x="127" y="159"/>
                </a:cubicBezTo>
                <a:cubicBezTo>
                  <a:pt x="185" y="217"/>
                  <a:pt x="185" y="217"/>
                  <a:pt x="185" y="217"/>
                </a:cubicBezTo>
                <a:cubicBezTo>
                  <a:pt x="181" y="269"/>
                  <a:pt x="181" y="269"/>
                  <a:pt x="181" y="269"/>
                </a:cubicBezTo>
                <a:cubicBezTo>
                  <a:pt x="203" y="290"/>
                  <a:pt x="203" y="290"/>
                  <a:pt x="203" y="290"/>
                </a:cubicBezTo>
                <a:cubicBezTo>
                  <a:pt x="234" y="234"/>
                  <a:pt x="234" y="234"/>
                  <a:pt x="234" y="234"/>
                </a:cubicBezTo>
                <a:cubicBezTo>
                  <a:pt x="290" y="203"/>
                  <a:pt x="290" y="203"/>
                  <a:pt x="290" y="203"/>
                </a:cubicBezTo>
                <a:lnTo>
                  <a:pt x="268" y="181"/>
                </a:lnTo>
                <a:close/>
              </a:path>
            </a:pathLst>
          </a:custGeom>
          <a:solidFill>
            <a:srgbClr val="008000"/>
          </a:solidFill>
          <a:ln>
            <a:noFill/>
          </a:ln>
          <a:extLst/>
        </p:spPr>
        <p:txBody>
          <a:bodyPr lIns="68580" tIns="34290" rIns="68580" bIns="34290"/>
          <a:lstStyle/>
          <a:p>
            <a:endParaRPr lang="zh-CN" altLang="en-US"/>
          </a:p>
        </p:txBody>
      </p:sp>
      <p:sp>
        <p:nvSpPr>
          <p:cNvPr id="18" name="Freeform 122"/>
          <p:cNvSpPr>
            <a:spLocks/>
          </p:cNvSpPr>
          <p:nvPr/>
        </p:nvSpPr>
        <p:spPr bwMode="auto">
          <a:xfrm>
            <a:off x="4034380" y="2677627"/>
            <a:ext cx="701274" cy="701275"/>
          </a:xfrm>
          <a:custGeom>
            <a:avLst/>
            <a:gdLst>
              <a:gd name="T0" fmla="*/ 1035032905 w 290"/>
              <a:gd name="T1" fmla="*/ 699035634 h 290"/>
              <a:gd name="T2" fmla="*/ 838067387 w 290"/>
              <a:gd name="T3" fmla="*/ 718345858 h 290"/>
              <a:gd name="T4" fmla="*/ 614068389 w 290"/>
              <a:gd name="T5" fmla="*/ 490484815 h 290"/>
              <a:gd name="T6" fmla="*/ 1108412023 w 290"/>
              <a:gd name="T7" fmla="*/ 193104211 h 290"/>
              <a:gd name="T8" fmla="*/ 1023447970 w 290"/>
              <a:gd name="T9" fmla="*/ 108138044 h 290"/>
              <a:gd name="T10" fmla="*/ 390069390 w 290"/>
              <a:gd name="T11" fmla="*/ 270345110 h 290"/>
              <a:gd name="T12" fmla="*/ 158345136 w 290"/>
              <a:gd name="T13" fmla="*/ 34758797 h 290"/>
              <a:gd name="T14" fmla="*/ 34758736 w 290"/>
              <a:gd name="T15" fmla="*/ 34758797 h 290"/>
              <a:gd name="T16" fmla="*/ 34758736 w 290"/>
              <a:gd name="T17" fmla="*/ 158345414 h 290"/>
              <a:gd name="T18" fmla="*/ 270344635 w 290"/>
              <a:gd name="T19" fmla="*/ 390070075 h 290"/>
              <a:gd name="T20" fmla="*/ 108137854 w 290"/>
              <a:gd name="T21" fmla="*/ 1023451731 h 290"/>
              <a:gd name="T22" fmla="*/ 193103873 w 290"/>
              <a:gd name="T23" fmla="*/ 1108415933 h 290"/>
              <a:gd name="T24" fmla="*/ 490481989 w 290"/>
              <a:gd name="T25" fmla="*/ 614071431 h 290"/>
              <a:gd name="T26" fmla="*/ 714482953 w 290"/>
              <a:gd name="T27" fmla="*/ 838070823 h 290"/>
              <a:gd name="T28" fmla="*/ 699034407 w 290"/>
              <a:gd name="T29" fmla="*/ 1038898338 h 290"/>
              <a:gd name="T30" fmla="*/ 783998460 w 290"/>
              <a:gd name="T31" fmla="*/ 1120002854 h 290"/>
              <a:gd name="T32" fmla="*/ 903723215 w 290"/>
              <a:gd name="T33" fmla="*/ 903726766 h 290"/>
              <a:gd name="T34" fmla="*/ 1119998923 w 290"/>
              <a:gd name="T35" fmla="*/ 784001801 h 290"/>
              <a:gd name="T36" fmla="*/ 1035032905 w 290"/>
              <a:gd name="T37" fmla="*/ 699035634 h 29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90" h="290">
                <a:moveTo>
                  <a:pt x="268" y="181"/>
                </a:moveTo>
                <a:cubicBezTo>
                  <a:pt x="217" y="186"/>
                  <a:pt x="217" y="186"/>
                  <a:pt x="217" y="186"/>
                </a:cubicBezTo>
                <a:cubicBezTo>
                  <a:pt x="159" y="127"/>
                  <a:pt x="159" y="127"/>
                  <a:pt x="159" y="127"/>
                </a:cubicBezTo>
                <a:cubicBezTo>
                  <a:pt x="287" y="50"/>
                  <a:pt x="287" y="50"/>
                  <a:pt x="287" y="50"/>
                </a:cubicBezTo>
                <a:cubicBezTo>
                  <a:pt x="265" y="28"/>
                  <a:pt x="265" y="28"/>
                  <a:pt x="265" y="28"/>
                </a:cubicBezTo>
                <a:cubicBezTo>
                  <a:pt x="101" y="70"/>
                  <a:pt x="101" y="70"/>
                  <a:pt x="101" y="70"/>
                </a:cubicBezTo>
                <a:cubicBezTo>
                  <a:pt x="41" y="9"/>
                  <a:pt x="41" y="9"/>
                  <a:pt x="41" y="9"/>
                </a:cubicBezTo>
                <a:cubicBezTo>
                  <a:pt x="32" y="0"/>
                  <a:pt x="18" y="0"/>
                  <a:pt x="9" y="9"/>
                </a:cubicBezTo>
                <a:cubicBezTo>
                  <a:pt x="0" y="18"/>
                  <a:pt x="0" y="32"/>
                  <a:pt x="9" y="41"/>
                </a:cubicBezTo>
                <a:cubicBezTo>
                  <a:pt x="70" y="101"/>
                  <a:pt x="70" y="101"/>
                  <a:pt x="70" y="101"/>
                </a:cubicBezTo>
                <a:cubicBezTo>
                  <a:pt x="28" y="265"/>
                  <a:pt x="28" y="265"/>
                  <a:pt x="28" y="265"/>
                </a:cubicBezTo>
                <a:cubicBezTo>
                  <a:pt x="50" y="287"/>
                  <a:pt x="50" y="287"/>
                  <a:pt x="50" y="287"/>
                </a:cubicBezTo>
                <a:cubicBezTo>
                  <a:pt x="127" y="159"/>
                  <a:pt x="127" y="159"/>
                  <a:pt x="127" y="159"/>
                </a:cubicBezTo>
                <a:cubicBezTo>
                  <a:pt x="185" y="217"/>
                  <a:pt x="185" y="217"/>
                  <a:pt x="185" y="217"/>
                </a:cubicBezTo>
                <a:cubicBezTo>
                  <a:pt x="181" y="269"/>
                  <a:pt x="181" y="269"/>
                  <a:pt x="181" y="269"/>
                </a:cubicBezTo>
                <a:cubicBezTo>
                  <a:pt x="203" y="290"/>
                  <a:pt x="203" y="290"/>
                  <a:pt x="203" y="290"/>
                </a:cubicBezTo>
                <a:cubicBezTo>
                  <a:pt x="234" y="234"/>
                  <a:pt x="234" y="234"/>
                  <a:pt x="234" y="234"/>
                </a:cubicBezTo>
                <a:cubicBezTo>
                  <a:pt x="290" y="203"/>
                  <a:pt x="290" y="203"/>
                  <a:pt x="290" y="203"/>
                </a:cubicBezTo>
                <a:lnTo>
                  <a:pt x="268" y="181"/>
                </a:lnTo>
                <a:close/>
              </a:path>
            </a:pathLst>
          </a:custGeom>
          <a:solidFill>
            <a:srgbClr val="008000"/>
          </a:solidFill>
          <a:ln>
            <a:noFill/>
          </a:ln>
          <a:extLst/>
        </p:spPr>
        <p:txBody>
          <a:bodyPr lIns="68580" tIns="34290" rIns="68580" bIns="34290"/>
          <a:lstStyle/>
          <a:p>
            <a:endParaRPr lang="zh-CN" altLang="en-US"/>
          </a:p>
        </p:txBody>
      </p:sp>
      <p:sp>
        <p:nvSpPr>
          <p:cNvPr id="19" name="Freeform 122"/>
          <p:cNvSpPr>
            <a:spLocks/>
          </p:cNvSpPr>
          <p:nvPr/>
        </p:nvSpPr>
        <p:spPr bwMode="auto">
          <a:xfrm>
            <a:off x="7043977" y="2677627"/>
            <a:ext cx="701274" cy="701275"/>
          </a:xfrm>
          <a:custGeom>
            <a:avLst/>
            <a:gdLst>
              <a:gd name="T0" fmla="*/ 1035032905 w 290"/>
              <a:gd name="T1" fmla="*/ 699035634 h 290"/>
              <a:gd name="T2" fmla="*/ 838067387 w 290"/>
              <a:gd name="T3" fmla="*/ 718345858 h 290"/>
              <a:gd name="T4" fmla="*/ 614068389 w 290"/>
              <a:gd name="T5" fmla="*/ 490484815 h 290"/>
              <a:gd name="T6" fmla="*/ 1108412023 w 290"/>
              <a:gd name="T7" fmla="*/ 193104211 h 290"/>
              <a:gd name="T8" fmla="*/ 1023447970 w 290"/>
              <a:gd name="T9" fmla="*/ 108138044 h 290"/>
              <a:gd name="T10" fmla="*/ 390069390 w 290"/>
              <a:gd name="T11" fmla="*/ 270345110 h 290"/>
              <a:gd name="T12" fmla="*/ 158345136 w 290"/>
              <a:gd name="T13" fmla="*/ 34758797 h 290"/>
              <a:gd name="T14" fmla="*/ 34758736 w 290"/>
              <a:gd name="T15" fmla="*/ 34758797 h 290"/>
              <a:gd name="T16" fmla="*/ 34758736 w 290"/>
              <a:gd name="T17" fmla="*/ 158345414 h 290"/>
              <a:gd name="T18" fmla="*/ 270344635 w 290"/>
              <a:gd name="T19" fmla="*/ 390070075 h 290"/>
              <a:gd name="T20" fmla="*/ 108137854 w 290"/>
              <a:gd name="T21" fmla="*/ 1023451731 h 290"/>
              <a:gd name="T22" fmla="*/ 193103873 w 290"/>
              <a:gd name="T23" fmla="*/ 1108415933 h 290"/>
              <a:gd name="T24" fmla="*/ 490481989 w 290"/>
              <a:gd name="T25" fmla="*/ 614071431 h 290"/>
              <a:gd name="T26" fmla="*/ 714482953 w 290"/>
              <a:gd name="T27" fmla="*/ 838070823 h 290"/>
              <a:gd name="T28" fmla="*/ 699034407 w 290"/>
              <a:gd name="T29" fmla="*/ 1038898338 h 290"/>
              <a:gd name="T30" fmla="*/ 783998460 w 290"/>
              <a:gd name="T31" fmla="*/ 1120002854 h 290"/>
              <a:gd name="T32" fmla="*/ 903723215 w 290"/>
              <a:gd name="T33" fmla="*/ 903726766 h 290"/>
              <a:gd name="T34" fmla="*/ 1119998923 w 290"/>
              <a:gd name="T35" fmla="*/ 784001801 h 290"/>
              <a:gd name="T36" fmla="*/ 1035032905 w 290"/>
              <a:gd name="T37" fmla="*/ 699035634 h 29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90" h="290">
                <a:moveTo>
                  <a:pt x="268" y="181"/>
                </a:moveTo>
                <a:cubicBezTo>
                  <a:pt x="217" y="186"/>
                  <a:pt x="217" y="186"/>
                  <a:pt x="217" y="186"/>
                </a:cubicBezTo>
                <a:cubicBezTo>
                  <a:pt x="159" y="127"/>
                  <a:pt x="159" y="127"/>
                  <a:pt x="159" y="127"/>
                </a:cubicBezTo>
                <a:cubicBezTo>
                  <a:pt x="287" y="50"/>
                  <a:pt x="287" y="50"/>
                  <a:pt x="287" y="50"/>
                </a:cubicBezTo>
                <a:cubicBezTo>
                  <a:pt x="265" y="28"/>
                  <a:pt x="265" y="28"/>
                  <a:pt x="265" y="28"/>
                </a:cubicBezTo>
                <a:cubicBezTo>
                  <a:pt x="101" y="70"/>
                  <a:pt x="101" y="70"/>
                  <a:pt x="101" y="70"/>
                </a:cubicBezTo>
                <a:cubicBezTo>
                  <a:pt x="41" y="9"/>
                  <a:pt x="41" y="9"/>
                  <a:pt x="41" y="9"/>
                </a:cubicBezTo>
                <a:cubicBezTo>
                  <a:pt x="32" y="0"/>
                  <a:pt x="18" y="0"/>
                  <a:pt x="9" y="9"/>
                </a:cubicBezTo>
                <a:cubicBezTo>
                  <a:pt x="0" y="18"/>
                  <a:pt x="0" y="32"/>
                  <a:pt x="9" y="41"/>
                </a:cubicBezTo>
                <a:cubicBezTo>
                  <a:pt x="70" y="101"/>
                  <a:pt x="70" y="101"/>
                  <a:pt x="70" y="101"/>
                </a:cubicBezTo>
                <a:cubicBezTo>
                  <a:pt x="28" y="265"/>
                  <a:pt x="28" y="265"/>
                  <a:pt x="28" y="265"/>
                </a:cubicBezTo>
                <a:cubicBezTo>
                  <a:pt x="50" y="287"/>
                  <a:pt x="50" y="287"/>
                  <a:pt x="50" y="287"/>
                </a:cubicBezTo>
                <a:cubicBezTo>
                  <a:pt x="127" y="159"/>
                  <a:pt x="127" y="159"/>
                  <a:pt x="127" y="159"/>
                </a:cubicBezTo>
                <a:cubicBezTo>
                  <a:pt x="185" y="217"/>
                  <a:pt x="185" y="217"/>
                  <a:pt x="185" y="217"/>
                </a:cubicBezTo>
                <a:cubicBezTo>
                  <a:pt x="181" y="269"/>
                  <a:pt x="181" y="269"/>
                  <a:pt x="181" y="269"/>
                </a:cubicBezTo>
                <a:cubicBezTo>
                  <a:pt x="203" y="290"/>
                  <a:pt x="203" y="290"/>
                  <a:pt x="203" y="290"/>
                </a:cubicBezTo>
                <a:cubicBezTo>
                  <a:pt x="234" y="234"/>
                  <a:pt x="234" y="234"/>
                  <a:pt x="234" y="234"/>
                </a:cubicBezTo>
                <a:cubicBezTo>
                  <a:pt x="290" y="203"/>
                  <a:pt x="290" y="203"/>
                  <a:pt x="290" y="203"/>
                </a:cubicBezTo>
                <a:lnTo>
                  <a:pt x="268" y="181"/>
                </a:lnTo>
                <a:close/>
              </a:path>
            </a:pathLst>
          </a:custGeom>
          <a:solidFill>
            <a:srgbClr val="008000"/>
          </a:solidFill>
          <a:ln>
            <a:noFill/>
          </a:ln>
          <a:extLst/>
        </p:spPr>
        <p:txBody>
          <a:bodyPr lIns="68580" tIns="34290" rIns="68580" bIns="34290"/>
          <a:lstStyle/>
          <a:p>
            <a:endParaRPr lang="zh-CN" altLang="en-US"/>
          </a:p>
        </p:txBody>
      </p:sp>
    </p:spTree>
    <p:extLst>
      <p:ext uri="{BB962C8B-B14F-4D97-AF65-F5344CB8AC3E}">
        <p14:creationId xmlns:p14="http://schemas.microsoft.com/office/powerpoint/2010/main" val="2787626379"/>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randombar(horizontal)">
                                      <p:cBhvr>
                                        <p:cTn id="13" dur="125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randombar(horizontal)">
                                      <p:cBhvr>
                                        <p:cTn id="18" dur="75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ppt_x"/>
                                          </p:val>
                                        </p:tav>
                                        <p:tav tm="100000">
                                          <p:val>
                                            <p:strVal val="#ppt_x"/>
                                          </p:val>
                                        </p:tav>
                                      </p:tavLst>
                                    </p:anim>
                                    <p:anim calcmode="lin" valueType="num">
                                      <p:cBhvr additive="base">
                                        <p:cTn id="2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fill="hold"/>
                                        <p:tgtEl>
                                          <p:spTgt spid="6"/>
                                        </p:tgtEl>
                                        <p:attrNameLst>
                                          <p:attrName>ppt_x</p:attrName>
                                        </p:attrNameLst>
                                      </p:cBhvr>
                                      <p:tavLst>
                                        <p:tav tm="0">
                                          <p:val>
                                            <p:strVal val="#ppt_x"/>
                                          </p:val>
                                        </p:tav>
                                        <p:tav tm="100000">
                                          <p:val>
                                            <p:strVal val="#ppt_x"/>
                                          </p:val>
                                        </p:tav>
                                      </p:tavLst>
                                    </p:anim>
                                    <p:anim calcmode="lin" valueType="num">
                                      <p:cBhvr additive="base">
                                        <p:cTn id="3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500" fill="hold"/>
                                        <p:tgtEl>
                                          <p:spTgt spid="7"/>
                                        </p:tgtEl>
                                        <p:attrNameLst>
                                          <p:attrName>ppt_x</p:attrName>
                                        </p:attrNameLst>
                                      </p:cBhvr>
                                      <p:tavLst>
                                        <p:tav tm="0">
                                          <p:val>
                                            <p:strVal val="#ppt_x"/>
                                          </p:val>
                                        </p:tav>
                                        <p:tav tm="100000">
                                          <p:val>
                                            <p:strVal val="#ppt_x"/>
                                          </p:val>
                                        </p:tav>
                                      </p:tavLst>
                                    </p:anim>
                                    <p:anim calcmode="lin" valueType="num">
                                      <p:cBhvr additive="base">
                                        <p:cTn id="36" dur="500" fill="hold"/>
                                        <p:tgtEl>
                                          <p:spTgt spid="7"/>
                                        </p:tgtEl>
                                        <p:attrNameLst>
                                          <p:attrName>ppt_y</p:attrName>
                                        </p:attrNameLst>
                                      </p:cBhvr>
                                      <p:tavLst>
                                        <p:tav tm="0">
                                          <p:val>
                                            <p:strVal val="1+#ppt_h/2"/>
                                          </p:val>
                                        </p:tav>
                                        <p:tav tm="100000">
                                          <p:val>
                                            <p:strVal val="#ppt_y"/>
                                          </p:val>
                                        </p:tav>
                                      </p:tavLst>
                                    </p:anim>
                                  </p:childTnLst>
                                </p:cTn>
                              </p:par>
                              <p:par>
                                <p:cTn id="37" presetID="53" presetClass="entr" presetSubtype="16"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p:cTn id="39" dur="500" fill="hold"/>
                                        <p:tgtEl>
                                          <p:spTgt spid="17"/>
                                        </p:tgtEl>
                                        <p:attrNameLst>
                                          <p:attrName>ppt_w</p:attrName>
                                        </p:attrNameLst>
                                      </p:cBhvr>
                                      <p:tavLst>
                                        <p:tav tm="0">
                                          <p:val>
                                            <p:fltVal val="0"/>
                                          </p:val>
                                        </p:tav>
                                        <p:tav tm="100000">
                                          <p:val>
                                            <p:strVal val="#ppt_w"/>
                                          </p:val>
                                        </p:tav>
                                      </p:tavLst>
                                    </p:anim>
                                    <p:anim calcmode="lin" valueType="num">
                                      <p:cBhvr>
                                        <p:cTn id="40" dur="500" fill="hold"/>
                                        <p:tgtEl>
                                          <p:spTgt spid="17"/>
                                        </p:tgtEl>
                                        <p:attrNameLst>
                                          <p:attrName>ppt_h</p:attrName>
                                        </p:attrNameLst>
                                      </p:cBhvr>
                                      <p:tavLst>
                                        <p:tav tm="0">
                                          <p:val>
                                            <p:fltVal val="0"/>
                                          </p:val>
                                        </p:tav>
                                        <p:tav tm="100000">
                                          <p:val>
                                            <p:strVal val="#ppt_h"/>
                                          </p:val>
                                        </p:tav>
                                      </p:tavLst>
                                    </p:anim>
                                    <p:animEffect transition="in" filter="fade">
                                      <p:cBhvr>
                                        <p:cTn id="41" dur="500"/>
                                        <p:tgtEl>
                                          <p:spTgt spid="17"/>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18"/>
                                        </p:tgtEl>
                                        <p:attrNameLst>
                                          <p:attrName>style.visibility</p:attrName>
                                        </p:attrNameLst>
                                      </p:cBhvr>
                                      <p:to>
                                        <p:strVal val="visible"/>
                                      </p:to>
                                    </p:set>
                                    <p:anim calcmode="lin" valueType="num">
                                      <p:cBhvr>
                                        <p:cTn id="44" dur="500" fill="hold"/>
                                        <p:tgtEl>
                                          <p:spTgt spid="18"/>
                                        </p:tgtEl>
                                        <p:attrNameLst>
                                          <p:attrName>ppt_w</p:attrName>
                                        </p:attrNameLst>
                                      </p:cBhvr>
                                      <p:tavLst>
                                        <p:tav tm="0">
                                          <p:val>
                                            <p:fltVal val="0"/>
                                          </p:val>
                                        </p:tav>
                                        <p:tav tm="100000">
                                          <p:val>
                                            <p:strVal val="#ppt_w"/>
                                          </p:val>
                                        </p:tav>
                                      </p:tavLst>
                                    </p:anim>
                                    <p:anim calcmode="lin" valueType="num">
                                      <p:cBhvr>
                                        <p:cTn id="45" dur="500" fill="hold"/>
                                        <p:tgtEl>
                                          <p:spTgt spid="18"/>
                                        </p:tgtEl>
                                        <p:attrNameLst>
                                          <p:attrName>ppt_h</p:attrName>
                                        </p:attrNameLst>
                                      </p:cBhvr>
                                      <p:tavLst>
                                        <p:tav tm="0">
                                          <p:val>
                                            <p:fltVal val="0"/>
                                          </p:val>
                                        </p:tav>
                                        <p:tav tm="100000">
                                          <p:val>
                                            <p:strVal val="#ppt_h"/>
                                          </p:val>
                                        </p:tav>
                                      </p:tavLst>
                                    </p:anim>
                                    <p:animEffect transition="in" filter="fade">
                                      <p:cBhvr>
                                        <p:cTn id="46" dur="500"/>
                                        <p:tgtEl>
                                          <p:spTgt spid="18"/>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19"/>
                                        </p:tgtEl>
                                        <p:attrNameLst>
                                          <p:attrName>style.visibility</p:attrName>
                                        </p:attrNameLst>
                                      </p:cBhvr>
                                      <p:to>
                                        <p:strVal val="visible"/>
                                      </p:to>
                                    </p:set>
                                    <p:anim calcmode="lin" valueType="num">
                                      <p:cBhvr>
                                        <p:cTn id="49" dur="500" fill="hold"/>
                                        <p:tgtEl>
                                          <p:spTgt spid="19"/>
                                        </p:tgtEl>
                                        <p:attrNameLst>
                                          <p:attrName>ppt_w</p:attrName>
                                        </p:attrNameLst>
                                      </p:cBhvr>
                                      <p:tavLst>
                                        <p:tav tm="0">
                                          <p:val>
                                            <p:fltVal val="0"/>
                                          </p:val>
                                        </p:tav>
                                        <p:tav tm="100000">
                                          <p:val>
                                            <p:strVal val="#ppt_w"/>
                                          </p:val>
                                        </p:tav>
                                      </p:tavLst>
                                    </p:anim>
                                    <p:anim calcmode="lin" valueType="num">
                                      <p:cBhvr>
                                        <p:cTn id="50" dur="500" fill="hold"/>
                                        <p:tgtEl>
                                          <p:spTgt spid="19"/>
                                        </p:tgtEl>
                                        <p:attrNameLst>
                                          <p:attrName>ppt_h</p:attrName>
                                        </p:attrNameLst>
                                      </p:cBhvr>
                                      <p:tavLst>
                                        <p:tav tm="0">
                                          <p:val>
                                            <p:fltVal val="0"/>
                                          </p:val>
                                        </p:tav>
                                        <p:tav tm="100000">
                                          <p:val>
                                            <p:strVal val="#ppt_h"/>
                                          </p:val>
                                        </p:tav>
                                      </p:tavLst>
                                    </p:anim>
                                    <p:animEffect transition="in" filter="fade">
                                      <p:cBhvr>
                                        <p:cTn id="51" dur="500"/>
                                        <p:tgtEl>
                                          <p:spTgt spid="19"/>
                                        </p:tgtEl>
                                      </p:cBhvr>
                                    </p:animEffect>
                                  </p:childTnLst>
                                </p:cTn>
                              </p:par>
                            </p:childTnLst>
                          </p:cTn>
                        </p:par>
                        <p:par>
                          <p:cTn id="52" fill="hold">
                            <p:stCondLst>
                              <p:cond delay="500"/>
                            </p:stCondLst>
                            <p:childTnLst>
                              <p:par>
                                <p:cTn id="53" presetID="2" presetClass="entr" presetSubtype="4" fill="hold" grpId="0" nodeType="afterEffect">
                                  <p:stCondLst>
                                    <p:cond delay="0"/>
                                  </p:stCondLst>
                                  <p:childTnLst>
                                    <p:set>
                                      <p:cBhvr>
                                        <p:cTn id="54" dur="1" fill="hold">
                                          <p:stCondLst>
                                            <p:cond delay="0"/>
                                          </p:stCondLst>
                                        </p:cTn>
                                        <p:tgtEl>
                                          <p:spTgt spid="8"/>
                                        </p:tgtEl>
                                        <p:attrNameLst>
                                          <p:attrName>style.visibility</p:attrName>
                                        </p:attrNameLst>
                                      </p:cBhvr>
                                      <p:to>
                                        <p:strVal val="visible"/>
                                      </p:to>
                                    </p:set>
                                    <p:anim calcmode="lin" valueType="num">
                                      <p:cBhvr additive="base">
                                        <p:cTn id="55" dur="150" fill="hold"/>
                                        <p:tgtEl>
                                          <p:spTgt spid="8"/>
                                        </p:tgtEl>
                                        <p:attrNameLst>
                                          <p:attrName>ppt_x</p:attrName>
                                        </p:attrNameLst>
                                      </p:cBhvr>
                                      <p:tavLst>
                                        <p:tav tm="0">
                                          <p:val>
                                            <p:strVal val="#ppt_x"/>
                                          </p:val>
                                        </p:tav>
                                        <p:tav tm="100000">
                                          <p:val>
                                            <p:strVal val="#ppt_x"/>
                                          </p:val>
                                        </p:tav>
                                      </p:tavLst>
                                    </p:anim>
                                    <p:anim calcmode="lin" valueType="num">
                                      <p:cBhvr additive="base">
                                        <p:cTn id="56" dur="150" fill="hold"/>
                                        <p:tgtEl>
                                          <p:spTgt spid="8"/>
                                        </p:tgtEl>
                                        <p:attrNameLst>
                                          <p:attrName>ppt_y</p:attrName>
                                        </p:attrNameLst>
                                      </p:cBhvr>
                                      <p:tavLst>
                                        <p:tav tm="0">
                                          <p:val>
                                            <p:strVal val="1+#ppt_h/2"/>
                                          </p:val>
                                        </p:tav>
                                        <p:tav tm="100000">
                                          <p:val>
                                            <p:strVal val="#ppt_y"/>
                                          </p:val>
                                        </p:tav>
                                      </p:tavLst>
                                    </p:anim>
                                  </p:childTnLst>
                                </p:cTn>
                              </p:par>
                            </p:childTnLst>
                          </p:cTn>
                        </p:par>
                        <p:par>
                          <p:cTn id="57" fill="hold">
                            <p:stCondLst>
                              <p:cond delay="650"/>
                            </p:stCondLst>
                            <p:childTnLst>
                              <p:par>
                                <p:cTn id="58" presetID="2" presetClass="entr" presetSubtype="4" fill="hold" grpId="0" nodeType="afterEffect">
                                  <p:stCondLst>
                                    <p:cond delay="0"/>
                                  </p:stCondLst>
                                  <p:childTnLst>
                                    <p:set>
                                      <p:cBhvr>
                                        <p:cTn id="59" dur="1" fill="hold">
                                          <p:stCondLst>
                                            <p:cond delay="0"/>
                                          </p:stCondLst>
                                        </p:cTn>
                                        <p:tgtEl>
                                          <p:spTgt spid="9"/>
                                        </p:tgtEl>
                                        <p:attrNameLst>
                                          <p:attrName>style.visibility</p:attrName>
                                        </p:attrNameLst>
                                      </p:cBhvr>
                                      <p:to>
                                        <p:strVal val="visible"/>
                                      </p:to>
                                    </p:set>
                                    <p:anim calcmode="lin" valueType="num">
                                      <p:cBhvr additive="base">
                                        <p:cTn id="60" dur="150" fill="hold"/>
                                        <p:tgtEl>
                                          <p:spTgt spid="9"/>
                                        </p:tgtEl>
                                        <p:attrNameLst>
                                          <p:attrName>ppt_x</p:attrName>
                                        </p:attrNameLst>
                                      </p:cBhvr>
                                      <p:tavLst>
                                        <p:tav tm="0">
                                          <p:val>
                                            <p:strVal val="#ppt_x"/>
                                          </p:val>
                                        </p:tav>
                                        <p:tav tm="100000">
                                          <p:val>
                                            <p:strVal val="#ppt_x"/>
                                          </p:val>
                                        </p:tav>
                                      </p:tavLst>
                                    </p:anim>
                                    <p:anim calcmode="lin" valueType="num">
                                      <p:cBhvr additive="base">
                                        <p:cTn id="61" dur="150" fill="hold"/>
                                        <p:tgtEl>
                                          <p:spTgt spid="9"/>
                                        </p:tgtEl>
                                        <p:attrNameLst>
                                          <p:attrName>ppt_y</p:attrName>
                                        </p:attrNameLst>
                                      </p:cBhvr>
                                      <p:tavLst>
                                        <p:tav tm="0">
                                          <p:val>
                                            <p:strVal val="1+#ppt_h/2"/>
                                          </p:val>
                                        </p:tav>
                                        <p:tav tm="100000">
                                          <p:val>
                                            <p:strVal val="#ppt_y"/>
                                          </p:val>
                                        </p:tav>
                                      </p:tavLst>
                                    </p:anim>
                                  </p:childTnLst>
                                </p:cTn>
                              </p:par>
                            </p:childTnLst>
                          </p:cTn>
                        </p:par>
                        <p:par>
                          <p:cTn id="62" fill="hold">
                            <p:stCondLst>
                              <p:cond delay="800"/>
                            </p:stCondLst>
                            <p:childTnLst>
                              <p:par>
                                <p:cTn id="63" presetID="2" presetClass="entr" presetSubtype="4" fill="hold" grpId="0" nodeType="afterEffect">
                                  <p:stCondLst>
                                    <p:cond delay="0"/>
                                  </p:stCondLst>
                                  <p:childTnLst>
                                    <p:set>
                                      <p:cBhvr>
                                        <p:cTn id="64" dur="1" fill="hold">
                                          <p:stCondLst>
                                            <p:cond delay="0"/>
                                          </p:stCondLst>
                                        </p:cTn>
                                        <p:tgtEl>
                                          <p:spTgt spid="10"/>
                                        </p:tgtEl>
                                        <p:attrNameLst>
                                          <p:attrName>style.visibility</p:attrName>
                                        </p:attrNameLst>
                                      </p:cBhvr>
                                      <p:to>
                                        <p:strVal val="visible"/>
                                      </p:to>
                                    </p:set>
                                    <p:anim calcmode="lin" valueType="num">
                                      <p:cBhvr additive="base">
                                        <p:cTn id="65" dur="150" fill="hold"/>
                                        <p:tgtEl>
                                          <p:spTgt spid="10"/>
                                        </p:tgtEl>
                                        <p:attrNameLst>
                                          <p:attrName>ppt_x</p:attrName>
                                        </p:attrNameLst>
                                      </p:cBhvr>
                                      <p:tavLst>
                                        <p:tav tm="0">
                                          <p:val>
                                            <p:strVal val="#ppt_x"/>
                                          </p:val>
                                        </p:tav>
                                        <p:tav tm="100000">
                                          <p:val>
                                            <p:strVal val="#ppt_x"/>
                                          </p:val>
                                        </p:tav>
                                      </p:tavLst>
                                    </p:anim>
                                    <p:anim calcmode="lin" valueType="num">
                                      <p:cBhvr additive="base">
                                        <p:cTn id="66" dur="150" fill="hold"/>
                                        <p:tgtEl>
                                          <p:spTgt spid="10"/>
                                        </p:tgtEl>
                                        <p:attrNameLst>
                                          <p:attrName>ppt_y</p:attrName>
                                        </p:attrNameLst>
                                      </p:cBhvr>
                                      <p:tavLst>
                                        <p:tav tm="0">
                                          <p:val>
                                            <p:strVal val="1+#ppt_h/2"/>
                                          </p:val>
                                        </p:tav>
                                        <p:tav tm="100000">
                                          <p:val>
                                            <p:strVal val="#ppt_y"/>
                                          </p:val>
                                        </p:tav>
                                      </p:tavLst>
                                    </p:anim>
                                  </p:childTnLst>
                                </p:cTn>
                              </p:par>
                            </p:childTnLst>
                          </p:cTn>
                        </p:par>
                        <p:par>
                          <p:cTn id="67" fill="hold">
                            <p:stCondLst>
                              <p:cond delay="950"/>
                            </p:stCondLst>
                            <p:childTnLst>
                              <p:par>
                                <p:cTn id="68" presetID="2" presetClass="entr" presetSubtype="4" fill="hold" grpId="0" nodeType="afterEffect">
                                  <p:stCondLst>
                                    <p:cond delay="0"/>
                                  </p:stCondLst>
                                  <p:childTnLst>
                                    <p:set>
                                      <p:cBhvr>
                                        <p:cTn id="69" dur="1" fill="hold">
                                          <p:stCondLst>
                                            <p:cond delay="0"/>
                                          </p:stCondLst>
                                        </p:cTn>
                                        <p:tgtEl>
                                          <p:spTgt spid="11"/>
                                        </p:tgtEl>
                                        <p:attrNameLst>
                                          <p:attrName>style.visibility</p:attrName>
                                        </p:attrNameLst>
                                      </p:cBhvr>
                                      <p:to>
                                        <p:strVal val="visible"/>
                                      </p:to>
                                    </p:set>
                                    <p:anim calcmode="lin" valueType="num">
                                      <p:cBhvr additive="base">
                                        <p:cTn id="70" dur="150" fill="hold"/>
                                        <p:tgtEl>
                                          <p:spTgt spid="11"/>
                                        </p:tgtEl>
                                        <p:attrNameLst>
                                          <p:attrName>ppt_x</p:attrName>
                                        </p:attrNameLst>
                                      </p:cBhvr>
                                      <p:tavLst>
                                        <p:tav tm="0">
                                          <p:val>
                                            <p:strVal val="#ppt_x"/>
                                          </p:val>
                                        </p:tav>
                                        <p:tav tm="100000">
                                          <p:val>
                                            <p:strVal val="#ppt_x"/>
                                          </p:val>
                                        </p:tav>
                                      </p:tavLst>
                                    </p:anim>
                                    <p:anim calcmode="lin" valueType="num">
                                      <p:cBhvr additive="base">
                                        <p:cTn id="71" dur="150" fill="hold"/>
                                        <p:tgtEl>
                                          <p:spTgt spid="11"/>
                                        </p:tgtEl>
                                        <p:attrNameLst>
                                          <p:attrName>ppt_y</p:attrName>
                                        </p:attrNameLst>
                                      </p:cBhvr>
                                      <p:tavLst>
                                        <p:tav tm="0">
                                          <p:val>
                                            <p:strVal val="1+#ppt_h/2"/>
                                          </p:val>
                                        </p:tav>
                                        <p:tav tm="100000">
                                          <p:val>
                                            <p:strVal val="#ppt_y"/>
                                          </p:val>
                                        </p:tav>
                                      </p:tavLst>
                                    </p:anim>
                                  </p:childTnLst>
                                </p:cTn>
                              </p:par>
                            </p:childTnLst>
                          </p:cTn>
                        </p:par>
                        <p:par>
                          <p:cTn id="72" fill="hold">
                            <p:stCondLst>
                              <p:cond delay="1100"/>
                            </p:stCondLst>
                            <p:childTnLst>
                              <p:par>
                                <p:cTn id="73" presetID="2" presetClass="entr" presetSubtype="4" fill="hold" grpId="0" nodeType="afterEffect">
                                  <p:stCondLst>
                                    <p:cond delay="0"/>
                                  </p:stCondLst>
                                  <p:childTnLst>
                                    <p:set>
                                      <p:cBhvr>
                                        <p:cTn id="74" dur="1" fill="hold">
                                          <p:stCondLst>
                                            <p:cond delay="0"/>
                                          </p:stCondLst>
                                        </p:cTn>
                                        <p:tgtEl>
                                          <p:spTgt spid="12"/>
                                        </p:tgtEl>
                                        <p:attrNameLst>
                                          <p:attrName>style.visibility</p:attrName>
                                        </p:attrNameLst>
                                      </p:cBhvr>
                                      <p:to>
                                        <p:strVal val="visible"/>
                                      </p:to>
                                    </p:set>
                                    <p:anim calcmode="lin" valueType="num">
                                      <p:cBhvr additive="base">
                                        <p:cTn id="75" dur="150" fill="hold"/>
                                        <p:tgtEl>
                                          <p:spTgt spid="12"/>
                                        </p:tgtEl>
                                        <p:attrNameLst>
                                          <p:attrName>ppt_x</p:attrName>
                                        </p:attrNameLst>
                                      </p:cBhvr>
                                      <p:tavLst>
                                        <p:tav tm="0">
                                          <p:val>
                                            <p:strVal val="#ppt_x"/>
                                          </p:val>
                                        </p:tav>
                                        <p:tav tm="100000">
                                          <p:val>
                                            <p:strVal val="#ppt_x"/>
                                          </p:val>
                                        </p:tav>
                                      </p:tavLst>
                                    </p:anim>
                                    <p:anim calcmode="lin" valueType="num">
                                      <p:cBhvr additive="base">
                                        <p:cTn id="76" dur="150" fill="hold"/>
                                        <p:tgtEl>
                                          <p:spTgt spid="12"/>
                                        </p:tgtEl>
                                        <p:attrNameLst>
                                          <p:attrName>ppt_y</p:attrName>
                                        </p:attrNameLst>
                                      </p:cBhvr>
                                      <p:tavLst>
                                        <p:tav tm="0">
                                          <p:val>
                                            <p:strVal val="1+#ppt_h/2"/>
                                          </p:val>
                                        </p:tav>
                                        <p:tav tm="100000">
                                          <p:val>
                                            <p:strVal val="#ppt_y"/>
                                          </p:val>
                                        </p:tav>
                                      </p:tavLst>
                                    </p:anim>
                                  </p:childTnLst>
                                </p:cTn>
                              </p:par>
                            </p:childTnLst>
                          </p:cTn>
                        </p:par>
                        <p:par>
                          <p:cTn id="77" fill="hold">
                            <p:stCondLst>
                              <p:cond delay="1250"/>
                            </p:stCondLst>
                            <p:childTnLst>
                              <p:par>
                                <p:cTn id="78" presetID="2" presetClass="entr" presetSubtype="4" fill="hold" grpId="0" nodeType="afterEffect">
                                  <p:stCondLst>
                                    <p:cond delay="0"/>
                                  </p:stCondLst>
                                  <p:childTnLst>
                                    <p:set>
                                      <p:cBhvr>
                                        <p:cTn id="79" dur="1" fill="hold">
                                          <p:stCondLst>
                                            <p:cond delay="0"/>
                                          </p:stCondLst>
                                        </p:cTn>
                                        <p:tgtEl>
                                          <p:spTgt spid="13"/>
                                        </p:tgtEl>
                                        <p:attrNameLst>
                                          <p:attrName>style.visibility</p:attrName>
                                        </p:attrNameLst>
                                      </p:cBhvr>
                                      <p:to>
                                        <p:strVal val="visible"/>
                                      </p:to>
                                    </p:set>
                                    <p:anim calcmode="lin" valueType="num">
                                      <p:cBhvr additive="base">
                                        <p:cTn id="80" dur="150" fill="hold"/>
                                        <p:tgtEl>
                                          <p:spTgt spid="13"/>
                                        </p:tgtEl>
                                        <p:attrNameLst>
                                          <p:attrName>ppt_x</p:attrName>
                                        </p:attrNameLst>
                                      </p:cBhvr>
                                      <p:tavLst>
                                        <p:tav tm="0">
                                          <p:val>
                                            <p:strVal val="#ppt_x"/>
                                          </p:val>
                                        </p:tav>
                                        <p:tav tm="100000">
                                          <p:val>
                                            <p:strVal val="#ppt_x"/>
                                          </p:val>
                                        </p:tav>
                                      </p:tavLst>
                                    </p:anim>
                                    <p:anim calcmode="lin" valueType="num">
                                      <p:cBhvr additive="base">
                                        <p:cTn id="81" dur="15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6" grpId="0" animBg="1"/>
      <p:bldP spid="7" grpId="0" animBg="1"/>
      <p:bldP spid="8" grpId="0"/>
      <p:bldP spid="9" grpId="0"/>
      <p:bldP spid="10" grpId="0"/>
      <p:bldP spid="11" grpId="0"/>
      <p:bldP spid="12" grpId="0"/>
      <p:bldP spid="13" grpId="0"/>
      <p:bldP spid="17" grpId="0" animBg="1"/>
      <p:bldP spid="18" grpId="0" animBg="1"/>
      <p:bldP spid="1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a:off x="0" y="4966079"/>
            <a:ext cx="9144000" cy="191069"/>
          </a:xfrm>
          <a:prstGeom prst="rect">
            <a:avLst/>
          </a:prstGeom>
          <a:solidFill>
            <a:srgbClr val="008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Calibri" pitchFamily="34" charset="0"/>
              <a:ea typeface="宋体" pitchFamily="2" charset="-122"/>
            </a:endParaRPr>
          </a:p>
        </p:txBody>
      </p:sp>
      <p:sp>
        <p:nvSpPr>
          <p:cNvPr id="10" name="Freeform 3"/>
          <p:cNvSpPr>
            <a:spLocks/>
          </p:cNvSpPr>
          <p:nvPr/>
        </p:nvSpPr>
        <p:spPr bwMode="auto">
          <a:xfrm rot="-2202532">
            <a:off x="3500241" y="1296641"/>
            <a:ext cx="1297781" cy="1316831"/>
          </a:xfrm>
          <a:custGeom>
            <a:avLst/>
            <a:gdLst>
              <a:gd name="T0" fmla="*/ 93390709 w 10688"/>
              <a:gd name="T1" fmla="*/ 185134039 h 10844"/>
              <a:gd name="T2" fmla="*/ 93390709 w 10688"/>
              <a:gd name="T3" fmla="*/ 185134039 h 10844"/>
              <a:gd name="T4" fmla="*/ 119601810 w 10688"/>
              <a:gd name="T5" fmla="*/ 281790716 h 10844"/>
              <a:gd name="T6" fmla="*/ 208038576 w 10688"/>
              <a:gd name="T7" fmla="*/ 257226866 h 10844"/>
              <a:gd name="T8" fmla="*/ 237526187 w 10688"/>
              <a:gd name="T9" fmla="*/ 72931694 h 10844"/>
              <a:gd name="T10" fmla="*/ 53261163 w 10688"/>
              <a:gd name="T11" fmla="*/ 42626441 h 10844"/>
              <a:gd name="T12" fmla="*/ 0 w 10688"/>
              <a:gd name="T13" fmla="*/ 128639663 h 10844"/>
              <a:gd name="T14" fmla="*/ 93390709 w 10688"/>
              <a:gd name="T15" fmla="*/ 185134039 h 1084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rgbClr val="008000"/>
          </a:solidFill>
          <a:ln>
            <a:noFill/>
          </a:ln>
          <a:extLst/>
        </p:spPr>
        <p:txBody>
          <a:bodyPr wrap="none" lIns="68580" tIns="34290" rIns="68580" bIns="34290" anchor="ctr"/>
          <a:lstStyle/>
          <a:p>
            <a:endParaRPr lang="zh-CN" altLang="en-US"/>
          </a:p>
        </p:txBody>
      </p:sp>
      <p:sp>
        <p:nvSpPr>
          <p:cNvPr id="11" name="Freeform 3"/>
          <p:cNvSpPr>
            <a:spLocks/>
          </p:cNvSpPr>
          <p:nvPr/>
        </p:nvSpPr>
        <p:spPr bwMode="auto">
          <a:xfrm rot="3202081">
            <a:off x="4415831" y="1602632"/>
            <a:ext cx="1297781" cy="1316831"/>
          </a:xfrm>
          <a:custGeom>
            <a:avLst/>
            <a:gdLst>
              <a:gd name="T0" fmla="*/ 93390709 w 10688"/>
              <a:gd name="T1" fmla="*/ 185134039 h 10844"/>
              <a:gd name="T2" fmla="*/ 93390709 w 10688"/>
              <a:gd name="T3" fmla="*/ 185134039 h 10844"/>
              <a:gd name="T4" fmla="*/ 119601810 w 10688"/>
              <a:gd name="T5" fmla="*/ 281790716 h 10844"/>
              <a:gd name="T6" fmla="*/ 208038576 w 10688"/>
              <a:gd name="T7" fmla="*/ 257226866 h 10844"/>
              <a:gd name="T8" fmla="*/ 237526187 w 10688"/>
              <a:gd name="T9" fmla="*/ 72931694 h 10844"/>
              <a:gd name="T10" fmla="*/ 53261163 w 10688"/>
              <a:gd name="T11" fmla="*/ 42626441 h 10844"/>
              <a:gd name="T12" fmla="*/ 0 w 10688"/>
              <a:gd name="T13" fmla="*/ 128639663 h 10844"/>
              <a:gd name="T14" fmla="*/ 93390709 w 10688"/>
              <a:gd name="T15" fmla="*/ 185134039 h 1084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rgbClr val="008000"/>
          </a:solidFill>
          <a:ln>
            <a:noFill/>
          </a:ln>
          <a:extLst/>
        </p:spPr>
        <p:txBody>
          <a:bodyPr wrap="none" lIns="68580" tIns="34290" rIns="68580" bIns="34290" anchor="ctr"/>
          <a:lstStyle/>
          <a:p>
            <a:endParaRPr lang="zh-CN" altLang="en-US"/>
          </a:p>
        </p:txBody>
      </p:sp>
      <p:sp>
        <p:nvSpPr>
          <p:cNvPr id="12" name="Freeform 3"/>
          <p:cNvSpPr>
            <a:spLocks/>
          </p:cNvSpPr>
          <p:nvPr/>
        </p:nvSpPr>
        <p:spPr bwMode="auto">
          <a:xfrm rot="8579122">
            <a:off x="4106269" y="2520604"/>
            <a:ext cx="1297781" cy="1316831"/>
          </a:xfrm>
          <a:custGeom>
            <a:avLst/>
            <a:gdLst>
              <a:gd name="T0" fmla="*/ 93390709 w 10688"/>
              <a:gd name="T1" fmla="*/ 185134039 h 10844"/>
              <a:gd name="T2" fmla="*/ 93390709 w 10688"/>
              <a:gd name="T3" fmla="*/ 185134039 h 10844"/>
              <a:gd name="T4" fmla="*/ 119601810 w 10688"/>
              <a:gd name="T5" fmla="*/ 281790716 h 10844"/>
              <a:gd name="T6" fmla="*/ 208038576 w 10688"/>
              <a:gd name="T7" fmla="*/ 257226866 h 10844"/>
              <a:gd name="T8" fmla="*/ 237526187 w 10688"/>
              <a:gd name="T9" fmla="*/ 72931694 h 10844"/>
              <a:gd name="T10" fmla="*/ 53261163 w 10688"/>
              <a:gd name="T11" fmla="*/ 42626441 h 10844"/>
              <a:gd name="T12" fmla="*/ 0 w 10688"/>
              <a:gd name="T13" fmla="*/ 128639663 h 10844"/>
              <a:gd name="T14" fmla="*/ 93390709 w 10688"/>
              <a:gd name="T15" fmla="*/ 185134039 h 1084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rgbClr val="008000"/>
          </a:solidFill>
          <a:ln w="9525" cmpd="sng">
            <a:solidFill>
              <a:srgbClr val="FFFFFF"/>
            </a:solidFill>
            <a:round/>
            <a:headEnd/>
            <a:tailEnd/>
          </a:ln>
        </p:spPr>
        <p:txBody>
          <a:bodyPr wrap="none" lIns="68580" tIns="34290" rIns="68580" bIns="34290" anchor="ctr"/>
          <a:lstStyle/>
          <a:p>
            <a:endParaRPr lang="zh-CN" altLang="en-US"/>
          </a:p>
        </p:txBody>
      </p:sp>
      <p:sp>
        <p:nvSpPr>
          <p:cNvPr id="13" name="Freeform 3"/>
          <p:cNvSpPr>
            <a:spLocks/>
          </p:cNvSpPr>
          <p:nvPr/>
        </p:nvSpPr>
        <p:spPr bwMode="auto">
          <a:xfrm rot="-7621736">
            <a:off x="3191273" y="2221161"/>
            <a:ext cx="1297781" cy="1315641"/>
          </a:xfrm>
          <a:custGeom>
            <a:avLst/>
            <a:gdLst>
              <a:gd name="T0" fmla="*/ 93390709 w 10688"/>
              <a:gd name="T1" fmla="*/ 184799597 h 10844"/>
              <a:gd name="T2" fmla="*/ 93390709 w 10688"/>
              <a:gd name="T3" fmla="*/ 184799597 h 10844"/>
              <a:gd name="T4" fmla="*/ 119601810 w 10688"/>
              <a:gd name="T5" fmla="*/ 281281555 h 10844"/>
              <a:gd name="T6" fmla="*/ 208038576 w 10688"/>
              <a:gd name="T7" fmla="*/ 256762070 h 10844"/>
              <a:gd name="T8" fmla="*/ 237526187 w 10688"/>
              <a:gd name="T9" fmla="*/ 72799773 h 10844"/>
              <a:gd name="T10" fmla="*/ 53261163 w 10688"/>
              <a:gd name="T11" fmla="*/ 42549412 h 10844"/>
              <a:gd name="T12" fmla="*/ 0 w 10688"/>
              <a:gd name="T13" fmla="*/ 128407241 h 10844"/>
              <a:gd name="T14" fmla="*/ 93390709 w 10688"/>
              <a:gd name="T15" fmla="*/ 184799597 h 1084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rgbClr val="008000"/>
          </a:solidFill>
          <a:ln>
            <a:noFill/>
          </a:ln>
          <a:extLst/>
        </p:spPr>
        <p:txBody>
          <a:bodyPr wrap="none" lIns="68580" tIns="34290" rIns="68580" bIns="34290" anchor="ctr"/>
          <a:lstStyle/>
          <a:p>
            <a:endParaRPr lang="zh-CN" altLang="en-US"/>
          </a:p>
        </p:txBody>
      </p:sp>
      <p:sp>
        <p:nvSpPr>
          <p:cNvPr id="14" name="TextBox 19"/>
          <p:cNvSpPr txBox="1">
            <a:spLocks noChangeArrowheads="1"/>
          </p:cNvSpPr>
          <p:nvPr/>
        </p:nvSpPr>
        <p:spPr bwMode="auto">
          <a:xfrm>
            <a:off x="3747891" y="1552625"/>
            <a:ext cx="820340" cy="700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5" tIns="34282" rIns="68565" bIns="34282">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en-US" altLang="zh-CN" sz="4100" b="1">
                <a:solidFill>
                  <a:srgbClr val="FFFFFF"/>
                </a:solidFill>
                <a:latin typeface="Arial" pitchFamily="34" charset="0"/>
                <a:ea typeface="微软雅黑" pitchFamily="34" charset="-122"/>
                <a:sym typeface="Arial" pitchFamily="34" charset="0"/>
              </a:rPr>
              <a:t>S</a:t>
            </a:r>
            <a:endParaRPr lang="ru-RU" altLang="en-US" sz="4100" b="1">
              <a:solidFill>
                <a:srgbClr val="FFFFFF"/>
              </a:solidFill>
              <a:latin typeface="Arial" pitchFamily="34" charset="0"/>
              <a:ea typeface="微软雅黑" pitchFamily="34" charset="-122"/>
              <a:sym typeface="Arial" pitchFamily="34" charset="0"/>
            </a:endParaRPr>
          </a:p>
        </p:txBody>
      </p:sp>
      <p:sp>
        <p:nvSpPr>
          <p:cNvPr id="15" name="TextBox 20"/>
          <p:cNvSpPr txBox="1">
            <a:spLocks noChangeArrowheads="1"/>
          </p:cNvSpPr>
          <p:nvPr/>
        </p:nvSpPr>
        <p:spPr bwMode="auto">
          <a:xfrm>
            <a:off x="4698010" y="1934816"/>
            <a:ext cx="820340" cy="700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5" tIns="34282" rIns="68565" bIns="34282">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id-ID" altLang="en-US" sz="4100" b="1">
                <a:solidFill>
                  <a:srgbClr val="FFFFFF"/>
                </a:solidFill>
                <a:latin typeface="Arial" pitchFamily="34" charset="0"/>
                <a:ea typeface="微软雅黑" pitchFamily="34" charset="-122"/>
                <a:sym typeface="Arial" pitchFamily="34" charset="0"/>
              </a:rPr>
              <a:t>O</a:t>
            </a:r>
            <a:endParaRPr lang="ru-RU" altLang="en-US" sz="4100" b="1">
              <a:solidFill>
                <a:srgbClr val="FFFFFF"/>
              </a:solidFill>
              <a:latin typeface="Arial" pitchFamily="34" charset="0"/>
              <a:ea typeface="微软雅黑" pitchFamily="34" charset="-122"/>
              <a:sym typeface="Arial" pitchFamily="34" charset="0"/>
            </a:endParaRPr>
          </a:p>
        </p:txBody>
      </p:sp>
      <p:sp>
        <p:nvSpPr>
          <p:cNvPr id="16" name="TextBox 21"/>
          <p:cNvSpPr txBox="1">
            <a:spLocks noChangeArrowheads="1"/>
          </p:cNvSpPr>
          <p:nvPr/>
        </p:nvSpPr>
        <p:spPr bwMode="auto">
          <a:xfrm>
            <a:off x="4337249" y="2939704"/>
            <a:ext cx="820341" cy="700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5" tIns="34282" rIns="68565" bIns="34282">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en-US" altLang="zh-CN" sz="4100" b="1">
                <a:solidFill>
                  <a:srgbClr val="FFFFFF"/>
                </a:solidFill>
                <a:latin typeface="Arial" pitchFamily="34" charset="0"/>
                <a:ea typeface="微软雅黑" pitchFamily="34" charset="-122"/>
                <a:sym typeface="Arial" pitchFamily="34" charset="0"/>
              </a:rPr>
              <a:t>T</a:t>
            </a:r>
            <a:endParaRPr lang="ru-RU" altLang="en-US" sz="4100" b="1">
              <a:solidFill>
                <a:srgbClr val="FFFFFF"/>
              </a:solidFill>
              <a:latin typeface="Arial" pitchFamily="34" charset="0"/>
              <a:ea typeface="微软雅黑" pitchFamily="34" charset="-122"/>
              <a:sym typeface="Arial" pitchFamily="34" charset="0"/>
            </a:endParaRPr>
          </a:p>
        </p:txBody>
      </p:sp>
      <p:sp>
        <p:nvSpPr>
          <p:cNvPr id="17" name="TextBox 22"/>
          <p:cNvSpPr txBox="1">
            <a:spLocks noChangeArrowheads="1"/>
          </p:cNvSpPr>
          <p:nvPr/>
        </p:nvSpPr>
        <p:spPr bwMode="auto">
          <a:xfrm>
            <a:off x="3370462" y="2522985"/>
            <a:ext cx="820341" cy="700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5" tIns="34282" rIns="68565" bIns="34282">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en-US" altLang="zh-CN" sz="4100" b="1">
                <a:solidFill>
                  <a:srgbClr val="FFFFFF"/>
                </a:solidFill>
                <a:latin typeface="Arial" pitchFamily="34" charset="0"/>
                <a:ea typeface="微软雅黑" pitchFamily="34" charset="-122"/>
                <a:sym typeface="Arial" pitchFamily="34" charset="0"/>
              </a:rPr>
              <a:t>W</a:t>
            </a:r>
            <a:endParaRPr lang="ru-RU" altLang="en-US" sz="4100" b="1">
              <a:solidFill>
                <a:srgbClr val="FFFFFF"/>
              </a:solidFill>
              <a:latin typeface="Arial" pitchFamily="34" charset="0"/>
              <a:ea typeface="微软雅黑" pitchFamily="34" charset="-122"/>
              <a:sym typeface="Arial" pitchFamily="34" charset="0"/>
            </a:endParaRPr>
          </a:p>
        </p:txBody>
      </p:sp>
      <p:sp>
        <p:nvSpPr>
          <p:cNvPr id="20" name="TextBox 83"/>
          <p:cNvSpPr txBox="1">
            <a:spLocks noChangeArrowheads="1"/>
          </p:cNvSpPr>
          <p:nvPr/>
        </p:nvSpPr>
        <p:spPr bwMode="auto">
          <a:xfrm>
            <a:off x="6225910" y="2208209"/>
            <a:ext cx="1717086" cy="315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1600" b="1" dirty="0">
                <a:ea typeface="微软雅黑" panose="020B0503020204020204" pitchFamily="34" charset="-122"/>
              </a:rPr>
              <a:t>单击</a:t>
            </a:r>
            <a:r>
              <a:rPr lang="zh-CN" altLang="en-US" sz="1600" b="1" dirty="0" smtClean="0">
                <a:ea typeface="微软雅黑" panose="020B0503020204020204" pitchFamily="34" charset="-122"/>
              </a:rPr>
              <a:t>添加标题</a:t>
            </a:r>
            <a:endParaRPr lang="en-US" altLang="zh-CN" sz="1600" b="1" dirty="0" smtClean="0">
              <a:ea typeface="微软雅黑" panose="020B0503020204020204" pitchFamily="34" charset="-122"/>
            </a:endParaRPr>
          </a:p>
        </p:txBody>
      </p:sp>
      <p:sp>
        <p:nvSpPr>
          <p:cNvPr id="21" name="文本框 180"/>
          <p:cNvSpPr txBox="1">
            <a:spLocks noChangeArrowheads="1"/>
          </p:cNvSpPr>
          <p:nvPr/>
        </p:nvSpPr>
        <p:spPr bwMode="auto">
          <a:xfrm>
            <a:off x="5938780" y="2464380"/>
            <a:ext cx="2288813" cy="553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bg1">
                    <a:lumMod val="50000"/>
                  </a:schemeClr>
                </a:solidFill>
                <a:latin typeface="微软雅黑" pitchFamily="34" charset="-122"/>
                <a:ea typeface="微软雅黑" pitchFamily="34" charset="-122"/>
              </a:rPr>
              <a:t>请输入您想要的</a:t>
            </a:r>
            <a:r>
              <a:rPr lang="zh-CN" altLang="en-US" sz="1050" dirty="0" smtClean="0">
                <a:solidFill>
                  <a:schemeClr val="bg1">
                    <a:lumMod val="50000"/>
                  </a:schemeClr>
                </a:solidFill>
                <a:latin typeface="微软雅黑" pitchFamily="34" charset="-122"/>
                <a:ea typeface="微软雅黑" pitchFamily="34" charset="-122"/>
              </a:rPr>
              <a:t>文字</a:t>
            </a:r>
            <a:r>
              <a:rPr lang="zh-CN" altLang="en-US" sz="1050" dirty="0">
                <a:solidFill>
                  <a:schemeClr val="bg1">
                    <a:lumMod val="50000"/>
                  </a:schemeClr>
                </a:solidFill>
                <a:latin typeface="微软雅黑" pitchFamily="34" charset="-122"/>
                <a:ea typeface="微软雅黑" pitchFamily="34" charset="-122"/>
              </a:rPr>
              <a:t>请输入您想要的</a:t>
            </a:r>
            <a:r>
              <a:rPr lang="zh-CN" altLang="en-US" sz="1050" dirty="0" smtClean="0">
                <a:solidFill>
                  <a:schemeClr val="bg1">
                    <a:lumMod val="50000"/>
                  </a:schemeClr>
                </a:solidFill>
                <a:latin typeface="微软雅黑" pitchFamily="34" charset="-122"/>
                <a:ea typeface="微软雅黑" pitchFamily="34" charset="-122"/>
              </a:rPr>
              <a:t>文字请</a:t>
            </a:r>
            <a:r>
              <a:rPr lang="zh-CN" altLang="en-US" sz="1050" dirty="0">
                <a:solidFill>
                  <a:schemeClr val="bg1">
                    <a:lumMod val="50000"/>
                  </a:schemeClr>
                </a:solidFill>
                <a:latin typeface="微软雅黑" pitchFamily="34" charset="-122"/>
                <a:ea typeface="微软雅黑" pitchFamily="34" charset="-122"/>
              </a:rPr>
              <a:t>输入您想要的</a:t>
            </a:r>
            <a:r>
              <a:rPr lang="zh-CN" altLang="en-US" sz="1050" dirty="0" smtClean="0">
                <a:solidFill>
                  <a:schemeClr val="bg1">
                    <a:lumMod val="50000"/>
                  </a:schemeClr>
                </a:solidFill>
                <a:latin typeface="微软雅黑" pitchFamily="34" charset="-122"/>
                <a:ea typeface="微软雅黑" pitchFamily="34" charset="-122"/>
              </a:rPr>
              <a:t>文字</a:t>
            </a:r>
            <a:endParaRPr lang="zh-CN" altLang="en-US" sz="1050" dirty="0">
              <a:solidFill>
                <a:schemeClr val="bg1">
                  <a:lumMod val="50000"/>
                </a:schemeClr>
              </a:solidFill>
              <a:latin typeface="微软雅黑" pitchFamily="34" charset="-122"/>
              <a:ea typeface="微软雅黑" pitchFamily="34" charset="-122"/>
            </a:endParaRPr>
          </a:p>
        </p:txBody>
      </p:sp>
      <p:sp>
        <p:nvSpPr>
          <p:cNvPr id="22" name="TextBox 83"/>
          <p:cNvSpPr txBox="1">
            <a:spLocks noChangeArrowheads="1"/>
          </p:cNvSpPr>
          <p:nvPr/>
        </p:nvSpPr>
        <p:spPr bwMode="auto">
          <a:xfrm>
            <a:off x="998816" y="2208209"/>
            <a:ext cx="1717086" cy="315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1600" b="1" dirty="0">
                <a:ea typeface="微软雅黑" panose="020B0503020204020204" pitchFamily="34" charset="-122"/>
              </a:rPr>
              <a:t>单击</a:t>
            </a:r>
            <a:r>
              <a:rPr lang="zh-CN" altLang="en-US" sz="1600" b="1" dirty="0" smtClean="0">
                <a:ea typeface="微软雅黑" panose="020B0503020204020204" pitchFamily="34" charset="-122"/>
              </a:rPr>
              <a:t>添加标题</a:t>
            </a:r>
            <a:endParaRPr lang="en-US" altLang="zh-CN" sz="1600" b="1" dirty="0" smtClean="0">
              <a:ea typeface="微软雅黑" panose="020B0503020204020204" pitchFamily="34" charset="-122"/>
            </a:endParaRPr>
          </a:p>
        </p:txBody>
      </p:sp>
      <p:sp>
        <p:nvSpPr>
          <p:cNvPr id="23" name="文本框 180"/>
          <p:cNvSpPr txBox="1">
            <a:spLocks noChangeArrowheads="1"/>
          </p:cNvSpPr>
          <p:nvPr/>
        </p:nvSpPr>
        <p:spPr bwMode="auto">
          <a:xfrm>
            <a:off x="711686" y="2464380"/>
            <a:ext cx="2288813" cy="553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bg1">
                    <a:lumMod val="50000"/>
                  </a:schemeClr>
                </a:solidFill>
                <a:latin typeface="微软雅黑" pitchFamily="34" charset="-122"/>
                <a:ea typeface="微软雅黑" pitchFamily="34" charset="-122"/>
              </a:rPr>
              <a:t>请输入您想要的</a:t>
            </a:r>
            <a:r>
              <a:rPr lang="zh-CN" altLang="en-US" sz="1050" dirty="0" smtClean="0">
                <a:solidFill>
                  <a:schemeClr val="bg1">
                    <a:lumMod val="50000"/>
                  </a:schemeClr>
                </a:solidFill>
                <a:latin typeface="微软雅黑" pitchFamily="34" charset="-122"/>
                <a:ea typeface="微软雅黑" pitchFamily="34" charset="-122"/>
              </a:rPr>
              <a:t>文字</a:t>
            </a:r>
            <a:r>
              <a:rPr lang="zh-CN" altLang="en-US" sz="1050" dirty="0">
                <a:solidFill>
                  <a:schemeClr val="bg1">
                    <a:lumMod val="50000"/>
                  </a:schemeClr>
                </a:solidFill>
                <a:latin typeface="微软雅黑" pitchFamily="34" charset="-122"/>
                <a:ea typeface="微软雅黑" pitchFamily="34" charset="-122"/>
              </a:rPr>
              <a:t>请输入您想要的</a:t>
            </a:r>
            <a:r>
              <a:rPr lang="zh-CN" altLang="en-US" sz="1050" dirty="0" smtClean="0">
                <a:solidFill>
                  <a:schemeClr val="bg1">
                    <a:lumMod val="50000"/>
                  </a:schemeClr>
                </a:solidFill>
                <a:latin typeface="微软雅黑" pitchFamily="34" charset="-122"/>
                <a:ea typeface="微软雅黑" pitchFamily="34" charset="-122"/>
              </a:rPr>
              <a:t>文字请</a:t>
            </a:r>
            <a:r>
              <a:rPr lang="zh-CN" altLang="en-US" sz="1050" dirty="0">
                <a:solidFill>
                  <a:schemeClr val="bg1">
                    <a:lumMod val="50000"/>
                  </a:schemeClr>
                </a:solidFill>
                <a:latin typeface="微软雅黑" pitchFamily="34" charset="-122"/>
                <a:ea typeface="微软雅黑" pitchFamily="34" charset="-122"/>
              </a:rPr>
              <a:t>输入您想要的</a:t>
            </a:r>
            <a:r>
              <a:rPr lang="zh-CN" altLang="en-US" sz="1050" dirty="0" smtClean="0">
                <a:solidFill>
                  <a:schemeClr val="bg1">
                    <a:lumMod val="50000"/>
                  </a:schemeClr>
                </a:solidFill>
                <a:latin typeface="微软雅黑" pitchFamily="34" charset="-122"/>
                <a:ea typeface="微软雅黑" pitchFamily="34" charset="-122"/>
              </a:rPr>
              <a:t>文字</a:t>
            </a:r>
            <a:endParaRPr lang="zh-CN" altLang="en-US" sz="1050" dirty="0">
              <a:solidFill>
                <a:schemeClr val="bg1">
                  <a:lumMod val="50000"/>
                </a:schemeClr>
              </a:solidFill>
              <a:latin typeface="微软雅黑" pitchFamily="34" charset="-122"/>
              <a:ea typeface="微软雅黑" pitchFamily="34" charset="-122"/>
            </a:endParaRPr>
          </a:p>
        </p:txBody>
      </p:sp>
      <p:sp>
        <p:nvSpPr>
          <p:cNvPr id="24" name="TextBox 83"/>
          <p:cNvSpPr txBox="1">
            <a:spLocks noChangeArrowheads="1"/>
          </p:cNvSpPr>
          <p:nvPr/>
        </p:nvSpPr>
        <p:spPr bwMode="auto">
          <a:xfrm>
            <a:off x="3750424" y="484928"/>
            <a:ext cx="1717086" cy="315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1600" b="1" dirty="0">
                <a:ea typeface="微软雅黑" panose="020B0503020204020204" pitchFamily="34" charset="-122"/>
              </a:rPr>
              <a:t>单击</a:t>
            </a:r>
            <a:r>
              <a:rPr lang="zh-CN" altLang="en-US" sz="1600" b="1" dirty="0" smtClean="0">
                <a:ea typeface="微软雅黑" panose="020B0503020204020204" pitchFamily="34" charset="-122"/>
              </a:rPr>
              <a:t>添加标题</a:t>
            </a:r>
            <a:endParaRPr lang="en-US" altLang="zh-CN" sz="1600" b="1" dirty="0" smtClean="0">
              <a:ea typeface="微软雅黑" panose="020B0503020204020204" pitchFamily="34" charset="-122"/>
            </a:endParaRPr>
          </a:p>
        </p:txBody>
      </p:sp>
      <p:sp>
        <p:nvSpPr>
          <p:cNvPr id="25" name="文本框 180"/>
          <p:cNvSpPr txBox="1">
            <a:spLocks noChangeArrowheads="1"/>
          </p:cNvSpPr>
          <p:nvPr/>
        </p:nvSpPr>
        <p:spPr bwMode="auto">
          <a:xfrm>
            <a:off x="3222969" y="741099"/>
            <a:ext cx="2769463" cy="525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bg1">
                    <a:lumMod val="50000"/>
                  </a:schemeClr>
                </a:solidFill>
                <a:latin typeface="微软雅黑" pitchFamily="34" charset="-122"/>
                <a:ea typeface="微软雅黑" pitchFamily="34" charset="-122"/>
              </a:rPr>
              <a:t>请输入您想要的</a:t>
            </a:r>
            <a:r>
              <a:rPr lang="zh-CN" altLang="en-US" sz="1050" dirty="0" smtClean="0">
                <a:solidFill>
                  <a:schemeClr val="bg1">
                    <a:lumMod val="50000"/>
                  </a:schemeClr>
                </a:solidFill>
                <a:latin typeface="微软雅黑" pitchFamily="34" charset="-122"/>
                <a:ea typeface="微软雅黑" pitchFamily="34" charset="-122"/>
              </a:rPr>
              <a:t>文字</a:t>
            </a:r>
            <a:r>
              <a:rPr lang="zh-CN" altLang="en-US" sz="1050" dirty="0">
                <a:solidFill>
                  <a:schemeClr val="bg1">
                    <a:lumMod val="50000"/>
                  </a:schemeClr>
                </a:solidFill>
                <a:latin typeface="微软雅黑" pitchFamily="34" charset="-122"/>
                <a:ea typeface="微软雅黑" pitchFamily="34" charset="-122"/>
              </a:rPr>
              <a:t>请输入您想要的</a:t>
            </a:r>
            <a:r>
              <a:rPr lang="zh-CN" altLang="en-US" sz="1050" dirty="0" smtClean="0">
                <a:solidFill>
                  <a:schemeClr val="bg1">
                    <a:lumMod val="50000"/>
                  </a:schemeClr>
                </a:solidFill>
                <a:latin typeface="微软雅黑" pitchFamily="34" charset="-122"/>
                <a:ea typeface="微软雅黑" pitchFamily="34" charset="-122"/>
              </a:rPr>
              <a:t>文字请</a:t>
            </a:r>
            <a:r>
              <a:rPr lang="zh-CN" altLang="en-US" sz="1050" dirty="0">
                <a:solidFill>
                  <a:schemeClr val="bg1">
                    <a:lumMod val="50000"/>
                  </a:schemeClr>
                </a:solidFill>
                <a:latin typeface="微软雅黑" pitchFamily="34" charset="-122"/>
                <a:ea typeface="微软雅黑" pitchFamily="34" charset="-122"/>
              </a:rPr>
              <a:t>输入您想要的</a:t>
            </a:r>
            <a:r>
              <a:rPr lang="zh-CN" altLang="en-US" sz="1050" dirty="0" smtClean="0">
                <a:solidFill>
                  <a:schemeClr val="bg1">
                    <a:lumMod val="50000"/>
                  </a:schemeClr>
                </a:solidFill>
                <a:latin typeface="微软雅黑" pitchFamily="34" charset="-122"/>
                <a:ea typeface="微软雅黑" pitchFamily="34" charset="-122"/>
              </a:rPr>
              <a:t>文字</a:t>
            </a:r>
            <a:endParaRPr lang="zh-CN" altLang="en-US" sz="1050" dirty="0">
              <a:solidFill>
                <a:schemeClr val="bg1">
                  <a:lumMod val="50000"/>
                </a:schemeClr>
              </a:solidFill>
              <a:latin typeface="微软雅黑" pitchFamily="34" charset="-122"/>
              <a:ea typeface="微软雅黑" pitchFamily="34" charset="-122"/>
            </a:endParaRPr>
          </a:p>
        </p:txBody>
      </p:sp>
      <p:sp>
        <p:nvSpPr>
          <p:cNvPr id="26" name="TextBox 83"/>
          <p:cNvSpPr txBox="1">
            <a:spLocks noChangeArrowheads="1"/>
          </p:cNvSpPr>
          <p:nvPr/>
        </p:nvSpPr>
        <p:spPr bwMode="auto">
          <a:xfrm>
            <a:off x="3750424" y="3839226"/>
            <a:ext cx="1717086" cy="315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1600" b="1" dirty="0">
                <a:ea typeface="微软雅黑" panose="020B0503020204020204" pitchFamily="34" charset="-122"/>
              </a:rPr>
              <a:t>单击</a:t>
            </a:r>
            <a:r>
              <a:rPr lang="zh-CN" altLang="en-US" sz="1600" b="1" dirty="0" smtClean="0">
                <a:ea typeface="微软雅黑" panose="020B0503020204020204" pitchFamily="34" charset="-122"/>
              </a:rPr>
              <a:t>添加标题</a:t>
            </a:r>
            <a:endParaRPr lang="en-US" altLang="zh-CN" sz="1600" b="1" dirty="0" smtClean="0">
              <a:ea typeface="微软雅黑" panose="020B0503020204020204" pitchFamily="34" charset="-122"/>
            </a:endParaRPr>
          </a:p>
        </p:txBody>
      </p:sp>
      <p:sp>
        <p:nvSpPr>
          <p:cNvPr id="27" name="文本框 180"/>
          <p:cNvSpPr txBox="1">
            <a:spLocks noChangeArrowheads="1"/>
          </p:cNvSpPr>
          <p:nvPr/>
        </p:nvSpPr>
        <p:spPr bwMode="auto">
          <a:xfrm>
            <a:off x="3222969" y="4095397"/>
            <a:ext cx="2769463" cy="553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bg1">
                    <a:lumMod val="50000"/>
                  </a:schemeClr>
                </a:solidFill>
                <a:latin typeface="微软雅黑" pitchFamily="34" charset="-122"/>
                <a:ea typeface="微软雅黑" pitchFamily="34" charset="-122"/>
              </a:rPr>
              <a:t>请输入您想要的</a:t>
            </a:r>
            <a:r>
              <a:rPr lang="zh-CN" altLang="en-US" sz="1050" dirty="0" smtClean="0">
                <a:solidFill>
                  <a:schemeClr val="bg1">
                    <a:lumMod val="50000"/>
                  </a:schemeClr>
                </a:solidFill>
                <a:latin typeface="微软雅黑" pitchFamily="34" charset="-122"/>
                <a:ea typeface="微软雅黑" pitchFamily="34" charset="-122"/>
              </a:rPr>
              <a:t>文字</a:t>
            </a:r>
            <a:r>
              <a:rPr lang="zh-CN" altLang="en-US" sz="1050" dirty="0">
                <a:solidFill>
                  <a:schemeClr val="bg1">
                    <a:lumMod val="50000"/>
                  </a:schemeClr>
                </a:solidFill>
                <a:latin typeface="微软雅黑" pitchFamily="34" charset="-122"/>
                <a:ea typeface="微软雅黑" pitchFamily="34" charset="-122"/>
              </a:rPr>
              <a:t>请输入您想要的</a:t>
            </a:r>
            <a:r>
              <a:rPr lang="zh-CN" altLang="en-US" sz="1050" dirty="0" smtClean="0">
                <a:solidFill>
                  <a:schemeClr val="bg1">
                    <a:lumMod val="50000"/>
                  </a:schemeClr>
                </a:solidFill>
                <a:latin typeface="微软雅黑" pitchFamily="34" charset="-122"/>
                <a:ea typeface="微软雅黑" pitchFamily="34" charset="-122"/>
              </a:rPr>
              <a:t>文字请</a:t>
            </a:r>
            <a:r>
              <a:rPr lang="zh-CN" altLang="en-US" sz="1050" dirty="0">
                <a:solidFill>
                  <a:schemeClr val="bg1">
                    <a:lumMod val="50000"/>
                  </a:schemeClr>
                </a:solidFill>
                <a:latin typeface="微软雅黑" pitchFamily="34" charset="-122"/>
                <a:ea typeface="微软雅黑" pitchFamily="34" charset="-122"/>
              </a:rPr>
              <a:t>输入您想要的</a:t>
            </a:r>
            <a:r>
              <a:rPr lang="zh-CN" altLang="en-US" sz="1050" dirty="0" smtClean="0">
                <a:solidFill>
                  <a:schemeClr val="bg1">
                    <a:lumMod val="50000"/>
                  </a:schemeClr>
                </a:solidFill>
                <a:latin typeface="微软雅黑" pitchFamily="34" charset="-122"/>
                <a:ea typeface="微软雅黑" pitchFamily="34" charset="-122"/>
              </a:rPr>
              <a:t>文字</a:t>
            </a:r>
            <a:endParaRPr lang="zh-CN" altLang="en-US" sz="1050" dirty="0">
              <a:solidFill>
                <a:schemeClr val="bg1">
                  <a:lumMod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668067403"/>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ppt_x"/>
                                          </p:val>
                                        </p:tav>
                                        <p:tav tm="100000">
                                          <p:val>
                                            <p:strVal val="#ppt_x"/>
                                          </p:val>
                                        </p:tav>
                                      </p:tavLst>
                                    </p:anim>
                                    <p:anim calcmode="lin" valueType="num">
                                      <p:cBhvr additive="base">
                                        <p:cTn id="18" dur="500" fill="hold"/>
                                        <p:tgtEl>
                                          <p:spTgt spid="11"/>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fill="hold"/>
                                        <p:tgtEl>
                                          <p:spTgt spid="12"/>
                                        </p:tgtEl>
                                        <p:attrNameLst>
                                          <p:attrName>ppt_x</p:attrName>
                                        </p:attrNameLst>
                                      </p:cBhvr>
                                      <p:tavLst>
                                        <p:tav tm="0">
                                          <p:val>
                                            <p:strVal val="#ppt_x"/>
                                          </p:val>
                                        </p:tav>
                                        <p:tav tm="100000">
                                          <p:val>
                                            <p:strVal val="#ppt_x"/>
                                          </p:val>
                                        </p:tav>
                                      </p:tavLst>
                                    </p:anim>
                                    <p:anim calcmode="lin" valueType="num">
                                      <p:cBhvr additive="base">
                                        <p:cTn id="22" dur="500" fill="hold"/>
                                        <p:tgtEl>
                                          <p:spTgt spid="12"/>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ppt_x"/>
                                          </p:val>
                                        </p:tav>
                                        <p:tav tm="100000">
                                          <p:val>
                                            <p:strVal val="#ppt_x"/>
                                          </p:val>
                                        </p:tav>
                                      </p:tavLst>
                                    </p:anim>
                                    <p:anim calcmode="lin" valueType="num">
                                      <p:cBhvr additive="base">
                                        <p:cTn id="26" dur="500" fill="hold"/>
                                        <p:tgtEl>
                                          <p:spTgt spid="13"/>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additive="base">
                                        <p:cTn id="29" dur="500" fill="hold"/>
                                        <p:tgtEl>
                                          <p:spTgt spid="14"/>
                                        </p:tgtEl>
                                        <p:attrNameLst>
                                          <p:attrName>ppt_x</p:attrName>
                                        </p:attrNameLst>
                                      </p:cBhvr>
                                      <p:tavLst>
                                        <p:tav tm="0">
                                          <p:val>
                                            <p:strVal val="#ppt_x"/>
                                          </p:val>
                                        </p:tav>
                                        <p:tav tm="100000">
                                          <p:val>
                                            <p:strVal val="#ppt_x"/>
                                          </p:val>
                                        </p:tav>
                                      </p:tavLst>
                                    </p:anim>
                                    <p:anim calcmode="lin" valueType="num">
                                      <p:cBhvr additive="base">
                                        <p:cTn id="30" dur="500" fill="hold"/>
                                        <p:tgtEl>
                                          <p:spTgt spid="14"/>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additive="base">
                                        <p:cTn id="33" dur="500" fill="hold"/>
                                        <p:tgtEl>
                                          <p:spTgt spid="15"/>
                                        </p:tgtEl>
                                        <p:attrNameLst>
                                          <p:attrName>ppt_x</p:attrName>
                                        </p:attrNameLst>
                                      </p:cBhvr>
                                      <p:tavLst>
                                        <p:tav tm="0">
                                          <p:val>
                                            <p:strVal val="#ppt_x"/>
                                          </p:val>
                                        </p:tav>
                                        <p:tav tm="100000">
                                          <p:val>
                                            <p:strVal val="#ppt_x"/>
                                          </p:val>
                                        </p:tav>
                                      </p:tavLst>
                                    </p:anim>
                                    <p:anim calcmode="lin" valueType="num">
                                      <p:cBhvr additive="base">
                                        <p:cTn id="34" dur="500" fill="hold"/>
                                        <p:tgtEl>
                                          <p:spTgt spid="15"/>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additive="base">
                                        <p:cTn id="37" dur="500" fill="hold"/>
                                        <p:tgtEl>
                                          <p:spTgt spid="16"/>
                                        </p:tgtEl>
                                        <p:attrNameLst>
                                          <p:attrName>ppt_x</p:attrName>
                                        </p:attrNameLst>
                                      </p:cBhvr>
                                      <p:tavLst>
                                        <p:tav tm="0">
                                          <p:val>
                                            <p:strVal val="#ppt_x"/>
                                          </p:val>
                                        </p:tav>
                                        <p:tav tm="100000">
                                          <p:val>
                                            <p:strVal val="#ppt_x"/>
                                          </p:val>
                                        </p:tav>
                                      </p:tavLst>
                                    </p:anim>
                                    <p:anim calcmode="lin" valueType="num">
                                      <p:cBhvr additive="base">
                                        <p:cTn id="38" dur="500" fill="hold"/>
                                        <p:tgtEl>
                                          <p:spTgt spid="16"/>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7"/>
                                        </p:tgtEl>
                                        <p:attrNameLst>
                                          <p:attrName>style.visibility</p:attrName>
                                        </p:attrNameLst>
                                      </p:cBhvr>
                                      <p:to>
                                        <p:strVal val="visible"/>
                                      </p:to>
                                    </p:set>
                                    <p:anim calcmode="lin" valueType="num">
                                      <p:cBhvr additive="base">
                                        <p:cTn id="41" dur="500" fill="hold"/>
                                        <p:tgtEl>
                                          <p:spTgt spid="17"/>
                                        </p:tgtEl>
                                        <p:attrNameLst>
                                          <p:attrName>ppt_x</p:attrName>
                                        </p:attrNameLst>
                                      </p:cBhvr>
                                      <p:tavLst>
                                        <p:tav tm="0">
                                          <p:val>
                                            <p:strVal val="#ppt_x"/>
                                          </p:val>
                                        </p:tav>
                                        <p:tav tm="100000">
                                          <p:val>
                                            <p:strVal val="#ppt_x"/>
                                          </p:val>
                                        </p:tav>
                                      </p:tavLst>
                                    </p:anim>
                                    <p:anim calcmode="lin" valueType="num">
                                      <p:cBhvr additive="base">
                                        <p:cTn id="42" dur="500" fill="hold"/>
                                        <p:tgtEl>
                                          <p:spTgt spid="17"/>
                                        </p:tgtEl>
                                        <p:attrNameLst>
                                          <p:attrName>ppt_y</p:attrName>
                                        </p:attrNameLst>
                                      </p:cBhvr>
                                      <p:tavLst>
                                        <p:tav tm="0">
                                          <p:val>
                                            <p:strVal val="1+#ppt_h/2"/>
                                          </p:val>
                                        </p:tav>
                                        <p:tav tm="100000">
                                          <p:val>
                                            <p:strVal val="#ppt_y"/>
                                          </p:val>
                                        </p:tav>
                                      </p:tavLst>
                                    </p:anim>
                                  </p:childTnLst>
                                </p:cTn>
                              </p:par>
                            </p:childTnLst>
                          </p:cTn>
                        </p:par>
                        <p:par>
                          <p:cTn id="43" fill="hold">
                            <p:stCondLst>
                              <p:cond delay="500"/>
                            </p:stCondLst>
                            <p:childTnLst>
                              <p:par>
                                <p:cTn id="44" presetID="2" presetClass="entr" presetSubtype="4" fill="hold" grpId="0" nodeType="afterEffect">
                                  <p:stCondLst>
                                    <p:cond delay="0"/>
                                  </p:stCondLst>
                                  <p:childTnLst>
                                    <p:set>
                                      <p:cBhvr>
                                        <p:cTn id="45" dur="1" fill="hold">
                                          <p:stCondLst>
                                            <p:cond delay="0"/>
                                          </p:stCondLst>
                                        </p:cTn>
                                        <p:tgtEl>
                                          <p:spTgt spid="20"/>
                                        </p:tgtEl>
                                        <p:attrNameLst>
                                          <p:attrName>style.visibility</p:attrName>
                                        </p:attrNameLst>
                                      </p:cBhvr>
                                      <p:to>
                                        <p:strVal val="visible"/>
                                      </p:to>
                                    </p:set>
                                    <p:anim calcmode="lin" valueType="num">
                                      <p:cBhvr additive="base">
                                        <p:cTn id="46" dur="150" fill="hold"/>
                                        <p:tgtEl>
                                          <p:spTgt spid="20"/>
                                        </p:tgtEl>
                                        <p:attrNameLst>
                                          <p:attrName>ppt_x</p:attrName>
                                        </p:attrNameLst>
                                      </p:cBhvr>
                                      <p:tavLst>
                                        <p:tav tm="0">
                                          <p:val>
                                            <p:strVal val="#ppt_x"/>
                                          </p:val>
                                        </p:tav>
                                        <p:tav tm="100000">
                                          <p:val>
                                            <p:strVal val="#ppt_x"/>
                                          </p:val>
                                        </p:tav>
                                      </p:tavLst>
                                    </p:anim>
                                    <p:anim calcmode="lin" valueType="num">
                                      <p:cBhvr additive="base">
                                        <p:cTn id="47" dur="150" fill="hold"/>
                                        <p:tgtEl>
                                          <p:spTgt spid="20"/>
                                        </p:tgtEl>
                                        <p:attrNameLst>
                                          <p:attrName>ppt_y</p:attrName>
                                        </p:attrNameLst>
                                      </p:cBhvr>
                                      <p:tavLst>
                                        <p:tav tm="0">
                                          <p:val>
                                            <p:strVal val="1+#ppt_h/2"/>
                                          </p:val>
                                        </p:tav>
                                        <p:tav tm="100000">
                                          <p:val>
                                            <p:strVal val="#ppt_y"/>
                                          </p:val>
                                        </p:tav>
                                      </p:tavLst>
                                    </p:anim>
                                  </p:childTnLst>
                                </p:cTn>
                              </p:par>
                            </p:childTnLst>
                          </p:cTn>
                        </p:par>
                        <p:par>
                          <p:cTn id="48" fill="hold">
                            <p:stCondLst>
                              <p:cond delay="650"/>
                            </p:stCondLst>
                            <p:childTnLst>
                              <p:par>
                                <p:cTn id="49" presetID="2" presetClass="entr" presetSubtype="4" fill="hold" grpId="0" nodeType="afterEffect">
                                  <p:stCondLst>
                                    <p:cond delay="0"/>
                                  </p:stCondLst>
                                  <p:childTnLst>
                                    <p:set>
                                      <p:cBhvr>
                                        <p:cTn id="50" dur="1" fill="hold">
                                          <p:stCondLst>
                                            <p:cond delay="0"/>
                                          </p:stCondLst>
                                        </p:cTn>
                                        <p:tgtEl>
                                          <p:spTgt spid="21"/>
                                        </p:tgtEl>
                                        <p:attrNameLst>
                                          <p:attrName>style.visibility</p:attrName>
                                        </p:attrNameLst>
                                      </p:cBhvr>
                                      <p:to>
                                        <p:strVal val="visible"/>
                                      </p:to>
                                    </p:set>
                                    <p:anim calcmode="lin" valueType="num">
                                      <p:cBhvr additive="base">
                                        <p:cTn id="51" dur="150" fill="hold"/>
                                        <p:tgtEl>
                                          <p:spTgt spid="21"/>
                                        </p:tgtEl>
                                        <p:attrNameLst>
                                          <p:attrName>ppt_x</p:attrName>
                                        </p:attrNameLst>
                                      </p:cBhvr>
                                      <p:tavLst>
                                        <p:tav tm="0">
                                          <p:val>
                                            <p:strVal val="#ppt_x"/>
                                          </p:val>
                                        </p:tav>
                                        <p:tav tm="100000">
                                          <p:val>
                                            <p:strVal val="#ppt_x"/>
                                          </p:val>
                                        </p:tav>
                                      </p:tavLst>
                                    </p:anim>
                                    <p:anim calcmode="lin" valueType="num">
                                      <p:cBhvr additive="base">
                                        <p:cTn id="52" dur="150" fill="hold"/>
                                        <p:tgtEl>
                                          <p:spTgt spid="21"/>
                                        </p:tgtEl>
                                        <p:attrNameLst>
                                          <p:attrName>ppt_y</p:attrName>
                                        </p:attrNameLst>
                                      </p:cBhvr>
                                      <p:tavLst>
                                        <p:tav tm="0">
                                          <p:val>
                                            <p:strVal val="1+#ppt_h/2"/>
                                          </p:val>
                                        </p:tav>
                                        <p:tav tm="100000">
                                          <p:val>
                                            <p:strVal val="#ppt_y"/>
                                          </p:val>
                                        </p:tav>
                                      </p:tavLst>
                                    </p:anim>
                                  </p:childTnLst>
                                </p:cTn>
                              </p:par>
                            </p:childTnLst>
                          </p:cTn>
                        </p:par>
                        <p:par>
                          <p:cTn id="53" fill="hold">
                            <p:stCondLst>
                              <p:cond delay="800"/>
                            </p:stCondLst>
                            <p:childTnLst>
                              <p:par>
                                <p:cTn id="54" presetID="2" presetClass="entr" presetSubtype="4" fill="hold" grpId="0" nodeType="afterEffect">
                                  <p:stCondLst>
                                    <p:cond delay="0"/>
                                  </p:stCondLst>
                                  <p:childTnLst>
                                    <p:set>
                                      <p:cBhvr>
                                        <p:cTn id="55" dur="1" fill="hold">
                                          <p:stCondLst>
                                            <p:cond delay="0"/>
                                          </p:stCondLst>
                                        </p:cTn>
                                        <p:tgtEl>
                                          <p:spTgt spid="22"/>
                                        </p:tgtEl>
                                        <p:attrNameLst>
                                          <p:attrName>style.visibility</p:attrName>
                                        </p:attrNameLst>
                                      </p:cBhvr>
                                      <p:to>
                                        <p:strVal val="visible"/>
                                      </p:to>
                                    </p:set>
                                    <p:anim calcmode="lin" valueType="num">
                                      <p:cBhvr additive="base">
                                        <p:cTn id="56" dur="150" fill="hold"/>
                                        <p:tgtEl>
                                          <p:spTgt spid="22"/>
                                        </p:tgtEl>
                                        <p:attrNameLst>
                                          <p:attrName>ppt_x</p:attrName>
                                        </p:attrNameLst>
                                      </p:cBhvr>
                                      <p:tavLst>
                                        <p:tav tm="0">
                                          <p:val>
                                            <p:strVal val="#ppt_x"/>
                                          </p:val>
                                        </p:tav>
                                        <p:tav tm="100000">
                                          <p:val>
                                            <p:strVal val="#ppt_x"/>
                                          </p:val>
                                        </p:tav>
                                      </p:tavLst>
                                    </p:anim>
                                    <p:anim calcmode="lin" valueType="num">
                                      <p:cBhvr additive="base">
                                        <p:cTn id="57" dur="150" fill="hold"/>
                                        <p:tgtEl>
                                          <p:spTgt spid="22"/>
                                        </p:tgtEl>
                                        <p:attrNameLst>
                                          <p:attrName>ppt_y</p:attrName>
                                        </p:attrNameLst>
                                      </p:cBhvr>
                                      <p:tavLst>
                                        <p:tav tm="0">
                                          <p:val>
                                            <p:strVal val="1+#ppt_h/2"/>
                                          </p:val>
                                        </p:tav>
                                        <p:tav tm="100000">
                                          <p:val>
                                            <p:strVal val="#ppt_y"/>
                                          </p:val>
                                        </p:tav>
                                      </p:tavLst>
                                    </p:anim>
                                  </p:childTnLst>
                                </p:cTn>
                              </p:par>
                            </p:childTnLst>
                          </p:cTn>
                        </p:par>
                        <p:par>
                          <p:cTn id="58" fill="hold">
                            <p:stCondLst>
                              <p:cond delay="950"/>
                            </p:stCondLst>
                            <p:childTnLst>
                              <p:par>
                                <p:cTn id="59" presetID="2" presetClass="entr" presetSubtype="4" fill="hold" grpId="0" nodeType="afterEffect">
                                  <p:stCondLst>
                                    <p:cond delay="0"/>
                                  </p:stCondLst>
                                  <p:childTnLst>
                                    <p:set>
                                      <p:cBhvr>
                                        <p:cTn id="60" dur="1" fill="hold">
                                          <p:stCondLst>
                                            <p:cond delay="0"/>
                                          </p:stCondLst>
                                        </p:cTn>
                                        <p:tgtEl>
                                          <p:spTgt spid="23"/>
                                        </p:tgtEl>
                                        <p:attrNameLst>
                                          <p:attrName>style.visibility</p:attrName>
                                        </p:attrNameLst>
                                      </p:cBhvr>
                                      <p:to>
                                        <p:strVal val="visible"/>
                                      </p:to>
                                    </p:set>
                                    <p:anim calcmode="lin" valueType="num">
                                      <p:cBhvr additive="base">
                                        <p:cTn id="61" dur="150" fill="hold"/>
                                        <p:tgtEl>
                                          <p:spTgt spid="23"/>
                                        </p:tgtEl>
                                        <p:attrNameLst>
                                          <p:attrName>ppt_x</p:attrName>
                                        </p:attrNameLst>
                                      </p:cBhvr>
                                      <p:tavLst>
                                        <p:tav tm="0">
                                          <p:val>
                                            <p:strVal val="#ppt_x"/>
                                          </p:val>
                                        </p:tav>
                                        <p:tav tm="100000">
                                          <p:val>
                                            <p:strVal val="#ppt_x"/>
                                          </p:val>
                                        </p:tav>
                                      </p:tavLst>
                                    </p:anim>
                                    <p:anim calcmode="lin" valueType="num">
                                      <p:cBhvr additive="base">
                                        <p:cTn id="62" dur="150" fill="hold"/>
                                        <p:tgtEl>
                                          <p:spTgt spid="23"/>
                                        </p:tgtEl>
                                        <p:attrNameLst>
                                          <p:attrName>ppt_y</p:attrName>
                                        </p:attrNameLst>
                                      </p:cBhvr>
                                      <p:tavLst>
                                        <p:tav tm="0">
                                          <p:val>
                                            <p:strVal val="1+#ppt_h/2"/>
                                          </p:val>
                                        </p:tav>
                                        <p:tav tm="100000">
                                          <p:val>
                                            <p:strVal val="#ppt_y"/>
                                          </p:val>
                                        </p:tav>
                                      </p:tavLst>
                                    </p:anim>
                                  </p:childTnLst>
                                </p:cTn>
                              </p:par>
                            </p:childTnLst>
                          </p:cTn>
                        </p:par>
                        <p:par>
                          <p:cTn id="63" fill="hold">
                            <p:stCondLst>
                              <p:cond delay="1100"/>
                            </p:stCondLst>
                            <p:childTnLst>
                              <p:par>
                                <p:cTn id="64" presetID="2" presetClass="entr" presetSubtype="4" fill="hold" grpId="0" nodeType="afterEffect">
                                  <p:stCondLst>
                                    <p:cond delay="0"/>
                                  </p:stCondLst>
                                  <p:childTnLst>
                                    <p:set>
                                      <p:cBhvr>
                                        <p:cTn id="65" dur="1" fill="hold">
                                          <p:stCondLst>
                                            <p:cond delay="0"/>
                                          </p:stCondLst>
                                        </p:cTn>
                                        <p:tgtEl>
                                          <p:spTgt spid="24"/>
                                        </p:tgtEl>
                                        <p:attrNameLst>
                                          <p:attrName>style.visibility</p:attrName>
                                        </p:attrNameLst>
                                      </p:cBhvr>
                                      <p:to>
                                        <p:strVal val="visible"/>
                                      </p:to>
                                    </p:set>
                                    <p:anim calcmode="lin" valueType="num">
                                      <p:cBhvr additive="base">
                                        <p:cTn id="66" dur="150" fill="hold"/>
                                        <p:tgtEl>
                                          <p:spTgt spid="24"/>
                                        </p:tgtEl>
                                        <p:attrNameLst>
                                          <p:attrName>ppt_x</p:attrName>
                                        </p:attrNameLst>
                                      </p:cBhvr>
                                      <p:tavLst>
                                        <p:tav tm="0">
                                          <p:val>
                                            <p:strVal val="#ppt_x"/>
                                          </p:val>
                                        </p:tav>
                                        <p:tav tm="100000">
                                          <p:val>
                                            <p:strVal val="#ppt_x"/>
                                          </p:val>
                                        </p:tav>
                                      </p:tavLst>
                                    </p:anim>
                                    <p:anim calcmode="lin" valueType="num">
                                      <p:cBhvr additive="base">
                                        <p:cTn id="67" dur="150" fill="hold"/>
                                        <p:tgtEl>
                                          <p:spTgt spid="24"/>
                                        </p:tgtEl>
                                        <p:attrNameLst>
                                          <p:attrName>ppt_y</p:attrName>
                                        </p:attrNameLst>
                                      </p:cBhvr>
                                      <p:tavLst>
                                        <p:tav tm="0">
                                          <p:val>
                                            <p:strVal val="1+#ppt_h/2"/>
                                          </p:val>
                                        </p:tav>
                                        <p:tav tm="100000">
                                          <p:val>
                                            <p:strVal val="#ppt_y"/>
                                          </p:val>
                                        </p:tav>
                                      </p:tavLst>
                                    </p:anim>
                                  </p:childTnLst>
                                </p:cTn>
                              </p:par>
                            </p:childTnLst>
                          </p:cTn>
                        </p:par>
                        <p:par>
                          <p:cTn id="68" fill="hold">
                            <p:stCondLst>
                              <p:cond delay="1250"/>
                            </p:stCondLst>
                            <p:childTnLst>
                              <p:par>
                                <p:cTn id="69" presetID="2" presetClass="entr" presetSubtype="4" fill="hold" grpId="0" nodeType="afterEffect">
                                  <p:stCondLst>
                                    <p:cond delay="0"/>
                                  </p:stCondLst>
                                  <p:childTnLst>
                                    <p:set>
                                      <p:cBhvr>
                                        <p:cTn id="70" dur="1" fill="hold">
                                          <p:stCondLst>
                                            <p:cond delay="0"/>
                                          </p:stCondLst>
                                        </p:cTn>
                                        <p:tgtEl>
                                          <p:spTgt spid="25"/>
                                        </p:tgtEl>
                                        <p:attrNameLst>
                                          <p:attrName>style.visibility</p:attrName>
                                        </p:attrNameLst>
                                      </p:cBhvr>
                                      <p:to>
                                        <p:strVal val="visible"/>
                                      </p:to>
                                    </p:set>
                                    <p:anim calcmode="lin" valueType="num">
                                      <p:cBhvr additive="base">
                                        <p:cTn id="71" dur="150" fill="hold"/>
                                        <p:tgtEl>
                                          <p:spTgt spid="25"/>
                                        </p:tgtEl>
                                        <p:attrNameLst>
                                          <p:attrName>ppt_x</p:attrName>
                                        </p:attrNameLst>
                                      </p:cBhvr>
                                      <p:tavLst>
                                        <p:tav tm="0">
                                          <p:val>
                                            <p:strVal val="#ppt_x"/>
                                          </p:val>
                                        </p:tav>
                                        <p:tav tm="100000">
                                          <p:val>
                                            <p:strVal val="#ppt_x"/>
                                          </p:val>
                                        </p:tav>
                                      </p:tavLst>
                                    </p:anim>
                                    <p:anim calcmode="lin" valueType="num">
                                      <p:cBhvr additive="base">
                                        <p:cTn id="72" dur="150" fill="hold"/>
                                        <p:tgtEl>
                                          <p:spTgt spid="25"/>
                                        </p:tgtEl>
                                        <p:attrNameLst>
                                          <p:attrName>ppt_y</p:attrName>
                                        </p:attrNameLst>
                                      </p:cBhvr>
                                      <p:tavLst>
                                        <p:tav tm="0">
                                          <p:val>
                                            <p:strVal val="1+#ppt_h/2"/>
                                          </p:val>
                                        </p:tav>
                                        <p:tav tm="100000">
                                          <p:val>
                                            <p:strVal val="#ppt_y"/>
                                          </p:val>
                                        </p:tav>
                                      </p:tavLst>
                                    </p:anim>
                                  </p:childTnLst>
                                </p:cTn>
                              </p:par>
                            </p:childTnLst>
                          </p:cTn>
                        </p:par>
                        <p:par>
                          <p:cTn id="73" fill="hold">
                            <p:stCondLst>
                              <p:cond delay="1400"/>
                            </p:stCondLst>
                            <p:childTnLst>
                              <p:par>
                                <p:cTn id="74" presetID="2" presetClass="entr" presetSubtype="4" fill="hold" grpId="0" nodeType="afterEffect">
                                  <p:stCondLst>
                                    <p:cond delay="0"/>
                                  </p:stCondLst>
                                  <p:childTnLst>
                                    <p:set>
                                      <p:cBhvr>
                                        <p:cTn id="75" dur="1" fill="hold">
                                          <p:stCondLst>
                                            <p:cond delay="0"/>
                                          </p:stCondLst>
                                        </p:cTn>
                                        <p:tgtEl>
                                          <p:spTgt spid="26"/>
                                        </p:tgtEl>
                                        <p:attrNameLst>
                                          <p:attrName>style.visibility</p:attrName>
                                        </p:attrNameLst>
                                      </p:cBhvr>
                                      <p:to>
                                        <p:strVal val="visible"/>
                                      </p:to>
                                    </p:set>
                                    <p:anim calcmode="lin" valueType="num">
                                      <p:cBhvr additive="base">
                                        <p:cTn id="76" dur="150" fill="hold"/>
                                        <p:tgtEl>
                                          <p:spTgt spid="26"/>
                                        </p:tgtEl>
                                        <p:attrNameLst>
                                          <p:attrName>ppt_x</p:attrName>
                                        </p:attrNameLst>
                                      </p:cBhvr>
                                      <p:tavLst>
                                        <p:tav tm="0">
                                          <p:val>
                                            <p:strVal val="#ppt_x"/>
                                          </p:val>
                                        </p:tav>
                                        <p:tav tm="100000">
                                          <p:val>
                                            <p:strVal val="#ppt_x"/>
                                          </p:val>
                                        </p:tav>
                                      </p:tavLst>
                                    </p:anim>
                                    <p:anim calcmode="lin" valueType="num">
                                      <p:cBhvr additive="base">
                                        <p:cTn id="77" dur="150" fill="hold"/>
                                        <p:tgtEl>
                                          <p:spTgt spid="26"/>
                                        </p:tgtEl>
                                        <p:attrNameLst>
                                          <p:attrName>ppt_y</p:attrName>
                                        </p:attrNameLst>
                                      </p:cBhvr>
                                      <p:tavLst>
                                        <p:tav tm="0">
                                          <p:val>
                                            <p:strVal val="1+#ppt_h/2"/>
                                          </p:val>
                                        </p:tav>
                                        <p:tav tm="100000">
                                          <p:val>
                                            <p:strVal val="#ppt_y"/>
                                          </p:val>
                                        </p:tav>
                                      </p:tavLst>
                                    </p:anim>
                                  </p:childTnLst>
                                </p:cTn>
                              </p:par>
                            </p:childTnLst>
                          </p:cTn>
                        </p:par>
                        <p:par>
                          <p:cTn id="78" fill="hold">
                            <p:stCondLst>
                              <p:cond delay="1550"/>
                            </p:stCondLst>
                            <p:childTnLst>
                              <p:par>
                                <p:cTn id="79" presetID="2" presetClass="entr" presetSubtype="4" fill="hold" grpId="0" nodeType="afterEffect">
                                  <p:stCondLst>
                                    <p:cond delay="0"/>
                                  </p:stCondLst>
                                  <p:childTnLst>
                                    <p:set>
                                      <p:cBhvr>
                                        <p:cTn id="80" dur="1" fill="hold">
                                          <p:stCondLst>
                                            <p:cond delay="0"/>
                                          </p:stCondLst>
                                        </p:cTn>
                                        <p:tgtEl>
                                          <p:spTgt spid="27"/>
                                        </p:tgtEl>
                                        <p:attrNameLst>
                                          <p:attrName>style.visibility</p:attrName>
                                        </p:attrNameLst>
                                      </p:cBhvr>
                                      <p:to>
                                        <p:strVal val="visible"/>
                                      </p:to>
                                    </p:set>
                                    <p:anim calcmode="lin" valueType="num">
                                      <p:cBhvr additive="base">
                                        <p:cTn id="81" dur="150" fill="hold"/>
                                        <p:tgtEl>
                                          <p:spTgt spid="27"/>
                                        </p:tgtEl>
                                        <p:attrNameLst>
                                          <p:attrName>ppt_x</p:attrName>
                                        </p:attrNameLst>
                                      </p:cBhvr>
                                      <p:tavLst>
                                        <p:tav tm="0">
                                          <p:val>
                                            <p:strVal val="#ppt_x"/>
                                          </p:val>
                                        </p:tav>
                                        <p:tav tm="100000">
                                          <p:val>
                                            <p:strVal val="#ppt_x"/>
                                          </p:val>
                                        </p:tav>
                                      </p:tavLst>
                                    </p:anim>
                                    <p:anim calcmode="lin" valueType="num">
                                      <p:cBhvr additive="base">
                                        <p:cTn id="82" dur="15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animBg="1"/>
      <p:bldP spid="11" grpId="0" animBg="1"/>
      <p:bldP spid="12" grpId="0" animBg="1"/>
      <p:bldP spid="13" grpId="0" animBg="1"/>
      <p:bldP spid="14" grpId="0"/>
      <p:bldP spid="15" grpId="0"/>
      <p:bldP spid="16" grpId="0"/>
      <p:bldP spid="17" grpId="0"/>
      <p:bldP spid="20" grpId="0"/>
      <p:bldP spid="21" grpId="0"/>
      <p:bldP spid="22" grpId="0"/>
      <p:bldP spid="23" grpId="0"/>
      <p:bldP spid="24" grpId="0"/>
      <p:bldP spid="25" grpId="0"/>
      <p:bldP spid="26" grpId="0"/>
      <p:bldP spid="2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bwMode="auto">
          <a:xfrm>
            <a:off x="191069" y="181059"/>
            <a:ext cx="3643952" cy="4636602"/>
          </a:xfrm>
          <a:prstGeom prst="rect">
            <a:avLst/>
          </a:prstGeom>
          <a:solidFill>
            <a:srgbClr val="008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Calibri" pitchFamily="34" charset="0"/>
              <a:ea typeface="宋体" pitchFamily="2" charset="-122"/>
            </a:endParaRPr>
          </a:p>
        </p:txBody>
      </p:sp>
      <p:sp>
        <p:nvSpPr>
          <p:cNvPr id="2" name="矩形 1"/>
          <p:cNvSpPr/>
          <p:nvPr/>
        </p:nvSpPr>
        <p:spPr bwMode="auto">
          <a:xfrm>
            <a:off x="0" y="4966079"/>
            <a:ext cx="9144000" cy="191069"/>
          </a:xfrm>
          <a:prstGeom prst="rect">
            <a:avLst/>
          </a:prstGeom>
          <a:solidFill>
            <a:srgbClr val="008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Calibri" pitchFamily="34" charset="0"/>
              <a:ea typeface="宋体" pitchFamily="2" charset="-122"/>
            </a:endParaRPr>
          </a:p>
        </p:txBody>
      </p:sp>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l="11550" r="15541" b="7927"/>
          <a:stretch/>
        </p:blipFill>
        <p:spPr>
          <a:xfrm>
            <a:off x="3439236" y="181059"/>
            <a:ext cx="5500047" cy="4639638"/>
          </a:xfrm>
          <a:prstGeom prst="rect">
            <a:avLst/>
          </a:prstGeom>
        </p:spPr>
      </p:pic>
      <p:sp>
        <p:nvSpPr>
          <p:cNvPr id="5" name="Freeform 54@|5FFC:14657585|FBC:16777215|LFC:11765543|LBC:16777215"/>
          <p:cNvSpPr>
            <a:spLocks/>
          </p:cNvSpPr>
          <p:nvPr/>
        </p:nvSpPr>
        <p:spPr bwMode="auto">
          <a:xfrm>
            <a:off x="1039161" y="1235615"/>
            <a:ext cx="1308497" cy="1308497"/>
          </a:xfrm>
          <a:custGeom>
            <a:avLst/>
            <a:gdLst>
              <a:gd name="T0" fmla="*/ 0 w 661361"/>
              <a:gd name="T1" fmla="*/ 2301201 h 661361"/>
              <a:gd name="T2" fmla="*/ 674011 w 661361"/>
              <a:gd name="T3" fmla="*/ 674006 h 661361"/>
              <a:gd name="T4" fmla="*/ 2301209 w 661361"/>
              <a:gd name="T5" fmla="*/ 0 h 661361"/>
              <a:gd name="T6" fmla="*/ 3928406 w 661361"/>
              <a:gd name="T7" fmla="*/ 674011 h 661361"/>
              <a:gd name="T8" fmla="*/ 4602410 w 661361"/>
              <a:gd name="T9" fmla="*/ 2301209 h 661361"/>
              <a:gd name="T10" fmla="*/ 3928406 w 661361"/>
              <a:gd name="T11" fmla="*/ 3928406 h 661361"/>
              <a:gd name="T12" fmla="*/ 2301209 w 661361"/>
              <a:gd name="T13" fmla="*/ 4602410 h 661361"/>
              <a:gd name="T14" fmla="*/ 674011 w 661361"/>
              <a:gd name="T15" fmla="*/ 3928406 h 661361"/>
              <a:gd name="T16" fmla="*/ 8 w 661361"/>
              <a:gd name="T17" fmla="*/ 2301209 h 661361"/>
              <a:gd name="T18" fmla="*/ 0 w 661361"/>
              <a:gd name="T19" fmla="*/ 2301201 h 66136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chemeClr val="bg1"/>
          </a:solidFill>
          <a:ln>
            <a:noFill/>
          </a:ln>
          <a:extLst/>
        </p:spPr>
        <p:txBody>
          <a:bodyPr lIns="106172" tIns="106172" rIns="106172" bIns="106172" anchor="ctr"/>
          <a:lstStyle/>
          <a:p>
            <a:endParaRPr lang="zh-CN" altLang="en-US"/>
          </a:p>
        </p:txBody>
      </p:sp>
      <p:sp>
        <p:nvSpPr>
          <p:cNvPr id="8" name="TextBox 83"/>
          <p:cNvSpPr txBox="1">
            <a:spLocks noChangeArrowheads="1"/>
          </p:cNvSpPr>
          <p:nvPr/>
        </p:nvSpPr>
        <p:spPr bwMode="auto">
          <a:xfrm>
            <a:off x="844988" y="2754842"/>
            <a:ext cx="1717086" cy="315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1600" b="1" dirty="0">
                <a:solidFill>
                  <a:schemeClr val="bg1"/>
                </a:solidFill>
                <a:ea typeface="微软雅黑" panose="020B0503020204020204" pitchFamily="34" charset="-122"/>
              </a:rPr>
              <a:t>单击</a:t>
            </a:r>
            <a:r>
              <a:rPr lang="zh-CN" altLang="en-US" sz="1600" b="1" dirty="0" smtClean="0">
                <a:solidFill>
                  <a:schemeClr val="bg1"/>
                </a:solidFill>
                <a:ea typeface="微软雅黑" panose="020B0503020204020204" pitchFamily="34" charset="-122"/>
              </a:rPr>
              <a:t>添加标题</a:t>
            </a:r>
            <a:endParaRPr lang="en-US" altLang="zh-CN" sz="1600" b="1" dirty="0" smtClean="0">
              <a:solidFill>
                <a:schemeClr val="bg1"/>
              </a:solidFill>
              <a:ea typeface="微软雅黑" panose="020B0503020204020204" pitchFamily="34" charset="-122"/>
            </a:endParaRPr>
          </a:p>
        </p:txBody>
      </p:sp>
      <p:sp>
        <p:nvSpPr>
          <p:cNvPr id="9" name="文本框 180"/>
          <p:cNvSpPr txBox="1">
            <a:spLocks noChangeArrowheads="1"/>
          </p:cNvSpPr>
          <p:nvPr/>
        </p:nvSpPr>
        <p:spPr bwMode="auto">
          <a:xfrm>
            <a:off x="557858" y="3011013"/>
            <a:ext cx="2288813" cy="553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bg1"/>
                </a:solidFill>
                <a:latin typeface="微软雅黑" pitchFamily="34" charset="-122"/>
                <a:ea typeface="微软雅黑" pitchFamily="34" charset="-122"/>
              </a:rPr>
              <a:t>请输入您想要的</a:t>
            </a:r>
            <a:r>
              <a:rPr lang="zh-CN" altLang="en-US" sz="1050" dirty="0" smtClean="0">
                <a:solidFill>
                  <a:schemeClr val="bg1"/>
                </a:solidFill>
                <a:latin typeface="微软雅黑" pitchFamily="34" charset="-122"/>
                <a:ea typeface="微软雅黑" pitchFamily="34" charset="-122"/>
              </a:rPr>
              <a:t>文字</a:t>
            </a:r>
            <a:r>
              <a:rPr lang="zh-CN" altLang="en-US" sz="1050" dirty="0">
                <a:solidFill>
                  <a:schemeClr val="bg1"/>
                </a:solidFill>
                <a:latin typeface="微软雅黑" pitchFamily="34" charset="-122"/>
                <a:ea typeface="微软雅黑" pitchFamily="34" charset="-122"/>
              </a:rPr>
              <a:t>请输入您想要的</a:t>
            </a:r>
            <a:r>
              <a:rPr lang="zh-CN" altLang="en-US" sz="1050" dirty="0" smtClean="0">
                <a:solidFill>
                  <a:schemeClr val="bg1"/>
                </a:solidFill>
                <a:latin typeface="微软雅黑" pitchFamily="34" charset="-122"/>
                <a:ea typeface="微软雅黑" pitchFamily="34" charset="-122"/>
              </a:rPr>
              <a:t>文字请</a:t>
            </a:r>
            <a:r>
              <a:rPr lang="zh-CN" altLang="en-US" sz="1050" dirty="0">
                <a:solidFill>
                  <a:schemeClr val="bg1"/>
                </a:solidFill>
                <a:latin typeface="微软雅黑" pitchFamily="34" charset="-122"/>
                <a:ea typeface="微软雅黑" pitchFamily="34" charset="-122"/>
              </a:rPr>
              <a:t>输入您想要的</a:t>
            </a:r>
            <a:r>
              <a:rPr lang="zh-CN" altLang="en-US" sz="1050" dirty="0" smtClean="0">
                <a:solidFill>
                  <a:schemeClr val="bg1"/>
                </a:solidFill>
                <a:latin typeface="微软雅黑" pitchFamily="34" charset="-122"/>
                <a:ea typeface="微软雅黑" pitchFamily="34" charset="-122"/>
              </a:rPr>
              <a:t>文字</a:t>
            </a:r>
            <a:endParaRPr lang="zh-CN" altLang="en-US" sz="1050" dirty="0">
              <a:solidFill>
                <a:schemeClr val="bg1"/>
              </a:solidFill>
              <a:latin typeface="微软雅黑" pitchFamily="34" charset="-122"/>
              <a:ea typeface="微软雅黑" pitchFamily="34" charset="-122"/>
            </a:endParaRPr>
          </a:p>
        </p:txBody>
      </p:sp>
      <p:sp>
        <p:nvSpPr>
          <p:cNvPr id="10" name="Freeform 135"/>
          <p:cNvSpPr>
            <a:spLocks noEditPoints="1"/>
          </p:cNvSpPr>
          <p:nvPr/>
        </p:nvSpPr>
        <p:spPr bwMode="auto">
          <a:xfrm>
            <a:off x="1369349" y="1585937"/>
            <a:ext cx="648119" cy="607852"/>
          </a:xfrm>
          <a:custGeom>
            <a:avLst/>
            <a:gdLst>
              <a:gd name="T0" fmla="*/ 702354624 w 73"/>
              <a:gd name="T1" fmla="*/ 2135952444 h 68"/>
              <a:gd name="T2" fmla="*/ 432222188 w 73"/>
              <a:gd name="T3" fmla="*/ 2135952444 h 68"/>
              <a:gd name="T4" fmla="*/ 0 w 73"/>
              <a:gd name="T5" fmla="*/ 1807346083 h 68"/>
              <a:gd name="T6" fmla="*/ 270139786 w 73"/>
              <a:gd name="T7" fmla="*/ 1040590508 h 68"/>
              <a:gd name="T8" fmla="*/ 810412009 w 73"/>
              <a:gd name="T9" fmla="*/ 1204897389 h 68"/>
              <a:gd name="T10" fmla="*/ 1080551795 w 73"/>
              <a:gd name="T11" fmla="*/ 1150125962 h 68"/>
              <a:gd name="T12" fmla="*/ 1080551795 w 73"/>
              <a:gd name="T13" fmla="*/ 1314432842 h 68"/>
              <a:gd name="T14" fmla="*/ 1242634197 w 73"/>
              <a:gd name="T15" fmla="*/ 1862117510 h 68"/>
              <a:gd name="T16" fmla="*/ 702354624 w 73"/>
              <a:gd name="T17" fmla="*/ 2135952444 h 68"/>
              <a:gd name="T18" fmla="*/ 810412009 w 73"/>
              <a:gd name="T19" fmla="*/ 1040590508 h 68"/>
              <a:gd name="T20" fmla="*/ 270139786 w 73"/>
              <a:gd name="T21" fmla="*/ 492913241 h 68"/>
              <a:gd name="T22" fmla="*/ 810412009 w 73"/>
              <a:gd name="T23" fmla="*/ 0 h 68"/>
              <a:gd name="T24" fmla="*/ 1350691581 w 73"/>
              <a:gd name="T25" fmla="*/ 492913241 h 68"/>
              <a:gd name="T26" fmla="*/ 810412009 w 73"/>
              <a:gd name="T27" fmla="*/ 1040590508 h 68"/>
              <a:gd name="T28" fmla="*/ 2147483647 w 73"/>
              <a:gd name="T29" fmla="*/ 2147483647 h 68"/>
              <a:gd name="T30" fmla="*/ 1080551795 w 73"/>
              <a:gd name="T31" fmla="*/ 2147483647 h 68"/>
              <a:gd name="T32" fmla="*/ 540272222 w 73"/>
              <a:gd name="T33" fmla="*/ 2147483647 h 68"/>
              <a:gd name="T34" fmla="*/ 1242634197 w 73"/>
              <a:gd name="T35" fmla="*/ 1971652964 h 68"/>
              <a:gd name="T36" fmla="*/ 1999021188 w 73"/>
              <a:gd name="T37" fmla="*/ 2147483647 h 68"/>
              <a:gd name="T38" fmla="*/ 2147483647 w 73"/>
              <a:gd name="T39" fmla="*/ 1971652964 h 68"/>
              <a:gd name="T40" fmla="*/ 2147483647 w 73"/>
              <a:gd name="T41" fmla="*/ 2147483647 h 68"/>
              <a:gd name="T42" fmla="*/ 2147483647 w 73"/>
              <a:gd name="T43" fmla="*/ 2147483647 h 68"/>
              <a:gd name="T44" fmla="*/ 1999021188 w 73"/>
              <a:gd name="T45" fmla="*/ 2135952444 h 68"/>
              <a:gd name="T46" fmla="*/ 1188609179 w 73"/>
              <a:gd name="T47" fmla="*/ 1314432842 h 68"/>
              <a:gd name="T48" fmla="*/ 1999021188 w 73"/>
              <a:gd name="T49" fmla="*/ 492913241 h 68"/>
              <a:gd name="T50" fmla="*/ 2147483647 w 73"/>
              <a:gd name="T51" fmla="*/ 1314432842 h 68"/>
              <a:gd name="T52" fmla="*/ 1999021188 w 73"/>
              <a:gd name="T53" fmla="*/ 2135952444 h 68"/>
              <a:gd name="T54" fmla="*/ 2147483647 w 73"/>
              <a:gd name="T55" fmla="*/ 1040590508 h 68"/>
              <a:gd name="T56" fmla="*/ 2147483647 w 73"/>
              <a:gd name="T57" fmla="*/ 492913241 h 68"/>
              <a:gd name="T58" fmla="*/ 2147483647 w 73"/>
              <a:gd name="T59" fmla="*/ 0 h 68"/>
              <a:gd name="T60" fmla="*/ 2147483647 w 73"/>
              <a:gd name="T61" fmla="*/ 492913241 h 68"/>
              <a:gd name="T62" fmla="*/ 2147483647 w 73"/>
              <a:gd name="T63" fmla="*/ 1040590508 h 68"/>
              <a:gd name="T64" fmla="*/ 2147483647 w 73"/>
              <a:gd name="T65" fmla="*/ 2135952444 h 68"/>
              <a:gd name="T66" fmla="*/ 2147483647 w 73"/>
              <a:gd name="T67" fmla="*/ 2135952444 h 68"/>
              <a:gd name="T68" fmla="*/ 2147483647 w 73"/>
              <a:gd name="T69" fmla="*/ 1862117510 h 68"/>
              <a:gd name="T70" fmla="*/ 2147483647 w 73"/>
              <a:gd name="T71" fmla="*/ 1314432842 h 68"/>
              <a:gd name="T72" fmla="*/ 2147483647 w 73"/>
              <a:gd name="T73" fmla="*/ 1150125962 h 68"/>
              <a:gd name="T74" fmla="*/ 2147483647 w 73"/>
              <a:gd name="T75" fmla="*/ 1204897389 h 68"/>
              <a:gd name="T76" fmla="*/ 2147483647 w 73"/>
              <a:gd name="T77" fmla="*/ 1040590508 h 68"/>
              <a:gd name="T78" fmla="*/ 2147483647 w 73"/>
              <a:gd name="T79" fmla="*/ 1807346083 h 68"/>
              <a:gd name="T80" fmla="*/ 2147483647 w 73"/>
              <a:gd name="T81" fmla="*/ 2135952444 h 6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rgbClr val="008000"/>
          </a:solidFill>
          <a:ln>
            <a:noFill/>
          </a:ln>
          <a:extLst/>
        </p:spPr>
        <p:txBody>
          <a:bodyPr lIns="91262" tIns="45631" rIns="91262" bIns="45631"/>
          <a:lstStyle/>
          <a:p>
            <a:endParaRPr lang="zh-CN" altLang="en-US"/>
          </a:p>
        </p:txBody>
      </p:sp>
    </p:spTree>
    <p:extLst>
      <p:ext uri="{BB962C8B-B14F-4D97-AF65-F5344CB8AC3E}">
        <p14:creationId xmlns:p14="http://schemas.microsoft.com/office/powerpoint/2010/main" val="3712491148"/>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heel(1)">
                                      <p:cBhvr>
                                        <p:cTn id="13" dur="20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randombar(horizontal)">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fltVal val="0"/>
                                          </p:val>
                                        </p:tav>
                                        <p:tav tm="100000">
                                          <p:val>
                                            <p:strVal val="#ppt_w"/>
                                          </p:val>
                                        </p:tav>
                                      </p:tavLst>
                                    </p:anim>
                                    <p:anim calcmode="lin" valueType="num">
                                      <p:cBhvr>
                                        <p:cTn id="24" dur="500" fill="hold"/>
                                        <p:tgtEl>
                                          <p:spTgt spid="5"/>
                                        </p:tgtEl>
                                        <p:attrNameLst>
                                          <p:attrName>ppt_h</p:attrName>
                                        </p:attrNameLst>
                                      </p:cBhvr>
                                      <p:tavLst>
                                        <p:tav tm="0">
                                          <p:val>
                                            <p:fltVal val="0"/>
                                          </p:val>
                                        </p:tav>
                                        <p:tav tm="100000">
                                          <p:val>
                                            <p:strVal val="#ppt_h"/>
                                          </p:val>
                                        </p:tav>
                                      </p:tavLst>
                                    </p:anim>
                                    <p:animEffect transition="in" filter="fade">
                                      <p:cBhvr>
                                        <p:cTn id="25" dur="500"/>
                                        <p:tgtEl>
                                          <p:spTgt spid="5"/>
                                        </p:tgtEl>
                                      </p:cBhvr>
                                    </p:animEffect>
                                  </p:childTnLst>
                                </p:cTn>
                              </p:par>
                            </p:childTnLst>
                          </p:cTn>
                        </p:par>
                        <p:par>
                          <p:cTn id="26" fill="hold">
                            <p:stCondLst>
                              <p:cond delay="500"/>
                            </p:stCondLst>
                            <p:childTnLst>
                              <p:par>
                                <p:cTn id="27" presetID="2" presetClass="entr" presetSubtype="4"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150" fill="hold"/>
                                        <p:tgtEl>
                                          <p:spTgt spid="8"/>
                                        </p:tgtEl>
                                        <p:attrNameLst>
                                          <p:attrName>ppt_x</p:attrName>
                                        </p:attrNameLst>
                                      </p:cBhvr>
                                      <p:tavLst>
                                        <p:tav tm="0">
                                          <p:val>
                                            <p:strVal val="#ppt_x"/>
                                          </p:val>
                                        </p:tav>
                                        <p:tav tm="100000">
                                          <p:val>
                                            <p:strVal val="#ppt_x"/>
                                          </p:val>
                                        </p:tav>
                                      </p:tavLst>
                                    </p:anim>
                                    <p:anim calcmode="lin" valueType="num">
                                      <p:cBhvr additive="base">
                                        <p:cTn id="30" dur="150" fill="hold"/>
                                        <p:tgtEl>
                                          <p:spTgt spid="8"/>
                                        </p:tgtEl>
                                        <p:attrNameLst>
                                          <p:attrName>ppt_y</p:attrName>
                                        </p:attrNameLst>
                                      </p:cBhvr>
                                      <p:tavLst>
                                        <p:tav tm="0">
                                          <p:val>
                                            <p:strVal val="1+#ppt_h/2"/>
                                          </p:val>
                                        </p:tav>
                                        <p:tav tm="100000">
                                          <p:val>
                                            <p:strVal val="#ppt_y"/>
                                          </p:val>
                                        </p:tav>
                                      </p:tavLst>
                                    </p:anim>
                                  </p:childTnLst>
                                </p:cTn>
                              </p:par>
                            </p:childTnLst>
                          </p:cTn>
                        </p:par>
                        <p:par>
                          <p:cTn id="31" fill="hold">
                            <p:stCondLst>
                              <p:cond delay="650"/>
                            </p:stCondLst>
                            <p:childTnLst>
                              <p:par>
                                <p:cTn id="32" presetID="2" presetClass="entr" presetSubtype="4" fill="hold" grpId="0" nodeType="after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additive="base">
                                        <p:cTn id="34" dur="150" fill="hold"/>
                                        <p:tgtEl>
                                          <p:spTgt spid="9"/>
                                        </p:tgtEl>
                                        <p:attrNameLst>
                                          <p:attrName>ppt_x</p:attrName>
                                        </p:attrNameLst>
                                      </p:cBhvr>
                                      <p:tavLst>
                                        <p:tav tm="0">
                                          <p:val>
                                            <p:strVal val="#ppt_x"/>
                                          </p:val>
                                        </p:tav>
                                        <p:tav tm="100000">
                                          <p:val>
                                            <p:strVal val="#ppt_x"/>
                                          </p:val>
                                        </p:tav>
                                      </p:tavLst>
                                    </p:anim>
                                    <p:anim calcmode="lin" valueType="num">
                                      <p:cBhvr additive="base">
                                        <p:cTn id="35" dur="150" fill="hold"/>
                                        <p:tgtEl>
                                          <p:spTgt spid="9"/>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additive="base">
                                        <p:cTn id="38" dur="500" fill="hold"/>
                                        <p:tgtEl>
                                          <p:spTgt spid="10"/>
                                        </p:tgtEl>
                                        <p:attrNameLst>
                                          <p:attrName>ppt_x</p:attrName>
                                        </p:attrNameLst>
                                      </p:cBhvr>
                                      <p:tavLst>
                                        <p:tav tm="0">
                                          <p:val>
                                            <p:strVal val="#ppt_x"/>
                                          </p:val>
                                        </p:tav>
                                        <p:tav tm="100000">
                                          <p:val>
                                            <p:strVal val="#ppt_x"/>
                                          </p:val>
                                        </p:tav>
                                      </p:tavLst>
                                    </p:anim>
                                    <p:anim calcmode="lin" valueType="num">
                                      <p:cBhvr additive="base">
                                        <p:cTn id="39"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P spid="5" grpId="0" animBg="1"/>
      <p:bldP spid="8" grpId="0"/>
      <p:bldP spid="9" grpId="0"/>
      <p:bldP spid="1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a:off x="0" y="4966079"/>
            <a:ext cx="9144000" cy="191069"/>
          </a:xfrm>
          <a:prstGeom prst="rect">
            <a:avLst/>
          </a:prstGeom>
          <a:solidFill>
            <a:srgbClr val="008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Calibri" pitchFamily="34" charset="0"/>
              <a:ea typeface="宋体" pitchFamily="2" charset="-122"/>
            </a:endParaRPr>
          </a:p>
        </p:txBody>
      </p:sp>
      <p:sp>
        <p:nvSpPr>
          <p:cNvPr id="3" name="矩形 2"/>
          <p:cNvSpPr>
            <a:spLocks noChangeArrowheads="1"/>
          </p:cNvSpPr>
          <p:nvPr/>
        </p:nvSpPr>
        <p:spPr bwMode="auto">
          <a:xfrm>
            <a:off x="3622849" y="2708674"/>
            <a:ext cx="4937974" cy="1159669"/>
          </a:xfrm>
          <a:prstGeom prst="rect">
            <a:avLst/>
          </a:prstGeom>
          <a:solidFill>
            <a:srgbClr val="008000"/>
          </a:solidFill>
          <a:ln>
            <a:noFill/>
          </a:ln>
        </p:spPr>
        <p:txBody>
          <a:bodyPr lIns="68562" tIns="34281" rIns="68562" bIns="34281"/>
          <a:lstStyle/>
          <a:p>
            <a:pPr eaLnBrk="1" hangingPunct="1"/>
            <a:endParaRPr lang="zh-CN" altLang="en-US"/>
          </a:p>
        </p:txBody>
      </p:sp>
      <p:sp>
        <p:nvSpPr>
          <p:cNvPr id="4" name="Freeform 6"/>
          <p:cNvSpPr>
            <a:spLocks/>
          </p:cNvSpPr>
          <p:nvPr/>
        </p:nvSpPr>
        <p:spPr bwMode="auto">
          <a:xfrm>
            <a:off x="4808248" y="3524251"/>
            <a:ext cx="142819" cy="344091"/>
          </a:xfrm>
          <a:custGeom>
            <a:avLst/>
            <a:gdLst>
              <a:gd name="T0" fmla="*/ 2147483647 w 501"/>
              <a:gd name="T1" fmla="*/ 2147483647 h 1207"/>
              <a:gd name="T2" fmla="*/ 2147483647 w 501"/>
              <a:gd name="T3" fmla="*/ 2147483647 h 1207"/>
              <a:gd name="T4" fmla="*/ 2147483647 w 501"/>
              <a:gd name="T5" fmla="*/ 2147483647 h 1207"/>
              <a:gd name="T6" fmla="*/ 2147483647 w 501"/>
              <a:gd name="T7" fmla="*/ 2147483647 h 1207"/>
              <a:gd name="T8" fmla="*/ 2147483647 w 501"/>
              <a:gd name="T9" fmla="*/ 2147483647 h 1207"/>
              <a:gd name="T10" fmla="*/ 2147483647 w 501"/>
              <a:gd name="T11" fmla="*/ 2147483647 h 1207"/>
              <a:gd name="T12" fmla="*/ 2147483647 w 501"/>
              <a:gd name="T13" fmla="*/ 2147483647 h 1207"/>
              <a:gd name="T14" fmla="*/ 2147483647 w 501"/>
              <a:gd name="T15" fmla="*/ 2147483647 h 1207"/>
              <a:gd name="T16" fmla="*/ 2147483647 w 501"/>
              <a:gd name="T17" fmla="*/ 2147483647 h 1207"/>
              <a:gd name="T18" fmla="*/ 2147483647 w 501"/>
              <a:gd name="T19" fmla="*/ 2147483647 h 1207"/>
              <a:gd name="T20" fmla="*/ 2147483647 w 501"/>
              <a:gd name="T21" fmla="*/ 2147483647 h 1207"/>
              <a:gd name="T22" fmla="*/ 2147483647 w 501"/>
              <a:gd name="T23" fmla="*/ 2147483647 h 1207"/>
              <a:gd name="T24" fmla="*/ 2147483647 w 501"/>
              <a:gd name="T25" fmla="*/ 2147483647 h 1207"/>
              <a:gd name="T26" fmla="*/ 2147483647 w 501"/>
              <a:gd name="T27" fmla="*/ 2147483647 h 1207"/>
              <a:gd name="T28" fmla="*/ 2147483647 w 501"/>
              <a:gd name="T29" fmla="*/ 2147483647 h 1207"/>
              <a:gd name="T30" fmla="*/ 2147483647 w 501"/>
              <a:gd name="T31" fmla="*/ 2147483647 h 1207"/>
              <a:gd name="T32" fmla="*/ 2147483647 w 501"/>
              <a:gd name="T33" fmla="*/ 2147483647 h 120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501" h="1207">
                <a:moveTo>
                  <a:pt x="242" y="1207"/>
                </a:moveTo>
                <a:cubicBezTo>
                  <a:pt x="210" y="1157"/>
                  <a:pt x="179" y="1111"/>
                  <a:pt x="150" y="1064"/>
                </a:cubicBezTo>
                <a:cubicBezTo>
                  <a:pt x="131" y="1057"/>
                  <a:pt x="112" y="1050"/>
                  <a:pt x="93" y="1046"/>
                </a:cubicBezTo>
                <a:cubicBezTo>
                  <a:pt x="77" y="984"/>
                  <a:pt x="36" y="914"/>
                  <a:pt x="14" y="904"/>
                </a:cubicBezTo>
                <a:cubicBezTo>
                  <a:pt x="11" y="881"/>
                  <a:pt x="11" y="858"/>
                  <a:pt x="11" y="835"/>
                </a:cubicBezTo>
                <a:cubicBezTo>
                  <a:pt x="21" y="766"/>
                  <a:pt x="37" y="718"/>
                  <a:pt x="38" y="662"/>
                </a:cubicBezTo>
                <a:cubicBezTo>
                  <a:pt x="0" y="537"/>
                  <a:pt x="54" y="512"/>
                  <a:pt x="109" y="434"/>
                </a:cubicBezTo>
                <a:cubicBezTo>
                  <a:pt x="116" y="399"/>
                  <a:pt x="122" y="363"/>
                  <a:pt x="129" y="327"/>
                </a:cubicBezTo>
                <a:cubicBezTo>
                  <a:pt x="174" y="220"/>
                  <a:pt x="197" y="155"/>
                  <a:pt x="271" y="82"/>
                </a:cubicBezTo>
                <a:cubicBezTo>
                  <a:pt x="303" y="53"/>
                  <a:pt x="335" y="28"/>
                  <a:pt x="367" y="2"/>
                </a:cubicBezTo>
                <a:cubicBezTo>
                  <a:pt x="403" y="0"/>
                  <a:pt x="438" y="1"/>
                  <a:pt x="473" y="2"/>
                </a:cubicBezTo>
                <a:cubicBezTo>
                  <a:pt x="473" y="15"/>
                  <a:pt x="501" y="97"/>
                  <a:pt x="491" y="136"/>
                </a:cubicBezTo>
                <a:cubicBezTo>
                  <a:pt x="424" y="226"/>
                  <a:pt x="461" y="391"/>
                  <a:pt x="457" y="541"/>
                </a:cubicBezTo>
                <a:cubicBezTo>
                  <a:pt x="431" y="629"/>
                  <a:pt x="373" y="746"/>
                  <a:pt x="324" y="839"/>
                </a:cubicBezTo>
                <a:cubicBezTo>
                  <a:pt x="314" y="859"/>
                  <a:pt x="308" y="878"/>
                  <a:pt x="301" y="898"/>
                </a:cubicBezTo>
                <a:cubicBezTo>
                  <a:pt x="288" y="992"/>
                  <a:pt x="278" y="1087"/>
                  <a:pt x="268" y="1185"/>
                </a:cubicBezTo>
                <a:cubicBezTo>
                  <a:pt x="258" y="1191"/>
                  <a:pt x="249" y="1198"/>
                  <a:pt x="242" y="1207"/>
                </a:cubicBezTo>
                <a:close/>
              </a:path>
            </a:pathLst>
          </a:custGeom>
          <a:solidFill>
            <a:srgbClr val="008000"/>
          </a:solidFill>
          <a:ln w="8" cap="flat" cmpd="sng">
            <a:solidFill>
              <a:srgbClr val="FFFFFF"/>
            </a:solidFill>
            <a:round/>
            <a:headEnd/>
            <a:tailEnd/>
          </a:ln>
        </p:spPr>
        <p:txBody>
          <a:bodyPr lIns="68562" tIns="34281" rIns="68562" bIns="34281"/>
          <a:lstStyle/>
          <a:p>
            <a:endParaRPr lang="zh-CN" altLang="en-US"/>
          </a:p>
        </p:txBody>
      </p:sp>
      <p:sp>
        <p:nvSpPr>
          <p:cNvPr id="5" name="Freeform 7"/>
          <p:cNvSpPr>
            <a:spLocks/>
          </p:cNvSpPr>
          <p:nvPr/>
        </p:nvSpPr>
        <p:spPr bwMode="auto">
          <a:xfrm>
            <a:off x="3763288" y="4073129"/>
            <a:ext cx="221370" cy="176213"/>
          </a:xfrm>
          <a:custGeom>
            <a:avLst/>
            <a:gdLst>
              <a:gd name="T0" fmla="*/ 2147483647 w 776"/>
              <a:gd name="T1" fmla="*/ 2147483647 h 619"/>
              <a:gd name="T2" fmla="*/ 2147483647 w 776"/>
              <a:gd name="T3" fmla="*/ 2147483647 h 619"/>
              <a:gd name="T4" fmla="*/ 2147483647 w 776"/>
              <a:gd name="T5" fmla="*/ 2147483647 h 619"/>
              <a:gd name="T6" fmla="*/ 2147483647 w 776"/>
              <a:gd name="T7" fmla="*/ 2147483647 h 619"/>
              <a:gd name="T8" fmla="*/ 2147483647 w 776"/>
              <a:gd name="T9" fmla="*/ 2147483647 h 619"/>
              <a:gd name="T10" fmla="*/ 2147483647 w 776"/>
              <a:gd name="T11" fmla="*/ 2147483647 h 619"/>
              <a:gd name="T12" fmla="*/ 2147483647 w 776"/>
              <a:gd name="T13" fmla="*/ 2147483647 h 619"/>
              <a:gd name="T14" fmla="*/ 2147483647 w 776"/>
              <a:gd name="T15" fmla="*/ 2147483647 h 619"/>
              <a:gd name="T16" fmla="*/ 2147483647 w 776"/>
              <a:gd name="T17" fmla="*/ 2147483647 h 619"/>
              <a:gd name="T18" fmla="*/ 2147483647 w 776"/>
              <a:gd name="T19" fmla="*/ 0 h 619"/>
              <a:gd name="T20" fmla="*/ 2147483647 w 776"/>
              <a:gd name="T21" fmla="*/ 2147483647 h 619"/>
              <a:gd name="T22" fmla="*/ 2147483647 w 776"/>
              <a:gd name="T23" fmla="*/ 2147483647 h 619"/>
              <a:gd name="T24" fmla="*/ 2147483647 w 776"/>
              <a:gd name="T25" fmla="*/ 2147483647 h 619"/>
              <a:gd name="T26" fmla="*/ 2147483647 w 776"/>
              <a:gd name="T27" fmla="*/ 2147483647 h 619"/>
              <a:gd name="T28" fmla="*/ 2147483647 w 776"/>
              <a:gd name="T29" fmla="*/ 2147483647 h 61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776" h="619">
                <a:moveTo>
                  <a:pt x="277" y="619"/>
                </a:moveTo>
                <a:cubicBezTo>
                  <a:pt x="216" y="594"/>
                  <a:pt x="156" y="573"/>
                  <a:pt x="98" y="552"/>
                </a:cubicBezTo>
                <a:cubicBezTo>
                  <a:pt x="0" y="474"/>
                  <a:pt x="32" y="422"/>
                  <a:pt x="33" y="337"/>
                </a:cubicBezTo>
                <a:cubicBezTo>
                  <a:pt x="49" y="230"/>
                  <a:pt x="30" y="249"/>
                  <a:pt x="126" y="228"/>
                </a:cubicBezTo>
                <a:cubicBezTo>
                  <a:pt x="135" y="219"/>
                  <a:pt x="148" y="209"/>
                  <a:pt x="161" y="200"/>
                </a:cubicBezTo>
                <a:cubicBezTo>
                  <a:pt x="161" y="160"/>
                  <a:pt x="165" y="121"/>
                  <a:pt x="168" y="85"/>
                </a:cubicBezTo>
                <a:cubicBezTo>
                  <a:pt x="171" y="82"/>
                  <a:pt x="175" y="82"/>
                  <a:pt x="181" y="82"/>
                </a:cubicBezTo>
                <a:cubicBezTo>
                  <a:pt x="203" y="93"/>
                  <a:pt x="245" y="100"/>
                  <a:pt x="290" y="95"/>
                </a:cubicBezTo>
                <a:cubicBezTo>
                  <a:pt x="341" y="67"/>
                  <a:pt x="392" y="39"/>
                  <a:pt x="443" y="10"/>
                </a:cubicBezTo>
                <a:cubicBezTo>
                  <a:pt x="527" y="6"/>
                  <a:pt x="610" y="2"/>
                  <a:pt x="696" y="0"/>
                </a:cubicBezTo>
                <a:cubicBezTo>
                  <a:pt x="718" y="17"/>
                  <a:pt x="776" y="42"/>
                  <a:pt x="775" y="114"/>
                </a:cubicBezTo>
                <a:cubicBezTo>
                  <a:pt x="749" y="156"/>
                  <a:pt x="723" y="201"/>
                  <a:pt x="691" y="233"/>
                </a:cubicBezTo>
                <a:cubicBezTo>
                  <a:pt x="665" y="298"/>
                  <a:pt x="624" y="349"/>
                  <a:pt x="604" y="437"/>
                </a:cubicBezTo>
                <a:cubicBezTo>
                  <a:pt x="511" y="493"/>
                  <a:pt x="421" y="550"/>
                  <a:pt x="331" y="607"/>
                </a:cubicBezTo>
                <a:cubicBezTo>
                  <a:pt x="312" y="610"/>
                  <a:pt x="293" y="612"/>
                  <a:pt x="277" y="619"/>
                </a:cubicBezTo>
                <a:close/>
              </a:path>
            </a:pathLst>
          </a:custGeom>
          <a:solidFill>
            <a:srgbClr val="008000"/>
          </a:solidFill>
          <a:ln w="8" cap="flat" cmpd="sng">
            <a:solidFill>
              <a:srgbClr val="FFFFFF"/>
            </a:solidFill>
            <a:round/>
            <a:headEnd/>
            <a:tailEnd/>
          </a:ln>
        </p:spPr>
        <p:txBody>
          <a:bodyPr lIns="68562" tIns="34281" rIns="68562" bIns="34281"/>
          <a:lstStyle/>
          <a:p>
            <a:endParaRPr lang="zh-CN" altLang="en-US"/>
          </a:p>
        </p:txBody>
      </p:sp>
      <p:sp>
        <p:nvSpPr>
          <p:cNvPr id="6" name="Freeform 8"/>
          <p:cNvSpPr>
            <a:spLocks/>
          </p:cNvSpPr>
          <p:nvPr/>
        </p:nvSpPr>
        <p:spPr bwMode="auto">
          <a:xfrm>
            <a:off x="2782596" y="3099199"/>
            <a:ext cx="761702" cy="839390"/>
          </a:xfrm>
          <a:custGeom>
            <a:avLst/>
            <a:gdLst>
              <a:gd name="T0" fmla="*/ 2147483647 w 2678"/>
              <a:gd name="T1" fmla="*/ 2147483647 h 2954"/>
              <a:gd name="T2" fmla="*/ 2147483647 w 2678"/>
              <a:gd name="T3" fmla="*/ 2147483647 h 2954"/>
              <a:gd name="T4" fmla="*/ 2147483647 w 2678"/>
              <a:gd name="T5" fmla="*/ 2147483647 h 2954"/>
              <a:gd name="T6" fmla="*/ 2147483647 w 2678"/>
              <a:gd name="T7" fmla="*/ 2147483647 h 2954"/>
              <a:gd name="T8" fmla="*/ 2147483647 w 2678"/>
              <a:gd name="T9" fmla="*/ 2147483647 h 2954"/>
              <a:gd name="T10" fmla="*/ 2147483647 w 2678"/>
              <a:gd name="T11" fmla="*/ 2147483647 h 2954"/>
              <a:gd name="T12" fmla="*/ 2147483647 w 2678"/>
              <a:gd name="T13" fmla="*/ 2147483647 h 2954"/>
              <a:gd name="T14" fmla="*/ 2147483647 w 2678"/>
              <a:gd name="T15" fmla="*/ 2147483647 h 2954"/>
              <a:gd name="T16" fmla="*/ 2147483647 w 2678"/>
              <a:gd name="T17" fmla="*/ 2147483647 h 2954"/>
              <a:gd name="T18" fmla="*/ 2147483647 w 2678"/>
              <a:gd name="T19" fmla="*/ 2147483647 h 2954"/>
              <a:gd name="T20" fmla="*/ 2147483647 w 2678"/>
              <a:gd name="T21" fmla="*/ 2147483647 h 2954"/>
              <a:gd name="T22" fmla="*/ 2147483647 w 2678"/>
              <a:gd name="T23" fmla="*/ 2147483647 h 2954"/>
              <a:gd name="T24" fmla="*/ 2147483647 w 2678"/>
              <a:gd name="T25" fmla="*/ 2147483647 h 2954"/>
              <a:gd name="T26" fmla="*/ 2147483647 w 2678"/>
              <a:gd name="T27" fmla="*/ 2147483647 h 2954"/>
              <a:gd name="T28" fmla="*/ 2147483647 w 2678"/>
              <a:gd name="T29" fmla="*/ 2147483647 h 2954"/>
              <a:gd name="T30" fmla="*/ 2147483647 w 2678"/>
              <a:gd name="T31" fmla="*/ 2147483647 h 2954"/>
              <a:gd name="T32" fmla="*/ 2147483647 w 2678"/>
              <a:gd name="T33" fmla="*/ 2147483647 h 2954"/>
              <a:gd name="T34" fmla="*/ 2147483647 w 2678"/>
              <a:gd name="T35" fmla="*/ 2147483647 h 2954"/>
              <a:gd name="T36" fmla="*/ 2147483647 w 2678"/>
              <a:gd name="T37" fmla="*/ 2147483647 h 2954"/>
              <a:gd name="T38" fmla="*/ 2147483647 w 2678"/>
              <a:gd name="T39" fmla="*/ 2147483647 h 2954"/>
              <a:gd name="T40" fmla="*/ 2147483647 w 2678"/>
              <a:gd name="T41" fmla="*/ 2147483647 h 2954"/>
              <a:gd name="T42" fmla="*/ 2147483647 w 2678"/>
              <a:gd name="T43" fmla="*/ 2147483647 h 2954"/>
              <a:gd name="T44" fmla="*/ 2147483647 w 2678"/>
              <a:gd name="T45" fmla="*/ 2147483647 h 2954"/>
              <a:gd name="T46" fmla="*/ 2147483647 w 2678"/>
              <a:gd name="T47" fmla="*/ 2147483647 h 2954"/>
              <a:gd name="T48" fmla="*/ 2147483647 w 2678"/>
              <a:gd name="T49" fmla="*/ 2147483647 h 2954"/>
              <a:gd name="T50" fmla="*/ 2147483647 w 2678"/>
              <a:gd name="T51" fmla="*/ 2147483647 h 2954"/>
              <a:gd name="T52" fmla="*/ 2147483647 w 2678"/>
              <a:gd name="T53" fmla="*/ 2147483647 h 2954"/>
              <a:gd name="T54" fmla="*/ 2147483647 w 2678"/>
              <a:gd name="T55" fmla="*/ 2147483647 h 2954"/>
              <a:gd name="T56" fmla="*/ 2147483647 w 2678"/>
              <a:gd name="T57" fmla="*/ 2147483647 h 2954"/>
              <a:gd name="T58" fmla="*/ 2147483647 w 2678"/>
              <a:gd name="T59" fmla="*/ 2147483647 h 2954"/>
              <a:gd name="T60" fmla="*/ 2147483647 w 2678"/>
              <a:gd name="T61" fmla="*/ 2147483647 h 2954"/>
              <a:gd name="T62" fmla="*/ 2147483647 w 2678"/>
              <a:gd name="T63" fmla="*/ 2147483647 h 2954"/>
              <a:gd name="T64" fmla="*/ 2147483647 w 2678"/>
              <a:gd name="T65" fmla="*/ 2147483647 h 2954"/>
              <a:gd name="T66" fmla="*/ 2147483647 w 2678"/>
              <a:gd name="T67" fmla="*/ 2147483647 h 2954"/>
              <a:gd name="T68" fmla="*/ 2147483647 w 2678"/>
              <a:gd name="T69" fmla="*/ 2147483647 h 2954"/>
              <a:gd name="T70" fmla="*/ 2147483647 w 2678"/>
              <a:gd name="T71" fmla="*/ 2147483647 h 2954"/>
              <a:gd name="T72" fmla="*/ 2147483647 w 2678"/>
              <a:gd name="T73" fmla="*/ 2147483647 h 2954"/>
              <a:gd name="T74" fmla="*/ 2147483647 w 2678"/>
              <a:gd name="T75" fmla="*/ 2147483647 h 2954"/>
              <a:gd name="T76" fmla="*/ 2147483647 w 2678"/>
              <a:gd name="T77" fmla="*/ 2147483647 h 2954"/>
              <a:gd name="T78" fmla="*/ 2147483647 w 2678"/>
              <a:gd name="T79" fmla="*/ 2147483647 h 2954"/>
              <a:gd name="T80" fmla="*/ 2147483647 w 2678"/>
              <a:gd name="T81" fmla="*/ 2147483647 h 2954"/>
              <a:gd name="T82" fmla="*/ 2147483647 w 2678"/>
              <a:gd name="T83" fmla="*/ 2147483647 h 2954"/>
              <a:gd name="T84" fmla="*/ 2147483647 w 2678"/>
              <a:gd name="T85" fmla="*/ 2147483647 h 2954"/>
              <a:gd name="T86" fmla="*/ 2147483647 w 2678"/>
              <a:gd name="T87" fmla="*/ 2147483647 h 2954"/>
              <a:gd name="T88" fmla="*/ 2147483647 w 2678"/>
              <a:gd name="T89" fmla="*/ 2147483647 h 295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678" h="2954">
                <a:moveTo>
                  <a:pt x="1223" y="2954"/>
                </a:moveTo>
                <a:cubicBezTo>
                  <a:pt x="1172" y="2901"/>
                  <a:pt x="1121" y="2867"/>
                  <a:pt x="1076" y="2846"/>
                </a:cubicBezTo>
                <a:cubicBezTo>
                  <a:pt x="1083" y="2764"/>
                  <a:pt x="1090" y="2725"/>
                  <a:pt x="1061" y="2675"/>
                </a:cubicBezTo>
                <a:cubicBezTo>
                  <a:pt x="1052" y="2665"/>
                  <a:pt x="1042" y="2655"/>
                  <a:pt x="1033" y="2648"/>
                </a:cubicBezTo>
                <a:cubicBezTo>
                  <a:pt x="953" y="2646"/>
                  <a:pt x="908" y="2684"/>
                  <a:pt x="869" y="2742"/>
                </a:cubicBezTo>
                <a:cubicBezTo>
                  <a:pt x="840" y="2735"/>
                  <a:pt x="812" y="2728"/>
                  <a:pt x="783" y="2721"/>
                </a:cubicBezTo>
                <a:cubicBezTo>
                  <a:pt x="751" y="2661"/>
                  <a:pt x="732" y="2637"/>
                  <a:pt x="704" y="2617"/>
                </a:cubicBezTo>
                <a:cubicBezTo>
                  <a:pt x="621" y="2497"/>
                  <a:pt x="634" y="2527"/>
                  <a:pt x="519" y="2517"/>
                </a:cubicBezTo>
                <a:cubicBezTo>
                  <a:pt x="465" y="2460"/>
                  <a:pt x="481" y="2379"/>
                  <a:pt x="482" y="2336"/>
                </a:cubicBezTo>
                <a:cubicBezTo>
                  <a:pt x="505" y="2268"/>
                  <a:pt x="518" y="2203"/>
                  <a:pt x="486" y="2160"/>
                </a:cubicBezTo>
                <a:cubicBezTo>
                  <a:pt x="358" y="2114"/>
                  <a:pt x="371" y="2131"/>
                  <a:pt x="372" y="2052"/>
                </a:cubicBezTo>
                <a:cubicBezTo>
                  <a:pt x="359" y="2016"/>
                  <a:pt x="350" y="1979"/>
                  <a:pt x="340" y="1946"/>
                </a:cubicBezTo>
                <a:cubicBezTo>
                  <a:pt x="328" y="1927"/>
                  <a:pt x="318" y="1910"/>
                  <a:pt x="309" y="1893"/>
                </a:cubicBezTo>
                <a:cubicBezTo>
                  <a:pt x="281" y="1771"/>
                  <a:pt x="261" y="1761"/>
                  <a:pt x="172" y="1759"/>
                </a:cubicBezTo>
                <a:cubicBezTo>
                  <a:pt x="121" y="1784"/>
                  <a:pt x="53" y="1828"/>
                  <a:pt x="12" y="1827"/>
                </a:cubicBezTo>
                <a:cubicBezTo>
                  <a:pt x="9" y="1823"/>
                  <a:pt x="6" y="1820"/>
                  <a:pt x="2" y="1817"/>
                </a:cubicBezTo>
                <a:cubicBezTo>
                  <a:pt x="0" y="1725"/>
                  <a:pt x="0" y="1633"/>
                  <a:pt x="1" y="1545"/>
                </a:cubicBezTo>
                <a:cubicBezTo>
                  <a:pt x="14" y="1509"/>
                  <a:pt x="30" y="1474"/>
                  <a:pt x="46" y="1438"/>
                </a:cubicBezTo>
                <a:cubicBezTo>
                  <a:pt x="117" y="1348"/>
                  <a:pt x="155" y="1320"/>
                  <a:pt x="258" y="1250"/>
                </a:cubicBezTo>
                <a:cubicBezTo>
                  <a:pt x="281" y="1228"/>
                  <a:pt x="303" y="1205"/>
                  <a:pt x="329" y="1183"/>
                </a:cubicBezTo>
                <a:cubicBezTo>
                  <a:pt x="332" y="1137"/>
                  <a:pt x="336" y="1092"/>
                  <a:pt x="339" y="1049"/>
                </a:cubicBezTo>
                <a:cubicBezTo>
                  <a:pt x="349" y="1030"/>
                  <a:pt x="359" y="1010"/>
                  <a:pt x="368" y="994"/>
                </a:cubicBezTo>
                <a:cubicBezTo>
                  <a:pt x="369" y="909"/>
                  <a:pt x="363" y="801"/>
                  <a:pt x="402" y="763"/>
                </a:cubicBezTo>
                <a:cubicBezTo>
                  <a:pt x="412" y="694"/>
                  <a:pt x="415" y="629"/>
                  <a:pt x="390" y="585"/>
                </a:cubicBezTo>
                <a:cubicBezTo>
                  <a:pt x="345" y="545"/>
                  <a:pt x="304" y="505"/>
                  <a:pt x="263" y="468"/>
                </a:cubicBezTo>
                <a:cubicBezTo>
                  <a:pt x="263" y="435"/>
                  <a:pt x="263" y="402"/>
                  <a:pt x="263" y="369"/>
                </a:cubicBezTo>
                <a:cubicBezTo>
                  <a:pt x="302" y="370"/>
                  <a:pt x="340" y="362"/>
                  <a:pt x="388" y="340"/>
                </a:cubicBezTo>
                <a:cubicBezTo>
                  <a:pt x="421" y="236"/>
                  <a:pt x="367" y="140"/>
                  <a:pt x="367" y="68"/>
                </a:cubicBezTo>
                <a:cubicBezTo>
                  <a:pt x="399" y="42"/>
                  <a:pt x="422" y="0"/>
                  <a:pt x="476" y="57"/>
                </a:cubicBezTo>
                <a:cubicBezTo>
                  <a:pt x="508" y="127"/>
                  <a:pt x="549" y="203"/>
                  <a:pt x="564" y="315"/>
                </a:cubicBezTo>
                <a:cubicBezTo>
                  <a:pt x="593" y="345"/>
                  <a:pt x="583" y="335"/>
                  <a:pt x="640" y="346"/>
                </a:cubicBezTo>
                <a:cubicBezTo>
                  <a:pt x="676" y="295"/>
                  <a:pt x="670" y="209"/>
                  <a:pt x="670" y="173"/>
                </a:cubicBezTo>
                <a:cubicBezTo>
                  <a:pt x="683" y="161"/>
                  <a:pt x="696" y="151"/>
                  <a:pt x="709" y="142"/>
                </a:cubicBezTo>
                <a:cubicBezTo>
                  <a:pt x="734" y="178"/>
                  <a:pt x="753" y="234"/>
                  <a:pt x="775" y="310"/>
                </a:cubicBezTo>
                <a:cubicBezTo>
                  <a:pt x="800" y="354"/>
                  <a:pt x="832" y="417"/>
                  <a:pt x="895" y="484"/>
                </a:cubicBezTo>
                <a:cubicBezTo>
                  <a:pt x="934" y="491"/>
                  <a:pt x="972" y="499"/>
                  <a:pt x="1013" y="506"/>
                </a:cubicBezTo>
                <a:cubicBezTo>
                  <a:pt x="1048" y="576"/>
                  <a:pt x="1083" y="649"/>
                  <a:pt x="1121" y="722"/>
                </a:cubicBezTo>
                <a:cubicBezTo>
                  <a:pt x="1156" y="772"/>
                  <a:pt x="1194" y="822"/>
                  <a:pt x="1232" y="872"/>
                </a:cubicBezTo>
                <a:cubicBezTo>
                  <a:pt x="1232" y="888"/>
                  <a:pt x="1231" y="905"/>
                  <a:pt x="1235" y="924"/>
                </a:cubicBezTo>
                <a:cubicBezTo>
                  <a:pt x="1193" y="979"/>
                  <a:pt x="1190" y="963"/>
                  <a:pt x="1189" y="1058"/>
                </a:cubicBezTo>
                <a:cubicBezTo>
                  <a:pt x="1230" y="1111"/>
                  <a:pt x="1246" y="1154"/>
                  <a:pt x="1342" y="1183"/>
                </a:cubicBezTo>
                <a:cubicBezTo>
                  <a:pt x="1361" y="1196"/>
                  <a:pt x="1377" y="1219"/>
                  <a:pt x="1437" y="1241"/>
                </a:cubicBezTo>
                <a:cubicBezTo>
                  <a:pt x="1463" y="1238"/>
                  <a:pt x="1491" y="1235"/>
                  <a:pt x="1520" y="1233"/>
                </a:cubicBezTo>
                <a:cubicBezTo>
                  <a:pt x="1594" y="1202"/>
                  <a:pt x="1668" y="1171"/>
                  <a:pt x="1744" y="1140"/>
                </a:cubicBezTo>
                <a:cubicBezTo>
                  <a:pt x="1786" y="1073"/>
                  <a:pt x="1783" y="1030"/>
                  <a:pt x="1784" y="971"/>
                </a:cubicBezTo>
                <a:cubicBezTo>
                  <a:pt x="1755" y="908"/>
                  <a:pt x="1724" y="901"/>
                  <a:pt x="1698" y="877"/>
                </a:cubicBezTo>
                <a:cubicBezTo>
                  <a:pt x="1699" y="802"/>
                  <a:pt x="1689" y="795"/>
                  <a:pt x="1718" y="757"/>
                </a:cubicBezTo>
                <a:cubicBezTo>
                  <a:pt x="1779" y="729"/>
                  <a:pt x="1843" y="688"/>
                  <a:pt x="1888" y="620"/>
                </a:cubicBezTo>
                <a:cubicBezTo>
                  <a:pt x="1888" y="591"/>
                  <a:pt x="1888" y="564"/>
                  <a:pt x="1892" y="538"/>
                </a:cubicBezTo>
                <a:cubicBezTo>
                  <a:pt x="1870" y="469"/>
                  <a:pt x="1854" y="452"/>
                  <a:pt x="1829" y="425"/>
                </a:cubicBezTo>
                <a:cubicBezTo>
                  <a:pt x="1825" y="415"/>
                  <a:pt x="1825" y="409"/>
                  <a:pt x="1825" y="402"/>
                </a:cubicBezTo>
                <a:cubicBezTo>
                  <a:pt x="1841" y="399"/>
                  <a:pt x="1857" y="397"/>
                  <a:pt x="1873" y="394"/>
                </a:cubicBezTo>
                <a:cubicBezTo>
                  <a:pt x="1967" y="301"/>
                  <a:pt x="1871" y="250"/>
                  <a:pt x="2053" y="274"/>
                </a:cubicBezTo>
                <a:cubicBezTo>
                  <a:pt x="2072" y="333"/>
                  <a:pt x="2094" y="396"/>
                  <a:pt x="2116" y="459"/>
                </a:cubicBezTo>
                <a:cubicBezTo>
                  <a:pt x="2138" y="486"/>
                  <a:pt x="2151" y="509"/>
                  <a:pt x="2198" y="546"/>
                </a:cubicBezTo>
                <a:cubicBezTo>
                  <a:pt x="2234" y="547"/>
                  <a:pt x="2269" y="548"/>
                  <a:pt x="2307" y="549"/>
                </a:cubicBezTo>
                <a:cubicBezTo>
                  <a:pt x="2339" y="523"/>
                  <a:pt x="2374" y="501"/>
                  <a:pt x="2410" y="479"/>
                </a:cubicBezTo>
                <a:cubicBezTo>
                  <a:pt x="2413" y="489"/>
                  <a:pt x="2419" y="499"/>
                  <a:pt x="2426" y="509"/>
                </a:cubicBezTo>
                <a:cubicBezTo>
                  <a:pt x="2425" y="555"/>
                  <a:pt x="2428" y="663"/>
                  <a:pt x="2376" y="714"/>
                </a:cubicBezTo>
                <a:cubicBezTo>
                  <a:pt x="2338" y="723"/>
                  <a:pt x="2328" y="729"/>
                  <a:pt x="2293" y="728"/>
                </a:cubicBezTo>
                <a:cubicBezTo>
                  <a:pt x="2258" y="708"/>
                  <a:pt x="2226" y="688"/>
                  <a:pt x="2195" y="670"/>
                </a:cubicBezTo>
                <a:cubicBezTo>
                  <a:pt x="2073" y="667"/>
                  <a:pt x="2038" y="676"/>
                  <a:pt x="1954" y="746"/>
                </a:cubicBezTo>
                <a:cubicBezTo>
                  <a:pt x="1942" y="765"/>
                  <a:pt x="1932" y="785"/>
                  <a:pt x="1922" y="804"/>
                </a:cubicBezTo>
                <a:cubicBezTo>
                  <a:pt x="1922" y="844"/>
                  <a:pt x="1906" y="876"/>
                  <a:pt x="1934" y="939"/>
                </a:cubicBezTo>
                <a:cubicBezTo>
                  <a:pt x="1934" y="975"/>
                  <a:pt x="1978" y="1071"/>
                  <a:pt x="2055" y="1020"/>
                </a:cubicBezTo>
                <a:cubicBezTo>
                  <a:pt x="2129" y="1009"/>
                  <a:pt x="2183" y="978"/>
                  <a:pt x="2182" y="1106"/>
                </a:cubicBezTo>
                <a:cubicBezTo>
                  <a:pt x="2166" y="1154"/>
                  <a:pt x="2153" y="1203"/>
                  <a:pt x="2140" y="1252"/>
                </a:cubicBezTo>
                <a:cubicBezTo>
                  <a:pt x="2059" y="1355"/>
                  <a:pt x="2094" y="1408"/>
                  <a:pt x="2231" y="1460"/>
                </a:cubicBezTo>
                <a:cubicBezTo>
                  <a:pt x="2228" y="1490"/>
                  <a:pt x="2228" y="1519"/>
                  <a:pt x="2228" y="1549"/>
                </a:cubicBezTo>
                <a:cubicBezTo>
                  <a:pt x="2218" y="1588"/>
                  <a:pt x="2176" y="1682"/>
                  <a:pt x="2217" y="1748"/>
                </a:cubicBezTo>
                <a:cubicBezTo>
                  <a:pt x="2245" y="1785"/>
                  <a:pt x="2277" y="1822"/>
                  <a:pt x="2309" y="1859"/>
                </a:cubicBezTo>
                <a:cubicBezTo>
                  <a:pt x="2376" y="1877"/>
                  <a:pt x="2443" y="1898"/>
                  <a:pt x="2513" y="1919"/>
                </a:cubicBezTo>
                <a:cubicBezTo>
                  <a:pt x="2535" y="1933"/>
                  <a:pt x="2542" y="1950"/>
                  <a:pt x="2583" y="1967"/>
                </a:cubicBezTo>
                <a:cubicBezTo>
                  <a:pt x="2609" y="1968"/>
                  <a:pt x="2634" y="1972"/>
                  <a:pt x="2663" y="1976"/>
                </a:cubicBezTo>
                <a:cubicBezTo>
                  <a:pt x="2666" y="1995"/>
                  <a:pt x="2672" y="2018"/>
                  <a:pt x="2678" y="2041"/>
                </a:cubicBezTo>
                <a:cubicBezTo>
                  <a:pt x="2666" y="2058"/>
                  <a:pt x="2656" y="2077"/>
                  <a:pt x="2646" y="2096"/>
                </a:cubicBezTo>
                <a:cubicBezTo>
                  <a:pt x="2601" y="2128"/>
                  <a:pt x="2560" y="2147"/>
                  <a:pt x="2528" y="2159"/>
                </a:cubicBezTo>
                <a:cubicBezTo>
                  <a:pt x="2409" y="2156"/>
                  <a:pt x="2339" y="2197"/>
                  <a:pt x="2259" y="2257"/>
                </a:cubicBezTo>
                <a:cubicBezTo>
                  <a:pt x="2243" y="2286"/>
                  <a:pt x="2223" y="2335"/>
                  <a:pt x="2185" y="2360"/>
                </a:cubicBezTo>
                <a:cubicBezTo>
                  <a:pt x="2143" y="2359"/>
                  <a:pt x="2105" y="2358"/>
                  <a:pt x="2066" y="2360"/>
                </a:cubicBezTo>
                <a:cubicBezTo>
                  <a:pt x="2034" y="2389"/>
                  <a:pt x="1986" y="2469"/>
                  <a:pt x="1925" y="2455"/>
                </a:cubicBezTo>
                <a:cubicBezTo>
                  <a:pt x="1862" y="2332"/>
                  <a:pt x="1798" y="2383"/>
                  <a:pt x="1737" y="2427"/>
                </a:cubicBezTo>
                <a:cubicBezTo>
                  <a:pt x="1650" y="2454"/>
                  <a:pt x="1628" y="2392"/>
                  <a:pt x="1593" y="2368"/>
                </a:cubicBezTo>
                <a:cubicBezTo>
                  <a:pt x="1495" y="2333"/>
                  <a:pt x="1472" y="2378"/>
                  <a:pt x="1433" y="2439"/>
                </a:cubicBezTo>
                <a:cubicBezTo>
                  <a:pt x="1388" y="2484"/>
                  <a:pt x="1318" y="2426"/>
                  <a:pt x="1299" y="2409"/>
                </a:cubicBezTo>
                <a:cubicBezTo>
                  <a:pt x="1283" y="2409"/>
                  <a:pt x="1267" y="2409"/>
                  <a:pt x="1255" y="2408"/>
                </a:cubicBezTo>
                <a:cubicBezTo>
                  <a:pt x="1193" y="2462"/>
                  <a:pt x="1203" y="2450"/>
                  <a:pt x="1193" y="2548"/>
                </a:cubicBezTo>
                <a:cubicBezTo>
                  <a:pt x="1225" y="2604"/>
                  <a:pt x="1266" y="2638"/>
                  <a:pt x="1237" y="2732"/>
                </a:cubicBezTo>
                <a:cubicBezTo>
                  <a:pt x="1236" y="2781"/>
                  <a:pt x="1258" y="2837"/>
                  <a:pt x="1267" y="2923"/>
                </a:cubicBezTo>
                <a:cubicBezTo>
                  <a:pt x="1248" y="2942"/>
                  <a:pt x="1239" y="2951"/>
                  <a:pt x="1223" y="2954"/>
                </a:cubicBezTo>
                <a:close/>
              </a:path>
            </a:pathLst>
          </a:custGeom>
          <a:solidFill>
            <a:srgbClr val="008000"/>
          </a:solidFill>
          <a:ln w="8" cap="flat" cmpd="sng">
            <a:solidFill>
              <a:srgbClr val="FFFFFF"/>
            </a:solidFill>
            <a:round/>
            <a:headEnd/>
            <a:tailEnd/>
          </a:ln>
        </p:spPr>
        <p:txBody>
          <a:bodyPr lIns="68562" tIns="34281" rIns="68562" bIns="34281"/>
          <a:lstStyle/>
          <a:p>
            <a:endParaRPr lang="zh-CN" altLang="en-US"/>
          </a:p>
        </p:txBody>
      </p:sp>
      <p:sp>
        <p:nvSpPr>
          <p:cNvPr id="7" name="Freeform 9"/>
          <p:cNvSpPr>
            <a:spLocks/>
          </p:cNvSpPr>
          <p:nvPr/>
        </p:nvSpPr>
        <p:spPr bwMode="auto">
          <a:xfrm>
            <a:off x="3424092" y="3430192"/>
            <a:ext cx="647447" cy="491728"/>
          </a:xfrm>
          <a:custGeom>
            <a:avLst/>
            <a:gdLst>
              <a:gd name="T0" fmla="*/ 2147483647 w 2275"/>
              <a:gd name="T1" fmla="*/ 2147483647 h 1731"/>
              <a:gd name="T2" fmla="*/ 2147483647 w 2275"/>
              <a:gd name="T3" fmla="*/ 2147483647 h 1731"/>
              <a:gd name="T4" fmla="*/ 2147483647 w 2275"/>
              <a:gd name="T5" fmla="*/ 2147483647 h 1731"/>
              <a:gd name="T6" fmla="*/ 2147483647 w 2275"/>
              <a:gd name="T7" fmla="*/ 2147483647 h 1731"/>
              <a:gd name="T8" fmla="*/ 2147483647 w 2275"/>
              <a:gd name="T9" fmla="*/ 2147483647 h 1731"/>
              <a:gd name="T10" fmla="*/ 2147483647 w 2275"/>
              <a:gd name="T11" fmla="*/ 2147483647 h 1731"/>
              <a:gd name="T12" fmla="*/ 2147483647 w 2275"/>
              <a:gd name="T13" fmla="*/ 2147483647 h 1731"/>
              <a:gd name="T14" fmla="*/ 2147483647 w 2275"/>
              <a:gd name="T15" fmla="*/ 2147483647 h 1731"/>
              <a:gd name="T16" fmla="*/ 2147483647 w 2275"/>
              <a:gd name="T17" fmla="*/ 2147483647 h 1731"/>
              <a:gd name="T18" fmla="*/ 2147483647 w 2275"/>
              <a:gd name="T19" fmla="*/ 2147483647 h 1731"/>
              <a:gd name="T20" fmla="*/ 2147483647 w 2275"/>
              <a:gd name="T21" fmla="*/ 2147483647 h 1731"/>
              <a:gd name="T22" fmla="*/ 2147483647 w 2275"/>
              <a:gd name="T23" fmla="*/ 2147483647 h 1731"/>
              <a:gd name="T24" fmla="*/ 2147483647 w 2275"/>
              <a:gd name="T25" fmla="*/ 2147483647 h 1731"/>
              <a:gd name="T26" fmla="*/ 2147483647 w 2275"/>
              <a:gd name="T27" fmla="*/ 2147483647 h 1731"/>
              <a:gd name="T28" fmla="*/ 2147483647 w 2275"/>
              <a:gd name="T29" fmla="*/ 2147483647 h 1731"/>
              <a:gd name="T30" fmla="*/ 2147483647 w 2275"/>
              <a:gd name="T31" fmla="*/ 2147483647 h 1731"/>
              <a:gd name="T32" fmla="*/ 2147483647 w 2275"/>
              <a:gd name="T33" fmla="*/ 2147483647 h 1731"/>
              <a:gd name="T34" fmla="*/ 2147483647 w 2275"/>
              <a:gd name="T35" fmla="*/ 2147483647 h 1731"/>
              <a:gd name="T36" fmla="*/ 2147483647 w 2275"/>
              <a:gd name="T37" fmla="*/ 2147483647 h 1731"/>
              <a:gd name="T38" fmla="*/ 2147483647 w 2275"/>
              <a:gd name="T39" fmla="*/ 2147483647 h 1731"/>
              <a:gd name="T40" fmla="*/ 2147483647 w 2275"/>
              <a:gd name="T41" fmla="*/ 2147483647 h 1731"/>
              <a:gd name="T42" fmla="*/ 2147483647 w 2275"/>
              <a:gd name="T43" fmla="*/ 2147483647 h 1731"/>
              <a:gd name="T44" fmla="*/ 2147483647 w 2275"/>
              <a:gd name="T45" fmla="*/ 2147483647 h 1731"/>
              <a:gd name="T46" fmla="*/ 2147483647 w 2275"/>
              <a:gd name="T47" fmla="*/ 2147483647 h 1731"/>
              <a:gd name="T48" fmla="*/ 2147483647 w 2275"/>
              <a:gd name="T49" fmla="*/ 2147483647 h 1731"/>
              <a:gd name="T50" fmla="*/ 2147483647 w 2275"/>
              <a:gd name="T51" fmla="*/ 2147483647 h 1731"/>
              <a:gd name="T52" fmla="*/ 2147483647 w 2275"/>
              <a:gd name="T53" fmla="*/ 2147483647 h 1731"/>
              <a:gd name="T54" fmla="*/ 2147483647 w 2275"/>
              <a:gd name="T55" fmla="*/ 2147483647 h 1731"/>
              <a:gd name="T56" fmla="*/ 2147483647 w 2275"/>
              <a:gd name="T57" fmla="*/ 2147483647 h 1731"/>
              <a:gd name="T58" fmla="*/ 2147483647 w 2275"/>
              <a:gd name="T59" fmla="*/ 2147483647 h 1731"/>
              <a:gd name="T60" fmla="*/ 2147483647 w 2275"/>
              <a:gd name="T61" fmla="*/ 2147483647 h 1731"/>
              <a:gd name="T62" fmla="*/ 2147483647 w 2275"/>
              <a:gd name="T63" fmla="*/ 2147483647 h 173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275" h="1731">
                <a:moveTo>
                  <a:pt x="1361" y="1731"/>
                </a:moveTo>
                <a:cubicBezTo>
                  <a:pt x="1361" y="1711"/>
                  <a:pt x="1361" y="1691"/>
                  <a:pt x="1361" y="1675"/>
                </a:cubicBezTo>
                <a:cubicBezTo>
                  <a:pt x="1345" y="1675"/>
                  <a:pt x="1339" y="1655"/>
                  <a:pt x="1333" y="1645"/>
                </a:cubicBezTo>
                <a:cubicBezTo>
                  <a:pt x="1320" y="1641"/>
                  <a:pt x="1307" y="1638"/>
                  <a:pt x="1298" y="1637"/>
                </a:cubicBezTo>
                <a:cubicBezTo>
                  <a:pt x="1276" y="1558"/>
                  <a:pt x="1237" y="1560"/>
                  <a:pt x="1199" y="1576"/>
                </a:cubicBezTo>
                <a:cubicBezTo>
                  <a:pt x="1192" y="1602"/>
                  <a:pt x="1186" y="1628"/>
                  <a:pt x="1179" y="1654"/>
                </a:cubicBezTo>
                <a:cubicBezTo>
                  <a:pt x="1109" y="1655"/>
                  <a:pt x="1039" y="1660"/>
                  <a:pt x="972" y="1665"/>
                </a:cubicBezTo>
                <a:cubicBezTo>
                  <a:pt x="927" y="1654"/>
                  <a:pt x="885" y="1643"/>
                  <a:pt x="844" y="1632"/>
                </a:cubicBezTo>
                <a:cubicBezTo>
                  <a:pt x="809" y="1625"/>
                  <a:pt x="774" y="1621"/>
                  <a:pt x="739" y="1617"/>
                </a:cubicBezTo>
                <a:cubicBezTo>
                  <a:pt x="710" y="1583"/>
                  <a:pt x="685" y="1553"/>
                  <a:pt x="659" y="1523"/>
                </a:cubicBezTo>
                <a:cubicBezTo>
                  <a:pt x="647" y="1503"/>
                  <a:pt x="637" y="1483"/>
                  <a:pt x="628" y="1463"/>
                </a:cubicBezTo>
                <a:cubicBezTo>
                  <a:pt x="621" y="1463"/>
                  <a:pt x="618" y="1463"/>
                  <a:pt x="615" y="1463"/>
                </a:cubicBezTo>
                <a:cubicBezTo>
                  <a:pt x="590" y="1384"/>
                  <a:pt x="612" y="1361"/>
                  <a:pt x="641" y="1316"/>
                </a:cubicBezTo>
                <a:cubicBezTo>
                  <a:pt x="642" y="1287"/>
                  <a:pt x="642" y="1261"/>
                  <a:pt x="642" y="1234"/>
                </a:cubicBezTo>
                <a:cubicBezTo>
                  <a:pt x="616" y="1217"/>
                  <a:pt x="591" y="1200"/>
                  <a:pt x="569" y="1183"/>
                </a:cubicBezTo>
                <a:cubicBezTo>
                  <a:pt x="566" y="1177"/>
                  <a:pt x="566" y="1170"/>
                  <a:pt x="566" y="1167"/>
                </a:cubicBezTo>
                <a:cubicBezTo>
                  <a:pt x="463" y="1164"/>
                  <a:pt x="380" y="1152"/>
                  <a:pt x="313" y="1141"/>
                </a:cubicBezTo>
                <a:cubicBezTo>
                  <a:pt x="291" y="1131"/>
                  <a:pt x="269" y="1120"/>
                  <a:pt x="246" y="1110"/>
                </a:cubicBezTo>
                <a:cubicBezTo>
                  <a:pt x="237" y="1083"/>
                  <a:pt x="228" y="1057"/>
                  <a:pt x="218" y="1030"/>
                </a:cubicBezTo>
                <a:cubicBezTo>
                  <a:pt x="247" y="1028"/>
                  <a:pt x="279" y="1025"/>
                  <a:pt x="311" y="1026"/>
                </a:cubicBezTo>
                <a:cubicBezTo>
                  <a:pt x="340" y="1017"/>
                  <a:pt x="391" y="979"/>
                  <a:pt x="423" y="951"/>
                </a:cubicBezTo>
                <a:cubicBezTo>
                  <a:pt x="465" y="880"/>
                  <a:pt x="462" y="830"/>
                  <a:pt x="427" y="784"/>
                </a:cubicBezTo>
                <a:cubicBezTo>
                  <a:pt x="398" y="780"/>
                  <a:pt x="370" y="776"/>
                  <a:pt x="344" y="775"/>
                </a:cubicBezTo>
                <a:cubicBezTo>
                  <a:pt x="246" y="700"/>
                  <a:pt x="131" y="688"/>
                  <a:pt x="57" y="650"/>
                </a:cubicBezTo>
                <a:cubicBezTo>
                  <a:pt x="19" y="603"/>
                  <a:pt x="0" y="570"/>
                  <a:pt x="0" y="550"/>
                </a:cubicBezTo>
                <a:cubicBezTo>
                  <a:pt x="65" y="463"/>
                  <a:pt x="59" y="434"/>
                  <a:pt x="186" y="437"/>
                </a:cubicBezTo>
                <a:cubicBezTo>
                  <a:pt x="215" y="448"/>
                  <a:pt x="244" y="458"/>
                  <a:pt x="276" y="472"/>
                </a:cubicBezTo>
                <a:cubicBezTo>
                  <a:pt x="304" y="499"/>
                  <a:pt x="333" y="526"/>
                  <a:pt x="362" y="553"/>
                </a:cubicBezTo>
                <a:cubicBezTo>
                  <a:pt x="409" y="564"/>
                  <a:pt x="451" y="571"/>
                  <a:pt x="521" y="557"/>
                </a:cubicBezTo>
                <a:cubicBezTo>
                  <a:pt x="592" y="506"/>
                  <a:pt x="656" y="406"/>
                  <a:pt x="727" y="346"/>
                </a:cubicBezTo>
                <a:cubicBezTo>
                  <a:pt x="727" y="323"/>
                  <a:pt x="727" y="300"/>
                  <a:pt x="731" y="277"/>
                </a:cubicBezTo>
                <a:cubicBezTo>
                  <a:pt x="753" y="274"/>
                  <a:pt x="779" y="272"/>
                  <a:pt x="804" y="272"/>
                </a:cubicBezTo>
                <a:cubicBezTo>
                  <a:pt x="814" y="286"/>
                  <a:pt x="823" y="299"/>
                  <a:pt x="833" y="316"/>
                </a:cubicBezTo>
                <a:cubicBezTo>
                  <a:pt x="871" y="330"/>
                  <a:pt x="912" y="373"/>
                  <a:pt x="985" y="398"/>
                </a:cubicBezTo>
                <a:cubicBezTo>
                  <a:pt x="1005" y="399"/>
                  <a:pt x="1024" y="399"/>
                  <a:pt x="1043" y="400"/>
                </a:cubicBezTo>
                <a:cubicBezTo>
                  <a:pt x="1085" y="384"/>
                  <a:pt x="1126" y="372"/>
                  <a:pt x="1171" y="360"/>
                </a:cubicBezTo>
                <a:cubicBezTo>
                  <a:pt x="1226" y="306"/>
                  <a:pt x="1264" y="278"/>
                  <a:pt x="1335" y="250"/>
                </a:cubicBezTo>
                <a:cubicBezTo>
                  <a:pt x="1344" y="237"/>
                  <a:pt x="1351" y="224"/>
                  <a:pt x="1370" y="215"/>
                </a:cubicBezTo>
                <a:cubicBezTo>
                  <a:pt x="1422" y="137"/>
                  <a:pt x="1473" y="119"/>
                  <a:pt x="1565" y="112"/>
                </a:cubicBezTo>
                <a:cubicBezTo>
                  <a:pt x="1601" y="109"/>
                  <a:pt x="1639" y="110"/>
                  <a:pt x="1677" y="111"/>
                </a:cubicBezTo>
                <a:cubicBezTo>
                  <a:pt x="1770" y="51"/>
                  <a:pt x="1796" y="0"/>
                  <a:pt x="1927" y="3"/>
                </a:cubicBezTo>
                <a:cubicBezTo>
                  <a:pt x="1946" y="39"/>
                  <a:pt x="1968" y="79"/>
                  <a:pt x="1990" y="119"/>
                </a:cubicBezTo>
                <a:cubicBezTo>
                  <a:pt x="2009" y="136"/>
                  <a:pt x="2028" y="153"/>
                  <a:pt x="2048" y="173"/>
                </a:cubicBezTo>
                <a:cubicBezTo>
                  <a:pt x="2015" y="231"/>
                  <a:pt x="1970" y="282"/>
                  <a:pt x="1944" y="350"/>
                </a:cubicBezTo>
                <a:cubicBezTo>
                  <a:pt x="1941" y="380"/>
                  <a:pt x="1941" y="409"/>
                  <a:pt x="1941" y="439"/>
                </a:cubicBezTo>
                <a:cubicBezTo>
                  <a:pt x="1950" y="449"/>
                  <a:pt x="2001" y="450"/>
                  <a:pt x="2043" y="451"/>
                </a:cubicBezTo>
                <a:cubicBezTo>
                  <a:pt x="2052" y="481"/>
                  <a:pt x="2062" y="510"/>
                  <a:pt x="2071" y="543"/>
                </a:cubicBezTo>
                <a:cubicBezTo>
                  <a:pt x="2080" y="557"/>
                  <a:pt x="2090" y="570"/>
                  <a:pt x="2099" y="583"/>
                </a:cubicBezTo>
                <a:cubicBezTo>
                  <a:pt x="2141" y="578"/>
                  <a:pt x="2186" y="573"/>
                  <a:pt x="2230" y="570"/>
                </a:cubicBezTo>
                <a:cubicBezTo>
                  <a:pt x="2259" y="610"/>
                  <a:pt x="2275" y="673"/>
                  <a:pt x="2274" y="755"/>
                </a:cubicBezTo>
                <a:cubicBezTo>
                  <a:pt x="2258" y="774"/>
                  <a:pt x="2242" y="797"/>
                  <a:pt x="2204" y="815"/>
                </a:cubicBezTo>
                <a:cubicBezTo>
                  <a:pt x="2203" y="828"/>
                  <a:pt x="2187" y="835"/>
                  <a:pt x="2181" y="838"/>
                </a:cubicBezTo>
                <a:cubicBezTo>
                  <a:pt x="2174" y="883"/>
                  <a:pt x="2168" y="932"/>
                  <a:pt x="2161" y="981"/>
                </a:cubicBezTo>
                <a:cubicBezTo>
                  <a:pt x="2148" y="1007"/>
                  <a:pt x="2135" y="1033"/>
                  <a:pt x="2125" y="1062"/>
                </a:cubicBezTo>
                <a:cubicBezTo>
                  <a:pt x="2100" y="1078"/>
                  <a:pt x="2068" y="1090"/>
                  <a:pt x="2068" y="1116"/>
                </a:cubicBezTo>
                <a:cubicBezTo>
                  <a:pt x="1988" y="1131"/>
                  <a:pt x="1942" y="1277"/>
                  <a:pt x="1871" y="1311"/>
                </a:cubicBezTo>
                <a:cubicBezTo>
                  <a:pt x="1871" y="1324"/>
                  <a:pt x="1827" y="1349"/>
                  <a:pt x="1817" y="1352"/>
                </a:cubicBezTo>
                <a:cubicBezTo>
                  <a:pt x="1788" y="1381"/>
                  <a:pt x="1759" y="1410"/>
                  <a:pt x="1733" y="1442"/>
                </a:cubicBezTo>
                <a:cubicBezTo>
                  <a:pt x="1730" y="1445"/>
                  <a:pt x="1730" y="1452"/>
                  <a:pt x="1730" y="1458"/>
                </a:cubicBezTo>
                <a:cubicBezTo>
                  <a:pt x="1724" y="1458"/>
                  <a:pt x="1717" y="1458"/>
                  <a:pt x="1714" y="1458"/>
                </a:cubicBezTo>
                <a:cubicBezTo>
                  <a:pt x="1714" y="1461"/>
                  <a:pt x="1714" y="1468"/>
                  <a:pt x="1714" y="1474"/>
                </a:cubicBezTo>
                <a:cubicBezTo>
                  <a:pt x="1669" y="1473"/>
                  <a:pt x="1634" y="1531"/>
                  <a:pt x="1614" y="1554"/>
                </a:cubicBezTo>
                <a:cubicBezTo>
                  <a:pt x="1598" y="1589"/>
                  <a:pt x="1582" y="1625"/>
                  <a:pt x="1569" y="1661"/>
                </a:cubicBezTo>
                <a:cubicBezTo>
                  <a:pt x="1489" y="1675"/>
                  <a:pt x="1463" y="1691"/>
                  <a:pt x="1412" y="1729"/>
                </a:cubicBezTo>
                <a:cubicBezTo>
                  <a:pt x="1393" y="1728"/>
                  <a:pt x="1377" y="1728"/>
                  <a:pt x="1361" y="1731"/>
                </a:cubicBezTo>
                <a:close/>
              </a:path>
            </a:pathLst>
          </a:custGeom>
          <a:solidFill>
            <a:srgbClr val="008000"/>
          </a:solidFill>
          <a:ln w="8" cap="flat" cmpd="sng">
            <a:solidFill>
              <a:srgbClr val="FFFFFF"/>
            </a:solidFill>
            <a:round/>
            <a:headEnd/>
            <a:tailEnd/>
          </a:ln>
        </p:spPr>
        <p:txBody>
          <a:bodyPr lIns="68562" tIns="34281" rIns="68562" bIns="34281"/>
          <a:lstStyle/>
          <a:p>
            <a:endParaRPr lang="zh-CN" altLang="en-US"/>
          </a:p>
        </p:txBody>
      </p:sp>
      <p:sp>
        <p:nvSpPr>
          <p:cNvPr id="8" name="Freeform 10"/>
          <p:cNvSpPr>
            <a:spLocks/>
          </p:cNvSpPr>
          <p:nvPr/>
        </p:nvSpPr>
        <p:spPr bwMode="auto">
          <a:xfrm>
            <a:off x="4433349" y="3180161"/>
            <a:ext cx="362998" cy="478631"/>
          </a:xfrm>
          <a:custGeom>
            <a:avLst/>
            <a:gdLst>
              <a:gd name="T0" fmla="*/ 2147483647 w 1277"/>
              <a:gd name="T1" fmla="*/ 2147483647 h 1680"/>
              <a:gd name="T2" fmla="*/ 2147483647 w 1277"/>
              <a:gd name="T3" fmla="*/ 2147483647 h 1680"/>
              <a:gd name="T4" fmla="*/ 2147483647 w 1277"/>
              <a:gd name="T5" fmla="*/ 2147483647 h 1680"/>
              <a:gd name="T6" fmla="*/ 2147483647 w 1277"/>
              <a:gd name="T7" fmla="*/ 2147483647 h 1680"/>
              <a:gd name="T8" fmla="*/ 2147483647 w 1277"/>
              <a:gd name="T9" fmla="*/ 2147483647 h 1680"/>
              <a:gd name="T10" fmla="*/ 2147483647 w 1277"/>
              <a:gd name="T11" fmla="*/ 2147483647 h 1680"/>
              <a:gd name="T12" fmla="*/ 2147483647 w 1277"/>
              <a:gd name="T13" fmla="*/ 2147483647 h 1680"/>
              <a:gd name="T14" fmla="*/ 2147483647 w 1277"/>
              <a:gd name="T15" fmla="*/ 2147483647 h 1680"/>
              <a:gd name="T16" fmla="*/ 2147483647 w 1277"/>
              <a:gd name="T17" fmla="*/ 2147483647 h 1680"/>
              <a:gd name="T18" fmla="*/ 2147483647 w 1277"/>
              <a:gd name="T19" fmla="*/ 2147483647 h 1680"/>
              <a:gd name="T20" fmla="*/ 2147483647 w 1277"/>
              <a:gd name="T21" fmla="*/ 2147483647 h 1680"/>
              <a:gd name="T22" fmla="*/ 2147483647 w 1277"/>
              <a:gd name="T23" fmla="*/ 2147483647 h 1680"/>
              <a:gd name="T24" fmla="*/ 2147483647 w 1277"/>
              <a:gd name="T25" fmla="*/ 2147483647 h 1680"/>
              <a:gd name="T26" fmla="*/ 2147483647 w 1277"/>
              <a:gd name="T27" fmla="*/ 2147483647 h 1680"/>
              <a:gd name="T28" fmla="*/ 2147483647 w 1277"/>
              <a:gd name="T29" fmla="*/ 2147483647 h 1680"/>
              <a:gd name="T30" fmla="*/ 2147483647 w 1277"/>
              <a:gd name="T31" fmla="*/ 2147483647 h 1680"/>
              <a:gd name="T32" fmla="*/ 2147483647 w 1277"/>
              <a:gd name="T33" fmla="*/ 2147483647 h 1680"/>
              <a:gd name="T34" fmla="*/ 2147483647 w 1277"/>
              <a:gd name="T35" fmla="*/ 2147483647 h 1680"/>
              <a:gd name="T36" fmla="*/ 2147483647 w 1277"/>
              <a:gd name="T37" fmla="*/ 2147483647 h 1680"/>
              <a:gd name="T38" fmla="*/ 2147483647 w 1277"/>
              <a:gd name="T39" fmla="*/ 2147483647 h 1680"/>
              <a:gd name="T40" fmla="*/ 2147483647 w 1277"/>
              <a:gd name="T41" fmla="*/ 2147483647 h 1680"/>
              <a:gd name="T42" fmla="*/ 2147483647 w 1277"/>
              <a:gd name="T43" fmla="*/ 2147483647 h 1680"/>
              <a:gd name="T44" fmla="*/ 2147483647 w 1277"/>
              <a:gd name="T45" fmla="*/ 2147483647 h 1680"/>
              <a:gd name="T46" fmla="*/ 2147483647 w 1277"/>
              <a:gd name="T47" fmla="*/ 2147483647 h 1680"/>
              <a:gd name="T48" fmla="*/ 2147483647 w 1277"/>
              <a:gd name="T49" fmla="*/ 2147483647 h 1680"/>
              <a:gd name="T50" fmla="*/ 2147483647 w 1277"/>
              <a:gd name="T51" fmla="*/ 2147483647 h 1680"/>
              <a:gd name="T52" fmla="*/ 2147483647 w 1277"/>
              <a:gd name="T53" fmla="*/ 2147483647 h 1680"/>
              <a:gd name="T54" fmla="*/ 2147483647 w 1277"/>
              <a:gd name="T55" fmla="*/ 2147483647 h 1680"/>
              <a:gd name="T56" fmla="*/ 2147483647 w 1277"/>
              <a:gd name="T57" fmla="*/ 2147483647 h 1680"/>
              <a:gd name="T58" fmla="*/ 2147483647 w 1277"/>
              <a:gd name="T59" fmla="*/ 2147483647 h 1680"/>
              <a:gd name="T60" fmla="*/ 2147483647 w 1277"/>
              <a:gd name="T61" fmla="*/ 2147483647 h 1680"/>
              <a:gd name="T62" fmla="*/ 2147483647 w 1277"/>
              <a:gd name="T63" fmla="*/ 2147483647 h 1680"/>
              <a:gd name="T64" fmla="*/ 2147483647 w 1277"/>
              <a:gd name="T65" fmla="*/ 2147483647 h 1680"/>
              <a:gd name="T66" fmla="*/ 2147483647 w 1277"/>
              <a:gd name="T67" fmla="*/ 2147483647 h 1680"/>
              <a:gd name="T68" fmla="*/ 2147483647 w 1277"/>
              <a:gd name="T69" fmla="*/ 2147483647 h 1680"/>
              <a:gd name="T70" fmla="*/ 2147483647 w 1277"/>
              <a:gd name="T71" fmla="*/ 2147483647 h 1680"/>
              <a:gd name="T72" fmla="*/ 2147483647 w 1277"/>
              <a:gd name="T73" fmla="*/ 2147483647 h 1680"/>
              <a:gd name="T74" fmla="*/ 2147483647 w 1277"/>
              <a:gd name="T75" fmla="*/ 2147483647 h 1680"/>
              <a:gd name="T76" fmla="*/ 2147483647 w 1277"/>
              <a:gd name="T77" fmla="*/ 2147483647 h 1680"/>
              <a:gd name="T78" fmla="*/ 2147483647 w 1277"/>
              <a:gd name="T79" fmla="*/ 2147483647 h 1680"/>
              <a:gd name="T80" fmla="*/ 2147483647 w 1277"/>
              <a:gd name="T81" fmla="*/ 2147483647 h 168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277" h="1680">
                <a:moveTo>
                  <a:pt x="422" y="1680"/>
                </a:moveTo>
                <a:cubicBezTo>
                  <a:pt x="423" y="1621"/>
                  <a:pt x="381" y="1581"/>
                  <a:pt x="362" y="1571"/>
                </a:cubicBezTo>
                <a:cubicBezTo>
                  <a:pt x="359" y="1564"/>
                  <a:pt x="359" y="1558"/>
                  <a:pt x="359" y="1554"/>
                </a:cubicBezTo>
                <a:cubicBezTo>
                  <a:pt x="302" y="1474"/>
                  <a:pt x="245" y="1397"/>
                  <a:pt x="188" y="1321"/>
                </a:cubicBezTo>
                <a:cubicBezTo>
                  <a:pt x="108" y="1292"/>
                  <a:pt x="60" y="1311"/>
                  <a:pt x="16" y="1297"/>
                </a:cubicBezTo>
                <a:cubicBezTo>
                  <a:pt x="0" y="1211"/>
                  <a:pt x="16" y="1179"/>
                  <a:pt x="30" y="1114"/>
                </a:cubicBezTo>
                <a:cubicBezTo>
                  <a:pt x="62" y="1049"/>
                  <a:pt x="37" y="999"/>
                  <a:pt x="37" y="947"/>
                </a:cubicBezTo>
                <a:cubicBezTo>
                  <a:pt x="69" y="908"/>
                  <a:pt x="101" y="870"/>
                  <a:pt x="133" y="835"/>
                </a:cubicBezTo>
                <a:cubicBezTo>
                  <a:pt x="137" y="809"/>
                  <a:pt x="143" y="783"/>
                  <a:pt x="150" y="760"/>
                </a:cubicBezTo>
                <a:cubicBezTo>
                  <a:pt x="150" y="704"/>
                  <a:pt x="132" y="615"/>
                  <a:pt x="157" y="590"/>
                </a:cubicBezTo>
                <a:cubicBezTo>
                  <a:pt x="183" y="571"/>
                  <a:pt x="212" y="555"/>
                  <a:pt x="241" y="539"/>
                </a:cubicBezTo>
                <a:cubicBezTo>
                  <a:pt x="260" y="517"/>
                  <a:pt x="279" y="495"/>
                  <a:pt x="302" y="472"/>
                </a:cubicBezTo>
                <a:cubicBezTo>
                  <a:pt x="308" y="453"/>
                  <a:pt x="318" y="433"/>
                  <a:pt x="328" y="414"/>
                </a:cubicBezTo>
                <a:cubicBezTo>
                  <a:pt x="325" y="394"/>
                  <a:pt x="325" y="375"/>
                  <a:pt x="325" y="358"/>
                </a:cubicBezTo>
                <a:cubicBezTo>
                  <a:pt x="274" y="252"/>
                  <a:pt x="300" y="240"/>
                  <a:pt x="380" y="189"/>
                </a:cubicBezTo>
                <a:cubicBezTo>
                  <a:pt x="435" y="174"/>
                  <a:pt x="479" y="182"/>
                  <a:pt x="540" y="154"/>
                </a:cubicBezTo>
                <a:cubicBezTo>
                  <a:pt x="582" y="129"/>
                  <a:pt x="621" y="58"/>
                  <a:pt x="640" y="12"/>
                </a:cubicBezTo>
                <a:cubicBezTo>
                  <a:pt x="669" y="3"/>
                  <a:pt x="685" y="0"/>
                  <a:pt x="723" y="31"/>
                </a:cubicBezTo>
                <a:cubicBezTo>
                  <a:pt x="758" y="107"/>
                  <a:pt x="747" y="241"/>
                  <a:pt x="868" y="310"/>
                </a:cubicBezTo>
                <a:cubicBezTo>
                  <a:pt x="923" y="314"/>
                  <a:pt x="980" y="319"/>
                  <a:pt x="1037" y="327"/>
                </a:cubicBezTo>
                <a:cubicBezTo>
                  <a:pt x="1082" y="282"/>
                  <a:pt x="1172" y="288"/>
                  <a:pt x="1245" y="286"/>
                </a:cubicBezTo>
                <a:cubicBezTo>
                  <a:pt x="1255" y="290"/>
                  <a:pt x="1264" y="297"/>
                  <a:pt x="1277" y="304"/>
                </a:cubicBezTo>
                <a:cubicBezTo>
                  <a:pt x="1242" y="339"/>
                  <a:pt x="1213" y="354"/>
                  <a:pt x="1184" y="406"/>
                </a:cubicBezTo>
                <a:cubicBezTo>
                  <a:pt x="1181" y="439"/>
                  <a:pt x="1180" y="471"/>
                  <a:pt x="1180" y="504"/>
                </a:cubicBezTo>
                <a:cubicBezTo>
                  <a:pt x="1100" y="502"/>
                  <a:pt x="992" y="473"/>
                  <a:pt x="1010" y="575"/>
                </a:cubicBezTo>
                <a:cubicBezTo>
                  <a:pt x="1033" y="589"/>
                  <a:pt x="1052" y="602"/>
                  <a:pt x="1074" y="636"/>
                </a:cubicBezTo>
                <a:cubicBezTo>
                  <a:pt x="1090" y="646"/>
                  <a:pt x="1106" y="656"/>
                  <a:pt x="1122" y="670"/>
                </a:cubicBezTo>
                <a:cubicBezTo>
                  <a:pt x="1106" y="682"/>
                  <a:pt x="1093" y="695"/>
                  <a:pt x="1080" y="708"/>
                </a:cubicBezTo>
                <a:cubicBezTo>
                  <a:pt x="1080" y="780"/>
                  <a:pt x="1022" y="867"/>
                  <a:pt x="1066" y="940"/>
                </a:cubicBezTo>
                <a:cubicBezTo>
                  <a:pt x="1075" y="947"/>
                  <a:pt x="1085" y="957"/>
                  <a:pt x="1098" y="967"/>
                </a:cubicBezTo>
                <a:cubicBezTo>
                  <a:pt x="1098" y="970"/>
                  <a:pt x="1098" y="974"/>
                  <a:pt x="1098" y="977"/>
                </a:cubicBezTo>
                <a:cubicBezTo>
                  <a:pt x="1091" y="973"/>
                  <a:pt x="1085" y="970"/>
                  <a:pt x="1078" y="970"/>
                </a:cubicBezTo>
                <a:cubicBezTo>
                  <a:pt x="1050" y="969"/>
                  <a:pt x="1021" y="968"/>
                  <a:pt x="992" y="971"/>
                </a:cubicBezTo>
                <a:cubicBezTo>
                  <a:pt x="966" y="996"/>
                  <a:pt x="992" y="1004"/>
                  <a:pt x="982" y="1062"/>
                </a:cubicBezTo>
                <a:cubicBezTo>
                  <a:pt x="899" y="1119"/>
                  <a:pt x="912" y="1097"/>
                  <a:pt x="888" y="1211"/>
                </a:cubicBezTo>
                <a:cubicBezTo>
                  <a:pt x="866" y="1233"/>
                  <a:pt x="843" y="1255"/>
                  <a:pt x="824" y="1281"/>
                </a:cubicBezTo>
                <a:cubicBezTo>
                  <a:pt x="789" y="1280"/>
                  <a:pt x="754" y="1283"/>
                  <a:pt x="719" y="1285"/>
                </a:cubicBezTo>
                <a:cubicBezTo>
                  <a:pt x="696" y="1307"/>
                  <a:pt x="690" y="1340"/>
                  <a:pt x="741" y="1380"/>
                </a:cubicBezTo>
                <a:cubicBezTo>
                  <a:pt x="635" y="1404"/>
                  <a:pt x="587" y="1485"/>
                  <a:pt x="522" y="1562"/>
                </a:cubicBezTo>
                <a:cubicBezTo>
                  <a:pt x="519" y="1575"/>
                  <a:pt x="516" y="1591"/>
                  <a:pt x="512" y="1607"/>
                </a:cubicBezTo>
                <a:cubicBezTo>
                  <a:pt x="480" y="1646"/>
                  <a:pt x="454" y="1661"/>
                  <a:pt x="422" y="1680"/>
                </a:cubicBezTo>
                <a:close/>
              </a:path>
            </a:pathLst>
          </a:custGeom>
          <a:solidFill>
            <a:srgbClr val="008000"/>
          </a:solidFill>
          <a:ln w="8" cap="flat" cmpd="sng">
            <a:solidFill>
              <a:srgbClr val="FFFFFF"/>
            </a:solidFill>
            <a:round/>
            <a:headEnd/>
            <a:tailEnd/>
          </a:ln>
        </p:spPr>
        <p:txBody>
          <a:bodyPr lIns="68562" tIns="34281" rIns="68562" bIns="34281"/>
          <a:lstStyle/>
          <a:p>
            <a:endParaRPr lang="zh-CN" altLang="en-US"/>
          </a:p>
        </p:txBody>
      </p:sp>
      <p:sp>
        <p:nvSpPr>
          <p:cNvPr id="9" name="Freeform 11"/>
          <p:cNvSpPr>
            <a:spLocks/>
          </p:cNvSpPr>
          <p:nvPr/>
        </p:nvSpPr>
        <p:spPr bwMode="auto">
          <a:xfrm>
            <a:off x="3337210" y="3112295"/>
            <a:ext cx="522481" cy="470297"/>
          </a:xfrm>
          <a:custGeom>
            <a:avLst/>
            <a:gdLst>
              <a:gd name="T0" fmla="*/ 2147483647 w 1839"/>
              <a:gd name="T1" fmla="*/ 2147483647 h 1648"/>
              <a:gd name="T2" fmla="*/ 2147483647 w 1839"/>
              <a:gd name="T3" fmla="*/ 2147483647 h 1648"/>
              <a:gd name="T4" fmla="*/ 2147483647 w 1839"/>
              <a:gd name="T5" fmla="*/ 2147483647 h 1648"/>
              <a:gd name="T6" fmla="*/ 2147483647 w 1839"/>
              <a:gd name="T7" fmla="*/ 2147483647 h 1648"/>
              <a:gd name="T8" fmla="*/ 2147483647 w 1839"/>
              <a:gd name="T9" fmla="*/ 2147483647 h 1648"/>
              <a:gd name="T10" fmla="*/ 2147483647 w 1839"/>
              <a:gd name="T11" fmla="*/ 2147483647 h 1648"/>
              <a:gd name="T12" fmla="*/ 2147483647 w 1839"/>
              <a:gd name="T13" fmla="*/ 2147483647 h 1648"/>
              <a:gd name="T14" fmla="*/ 2147483647 w 1839"/>
              <a:gd name="T15" fmla="*/ 2147483647 h 1648"/>
              <a:gd name="T16" fmla="*/ 2147483647 w 1839"/>
              <a:gd name="T17" fmla="*/ 2147483647 h 1648"/>
              <a:gd name="T18" fmla="*/ 2147483647 w 1839"/>
              <a:gd name="T19" fmla="*/ 2147483647 h 1648"/>
              <a:gd name="T20" fmla="*/ 2147483647 w 1839"/>
              <a:gd name="T21" fmla="*/ 2147483647 h 1648"/>
              <a:gd name="T22" fmla="*/ 2147483647 w 1839"/>
              <a:gd name="T23" fmla="*/ 2147483647 h 1648"/>
              <a:gd name="T24" fmla="*/ 2147483647 w 1839"/>
              <a:gd name="T25" fmla="*/ 2147483647 h 1648"/>
              <a:gd name="T26" fmla="*/ 2147483647 w 1839"/>
              <a:gd name="T27" fmla="*/ 2147483647 h 1648"/>
              <a:gd name="T28" fmla="*/ 0 w 1839"/>
              <a:gd name="T29" fmla="*/ 2147483647 h 1648"/>
              <a:gd name="T30" fmla="*/ 2147483647 w 1839"/>
              <a:gd name="T31" fmla="*/ 2147483647 h 1648"/>
              <a:gd name="T32" fmla="*/ 2147483647 w 1839"/>
              <a:gd name="T33" fmla="*/ 2147483647 h 1648"/>
              <a:gd name="T34" fmla="*/ 2147483647 w 1839"/>
              <a:gd name="T35" fmla="*/ 2147483647 h 1648"/>
              <a:gd name="T36" fmla="*/ 2147483647 w 1839"/>
              <a:gd name="T37" fmla="*/ 2147483647 h 1648"/>
              <a:gd name="T38" fmla="*/ 2147483647 w 1839"/>
              <a:gd name="T39" fmla="*/ 2147483647 h 1648"/>
              <a:gd name="T40" fmla="*/ 2147483647 w 1839"/>
              <a:gd name="T41" fmla="*/ 2147483647 h 1648"/>
              <a:gd name="T42" fmla="*/ 2147483647 w 1839"/>
              <a:gd name="T43" fmla="*/ 2147483647 h 1648"/>
              <a:gd name="T44" fmla="*/ 2147483647 w 1839"/>
              <a:gd name="T45" fmla="*/ 2147483647 h 1648"/>
              <a:gd name="T46" fmla="*/ 2147483647 w 1839"/>
              <a:gd name="T47" fmla="*/ 2147483647 h 1648"/>
              <a:gd name="T48" fmla="*/ 2147483647 w 1839"/>
              <a:gd name="T49" fmla="*/ 2147483647 h 1648"/>
              <a:gd name="T50" fmla="*/ 2147483647 w 1839"/>
              <a:gd name="T51" fmla="*/ 2147483647 h 1648"/>
              <a:gd name="T52" fmla="*/ 2147483647 w 1839"/>
              <a:gd name="T53" fmla="*/ 2147483647 h 1648"/>
              <a:gd name="T54" fmla="*/ 2147483647 w 1839"/>
              <a:gd name="T55" fmla="*/ 2147483647 h 1648"/>
              <a:gd name="T56" fmla="*/ 2147483647 w 1839"/>
              <a:gd name="T57" fmla="*/ 2147483647 h 1648"/>
              <a:gd name="T58" fmla="*/ 2147483647 w 1839"/>
              <a:gd name="T59" fmla="*/ 2147483647 h 1648"/>
              <a:gd name="T60" fmla="*/ 2147483647 w 1839"/>
              <a:gd name="T61" fmla="*/ 2147483647 h 1648"/>
              <a:gd name="T62" fmla="*/ 2147483647 w 1839"/>
              <a:gd name="T63" fmla="*/ 2147483647 h 1648"/>
              <a:gd name="T64" fmla="*/ 2147483647 w 1839"/>
              <a:gd name="T65" fmla="*/ 2147483647 h 1648"/>
              <a:gd name="T66" fmla="*/ 2147483647 w 1839"/>
              <a:gd name="T67" fmla="*/ 2147483647 h 1648"/>
              <a:gd name="T68" fmla="*/ 2147483647 w 1839"/>
              <a:gd name="T69" fmla="*/ 2147483647 h 1648"/>
              <a:gd name="T70" fmla="*/ 2147483647 w 1839"/>
              <a:gd name="T71" fmla="*/ 2147483647 h 1648"/>
              <a:gd name="T72" fmla="*/ 2147483647 w 1839"/>
              <a:gd name="T73" fmla="*/ 2147483647 h 1648"/>
              <a:gd name="T74" fmla="*/ 2147483647 w 1839"/>
              <a:gd name="T75" fmla="*/ 2147483647 h 1648"/>
              <a:gd name="T76" fmla="*/ 2147483647 w 1839"/>
              <a:gd name="T77" fmla="*/ 2147483647 h 1648"/>
              <a:gd name="T78" fmla="*/ 2147483647 w 1839"/>
              <a:gd name="T79" fmla="*/ 2147483647 h 1648"/>
              <a:gd name="T80" fmla="*/ 2147483647 w 1839"/>
              <a:gd name="T81" fmla="*/ 2147483647 h 1648"/>
              <a:gd name="T82" fmla="*/ 2147483647 w 1839"/>
              <a:gd name="T83" fmla="*/ 2147483647 h 1648"/>
              <a:gd name="T84" fmla="*/ 2147483647 w 1839"/>
              <a:gd name="T85" fmla="*/ 2147483647 h 1648"/>
              <a:gd name="T86" fmla="*/ 2147483647 w 1839"/>
              <a:gd name="T87" fmla="*/ 2147483647 h 1648"/>
              <a:gd name="T88" fmla="*/ 2147483647 w 1839"/>
              <a:gd name="T89" fmla="*/ 2147483647 h 1648"/>
              <a:gd name="T90" fmla="*/ 2147483647 w 1839"/>
              <a:gd name="T91" fmla="*/ 2147483647 h 1648"/>
              <a:gd name="T92" fmla="*/ 2147483647 w 1839"/>
              <a:gd name="T93" fmla="*/ 2147483647 h 1648"/>
              <a:gd name="T94" fmla="*/ 2147483647 w 1839"/>
              <a:gd name="T95" fmla="*/ 2147483647 h 164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839" h="1648">
                <a:moveTo>
                  <a:pt x="724" y="1648"/>
                </a:moveTo>
                <a:cubicBezTo>
                  <a:pt x="638" y="1613"/>
                  <a:pt x="619" y="1570"/>
                  <a:pt x="584" y="1546"/>
                </a:cubicBezTo>
                <a:cubicBezTo>
                  <a:pt x="562" y="1535"/>
                  <a:pt x="540" y="1528"/>
                  <a:pt x="520" y="1521"/>
                </a:cubicBezTo>
                <a:cubicBezTo>
                  <a:pt x="421" y="1519"/>
                  <a:pt x="402" y="1508"/>
                  <a:pt x="335" y="1562"/>
                </a:cubicBezTo>
                <a:cubicBezTo>
                  <a:pt x="319" y="1582"/>
                  <a:pt x="303" y="1604"/>
                  <a:pt x="287" y="1627"/>
                </a:cubicBezTo>
                <a:cubicBezTo>
                  <a:pt x="287" y="1578"/>
                  <a:pt x="300" y="1542"/>
                  <a:pt x="310" y="1516"/>
                </a:cubicBezTo>
                <a:cubicBezTo>
                  <a:pt x="310" y="1473"/>
                  <a:pt x="313" y="1431"/>
                  <a:pt x="317" y="1388"/>
                </a:cubicBezTo>
                <a:cubicBezTo>
                  <a:pt x="272" y="1364"/>
                  <a:pt x="227" y="1344"/>
                  <a:pt x="183" y="1323"/>
                </a:cubicBezTo>
                <a:cubicBezTo>
                  <a:pt x="183" y="1297"/>
                  <a:pt x="193" y="1271"/>
                  <a:pt x="206" y="1255"/>
                </a:cubicBezTo>
                <a:cubicBezTo>
                  <a:pt x="222" y="1196"/>
                  <a:pt x="238" y="1141"/>
                  <a:pt x="255" y="1086"/>
                </a:cubicBezTo>
                <a:cubicBezTo>
                  <a:pt x="283" y="1057"/>
                  <a:pt x="255" y="981"/>
                  <a:pt x="255" y="971"/>
                </a:cubicBezTo>
                <a:cubicBezTo>
                  <a:pt x="239" y="954"/>
                  <a:pt x="227" y="938"/>
                  <a:pt x="214" y="924"/>
                </a:cubicBezTo>
                <a:cubicBezTo>
                  <a:pt x="163" y="923"/>
                  <a:pt x="112" y="938"/>
                  <a:pt x="60" y="950"/>
                </a:cubicBezTo>
                <a:cubicBezTo>
                  <a:pt x="9" y="948"/>
                  <a:pt x="16" y="880"/>
                  <a:pt x="16" y="873"/>
                </a:cubicBezTo>
                <a:cubicBezTo>
                  <a:pt x="10" y="860"/>
                  <a:pt x="4" y="847"/>
                  <a:pt x="0" y="837"/>
                </a:cubicBezTo>
                <a:cubicBezTo>
                  <a:pt x="1" y="683"/>
                  <a:pt x="68" y="678"/>
                  <a:pt x="180" y="651"/>
                </a:cubicBezTo>
                <a:cubicBezTo>
                  <a:pt x="196" y="652"/>
                  <a:pt x="212" y="652"/>
                  <a:pt x="228" y="653"/>
                </a:cubicBezTo>
                <a:cubicBezTo>
                  <a:pt x="282" y="687"/>
                  <a:pt x="352" y="738"/>
                  <a:pt x="439" y="697"/>
                </a:cubicBezTo>
                <a:cubicBezTo>
                  <a:pt x="452" y="681"/>
                  <a:pt x="465" y="665"/>
                  <a:pt x="481" y="649"/>
                </a:cubicBezTo>
                <a:cubicBezTo>
                  <a:pt x="484" y="630"/>
                  <a:pt x="491" y="610"/>
                  <a:pt x="497" y="591"/>
                </a:cubicBezTo>
                <a:cubicBezTo>
                  <a:pt x="507" y="588"/>
                  <a:pt x="516" y="588"/>
                  <a:pt x="529" y="588"/>
                </a:cubicBezTo>
                <a:cubicBezTo>
                  <a:pt x="558" y="618"/>
                  <a:pt x="689" y="622"/>
                  <a:pt x="765" y="624"/>
                </a:cubicBezTo>
                <a:cubicBezTo>
                  <a:pt x="823" y="566"/>
                  <a:pt x="811" y="504"/>
                  <a:pt x="811" y="441"/>
                </a:cubicBezTo>
                <a:cubicBezTo>
                  <a:pt x="732" y="358"/>
                  <a:pt x="671" y="353"/>
                  <a:pt x="601" y="318"/>
                </a:cubicBezTo>
                <a:cubicBezTo>
                  <a:pt x="569" y="249"/>
                  <a:pt x="595" y="230"/>
                  <a:pt x="659" y="231"/>
                </a:cubicBezTo>
                <a:cubicBezTo>
                  <a:pt x="681" y="245"/>
                  <a:pt x="704" y="262"/>
                  <a:pt x="726" y="279"/>
                </a:cubicBezTo>
                <a:cubicBezTo>
                  <a:pt x="767" y="286"/>
                  <a:pt x="809" y="297"/>
                  <a:pt x="850" y="308"/>
                </a:cubicBezTo>
                <a:cubicBezTo>
                  <a:pt x="972" y="311"/>
                  <a:pt x="1126" y="204"/>
                  <a:pt x="1181" y="94"/>
                </a:cubicBezTo>
                <a:cubicBezTo>
                  <a:pt x="1181" y="5"/>
                  <a:pt x="1242" y="0"/>
                  <a:pt x="1315" y="2"/>
                </a:cubicBezTo>
                <a:cubicBezTo>
                  <a:pt x="1376" y="33"/>
                  <a:pt x="1417" y="113"/>
                  <a:pt x="1429" y="211"/>
                </a:cubicBezTo>
                <a:cubicBezTo>
                  <a:pt x="1477" y="275"/>
                  <a:pt x="1521" y="345"/>
                  <a:pt x="1604" y="416"/>
                </a:cubicBezTo>
                <a:cubicBezTo>
                  <a:pt x="1636" y="426"/>
                  <a:pt x="1667" y="440"/>
                  <a:pt x="1699" y="454"/>
                </a:cubicBezTo>
                <a:cubicBezTo>
                  <a:pt x="1709" y="500"/>
                  <a:pt x="1750" y="580"/>
                  <a:pt x="1698" y="647"/>
                </a:cubicBezTo>
                <a:cubicBezTo>
                  <a:pt x="1592" y="717"/>
                  <a:pt x="1522" y="662"/>
                  <a:pt x="1537" y="827"/>
                </a:cubicBezTo>
                <a:cubicBezTo>
                  <a:pt x="1560" y="827"/>
                  <a:pt x="1592" y="825"/>
                  <a:pt x="1617" y="812"/>
                </a:cubicBezTo>
                <a:cubicBezTo>
                  <a:pt x="1659" y="810"/>
                  <a:pt x="1700" y="811"/>
                  <a:pt x="1742" y="812"/>
                </a:cubicBezTo>
                <a:cubicBezTo>
                  <a:pt x="1735" y="884"/>
                  <a:pt x="1731" y="956"/>
                  <a:pt x="1728" y="1031"/>
                </a:cubicBezTo>
                <a:cubicBezTo>
                  <a:pt x="1740" y="1061"/>
                  <a:pt x="1756" y="1074"/>
                  <a:pt x="1801" y="1121"/>
                </a:cubicBezTo>
                <a:cubicBezTo>
                  <a:pt x="1813" y="1145"/>
                  <a:pt x="1826" y="1168"/>
                  <a:pt x="1839" y="1191"/>
                </a:cubicBezTo>
                <a:cubicBezTo>
                  <a:pt x="1765" y="1189"/>
                  <a:pt x="1730" y="1224"/>
                  <a:pt x="1682" y="1253"/>
                </a:cubicBezTo>
                <a:cubicBezTo>
                  <a:pt x="1627" y="1336"/>
                  <a:pt x="1531" y="1367"/>
                  <a:pt x="1460" y="1437"/>
                </a:cubicBezTo>
                <a:cubicBezTo>
                  <a:pt x="1403" y="1458"/>
                  <a:pt x="1326" y="1479"/>
                  <a:pt x="1272" y="1471"/>
                </a:cubicBezTo>
                <a:cubicBezTo>
                  <a:pt x="1243" y="1454"/>
                  <a:pt x="1214" y="1437"/>
                  <a:pt x="1186" y="1420"/>
                </a:cubicBezTo>
                <a:cubicBezTo>
                  <a:pt x="1106" y="1326"/>
                  <a:pt x="1119" y="1360"/>
                  <a:pt x="1039" y="1351"/>
                </a:cubicBezTo>
                <a:cubicBezTo>
                  <a:pt x="1026" y="1357"/>
                  <a:pt x="1013" y="1363"/>
                  <a:pt x="1004" y="1373"/>
                </a:cubicBezTo>
                <a:cubicBezTo>
                  <a:pt x="1000" y="1396"/>
                  <a:pt x="997" y="1419"/>
                  <a:pt x="997" y="1442"/>
                </a:cubicBezTo>
                <a:cubicBezTo>
                  <a:pt x="942" y="1496"/>
                  <a:pt x="884" y="1553"/>
                  <a:pt x="843" y="1618"/>
                </a:cubicBezTo>
                <a:cubicBezTo>
                  <a:pt x="788" y="1643"/>
                  <a:pt x="750" y="1645"/>
                  <a:pt x="724" y="1648"/>
                </a:cubicBezTo>
                <a:close/>
              </a:path>
            </a:pathLst>
          </a:custGeom>
          <a:solidFill>
            <a:srgbClr val="008000"/>
          </a:solidFill>
          <a:ln w="8" cap="flat" cmpd="sng">
            <a:solidFill>
              <a:srgbClr val="FFFFFF"/>
            </a:solidFill>
            <a:round/>
            <a:headEnd/>
            <a:tailEnd/>
          </a:ln>
        </p:spPr>
        <p:txBody>
          <a:bodyPr lIns="68562" tIns="34281" rIns="68562" bIns="34281"/>
          <a:lstStyle/>
          <a:p>
            <a:endParaRPr lang="zh-CN" altLang="en-US"/>
          </a:p>
        </p:txBody>
      </p:sp>
      <p:sp>
        <p:nvSpPr>
          <p:cNvPr id="10" name="Freeform 12"/>
          <p:cNvSpPr>
            <a:spLocks/>
          </p:cNvSpPr>
          <p:nvPr/>
        </p:nvSpPr>
        <p:spPr bwMode="auto">
          <a:xfrm>
            <a:off x="3782331" y="3014663"/>
            <a:ext cx="464162" cy="576263"/>
          </a:xfrm>
          <a:custGeom>
            <a:avLst/>
            <a:gdLst>
              <a:gd name="T0" fmla="*/ 2147483647 w 1633"/>
              <a:gd name="T1" fmla="*/ 2147483647 h 2024"/>
              <a:gd name="T2" fmla="*/ 2147483647 w 1633"/>
              <a:gd name="T3" fmla="*/ 2147483647 h 2024"/>
              <a:gd name="T4" fmla="*/ 2147483647 w 1633"/>
              <a:gd name="T5" fmla="*/ 2147483647 h 2024"/>
              <a:gd name="T6" fmla="*/ 2147483647 w 1633"/>
              <a:gd name="T7" fmla="*/ 2147483647 h 2024"/>
              <a:gd name="T8" fmla="*/ 2147483647 w 1633"/>
              <a:gd name="T9" fmla="*/ 2147483647 h 2024"/>
              <a:gd name="T10" fmla="*/ 2147483647 w 1633"/>
              <a:gd name="T11" fmla="*/ 2147483647 h 2024"/>
              <a:gd name="T12" fmla="*/ 2147483647 w 1633"/>
              <a:gd name="T13" fmla="*/ 2147483647 h 2024"/>
              <a:gd name="T14" fmla="*/ 2147483647 w 1633"/>
              <a:gd name="T15" fmla="*/ 2147483647 h 2024"/>
              <a:gd name="T16" fmla="*/ 2147483647 w 1633"/>
              <a:gd name="T17" fmla="*/ 2147483647 h 2024"/>
              <a:gd name="T18" fmla="*/ 2147483647 w 1633"/>
              <a:gd name="T19" fmla="*/ 2147483647 h 2024"/>
              <a:gd name="T20" fmla="*/ 2147483647 w 1633"/>
              <a:gd name="T21" fmla="*/ 2147483647 h 2024"/>
              <a:gd name="T22" fmla="*/ 2147483647 w 1633"/>
              <a:gd name="T23" fmla="*/ 2147483647 h 2024"/>
              <a:gd name="T24" fmla="*/ 2147483647 w 1633"/>
              <a:gd name="T25" fmla="*/ 2147483647 h 2024"/>
              <a:gd name="T26" fmla="*/ 2147483647 w 1633"/>
              <a:gd name="T27" fmla="*/ 2147483647 h 2024"/>
              <a:gd name="T28" fmla="*/ 0 w 1633"/>
              <a:gd name="T29" fmla="*/ 2147483647 h 2024"/>
              <a:gd name="T30" fmla="*/ 2147483647 w 1633"/>
              <a:gd name="T31" fmla="*/ 2147483647 h 2024"/>
              <a:gd name="T32" fmla="*/ 2147483647 w 1633"/>
              <a:gd name="T33" fmla="*/ 2147483647 h 2024"/>
              <a:gd name="T34" fmla="*/ 2147483647 w 1633"/>
              <a:gd name="T35" fmla="*/ 2147483647 h 2024"/>
              <a:gd name="T36" fmla="*/ 2147483647 w 1633"/>
              <a:gd name="T37" fmla="*/ 2147483647 h 2024"/>
              <a:gd name="T38" fmla="*/ 2147483647 w 1633"/>
              <a:gd name="T39" fmla="*/ 2147483647 h 2024"/>
              <a:gd name="T40" fmla="*/ 2147483647 w 1633"/>
              <a:gd name="T41" fmla="*/ 2147483647 h 2024"/>
              <a:gd name="T42" fmla="*/ 2147483647 w 1633"/>
              <a:gd name="T43" fmla="*/ 2147483647 h 2024"/>
              <a:gd name="T44" fmla="*/ 2147483647 w 1633"/>
              <a:gd name="T45" fmla="*/ 2147483647 h 2024"/>
              <a:gd name="T46" fmla="*/ 2147483647 w 1633"/>
              <a:gd name="T47" fmla="*/ 2147483647 h 2024"/>
              <a:gd name="T48" fmla="*/ 2147483647 w 1633"/>
              <a:gd name="T49" fmla="*/ 2147483647 h 2024"/>
              <a:gd name="T50" fmla="*/ 2147483647 w 1633"/>
              <a:gd name="T51" fmla="*/ 2147483647 h 2024"/>
              <a:gd name="T52" fmla="*/ 2147483647 w 1633"/>
              <a:gd name="T53" fmla="*/ 2147483647 h 2024"/>
              <a:gd name="T54" fmla="*/ 2147483647 w 1633"/>
              <a:gd name="T55" fmla="*/ 2147483647 h 2024"/>
              <a:gd name="T56" fmla="*/ 2147483647 w 1633"/>
              <a:gd name="T57" fmla="*/ 2147483647 h 2024"/>
              <a:gd name="T58" fmla="*/ 2147483647 w 1633"/>
              <a:gd name="T59" fmla="*/ 2147483647 h 2024"/>
              <a:gd name="T60" fmla="*/ 2147483647 w 1633"/>
              <a:gd name="T61" fmla="*/ 2147483647 h 2024"/>
              <a:gd name="T62" fmla="*/ 2147483647 w 1633"/>
              <a:gd name="T63" fmla="*/ 2147483647 h 2024"/>
              <a:gd name="T64" fmla="*/ 2147483647 w 1633"/>
              <a:gd name="T65" fmla="*/ 2147483647 h 2024"/>
              <a:gd name="T66" fmla="*/ 2147483647 w 1633"/>
              <a:gd name="T67" fmla="*/ 2147483647 h 2024"/>
              <a:gd name="T68" fmla="*/ 2147483647 w 1633"/>
              <a:gd name="T69" fmla="*/ 2147483647 h 2024"/>
              <a:gd name="T70" fmla="*/ 2147483647 w 1633"/>
              <a:gd name="T71" fmla="*/ 2147483647 h 2024"/>
              <a:gd name="T72" fmla="*/ 2147483647 w 1633"/>
              <a:gd name="T73" fmla="*/ 2147483647 h 2024"/>
              <a:gd name="T74" fmla="*/ 2147483647 w 1633"/>
              <a:gd name="T75" fmla="*/ 2147483647 h 2024"/>
              <a:gd name="T76" fmla="*/ 2147483647 w 1633"/>
              <a:gd name="T77" fmla="*/ 2147483647 h 2024"/>
              <a:gd name="T78" fmla="*/ 2147483647 w 1633"/>
              <a:gd name="T79" fmla="*/ 2147483647 h 2024"/>
              <a:gd name="T80" fmla="*/ 2147483647 w 1633"/>
              <a:gd name="T81" fmla="*/ 2147483647 h 2024"/>
              <a:gd name="T82" fmla="*/ 2147483647 w 1633"/>
              <a:gd name="T83" fmla="*/ 2147483647 h 2024"/>
              <a:gd name="T84" fmla="*/ 2147483647 w 1633"/>
              <a:gd name="T85" fmla="*/ 2147483647 h 2024"/>
              <a:gd name="T86" fmla="*/ 2147483647 w 1633"/>
              <a:gd name="T87" fmla="*/ 2147483647 h 2024"/>
              <a:gd name="T88" fmla="*/ 2147483647 w 1633"/>
              <a:gd name="T89" fmla="*/ 2147483647 h 2024"/>
              <a:gd name="T90" fmla="*/ 2147483647 w 1633"/>
              <a:gd name="T91" fmla="*/ 2147483647 h 202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1633" h="2024">
                <a:moveTo>
                  <a:pt x="1005" y="2024"/>
                </a:moveTo>
                <a:cubicBezTo>
                  <a:pt x="954" y="1970"/>
                  <a:pt x="899" y="2005"/>
                  <a:pt x="858" y="2014"/>
                </a:cubicBezTo>
                <a:cubicBezTo>
                  <a:pt x="848" y="1997"/>
                  <a:pt x="839" y="1980"/>
                  <a:pt x="829" y="1964"/>
                </a:cubicBezTo>
                <a:cubicBezTo>
                  <a:pt x="830" y="1852"/>
                  <a:pt x="753" y="1880"/>
                  <a:pt x="708" y="1879"/>
                </a:cubicBezTo>
                <a:cubicBezTo>
                  <a:pt x="708" y="1862"/>
                  <a:pt x="709" y="1849"/>
                  <a:pt x="709" y="1836"/>
                </a:cubicBezTo>
                <a:cubicBezTo>
                  <a:pt x="751" y="1762"/>
                  <a:pt x="805" y="1678"/>
                  <a:pt x="815" y="1613"/>
                </a:cubicBezTo>
                <a:cubicBezTo>
                  <a:pt x="765" y="1559"/>
                  <a:pt x="723" y="1516"/>
                  <a:pt x="717" y="1470"/>
                </a:cubicBezTo>
                <a:cubicBezTo>
                  <a:pt x="673" y="1410"/>
                  <a:pt x="654" y="1425"/>
                  <a:pt x="622" y="1425"/>
                </a:cubicBezTo>
                <a:cubicBezTo>
                  <a:pt x="590" y="1430"/>
                  <a:pt x="558" y="1436"/>
                  <a:pt x="526" y="1445"/>
                </a:cubicBezTo>
                <a:cubicBezTo>
                  <a:pt x="484" y="1487"/>
                  <a:pt x="439" y="1512"/>
                  <a:pt x="401" y="1534"/>
                </a:cubicBezTo>
                <a:cubicBezTo>
                  <a:pt x="365" y="1533"/>
                  <a:pt x="333" y="1535"/>
                  <a:pt x="301" y="1538"/>
                </a:cubicBezTo>
                <a:cubicBezTo>
                  <a:pt x="289" y="1452"/>
                  <a:pt x="235" y="1421"/>
                  <a:pt x="210" y="1395"/>
                </a:cubicBezTo>
                <a:cubicBezTo>
                  <a:pt x="203" y="1385"/>
                  <a:pt x="197" y="1375"/>
                  <a:pt x="194" y="1365"/>
                </a:cubicBezTo>
                <a:cubicBezTo>
                  <a:pt x="194" y="1283"/>
                  <a:pt x="195" y="1201"/>
                  <a:pt x="198" y="1119"/>
                </a:cubicBezTo>
                <a:cubicBezTo>
                  <a:pt x="119" y="1117"/>
                  <a:pt x="58" y="1119"/>
                  <a:pt x="0" y="1137"/>
                </a:cubicBezTo>
                <a:cubicBezTo>
                  <a:pt x="1" y="1055"/>
                  <a:pt x="33" y="1076"/>
                  <a:pt x="100" y="1058"/>
                </a:cubicBezTo>
                <a:cubicBezTo>
                  <a:pt x="161" y="1030"/>
                  <a:pt x="193" y="959"/>
                  <a:pt x="193" y="900"/>
                </a:cubicBezTo>
                <a:cubicBezTo>
                  <a:pt x="178" y="837"/>
                  <a:pt x="162" y="775"/>
                  <a:pt x="150" y="715"/>
                </a:cubicBezTo>
                <a:cubicBezTo>
                  <a:pt x="147" y="640"/>
                  <a:pt x="144" y="568"/>
                  <a:pt x="145" y="496"/>
                </a:cubicBezTo>
                <a:cubicBezTo>
                  <a:pt x="138" y="469"/>
                  <a:pt x="132" y="443"/>
                  <a:pt x="126" y="420"/>
                </a:cubicBezTo>
                <a:cubicBezTo>
                  <a:pt x="193" y="389"/>
                  <a:pt x="222" y="324"/>
                  <a:pt x="251" y="259"/>
                </a:cubicBezTo>
                <a:cubicBezTo>
                  <a:pt x="309" y="225"/>
                  <a:pt x="351" y="170"/>
                  <a:pt x="440" y="202"/>
                </a:cubicBezTo>
                <a:cubicBezTo>
                  <a:pt x="469" y="203"/>
                  <a:pt x="507" y="197"/>
                  <a:pt x="520" y="158"/>
                </a:cubicBezTo>
                <a:cubicBezTo>
                  <a:pt x="521" y="89"/>
                  <a:pt x="499" y="79"/>
                  <a:pt x="473" y="52"/>
                </a:cubicBezTo>
                <a:cubicBezTo>
                  <a:pt x="483" y="0"/>
                  <a:pt x="585" y="42"/>
                  <a:pt x="646" y="66"/>
                </a:cubicBezTo>
                <a:cubicBezTo>
                  <a:pt x="674" y="70"/>
                  <a:pt x="703" y="74"/>
                  <a:pt x="735" y="78"/>
                </a:cubicBezTo>
                <a:cubicBezTo>
                  <a:pt x="792" y="113"/>
                  <a:pt x="885" y="158"/>
                  <a:pt x="955" y="212"/>
                </a:cubicBezTo>
                <a:cubicBezTo>
                  <a:pt x="983" y="222"/>
                  <a:pt x="1015" y="233"/>
                  <a:pt x="1047" y="247"/>
                </a:cubicBezTo>
                <a:cubicBezTo>
                  <a:pt x="1076" y="247"/>
                  <a:pt x="1105" y="248"/>
                  <a:pt x="1137" y="252"/>
                </a:cubicBezTo>
                <a:cubicBezTo>
                  <a:pt x="1156" y="227"/>
                  <a:pt x="1178" y="201"/>
                  <a:pt x="1201" y="179"/>
                </a:cubicBezTo>
                <a:cubicBezTo>
                  <a:pt x="1230" y="179"/>
                  <a:pt x="1274" y="210"/>
                  <a:pt x="1319" y="270"/>
                </a:cubicBezTo>
                <a:cubicBezTo>
                  <a:pt x="1338" y="280"/>
                  <a:pt x="1357" y="291"/>
                  <a:pt x="1379" y="304"/>
                </a:cubicBezTo>
                <a:cubicBezTo>
                  <a:pt x="1430" y="319"/>
                  <a:pt x="1516" y="390"/>
                  <a:pt x="1573" y="470"/>
                </a:cubicBezTo>
                <a:cubicBezTo>
                  <a:pt x="1592" y="542"/>
                  <a:pt x="1614" y="618"/>
                  <a:pt x="1575" y="715"/>
                </a:cubicBezTo>
                <a:cubicBezTo>
                  <a:pt x="1475" y="824"/>
                  <a:pt x="1417" y="878"/>
                  <a:pt x="1506" y="1044"/>
                </a:cubicBezTo>
                <a:cubicBezTo>
                  <a:pt x="1509" y="1064"/>
                  <a:pt x="1515" y="1084"/>
                  <a:pt x="1521" y="1107"/>
                </a:cubicBezTo>
                <a:cubicBezTo>
                  <a:pt x="1544" y="1130"/>
                  <a:pt x="1575" y="1278"/>
                  <a:pt x="1587" y="1344"/>
                </a:cubicBezTo>
                <a:cubicBezTo>
                  <a:pt x="1628" y="1401"/>
                  <a:pt x="1628" y="1440"/>
                  <a:pt x="1605" y="1525"/>
                </a:cubicBezTo>
                <a:cubicBezTo>
                  <a:pt x="1605" y="1577"/>
                  <a:pt x="1601" y="1639"/>
                  <a:pt x="1633" y="1722"/>
                </a:cubicBezTo>
                <a:cubicBezTo>
                  <a:pt x="1521" y="1722"/>
                  <a:pt x="1409" y="1723"/>
                  <a:pt x="1297" y="1727"/>
                </a:cubicBezTo>
                <a:cubicBezTo>
                  <a:pt x="1271" y="1752"/>
                  <a:pt x="1319" y="1809"/>
                  <a:pt x="1357" y="1856"/>
                </a:cubicBezTo>
                <a:cubicBezTo>
                  <a:pt x="1351" y="1872"/>
                  <a:pt x="1344" y="1892"/>
                  <a:pt x="1341" y="1911"/>
                </a:cubicBezTo>
                <a:cubicBezTo>
                  <a:pt x="1293" y="1910"/>
                  <a:pt x="1230" y="1817"/>
                  <a:pt x="1223" y="1810"/>
                </a:cubicBezTo>
                <a:cubicBezTo>
                  <a:pt x="1188" y="1806"/>
                  <a:pt x="1153" y="1805"/>
                  <a:pt x="1121" y="1804"/>
                </a:cubicBezTo>
                <a:cubicBezTo>
                  <a:pt x="1102" y="1833"/>
                  <a:pt x="1082" y="1862"/>
                  <a:pt x="1063" y="1891"/>
                </a:cubicBezTo>
                <a:cubicBezTo>
                  <a:pt x="1060" y="1920"/>
                  <a:pt x="1056" y="1999"/>
                  <a:pt x="1005" y="2024"/>
                </a:cubicBezTo>
                <a:close/>
              </a:path>
            </a:pathLst>
          </a:custGeom>
          <a:solidFill>
            <a:srgbClr val="008000"/>
          </a:solidFill>
          <a:ln w="8" cap="flat" cmpd="sng">
            <a:solidFill>
              <a:srgbClr val="FFFFFF"/>
            </a:solidFill>
            <a:round/>
            <a:headEnd/>
            <a:tailEnd/>
          </a:ln>
        </p:spPr>
        <p:txBody>
          <a:bodyPr lIns="68562" tIns="34281" rIns="68562" bIns="34281"/>
          <a:lstStyle/>
          <a:p>
            <a:endParaRPr lang="zh-CN" altLang="en-US"/>
          </a:p>
        </p:txBody>
      </p:sp>
      <p:sp>
        <p:nvSpPr>
          <p:cNvPr id="11" name="Freeform 13"/>
          <p:cNvSpPr>
            <a:spLocks/>
          </p:cNvSpPr>
          <p:nvPr/>
        </p:nvSpPr>
        <p:spPr bwMode="auto">
          <a:xfrm>
            <a:off x="4202457" y="3000376"/>
            <a:ext cx="408225" cy="589360"/>
          </a:xfrm>
          <a:custGeom>
            <a:avLst/>
            <a:gdLst>
              <a:gd name="T0" fmla="*/ 2147483647 w 1437"/>
              <a:gd name="T1" fmla="*/ 2147483647 h 2065"/>
              <a:gd name="T2" fmla="*/ 2147483647 w 1437"/>
              <a:gd name="T3" fmla="*/ 2147483647 h 2065"/>
              <a:gd name="T4" fmla="*/ 2147483647 w 1437"/>
              <a:gd name="T5" fmla="*/ 2147483647 h 2065"/>
              <a:gd name="T6" fmla="*/ 2147483647 w 1437"/>
              <a:gd name="T7" fmla="*/ 2147483647 h 2065"/>
              <a:gd name="T8" fmla="*/ 2147483647 w 1437"/>
              <a:gd name="T9" fmla="*/ 2147483647 h 2065"/>
              <a:gd name="T10" fmla="*/ 2147483647 w 1437"/>
              <a:gd name="T11" fmla="*/ 2147483647 h 2065"/>
              <a:gd name="T12" fmla="*/ 2147483647 w 1437"/>
              <a:gd name="T13" fmla="*/ 2147483647 h 2065"/>
              <a:gd name="T14" fmla="*/ 2147483647 w 1437"/>
              <a:gd name="T15" fmla="*/ 2147483647 h 2065"/>
              <a:gd name="T16" fmla="*/ 2147483647 w 1437"/>
              <a:gd name="T17" fmla="*/ 2147483647 h 2065"/>
              <a:gd name="T18" fmla="*/ 2147483647 w 1437"/>
              <a:gd name="T19" fmla="*/ 2147483647 h 2065"/>
              <a:gd name="T20" fmla="*/ 2147483647 w 1437"/>
              <a:gd name="T21" fmla="*/ 2147483647 h 2065"/>
              <a:gd name="T22" fmla="*/ 2147483647 w 1437"/>
              <a:gd name="T23" fmla="*/ 2147483647 h 2065"/>
              <a:gd name="T24" fmla="*/ 2147483647 w 1437"/>
              <a:gd name="T25" fmla="*/ 2147483647 h 2065"/>
              <a:gd name="T26" fmla="*/ 2147483647 w 1437"/>
              <a:gd name="T27" fmla="*/ 2147483647 h 2065"/>
              <a:gd name="T28" fmla="*/ 2147483647 w 1437"/>
              <a:gd name="T29" fmla="*/ 2147483647 h 2065"/>
              <a:gd name="T30" fmla="*/ 2147483647 w 1437"/>
              <a:gd name="T31" fmla="*/ 2147483647 h 2065"/>
              <a:gd name="T32" fmla="*/ 2147483647 w 1437"/>
              <a:gd name="T33" fmla="*/ 2147483647 h 2065"/>
              <a:gd name="T34" fmla="*/ 2147483647 w 1437"/>
              <a:gd name="T35" fmla="*/ 2147483647 h 2065"/>
              <a:gd name="T36" fmla="*/ 2147483647 w 1437"/>
              <a:gd name="T37" fmla="*/ 2147483647 h 2065"/>
              <a:gd name="T38" fmla="*/ 2147483647 w 1437"/>
              <a:gd name="T39" fmla="*/ 2147483647 h 2065"/>
              <a:gd name="T40" fmla="*/ 2147483647 w 1437"/>
              <a:gd name="T41" fmla="*/ 2147483647 h 2065"/>
              <a:gd name="T42" fmla="*/ 2147483647 w 1437"/>
              <a:gd name="T43" fmla="*/ 2147483647 h 2065"/>
              <a:gd name="T44" fmla="*/ 2147483647 w 1437"/>
              <a:gd name="T45" fmla="*/ 2147483647 h 2065"/>
              <a:gd name="T46" fmla="*/ 2147483647 w 1437"/>
              <a:gd name="T47" fmla="*/ 2147483647 h 2065"/>
              <a:gd name="T48" fmla="*/ 2147483647 w 1437"/>
              <a:gd name="T49" fmla="*/ 2147483647 h 2065"/>
              <a:gd name="T50" fmla="*/ 2147483647 w 1437"/>
              <a:gd name="T51" fmla="*/ 2147483647 h 2065"/>
              <a:gd name="T52" fmla="*/ 2147483647 w 1437"/>
              <a:gd name="T53" fmla="*/ 2147483647 h 2065"/>
              <a:gd name="T54" fmla="*/ 2147483647 w 1437"/>
              <a:gd name="T55" fmla="*/ 2147483647 h 2065"/>
              <a:gd name="T56" fmla="*/ 2147483647 w 1437"/>
              <a:gd name="T57" fmla="*/ 2147483647 h 2065"/>
              <a:gd name="T58" fmla="*/ 2147483647 w 1437"/>
              <a:gd name="T59" fmla="*/ 2147483647 h 2065"/>
              <a:gd name="T60" fmla="*/ 2147483647 w 1437"/>
              <a:gd name="T61" fmla="*/ 2147483647 h 2065"/>
              <a:gd name="T62" fmla="*/ 2147483647 w 1437"/>
              <a:gd name="T63" fmla="*/ 2147483647 h 2065"/>
              <a:gd name="T64" fmla="*/ 2147483647 w 1437"/>
              <a:gd name="T65" fmla="*/ 2147483647 h 2065"/>
              <a:gd name="T66" fmla="*/ 2147483647 w 1437"/>
              <a:gd name="T67" fmla="*/ 2147483647 h 2065"/>
              <a:gd name="T68" fmla="*/ 2147483647 w 1437"/>
              <a:gd name="T69" fmla="*/ 2147483647 h 2065"/>
              <a:gd name="T70" fmla="*/ 2147483647 w 1437"/>
              <a:gd name="T71" fmla="*/ 2147483647 h 2065"/>
              <a:gd name="T72" fmla="*/ 2147483647 w 1437"/>
              <a:gd name="T73" fmla="*/ 2147483647 h 2065"/>
              <a:gd name="T74" fmla="*/ 2147483647 w 1437"/>
              <a:gd name="T75" fmla="*/ 2147483647 h 2065"/>
              <a:gd name="T76" fmla="*/ 2147483647 w 1437"/>
              <a:gd name="T77" fmla="*/ 2147483647 h 2065"/>
              <a:gd name="T78" fmla="*/ 2147483647 w 1437"/>
              <a:gd name="T79" fmla="*/ 2147483647 h 2065"/>
              <a:gd name="T80" fmla="*/ 2147483647 w 1437"/>
              <a:gd name="T81" fmla="*/ 2147483647 h 2065"/>
              <a:gd name="T82" fmla="*/ 2147483647 w 1437"/>
              <a:gd name="T83" fmla="*/ 2147483647 h 2065"/>
              <a:gd name="T84" fmla="*/ 2147483647 w 1437"/>
              <a:gd name="T85" fmla="*/ 2147483647 h 2065"/>
              <a:gd name="T86" fmla="*/ 2147483647 w 1437"/>
              <a:gd name="T87" fmla="*/ 2147483647 h 2065"/>
              <a:gd name="T88" fmla="*/ 2147483647 w 1437"/>
              <a:gd name="T89" fmla="*/ 2147483647 h 2065"/>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437" h="2065">
                <a:moveTo>
                  <a:pt x="373" y="2065"/>
                </a:moveTo>
                <a:cubicBezTo>
                  <a:pt x="351" y="2041"/>
                  <a:pt x="322" y="2044"/>
                  <a:pt x="300" y="2034"/>
                </a:cubicBezTo>
                <a:cubicBezTo>
                  <a:pt x="297" y="2027"/>
                  <a:pt x="297" y="2020"/>
                  <a:pt x="297" y="2014"/>
                </a:cubicBezTo>
                <a:cubicBezTo>
                  <a:pt x="339" y="1962"/>
                  <a:pt x="380" y="1911"/>
                  <a:pt x="422" y="1860"/>
                </a:cubicBezTo>
                <a:cubicBezTo>
                  <a:pt x="423" y="1798"/>
                  <a:pt x="416" y="1784"/>
                  <a:pt x="404" y="1755"/>
                </a:cubicBezTo>
                <a:cubicBezTo>
                  <a:pt x="340" y="1753"/>
                  <a:pt x="321" y="1762"/>
                  <a:pt x="282" y="1784"/>
                </a:cubicBezTo>
                <a:cubicBezTo>
                  <a:pt x="253" y="1783"/>
                  <a:pt x="225" y="1783"/>
                  <a:pt x="196" y="1785"/>
                </a:cubicBezTo>
                <a:cubicBezTo>
                  <a:pt x="183" y="1742"/>
                  <a:pt x="171" y="1700"/>
                  <a:pt x="162" y="1660"/>
                </a:cubicBezTo>
                <a:cubicBezTo>
                  <a:pt x="162" y="1562"/>
                  <a:pt x="191" y="1484"/>
                  <a:pt x="173" y="1408"/>
                </a:cubicBezTo>
                <a:cubicBezTo>
                  <a:pt x="163" y="1398"/>
                  <a:pt x="154" y="1388"/>
                  <a:pt x="144" y="1378"/>
                </a:cubicBezTo>
                <a:cubicBezTo>
                  <a:pt x="145" y="1273"/>
                  <a:pt x="81" y="1170"/>
                  <a:pt x="69" y="1094"/>
                </a:cubicBezTo>
                <a:cubicBezTo>
                  <a:pt x="22" y="992"/>
                  <a:pt x="0" y="942"/>
                  <a:pt x="54" y="865"/>
                </a:cubicBezTo>
                <a:cubicBezTo>
                  <a:pt x="86" y="856"/>
                  <a:pt x="135" y="765"/>
                  <a:pt x="151" y="736"/>
                </a:cubicBezTo>
                <a:cubicBezTo>
                  <a:pt x="151" y="681"/>
                  <a:pt x="152" y="625"/>
                  <a:pt x="152" y="569"/>
                </a:cubicBezTo>
                <a:cubicBezTo>
                  <a:pt x="139" y="536"/>
                  <a:pt x="127" y="503"/>
                  <a:pt x="114" y="470"/>
                </a:cubicBezTo>
                <a:cubicBezTo>
                  <a:pt x="105" y="460"/>
                  <a:pt x="95" y="450"/>
                  <a:pt x="89" y="440"/>
                </a:cubicBezTo>
                <a:cubicBezTo>
                  <a:pt x="111" y="418"/>
                  <a:pt x="137" y="395"/>
                  <a:pt x="163" y="376"/>
                </a:cubicBezTo>
                <a:cubicBezTo>
                  <a:pt x="166" y="377"/>
                  <a:pt x="259" y="366"/>
                  <a:pt x="268" y="346"/>
                </a:cubicBezTo>
                <a:cubicBezTo>
                  <a:pt x="275" y="343"/>
                  <a:pt x="281" y="343"/>
                  <a:pt x="291" y="344"/>
                </a:cubicBezTo>
                <a:cubicBezTo>
                  <a:pt x="339" y="270"/>
                  <a:pt x="445" y="236"/>
                  <a:pt x="512" y="182"/>
                </a:cubicBezTo>
                <a:cubicBezTo>
                  <a:pt x="554" y="98"/>
                  <a:pt x="698" y="131"/>
                  <a:pt x="784" y="68"/>
                </a:cubicBezTo>
                <a:cubicBezTo>
                  <a:pt x="810" y="0"/>
                  <a:pt x="810" y="0"/>
                  <a:pt x="890" y="2"/>
                </a:cubicBezTo>
                <a:cubicBezTo>
                  <a:pt x="890" y="51"/>
                  <a:pt x="893" y="100"/>
                  <a:pt x="896" y="153"/>
                </a:cubicBezTo>
                <a:cubicBezTo>
                  <a:pt x="912" y="179"/>
                  <a:pt x="943" y="177"/>
                  <a:pt x="979" y="181"/>
                </a:cubicBezTo>
                <a:cubicBezTo>
                  <a:pt x="1030" y="140"/>
                  <a:pt x="1014" y="80"/>
                  <a:pt x="1040" y="55"/>
                </a:cubicBezTo>
                <a:cubicBezTo>
                  <a:pt x="1050" y="78"/>
                  <a:pt x="1078" y="160"/>
                  <a:pt x="1151" y="179"/>
                </a:cubicBezTo>
                <a:cubicBezTo>
                  <a:pt x="1205" y="180"/>
                  <a:pt x="1250" y="175"/>
                  <a:pt x="1314" y="144"/>
                </a:cubicBezTo>
                <a:cubicBezTo>
                  <a:pt x="1330" y="144"/>
                  <a:pt x="1349" y="144"/>
                  <a:pt x="1369" y="145"/>
                </a:cubicBezTo>
                <a:cubicBezTo>
                  <a:pt x="1340" y="206"/>
                  <a:pt x="1266" y="237"/>
                  <a:pt x="1285" y="316"/>
                </a:cubicBezTo>
                <a:cubicBezTo>
                  <a:pt x="1339" y="377"/>
                  <a:pt x="1386" y="443"/>
                  <a:pt x="1437" y="540"/>
                </a:cubicBezTo>
                <a:cubicBezTo>
                  <a:pt x="1433" y="562"/>
                  <a:pt x="1433" y="589"/>
                  <a:pt x="1433" y="615"/>
                </a:cubicBezTo>
                <a:cubicBezTo>
                  <a:pt x="1414" y="634"/>
                  <a:pt x="1407" y="660"/>
                  <a:pt x="1388" y="699"/>
                </a:cubicBezTo>
                <a:cubicBezTo>
                  <a:pt x="1310" y="795"/>
                  <a:pt x="1244" y="754"/>
                  <a:pt x="1167" y="791"/>
                </a:cubicBezTo>
                <a:cubicBezTo>
                  <a:pt x="1086" y="858"/>
                  <a:pt x="1067" y="838"/>
                  <a:pt x="1079" y="956"/>
                </a:cubicBezTo>
                <a:cubicBezTo>
                  <a:pt x="1111" y="990"/>
                  <a:pt x="1108" y="1032"/>
                  <a:pt x="1082" y="1084"/>
                </a:cubicBezTo>
                <a:cubicBezTo>
                  <a:pt x="1059" y="1106"/>
                  <a:pt x="1037" y="1129"/>
                  <a:pt x="1018" y="1151"/>
                </a:cubicBezTo>
                <a:cubicBezTo>
                  <a:pt x="905" y="1227"/>
                  <a:pt x="912" y="1207"/>
                  <a:pt x="930" y="1375"/>
                </a:cubicBezTo>
                <a:cubicBezTo>
                  <a:pt x="920" y="1404"/>
                  <a:pt x="914" y="1433"/>
                  <a:pt x="907" y="1463"/>
                </a:cubicBezTo>
                <a:cubicBezTo>
                  <a:pt x="836" y="1523"/>
                  <a:pt x="817" y="1526"/>
                  <a:pt x="817" y="1631"/>
                </a:cubicBezTo>
                <a:cubicBezTo>
                  <a:pt x="820" y="1654"/>
                  <a:pt x="823" y="1677"/>
                  <a:pt x="826" y="1703"/>
                </a:cubicBezTo>
                <a:cubicBezTo>
                  <a:pt x="803" y="1752"/>
                  <a:pt x="777" y="1843"/>
                  <a:pt x="786" y="1918"/>
                </a:cubicBezTo>
                <a:cubicBezTo>
                  <a:pt x="793" y="1931"/>
                  <a:pt x="799" y="1948"/>
                  <a:pt x="805" y="1964"/>
                </a:cubicBezTo>
                <a:cubicBezTo>
                  <a:pt x="767" y="1983"/>
                  <a:pt x="731" y="2002"/>
                  <a:pt x="696" y="2024"/>
                </a:cubicBezTo>
                <a:cubicBezTo>
                  <a:pt x="620" y="1943"/>
                  <a:pt x="546" y="2000"/>
                  <a:pt x="466" y="2034"/>
                </a:cubicBezTo>
                <a:cubicBezTo>
                  <a:pt x="434" y="2043"/>
                  <a:pt x="402" y="2052"/>
                  <a:pt x="373" y="2065"/>
                </a:cubicBezTo>
                <a:close/>
              </a:path>
            </a:pathLst>
          </a:custGeom>
          <a:solidFill>
            <a:srgbClr val="008000"/>
          </a:solidFill>
          <a:ln w="8" cap="flat" cmpd="sng">
            <a:solidFill>
              <a:srgbClr val="FFFFFF"/>
            </a:solidFill>
            <a:round/>
            <a:headEnd/>
            <a:tailEnd/>
          </a:ln>
        </p:spPr>
        <p:txBody>
          <a:bodyPr lIns="68562" tIns="34281" rIns="68562" bIns="34281"/>
          <a:lstStyle/>
          <a:p>
            <a:endParaRPr lang="zh-CN" altLang="en-US"/>
          </a:p>
        </p:txBody>
      </p:sp>
      <p:sp>
        <p:nvSpPr>
          <p:cNvPr id="12" name="Freeform 14"/>
          <p:cNvSpPr>
            <a:spLocks/>
          </p:cNvSpPr>
          <p:nvPr/>
        </p:nvSpPr>
        <p:spPr bwMode="auto">
          <a:xfrm>
            <a:off x="2825441" y="2588420"/>
            <a:ext cx="842633" cy="856060"/>
          </a:xfrm>
          <a:custGeom>
            <a:avLst/>
            <a:gdLst>
              <a:gd name="T0" fmla="*/ 2147483647 w 2963"/>
              <a:gd name="T1" fmla="*/ 2147483647 h 3007"/>
              <a:gd name="T2" fmla="*/ 2147483647 w 2963"/>
              <a:gd name="T3" fmla="*/ 2147483647 h 3007"/>
              <a:gd name="T4" fmla="*/ 2147483647 w 2963"/>
              <a:gd name="T5" fmla="*/ 2147483647 h 3007"/>
              <a:gd name="T6" fmla="*/ 2147483647 w 2963"/>
              <a:gd name="T7" fmla="*/ 2147483647 h 3007"/>
              <a:gd name="T8" fmla="*/ 2147483647 w 2963"/>
              <a:gd name="T9" fmla="*/ 2147483647 h 3007"/>
              <a:gd name="T10" fmla="*/ 2147483647 w 2963"/>
              <a:gd name="T11" fmla="*/ 2147483647 h 3007"/>
              <a:gd name="T12" fmla="*/ 2147483647 w 2963"/>
              <a:gd name="T13" fmla="*/ 2147483647 h 3007"/>
              <a:gd name="T14" fmla="*/ 2147483647 w 2963"/>
              <a:gd name="T15" fmla="*/ 2147483647 h 3007"/>
              <a:gd name="T16" fmla="*/ 2147483647 w 2963"/>
              <a:gd name="T17" fmla="*/ 2147483647 h 3007"/>
              <a:gd name="T18" fmla="*/ 2147483647 w 2963"/>
              <a:gd name="T19" fmla="*/ 2147483647 h 3007"/>
              <a:gd name="T20" fmla="*/ 2147483647 w 2963"/>
              <a:gd name="T21" fmla="*/ 2147483647 h 3007"/>
              <a:gd name="T22" fmla="*/ 2147483647 w 2963"/>
              <a:gd name="T23" fmla="*/ 2147483647 h 3007"/>
              <a:gd name="T24" fmla="*/ 2147483647 w 2963"/>
              <a:gd name="T25" fmla="*/ 2147483647 h 3007"/>
              <a:gd name="T26" fmla="*/ 2147483647 w 2963"/>
              <a:gd name="T27" fmla="*/ 2147483647 h 3007"/>
              <a:gd name="T28" fmla="*/ 2147483647 w 2963"/>
              <a:gd name="T29" fmla="*/ 2147483647 h 3007"/>
              <a:gd name="T30" fmla="*/ 2147483647 w 2963"/>
              <a:gd name="T31" fmla="*/ 2147483647 h 3007"/>
              <a:gd name="T32" fmla="*/ 2147483647 w 2963"/>
              <a:gd name="T33" fmla="*/ 2147483647 h 3007"/>
              <a:gd name="T34" fmla="*/ 2147483647 w 2963"/>
              <a:gd name="T35" fmla="*/ 2147483647 h 3007"/>
              <a:gd name="T36" fmla="*/ 2147483647 w 2963"/>
              <a:gd name="T37" fmla="*/ 2147483647 h 3007"/>
              <a:gd name="T38" fmla="*/ 2147483647 w 2963"/>
              <a:gd name="T39" fmla="*/ 2147483647 h 3007"/>
              <a:gd name="T40" fmla="*/ 2147483647 w 2963"/>
              <a:gd name="T41" fmla="*/ 2147483647 h 3007"/>
              <a:gd name="T42" fmla="*/ 2147483647 w 2963"/>
              <a:gd name="T43" fmla="*/ 2147483647 h 3007"/>
              <a:gd name="T44" fmla="*/ 2147483647 w 2963"/>
              <a:gd name="T45" fmla="*/ 2147483647 h 3007"/>
              <a:gd name="T46" fmla="*/ 2147483647 w 2963"/>
              <a:gd name="T47" fmla="*/ 2147483647 h 3007"/>
              <a:gd name="T48" fmla="*/ 2147483647 w 2963"/>
              <a:gd name="T49" fmla="*/ 2147483647 h 3007"/>
              <a:gd name="T50" fmla="*/ 2147483647 w 2963"/>
              <a:gd name="T51" fmla="*/ 2147483647 h 3007"/>
              <a:gd name="T52" fmla="*/ 2147483647 w 2963"/>
              <a:gd name="T53" fmla="*/ 2147483647 h 3007"/>
              <a:gd name="T54" fmla="*/ 2147483647 w 2963"/>
              <a:gd name="T55" fmla="*/ 2147483647 h 3007"/>
              <a:gd name="T56" fmla="*/ 2147483647 w 2963"/>
              <a:gd name="T57" fmla="*/ 2147483647 h 3007"/>
              <a:gd name="T58" fmla="*/ 2147483647 w 2963"/>
              <a:gd name="T59" fmla="*/ 2147483647 h 3007"/>
              <a:gd name="T60" fmla="*/ 2147483647 w 2963"/>
              <a:gd name="T61" fmla="*/ 2147483647 h 3007"/>
              <a:gd name="T62" fmla="*/ 2147483647 w 2963"/>
              <a:gd name="T63" fmla="*/ 2147483647 h 3007"/>
              <a:gd name="T64" fmla="*/ 2147483647 w 2963"/>
              <a:gd name="T65" fmla="*/ 2147483647 h 3007"/>
              <a:gd name="T66" fmla="*/ 2147483647 w 2963"/>
              <a:gd name="T67" fmla="*/ 2147483647 h 3007"/>
              <a:gd name="T68" fmla="*/ 2147483647 w 2963"/>
              <a:gd name="T69" fmla="*/ 2147483647 h 3007"/>
              <a:gd name="T70" fmla="*/ 2147483647 w 2963"/>
              <a:gd name="T71" fmla="*/ 2147483647 h 3007"/>
              <a:gd name="T72" fmla="*/ 2147483647 w 2963"/>
              <a:gd name="T73" fmla="*/ 2147483647 h 3007"/>
              <a:gd name="T74" fmla="*/ 2147483647 w 2963"/>
              <a:gd name="T75" fmla="*/ 2147483647 h 3007"/>
              <a:gd name="T76" fmla="*/ 2147483647 w 2963"/>
              <a:gd name="T77" fmla="*/ 2147483647 h 3007"/>
              <a:gd name="T78" fmla="*/ 2147483647 w 2963"/>
              <a:gd name="T79" fmla="*/ 2147483647 h 3007"/>
              <a:gd name="T80" fmla="*/ 2147483647 w 2963"/>
              <a:gd name="T81" fmla="*/ 2147483647 h 3007"/>
              <a:gd name="T82" fmla="*/ 2147483647 w 2963"/>
              <a:gd name="T83" fmla="*/ 2147483647 h 3007"/>
              <a:gd name="T84" fmla="*/ 2147483647 w 2963"/>
              <a:gd name="T85" fmla="*/ 2147483647 h 3007"/>
              <a:gd name="T86" fmla="*/ 2147483647 w 2963"/>
              <a:gd name="T87" fmla="*/ 2147483647 h 3007"/>
              <a:gd name="T88" fmla="*/ 2147483647 w 2963"/>
              <a:gd name="T89" fmla="*/ 2147483647 h 3007"/>
              <a:gd name="T90" fmla="*/ 2147483647 w 2963"/>
              <a:gd name="T91" fmla="*/ 2147483647 h 300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963" h="3007">
                <a:moveTo>
                  <a:pt x="1304" y="3007"/>
                </a:moveTo>
                <a:cubicBezTo>
                  <a:pt x="1295" y="3003"/>
                  <a:pt x="1285" y="3000"/>
                  <a:pt x="1276" y="2996"/>
                </a:cubicBezTo>
                <a:cubicBezTo>
                  <a:pt x="1206" y="2936"/>
                  <a:pt x="1164" y="2931"/>
                  <a:pt x="1113" y="2891"/>
                </a:cubicBezTo>
                <a:cubicBezTo>
                  <a:pt x="1097" y="2871"/>
                  <a:pt x="1082" y="2854"/>
                  <a:pt x="1069" y="2837"/>
                </a:cubicBezTo>
                <a:cubicBezTo>
                  <a:pt x="1069" y="2821"/>
                  <a:pt x="1069" y="2804"/>
                  <a:pt x="1069" y="2791"/>
                </a:cubicBezTo>
                <a:cubicBezTo>
                  <a:pt x="1153" y="2692"/>
                  <a:pt x="1108" y="2638"/>
                  <a:pt x="1061" y="2565"/>
                </a:cubicBezTo>
                <a:cubicBezTo>
                  <a:pt x="991" y="2491"/>
                  <a:pt x="966" y="2399"/>
                  <a:pt x="928" y="2359"/>
                </a:cubicBezTo>
                <a:cubicBezTo>
                  <a:pt x="881" y="2240"/>
                  <a:pt x="890" y="2269"/>
                  <a:pt x="804" y="2257"/>
                </a:cubicBezTo>
                <a:cubicBezTo>
                  <a:pt x="785" y="2247"/>
                  <a:pt x="766" y="2240"/>
                  <a:pt x="750" y="2233"/>
                </a:cubicBezTo>
                <a:cubicBezTo>
                  <a:pt x="724" y="2197"/>
                  <a:pt x="699" y="2160"/>
                  <a:pt x="677" y="2123"/>
                </a:cubicBezTo>
                <a:cubicBezTo>
                  <a:pt x="658" y="2070"/>
                  <a:pt x="639" y="2018"/>
                  <a:pt x="623" y="1965"/>
                </a:cubicBezTo>
                <a:cubicBezTo>
                  <a:pt x="608" y="1941"/>
                  <a:pt x="592" y="1921"/>
                  <a:pt x="579" y="1901"/>
                </a:cubicBezTo>
                <a:cubicBezTo>
                  <a:pt x="448" y="1898"/>
                  <a:pt x="515" y="2021"/>
                  <a:pt x="472" y="2105"/>
                </a:cubicBezTo>
                <a:cubicBezTo>
                  <a:pt x="463" y="2101"/>
                  <a:pt x="453" y="2098"/>
                  <a:pt x="447" y="2095"/>
                </a:cubicBezTo>
                <a:cubicBezTo>
                  <a:pt x="447" y="2016"/>
                  <a:pt x="406" y="1946"/>
                  <a:pt x="394" y="1893"/>
                </a:cubicBezTo>
                <a:cubicBezTo>
                  <a:pt x="426" y="1875"/>
                  <a:pt x="420" y="1806"/>
                  <a:pt x="420" y="1802"/>
                </a:cubicBezTo>
                <a:cubicBezTo>
                  <a:pt x="423" y="1760"/>
                  <a:pt x="427" y="1721"/>
                  <a:pt x="433" y="1682"/>
                </a:cubicBezTo>
                <a:cubicBezTo>
                  <a:pt x="392" y="1605"/>
                  <a:pt x="380" y="1517"/>
                  <a:pt x="396" y="1458"/>
                </a:cubicBezTo>
                <a:cubicBezTo>
                  <a:pt x="416" y="1432"/>
                  <a:pt x="435" y="1407"/>
                  <a:pt x="458" y="1384"/>
                </a:cubicBezTo>
                <a:cubicBezTo>
                  <a:pt x="451" y="1335"/>
                  <a:pt x="449" y="1286"/>
                  <a:pt x="446" y="1240"/>
                </a:cubicBezTo>
                <a:cubicBezTo>
                  <a:pt x="424" y="1203"/>
                  <a:pt x="401" y="1170"/>
                  <a:pt x="382" y="1137"/>
                </a:cubicBezTo>
                <a:cubicBezTo>
                  <a:pt x="364" y="1061"/>
                  <a:pt x="342" y="975"/>
                  <a:pt x="320" y="935"/>
                </a:cubicBezTo>
                <a:cubicBezTo>
                  <a:pt x="240" y="842"/>
                  <a:pt x="164" y="738"/>
                  <a:pt x="152" y="659"/>
                </a:cubicBezTo>
                <a:cubicBezTo>
                  <a:pt x="114" y="632"/>
                  <a:pt x="76" y="605"/>
                  <a:pt x="41" y="581"/>
                </a:cubicBezTo>
                <a:cubicBezTo>
                  <a:pt x="34" y="571"/>
                  <a:pt x="28" y="561"/>
                  <a:pt x="22" y="551"/>
                </a:cubicBezTo>
                <a:cubicBezTo>
                  <a:pt x="15" y="551"/>
                  <a:pt x="12" y="551"/>
                  <a:pt x="9" y="551"/>
                </a:cubicBezTo>
                <a:cubicBezTo>
                  <a:pt x="9" y="495"/>
                  <a:pt x="0" y="443"/>
                  <a:pt x="13" y="414"/>
                </a:cubicBezTo>
                <a:cubicBezTo>
                  <a:pt x="87" y="379"/>
                  <a:pt x="84" y="311"/>
                  <a:pt x="84" y="248"/>
                </a:cubicBezTo>
                <a:cubicBezTo>
                  <a:pt x="59" y="215"/>
                  <a:pt x="33" y="182"/>
                  <a:pt x="11" y="152"/>
                </a:cubicBezTo>
                <a:cubicBezTo>
                  <a:pt x="11" y="129"/>
                  <a:pt x="11" y="106"/>
                  <a:pt x="12" y="83"/>
                </a:cubicBezTo>
                <a:cubicBezTo>
                  <a:pt x="85" y="78"/>
                  <a:pt x="159" y="77"/>
                  <a:pt x="235" y="75"/>
                </a:cubicBezTo>
                <a:cubicBezTo>
                  <a:pt x="264" y="86"/>
                  <a:pt x="318" y="143"/>
                  <a:pt x="346" y="206"/>
                </a:cubicBezTo>
                <a:cubicBezTo>
                  <a:pt x="346" y="294"/>
                  <a:pt x="425" y="401"/>
                  <a:pt x="514" y="482"/>
                </a:cubicBezTo>
                <a:cubicBezTo>
                  <a:pt x="546" y="486"/>
                  <a:pt x="578" y="474"/>
                  <a:pt x="613" y="543"/>
                </a:cubicBezTo>
                <a:cubicBezTo>
                  <a:pt x="645" y="544"/>
                  <a:pt x="677" y="542"/>
                  <a:pt x="722" y="507"/>
                </a:cubicBezTo>
                <a:cubicBezTo>
                  <a:pt x="728" y="504"/>
                  <a:pt x="734" y="504"/>
                  <a:pt x="744" y="504"/>
                </a:cubicBezTo>
                <a:cubicBezTo>
                  <a:pt x="747" y="507"/>
                  <a:pt x="754" y="511"/>
                  <a:pt x="760" y="518"/>
                </a:cubicBezTo>
                <a:cubicBezTo>
                  <a:pt x="760" y="560"/>
                  <a:pt x="811" y="565"/>
                  <a:pt x="865" y="573"/>
                </a:cubicBezTo>
                <a:cubicBezTo>
                  <a:pt x="871" y="583"/>
                  <a:pt x="881" y="593"/>
                  <a:pt x="890" y="606"/>
                </a:cubicBezTo>
                <a:cubicBezTo>
                  <a:pt x="910" y="606"/>
                  <a:pt x="929" y="607"/>
                  <a:pt x="951" y="608"/>
                </a:cubicBezTo>
                <a:cubicBezTo>
                  <a:pt x="967" y="592"/>
                  <a:pt x="986" y="576"/>
                  <a:pt x="1006" y="563"/>
                </a:cubicBezTo>
                <a:cubicBezTo>
                  <a:pt x="1050" y="554"/>
                  <a:pt x="1098" y="546"/>
                  <a:pt x="1146" y="540"/>
                </a:cubicBezTo>
                <a:cubicBezTo>
                  <a:pt x="1153" y="527"/>
                  <a:pt x="1159" y="515"/>
                  <a:pt x="1169" y="505"/>
                </a:cubicBezTo>
                <a:cubicBezTo>
                  <a:pt x="1169" y="403"/>
                  <a:pt x="1094" y="271"/>
                  <a:pt x="1135" y="229"/>
                </a:cubicBezTo>
                <a:cubicBezTo>
                  <a:pt x="1158" y="243"/>
                  <a:pt x="1180" y="286"/>
                  <a:pt x="1240" y="310"/>
                </a:cubicBezTo>
                <a:cubicBezTo>
                  <a:pt x="1247" y="317"/>
                  <a:pt x="1253" y="327"/>
                  <a:pt x="1263" y="337"/>
                </a:cubicBezTo>
                <a:cubicBezTo>
                  <a:pt x="1304" y="358"/>
                  <a:pt x="1368" y="363"/>
                  <a:pt x="1429" y="341"/>
                </a:cubicBezTo>
                <a:cubicBezTo>
                  <a:pt x="1445" y="325"/>
                  <a:pt x="1461" y="309"/>
                  <a:pt x="1480" y="293"/>
                </a:cubicBezTo>
                <a:cubicBezTo>
                  <a:pt x="1481" y="195"/>
                  <a:pt x="1449" y="168"/>
                  <a:pt x="1443" y="122"/>
                </a:cubicBezTo>
                <a:cubicBezTo>
                  <a:pt x="1475" y="90"/>
                  <a:pt x="1539" y="0"/>
                  <a:pt x="1606" y="48"/>
                </a:cubicBezTo>
                <a:cubicBezTo>
                  <a:pt x="1628" y="97"/>
                  <a:pt x="1638" y="134"/>
                  <a:pt x="1720" y="191"/>
                </a:cubicBezTo>
                <a:cubicBezTo>
                  <a:pt x="1743" y="202"/>
                  <a:pt x="1768" y="212"/>
                  <a:pt x="1794" y="226"/>
                </a:cubicBezTo>
                <a:cubicBezTo>
                  <a:pt x="1828" y="279"/>
                  <a:pt x="1911" y="314"/>
                  <a:pt x="1962" y="410"/>
                </a:cubicBezTo>
                <a:cubicBezTo>
                  <a:pt x="1968" y="430"/>
                  <a:pt x="1974" y="453"/>
                  <a:pt x="1984" y="476"/>
                </a:cubicBezTo>
                <a:cubicBezTo>
                  <a:pt x="2000" y="513"/>
                  <a:pt x="2047" y="599"/>
                  <a:pt x="2117" y="624"/>
                </a:cubicBezTo>
                <a:cubicBezTo>
                  <a:pt x="2187" y="622"/>
                  <a:pt x="2258" y="624"/>
                  <a:pt x="2328" y="626"/>
                </a:cubicBezTo>
                <a:cubicBezTo>
                  <a:pt x="2376" y="601"/>
                  <a:pt x="2405" y="572"/>
                  <a:pt x="2478" y="584"/>
                </a:cubicBezTo>
                <a:cubicBezTo>
                  <a:pt x="2523" y="598"/>
                  <a:pt x="2568" y="616"/>
                  <a:pt x="2612" y="633"/>
                </a:cubicBezTo>
                <a:cubicBezTo>
                  <a:pt x="2654" y="634"/>
                  <a:pt x="2699" y="635"/>
                  <a:pt x="2743" y="640"/>
                </a:cubicBezTo>
                <a:cubicBezTo>
                  <a:pt x="2791" y="677"/>
                  <a:pt x="2807" y="713"/>
                  <a:pt x="2899" y="725"/>
                </a:cubicBezTo>
                <a:cubicBezTo>
                  <a:pt x="2918" y="742"/>
                  <a:pt x="2941" y="759"/>
                  <a:pt x="2963" y="779"/>
                </a:cubicBezTo>
                <a:cubicBezTo>
                  <a:pt x="2963" y="832"/>
                  <a:pt x="2962" y="884"/>
                  <a:pt x="2962" y="937"/>
                </a:cubicBezTo>
                <a:cubicBezTo>
                  <a:pt x="2898" y="1000"/>
                  <a:pt x="2856" y="1094"/>
                  <a:pt x="2833" y="1182"/>
                </a:cubicBezTo>
                <a:cubicBezTo>
                  <a:pt x="2791" y="1247"/>
                  <a:pt x="2739" y="1308"/>
                  <a:pt x="2678" y="1368"/>
                </a:cubicBezTo>
                <a:cubicBezTo>
                  <a:pt x="2550" y="1398"/>
                  <a:pt x="2551" y="1342"/>
                  <a:pt x="2471" y="1284"/>
                </a:cubicBezTo>
                <a:cubicBezTo>
                  <a:pt x="2427" y="1224"/>
                  <a:pt x="2369" y="1220"/>
                  <a:pt x="2340" y="1222"/>
                </a:cubicBezTo>
                <a:cubicBezTo>
                  <a:pt x="2334" y="1229"/>
                  <a:pt x="2328" y="1235"/>
                  <a:pt x="2324" y="1241"/>
                </a:cubicBezTo>
                <a:cubicBezTo>
                  <a:pt x="2324" y="1281"/>
                  <a:pt x="2324" y="1323"/>
                  <a:pt x="2324" y="1366"/>
                </a:cubicBezTo>
                <a:cubicBezTo>
                  <a:pt x="2349" y="1419"/>
                  <a:pt x="2352" y="1465"/>
                  <a:pt x="2351" y="1543"/>
                </a:cubicBezTo>
                <a:cubicBezTo>
                  <a:pt x="2335" y="1599"/>
                  <a:pt x="2319" y="1680"/>
                  <a:pt x="2337" y="1759"/>
                </a:cubicBezTo>
                <a:cubicBezTo>
                  <a:pt x="2353" y="1776"/>
                  <a:pt x="2369" y="1796"/>
                  <a:pt x="2385" y="1816"/>
                </a:cubicBezTo>
                <a:cubicBezTo>
                  <a:pt x="2426" y="1837"/>
                  <a:pt x="2509" y="1950"/>
                  <a:pt x="2432" y="2027"/>
                </a:cubicBezTo>
                <a:cubicBezTo>
                  <a:pt x="2361" y="2074"/>
                  <a:pt x="2358" y="2051"/>
                  <a:pt x="2357" y="2153"/>
                </a:cubicBezTo>
                <a:cubicBezTo>
                  <a:pt x="2389" y="2219"/>
                  <a:pt x="2498" y="2212"/>
                  <a:pt x="2580" y="2299"/>
                </a:cubicBezTo>
                <a:cubicBezTo>
                  <a:pt x="2580" y="2328"/>
                  <a:pt x="2579" y="2401"/>
                  <a:pt x="2547" y="2432"/>
                </a:cubicBezTo>
                <a:cubicBezTo>
                  <a:pt x="2458" y="2430"/>
                  <a:pt x="2365" y="2411"/>
                  <a:pt x="2318" y="2387"/>
                </a:cubicBezTo>
                <a:cubicBezTo>
                  <a:pt x="2315" y="2328"/>
                  <a:pt x="2299" y="2272"/>
                  <a:pt x="2283" y="2242"/>
                </a:cubicBezTo>
                <a:cubicBezTo>
                  <a:pt x="2203" y="2240"/>
                  <a:pt x="2197" y="2283"/>
                  <a:pt x="2142" y="2308"/>
                </a:cubicBezTo>
                <a:cubicBezTo>
                  <a:pt x="2114" y="2304"/>
                  <a:pt x="2088" y="2303"/>
                  <a:pt x="2062" y="2302"/>
                </a:cubicBezTo>
                <a:cubicBezTo>
                  <a:pt x="1973" y="2235"/>
                  <a:pt x="1961" y="2143"/>
                  <a:pt x="1949" y="2073"/>
                </a:cubicBezTo>
                <a:cubicBezTo>
                  <a:pt x="1936" y="2057"/>
                  <a:pt x="1923" y="2040"/>
                  <a:pt x="1914" y="2027"/>
                </a:cubicBezTo>
                <a:cubicBezTo>
                  <a:pt x="1786" y="2024"/>
                  <a:pt x="1754" y="2006"/>
                  <a:pt x="1734" y="2127"/>
                </a:cubicBezTo>
                <a:cubicBezTo>
                  <a:pt x="1699" y="2162"/>
                  <a:pt x="1677" y="2155"/>
                  <a:pt x="1645" y="2174"/>
                </a:cubicBezTo>
                <a:cubicBezTo>
                  <a:pt x="1645" y="2190"/>
                  <a:pt x="1644" y="2210"/>
                  <a:pt x="1648" y="2230"/>
                </a:cubicBezTo>
                <a:cubicBezTo>
                  <a:pt x="1673" y="2263"/>
                  <a:pt x="1727" y="2320"/>
                  <a:pt x="1704" y="2401"/>
                </a:cubicBezTo>
                <a:cubicBezTo>
                  <a:pt x="1675" y="2460"/>
                  <a:pt x="1582" y="2496"/>
                  <a:pt x="1537" y="2528"/>
                </a:cubicBezTo>
                <a:cubicBezTo>
                  <a:pt x="1531" y="2538"/>
                  <a:pt x="1524" y="2547"/>
                  <a:pt x="1518" y="2557"/>
                </a:cubicBezTo>
                <a:cubicBezTo>
                  <a:pt x="1518" y="2596"/>
                  <a:pt x="1517" y="2639"/>
                  <a:pt x="1517" y="2681"/>
                </a:cubicBezTo>
                <a:cubicBezTo>
                  <a:pt x="1542" y="2738"/>
                  <a:pt x="1603" y="2707"/>
                  <a:pt x="1602" y="2844"/>
                </a:cubicBezTo>
                <a:cubicBezTo>
                  <a:pt x="1593" y="2860"/>
                  <a:pt x="1586" y="2876"/>
                  <a:pt x="1580" y="2896"/>
                </a:cubicBezTo>
                <a:cubicBezTo>
                  <a:pt x="1554" y="2905"/>
                  <a:pt x="1532" y="2918"/>
                  <a:pt x="1509" y="2930"/>
                </a:cubicBezTo>
                <a:cubicBezTo>
                  <a:pt x="1439" y="2955"/>
                  <a:pt x="1372" y="2979"/>
                  <a:pt x="1304" y="3007"/>
                </a:cubicBezTo>
                <a:close/>
              </a:path>
            </a:pathLst>
          </a:custGeom>
          <a:solidFill>
            <a:srgbClr val="C00000"/>
          </a:solidFill>
          <a:ln w="8" cap="flat" cmpd="sng">
            <a:solidFill>
              <a:srgbClr val="FFFFFF"/>
            </a:solidFill>
            <a:round/>
            <a:headEnd/>
            <a:tailEnd/>
          </a:ln>
        </p:spPr>
        <p:txBody>
          <a:bodyPr lIns="68562" tIns="34281" rIns="68562" bIns="34281"/>
          <a:lstStyle/>
          <a:p>
            <a:endParaRPr lang="zh-CN" altLang="en-US"/>
          </a:p>
        </p:txBody>
      </p:sp>
      <p:sp>
        <p:nvSpPr>
          <p:cNvPr id="13" name="Freeform 15"/>
          <p:cNvSpPr>
            <a:spLocks/>
          </p:cNvSpPr>
          <p:nvPr/>
        </p:nvSpPr>
        <p:spPr bwMode="auto">
          <a:xfrm>
            <a:off x="1252050" y="2185989"/>
            <a:ext cx="1694788" cy="1083469"/>
          </a:xfrm>
          <a:custGeom>
            <a:avLst/>
            <a:gdLst>
              <a:gd name="T0" fmla="*/ 2147483647 w 5957"/>
              <a:gd name="T1" fmla="*/ 2147483647 h 3807"/>
              <a:gd name="T2" fmla="*/ 2147483647 w 5957"/>
              <a:gd name="T3" fmla="*/ 2147483647 h 3807"/>
              <a:gd name="T4" fmla="*/ 2147483647 w 5957"/>
              <a:gd name="T5" fmla="*/ 2147483647 h 3807"/>
              <a:gd name="T6" fmla="*/ 2147483647 w 5957"/>
              <a:gd name="T7" fmla="*/ 2147483647 h 3807"/>
              <a:gd name="T8" fmla="*/ 2147483647 w 5957"/>
              <a:gd name="T9" fmla="*/ 2147483647 h 3807"/>
              <a:gd name="T10" fmla="*/ 2147483647 w 5957"/>
              <a:gd name="T11" fmla="*/ 2147483647 h 3807"/>
              <a:gd name="T12" fmla="*/ 2147483647 w 5957"/>
              <a:gd name="T13" fmla="*/ 2147483647 h 3807"/>
              <a:gd name="T14" fmla="*/ 2147483647 w 5957"/>
              <a:gd name="T15" fmla="*/ 2147483647 h 3807"/>
              <a:gd name="T16" fmla="*/ 2147483647 w 5957"/>
              <a:gd name="T17" fmla="*/ 2147483647 h 3807"/>
              <a:gd name="T18" fmla="*/ 2147483647 w 5957"/>
              <a:gd name="T19" fmla="*/ 2147483647 h 3807"/>
              <a:gd name="T20" fmla="*/ 2147483647 w 5957"/>
              <a:gd name="T21" fmla="*/ 2147483647 h 3807"/>
              <a:gd name="T22" fmla="*/ 2147483647 w 5957"/>
              <a:gd name="T23" fmla="*/ 2147483647 h 3807"/>
              <a:gd name="T24" fmla="*/ 2147483647 w 5957"/>
              <a:gd name="T25" fmla="*/ 2147483647 h 3807"/>
              <a:gd name="T26" fmla="*/ 2147483647 w 5957"/>
              <a:gd name="T27" fmla="*/ 2147483647 h 3807"/>
              <a:gd name="T28" fmla="*/ 2147483647 w 5957"/>
              <a:gd name="T29" fmla="*/ 2147483647 h 3807"/>
              <a:gd name="T30" fmla="*/ 2147483647 w 5957"/>
              <a:gd name="T31" fmla="*/ 2147483647 h 3807"/>
              <a:gd name="T32" fmla="*/ 2147483647 w 5957"/>
              <a:gd name="T33" fmla="*/ 2147483647 h 3807"/>
              <a:gd name="T34" fmla="*/ 2147483647 w 5957"/>
              <a:gd name="T35" fmla="*/ 2147483647 h 3807"/>
              <a:gd name="T36" fmla="*/ 2147483647 w 5957"/>
              <a:gd name="T37" fmla="*/ 2147483647 h 3807"/>
              <a:gd name="T38" fmla="*/ 2147483647 w 5957"/>
              <a:gd name="T39" fmla="*/ 2147483647 h 3807"/>
              <a:gd name="T40" fmla="*/ 2147483647 w 5957"/>
              <a:gd name="T41" fmla="*/ 2147483647 h 3807"/>
              <a:gd name="T42" fmla="*/ 2147483647 w 5957"/>
              <a:gd name="T43" fmla="*/ 2147483647 h 3807"/>
              <a:gd name="T44" fmla="*/ 2147483647 w 5957"/>
              <a:gd name="T45" fmla="*/ 2147483647 h 3807"/>
              <a:gd name="T46" fmla="*/ 2147483647 w 5957"/>
              <a:gd name="T47" fmla="*/ 2147483647 h 3807"/>
              <a:gd name="T48" fmla="*/ 2147483647 w 5957"/>
              <a:gd name="T49" fmla="*/ 2147483647 h 3807"/>
              <a:gd name="T50" fmla="*/ 2147483647 w 5957"/>
              <a:gd name="T51" fmla="*/ 2147483647 h 3807"/>
              <a:gd name="T52" fmla="*/ 2147483647 w 5957"/>
              <a:gd name="T53" fmla="*/ 2147483647 h 3807"/>
              <a:gd name="T54" fmla="*/ 2147483647 w 5957"/>
              <a:gd name="T55" fmla="*/ 2147483647 h 3807"/>
              <a:gd name="T56" fmla="*/ 2147483647 w 5957"/>
              <a:gd name="T57" fmla="*/ 2147483647 h 3807"/>
              <a:gd name="T58" fmla="*/ 2147483647 w 5957"/>
              <a:gd name="T59" fmla="*/ 2147483647 h 3807"/>
              <a:gd name="T60" fmla="*/ 2147483647 w 5957"/>
              <a:gd name="T61" fmla="*/ 2147483647 h 3807"/>
              <a:gd name="T62" fmla="*/ 2147483647 w 5957"/>
              <a:gd name="T63" fmla="*/ 2147483647 h 3807"/>
              <a:gd name="T64" fmla="*/ 2147483647 w 5957"/>
              <a:gd name="T65" fmla="*/ 2147483647 h 3807"/>
              <a:gd name="T66" fmla="*/ 2147483647 w 5957"/>
              <a:gd name="T67" fmla="*/ 2147483647 h 3807"/>
              <a:gd name="T68" fmla="*/ 2147483647 w 5957"/>
              <a:gd name="T69" fmla="*/ 2147483647 h 3807"/>
              <a:gd name="T70" fmla="*/ 2147483647 w 5957"/>
              <a:gd name="T71" fmla="*/ 2147483647 h 3807"/>
              <a:gd name="T72" fmla="*/ 2147483647 w 5957"/>
              <a:gd name="T73" fmla="*/ 2147483647 h 3807"/>
              <a:gd name="T74" fmla="*/ 2147483647 w 5957"/>
              <a:gd name="T75" fmla="*/ 2147483647 h 3807"/>
              <a:gd name="T76" fmla="*/ 2147483647 w 5957"/>
              <a:gd name="T77" fmla="*/ 2147483647 h 3807"/>
              <a:gd name="T78" fmla="*/ 2147483647 w 5957"/>
              <a:gd name="T79" fmla="*/ 2147483647 h 3807"/>
              <a:gd name="T80" fmla="*/ 2147483647 w 5957"/>
              <a:gd name="T81" fmla="*/ 2147483647 h 3807"/>
              <a:gd name="T82" fmla="*/ 2147483647 w 5957"/>
              <a:gd name="T83" fmla="*/ 2147483647 h 3807"/>
              <a:gd name="T84" fmla="*/ 2147483647 w 5957"/>
              <a:gd name="T85" fmla="*/ 2147483647 h 3807"/>
              <a:gd name="T86" fmla="*/ 2147483647 w 5957"/>
              <a:gd name="T87" fmla="*/ 2147483647 h 3807"/>
              <a:gd name="T88" fmla="*/ 2147483647 w 5957"/>
              <a:gd name="T89" fmla="*/ 2147483647 h 3807"/>
              <a:gd name="T90" fmla="*/ 2147483647 w 5957"/>
              <a:gd name="T91" fmla="*/ 2147483647 h 3807"/>
              <a:gd name="T92" fmla="*/ 2147483647 w 5957"/>
              <a:gd name="T93" fmla="*/ 2147483647 h 3807"/>
              <a:gd name="T94" fmla="*/ 2147483647 w 5957"/>
              <a:gd name="T95" fmla="*/ 2147483647 h 3807"/>
              <a:gd name="T96" fmla="*/ 2147483647 w 5957"/>
              <a:gd name="T97" fmla="*/ 2147483647 h 3807"/>
              <a:gd name="T98" fmla="*/ 2147483647 w 5957"/>
              <a:gd name="T99" fmla="*/ 2147483647 h 3807"/>
              <a:gd name="T100" fmla="*/ 2147483647 w 5957"/>
              <a:gd name="T101" fmla="*/ 2147483647 h 3807"/>
              <a:gd name="T102" fmla="*/ 2147483647 w 5957"/>
              <a:gd name="T103" fmla="*/ 2147483647 h 3807"/>
              <a:gd name="T104" fmla="*/ 2147483647 w 5957"/>
              <a:gd name="T105" fmla="*/ 2147483647 h 3807"/>
              <a:gd name="T106" fmla="*/ 2147483647 w 5957"/>
              <a:gd name="T107" fmla="*/ 2147483647 h 3807"/>
              <a:gd name="T108" fmla="*/ 2147483647 w 5957"/>
              <a:gd name="T109" fmla="*/ 2147483647 h 3807"/>
              <a:gd name="T110" fmla="*/ 2147483647 w 5957"/>
              <a:gd name="T111" fmla="*/ 2147483647 h 3807"/>
              <a:gd name="T112" fmla="*/ 2147483647 w 5957"/>
              <a:gd name="T113" fmla="*/ 2147483647 h 3807"/>
              <a:gd name="T114" fmla="*/ 2147483647 w 5957"/>
              <a:gd name="T115" fmla="*/ 2147483647 h 3807"/>
              <a:gd name="T116" fmla="*/ 2147483647 w 5957"/>
              <a:gd name="T117" fmla="*/ 2147483647 h 380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5957" h="3807">
                <a:moveTo>
                  <a:pt x="4098" y="3807"/>
                </a:moveTo>
                <a:cubicBezTo>
                  <a:pt x="4066" y="3773"/>
                  <a:pt x="3868" y="3778"/>
                  <a:pt x="3842" y="3778"/>
                </a:cubicBezTo>
                <a:cubicBezTo>
                  <a:pt x="3830" y="3781"/>
                  <a:pt x="3817" y="3784"/>
                  <a:pt x="3804" y="3790"/>
                </a:cubicBezTo>
                <a:cubicBezTo>
                  <a:pt x="3622" y="3772"/>
                  <a:pt x="3725" y="3706"/>
                  <a:pt x="3757" y="3615"/>
                </a:cubicBezTo>
                <a:cubicBezTo>
                  <a:pt x="3757" y="3592"/>
                  <a:pt x="3757" y="3569"/>
                  <a:pt x="3757" y="3546"/>
                </a:cubicBezTo>
                <a:cubicBezTo>
                  <a:pt x="3636" y="3504"/>
                  <a:pt x="3646" y="3471"/>
                  <a:pt x="3627" y="3399"/>
                </a:cubicBezTo>
                <a:cubicBezTo>
                  <a:pt x="3621" y="3389"/>
                  <a:pt x="3615" y="3379"/>
                  <a:pt x="3608" y="3372"/>
                </a:cubicBezTo>
                <a:cubicBezTo>
                  <a:pt x="3544" y="3371"/>
                  <a:pt x="3497" y="3363"/>
                  <a:pt x="3452" y="3349"/>
                </a:cubicBezTo>
                <a:cubicBezTo>
                  <a:pt x="3433" y="3322"/>
                  <a:pt x="3417" y="3295"/>
                  <a:pt x="3401" y="3272"/>
                </a:cubicBezTo>
                <a:cubicBezTo>
                  <a:pt x="3321" y="3247"/>
                  <a:pt x="3248" y="3206"/>
                  <a:pt x="3216" y="3179"/>
                </a:cubicBezTo>
                <a:cubicBezTo>
                  <a:pt x="3204" y="3172"/>
                  <a:pt x="3191" y="3165"/>
                  <a:pt x="3178" y="3162"/>
                </a:cubicBezTo>
                <a:cubicBezTo>
                  <a:pt x="3140" y="3161"/>
                  <a:pt x="3105" y="3160"/>
                  <a:pt x="3070" y="3159"/>
                </a:cubicBezTo>
                <a:cubicBezTo>
                  <a:pt x="3021" y="3187"/>
                  <a:pt x="2992" y="3239"/>
                  <a:pt x="2932" y="3260"/>
                </a:cubicBezTo>
                <a:cubicBezTo>
                  <a:pt x="2916" y="3273"/>
                  <a:pt x="2903" y="3286"/>
                  <a:pt x="2890" y="3298"/>
                </a:cubicBezTo>
                <a:cubicBezTo>
                  <a:pt x="2880" y="3315"/>
                  <a:pt x="2874" y="3331"/>
                  <a:pt x="2867" y="3347"/>
                </a:cubicBezTo>
                <a:cubicBezTo>
                  <a:pt x="2857" y="3386"/>
                  <a:pt x="2851" y="3428"/>
                  <a:pt x="2844" y="3471"/>
                </a:cubicBezTo>
                <a:cubicBezTo>
                  <a:pt x="2694" y="3444"/>
                  <a:pt x="2736" y="3311"/>
                  <a:pt x="2782" y="3230"/>
                </a:cubicBezTo>
                <a:cubicBezTo>
                  <a:pt x="2782" y="3214"/>
                  <a:pt x="2782" y="3197"/>
                  <a:pt x="2782" y="3181"/>
                </a:cubicBezTo>
                <a:cubicBezTo>
                  <a:pt x="2715" y="3127"/>
                  <a:pt x="2718" y="3147"/>
                  <a:pt x="2674" y="3139"/>
                </a:cubicBezTo>
                <a:cubicBezTo>
                  <a:pt x="2546" y="3162"/>
                  <a:pt x="2485" y="3167"/>
                  <a:pt x="2401" y="3214"/>
                </a:cubicBezTo>
                <a:cubicBezTo>
                  <a:pt x="2309" y="3212"/>
                  <a:pt x="2261" y="3145"/>
                  <a:pt x="2239" y="3095"/>
                </a:cubicBezTo>
                <a:cubicBezTo>
                  <a:pt x="2223" y="3079"/>
                  <a:pt x="2207" y="3062"/>
                  <a:pt x="2195" y="3048"/>
                </a:cubicBezTo>
                <a:cubicBezTo>
                  <a:pt x="2112" y="3046"/>
                  <a:pt x="2032" y="3044"/>
                  <a:pt x="1952" y="3042"/>
                </a:cubicBezTo>
                <a:cubicBezTo>
                  <a:pt x="1885" y="2995"/>
                  <a:pt x="1876" y="2906"/>
                  <a:pt x="1851" y="2860"/>
                </a:cubicBezTo>
                <a:cubicBezTo>
                  <a:pt x="1800" y="2842"/>
                  <a:pt x="1797" y="2845"/>
                  <a:pt x="1778" y="2812"/>
                </a:cubicBezTo>
                <a:cubicBezTo>
                  <a:pt x="1755" y="2792"/>
                  <a:pt x="1733" y="2775"/>
                  <a:pt x="1711" y="2758"/>
                </a:cubicBezTo>
                <a:cubicBezTo>
                  <a:pt x="1669" y="2740"/>
                  <a:pt x="1628" y="2726"/>
                  <a:pt x="1587" y="2712"/>
                </a:cubicBezTo>
                <a:cubicBezTo>
                  <a:pt x="1463" y="2598"/>
                  <a:pt x="1495" y="2582"/>
                  <a:pt x="1479" y="2461"/>
                </a:cubicBezTo>
                <a:cubicBezTo>
                  <a:pt x="1470" y="2441"/>
                  <a:pt x="1460" y="2421"/>
                  <a:pt x="1451" y="2401"/>
                </a:cubicBezTo>
                <a:cubicBezTo>
                  <a:pt x="1403" y="2400"/>
                  <a:pt x="1358" y="2399"/>
                  <a:pt x="1314" y="2401"/>
                </a:cubicBezTo>
                <a:cubicBezTo>
                  <a:pt x="1218" y="2366"/>
                  <a:pt x="1225" y="2336"/>
                  <a:pt x="1212" y="2277"/>
                </a:cubicBezTo>
                <a:cubicBezTo>
                  <a:pt x="1171" y="2224"/>
                  <a:pt x="1142" y="2207"/>
                  <a:pt x="1117" y="2193"/>
                </a:cubicBezTo>
                <a:cubicBezTo>
                  <a:pt x="1075" y="2156"/>
                  <a:pt x="1034" y="2119"/>
                  <a:pt x="996" y="2082"/>
                </a:cubicBezTo>
                <a:cubicBezTo>
                  <a:pt x="961" y="2022"/>
                  <a:pt x="926" y="1962"/>
                  <a:pt x="892" y="1902"/>
                </a:cubicBezTo>
                <a:cubicBezTo>
                  <a:pt x="825" y="1900"/>
                  <a:pt x="805" y="1903"/>
                  <a:pt x="767" y="1919"/>
                </a:cubicBezTo>
                <a:cubicBezTo>
                  <a:pt x="741" y="1931"/>
                  <a:pt x="716" y="1944"/>
                  <a:pt x="693" y="1959"/>
                </a:cubicBezTo>
                <a:cubicBezTo>
                  <a:pt x="655" y="1958"/>
                  <a:pt x="616" y="1957"/>
                  <a:pt x="581" y="1957"/>
                </a:cubicBezTo>
                <a:cubicBezTo>
                  <a:pt x="480" y="1885"/>
                  <a:pt x="474" y="1790"/>
                  <a:pt x="461" y="1715"/>
                </a:cubicBezTo>
                <a:cubicBezTo>
                  <a:pt x="430" y="1665"/>
                  <a:pt x="401" y="1615"/>
                  <a:pt x="373" y="1565"/>
                </a:cubicBezTo>
                <a:cubicBezTo>
                  <a:pt x="278" y="1464"/>
                  <a:pt x="160" y="1429"/>
                  <a:pt x="67" y="1397"/>
                </a:cubicBezTo>
                <a:cubicBezTo>
                  <a:pt x="0" y="1346"/>
                  <a:pt x="39" y="1298"/>
                  <a:pt x="58" y="1266"/>
                </a:cubicBezTo>
                <a:cubicBezTo>
                  <a:pt x="84" y="1250"/>
                  <a:pt x="97" y="1204"/>
                  <a:pt x="103" y="1195"/>
                </a:cubicBezTo>
                <a:cubicBezTo>
                  <a:pt x="104" y="1116"/>
                  <a:pt x="108" y="1041"/>
                  <a:pt x="111" y="966"/>
                </a:cubicBezTo>
                <a:cubicBezTo>
                  <a:pt x="77" y="867"/>
                  <a:pt x="48" y="856"/>
                  <a:pt x="147" y="858"/>
                </a:cubicBezTo>
                <a:cubicBezTo>
                  <a:pt x="156" y="865"/>
                  <a:pt x="166" y="875"/>
                  <a:pt x="179" y="885"/>
                </a:cubicBezTo>
                <a:cubicBezTo>
                  <a:pt x="191" y="919"/>
                  <a:pt x="251" y="1041"/>
                  <a:pt x="322" y="951"/>
                </a:cubicBezTo>
                <a:cubicBezTo>
                  <a:pt x="332" y="919"/>
                  <a:pt x="342" y="890"/>
                  <a:pt x="351" y="860"/>
                </a:cubicBezTo>
                <a:cubicBezTo>
                  <a:pt x="345" y="791"/>
                  <a:pt x="339" y="726"/>
                  <a:pt x="337" y="660"/>
                </a:cubicBezTo>
                <a:cubicBezTo>
                  <a:pt x="318" y="607"/>
                  <a:pt x="299" y="558"/>
                  <a:pt x="280" y="508"/>
                </a:cubicBezTo>
                <a:cubicBezTo>
                  <a:pt x="258" y="393"/>
                  <a:pt x="268" y="347"/>
                  <a:pt x="336" y="297"/>
                </a:cubicBezTo>
                <a:cubicBezTo>
                  <a:pt x="345" y="281"/>
                  <a:pt x="355" y="264"/>
                  <a:pt x="368" y="248"/>
                </a:cubicBezTo>
                <a:cubicBezTo>
                  <a:pt x="406" y="266"/>
                  <a:pt x="444" y="283"/>
                  <a:pt x="486" y="301"/>
                </a:cubicBezTo>
                <a:cubicBezTo>
                  <a:pt x="521" y="301"/>
                  <a:pt x="556" y="302"/>
                  <a:pt x="594" y="303"/>
                </a:cubicBezTo>
                <a:cubicBezTo>
                  <a:pt x="623" y="275"/>
                  <a:pt x="658" y="262"/>
                  <a:pt x="694" y="221"/>
                </a:cubicBezTo>
                <a:cubicBezTo>
                  <a:pt x="733" y="114"/>
                  <a:pt x="775" y="59"/>
                  <a:pt x="877" y="3"/>
                </a:cubicBezTo>
                <a:cubicBezTo>
                  <a:pt x="906" y="3"/>
                  <a:pt x="906" y="0"/>
                  <a:pt x="967" y="21"/>
                </a:cubicBezTo>
                <a:cubicBezTo>
                  <a:pt x="1011" y="52"/>
                  <a:pt x="1059" y="82"/>
                  <a:pt x="1107" y="113"/>
                </a:cubicBezTo>
                <a:cubicBezTo>
                  <a:pt x="1106" y="202"/>
                  <a:pt x="1202" y="161"/>
                  <a:pt x="1263" y="143"/>
                </a:cubicBezTo>
                <a:cubicBezTo>
                  <a:pt x="1298" y="138"/>
                  <a:pt x="1337" y="132"/>
                  <a:pt x="1375" y="126"/>
                </a:cubicBezTo>
                <a:cubicBezTo>
                  <a:pt x="1452" y="50"/>
                  <a:pt x="1443" y="14"/>
                  <a:pt x="1551" y="88"/>
                </a:cubicBezTo>
                <a:cubicBezTo>
                  <a:pt x="1550" y="180"/>
                  <a:pt x="1550" y="170"/>
                  <a:pt x="1646" y="235"/>
                </a:cubicBezTo>
                <a:cubicBezTo>
                  <a:pt x="1681" y="249"/>
                  <a:pt x="1716" y="266"/>
                  <a:pt x="1754" y="283"/>
                </a:cubicBezTo>
                <a:cubicBezTo>
                  <a:pt x="1783" y="284"/>
                  <a:pt x="1812" y="285"/>
                  <a:pt x="1844" y="286"/>
                </a:cubicBezTo>
                <a:cubicBezTo>
                  <a:pt x="1898" y="261"/>
                  <a:pt x="1959" y="239"/>
                  <a:pt x="2039" y="235"/>
                </a:cubicBezTo>
                <a:cubicBezTo>
                  <a:pt x="2148" y="195"/>
                  <a:pt x="2145" y="179"/>
                  <a:pt x="2272" y="247"/>
                </a:cubicBezTo>
                <a:cubicBezTo>
                  <a:pt x="2314" y="248"/>
                  <a:pt x="2355" y="249"/>
                  <a:pt x="2400" y="254"/>
                </a:cubicBezTo>
                <a:cubicBezTo>
                  <a:pt x="2442" y="222"/>
                  <a:pt x="2432" y="192"/>
                  <a:pt x="2483" y="181"/>
                </a:cubicBezTo>
                <a:cubicBezTo>
                  <a:pt x="2576" y="104"/>
                  <a:pt x="2621" y="66"/>
                  <a:pt x="2771" y="145"/>
                </a:cubicBezTo>
                <a:cubicBezTo>
                  <a:pt x="2873" y="148"/>
                  <a:pt x="3011" y="128"/>
                  <a:pt x="3135" y="132"/>
                </a:cubicBezTo>
                <a:cubicBezTo>
                  <a:pt x="3164" y="145"/>
                  <a:pt x="3193" y="163"/>
                  <a:pt x="3221" y="180"/>
                </a:cubicBezTo>
                <a:cubicBezTo>
                  <a:pt x="3244" y="203"/>
                  <a:pt x="3278" y="250"/>
                  <a:pt x="3342" y="268"/>
                </a:cubicBezTo>
                <a:cubicBezTo>
                  <a:pt x="3342" y="291"/>
                  <a:pt x="3342" y="317"/>
                  <a:pt x="3345" y="343"/>
                </a:cubicBezTo>
                <a:cubicBezTo>
                  <a:pt x="3370" y="383"/>
                  <a:pt x="3443" y="447"/>
                  <a:pt x="3414" y="538"/>
                </a:cubicBezTo>
                <a:cubicBezTo>
                  <a:pt x="3395" y="570"/>
                  <a:pt x="3375" y="603"/>
                  <a:pt x="3359" y="635"/>
                </a:cubicBezTo>
                <a:cubicBezTo>
                  <a:pt x="3359" y="674"/>
                  <a:pt x="3359" y="714"/>
                  <a:pt x="3359" y="753"/>
                </a:cubicBezTo>
                <a:cubicBezTo>
                  <a:pt x="3380" y="956"/>
                  <a:pt x="3337" y="1168"/>
                  <a:pt x="3515" y="1356"/>
                </a:cubicBezTo>
                <a:cubicBezTo>
                  <a:pt x="3543" y="1373"/>
                  <a:pt x="3604" y="1417"/>
                  <a:pt x="3658" y="1441"/>
                </a:cubicBezTo>
                <a:cubicBezTo>
                  <a:pt x="3703" y="1449"/>
                  <a:pt x="3747" y="1457"/>
                  <a:pt x="3792" y="1468"/>
                </a:cubicBezTo>
                <a:cubicBezTo>
                  <a:pt x="3855" y="1597"/>
                  <a:pt x="3954" y="1642"/>
                  <a:pt x="4120" y="1673"/>
                </a:cubicBezTo>
                <a:cubicBezTo>
                  <a:pt x="4187" y="1727"/>
                  <a:pt x="4231" y="1783"/>
                  <a:pt x="4349" y="1799"/>
                </a:cubicBezTo>
                <a:cubicBezTo>
                  <a:pt x="4458" y="1799"/>
                  <a:pt x="4567" y="1798"/>
                  <a:pt x="4675" y="1801"/>
                </a:cubicBezTo>
                <a:cubicBezTo>
                  <a:pt x="4697" y="1808"/>
                  <a:pt x="4723" y="1819"/>
                  <a:pt x="4748" y="1829"/>
                </a:cubicBezTo>
                <a:cubicBezTo>
                  <a:pt x="4780" y="1850"/>
                  <a:pt x="4815" y="1873"/>
                  <a:pt x="4850" y="1897"/>
                </a:cubicBezTo>
                <a:cubicBezTo>
                  <a:pt x="4869" y="1947"/>
                  <a:pt x="4891" y="1997"/>
                  <a:pt x="4913" y="2046"/>
                </a:cubicBezTo>
                <a:cubicBezTo>
                  <a:pt x="4935" y="2135"/>
                  <a:pt x="4932" y="2145"/>
                  <a:pt x="5027" y="2232"/>
                </a:cubicBezTo>
                <a:cubicBezTo>
                  <a:pt x="5050" y="2233"/>
                  <a:pt x="5072" y="2234"/>
                  <a:pt x="5094" y="2237"/>
                </a:cubicBezTo>
                <a:cubicBezTo>
                  <a:pt x="5104" y="2218"/>
                  <a:pt x="5117" y="2199"/>
                  <a:pt x="5130" y="2179"/>
                </a:cubicBezTo>
                <a:cubicBezTo>
                  <a:pt x="5149" y="2177"/>
                  <a:pt x="5168" y="2174"/>
                  <a:pt x="5187" y="2174"/>
                </a:cubicBezTo>
                <a:cubicBezTo>
                  <a:pt x="5187" y="2210"/>
                  <a:pt x="5228" y="2238"/>
                  <a:pt x="5286" y="2239"/>
                </a:cubicBezTo>
                <a:cubicBezTo>
                  <a:pt x="5321" y="2217"/>
                  <a:pt x="5357" y="2195"/>
                  <a:pt x="5395" y="2173"/>
                </a:cubicBezTo>
                <a:cubicBezTo>
                  <a:pt x="5437" y="2122"/>
                  <a:pt x="5472" y="2047"/>
                  <a:pt x="5517" y="2003"/>
                </a:cubicBezTo>
                <a:cubicBezTo>
                  <a:pt x="5521" y="1999"/>
                  <a:pt x="5524" y="1999"/>
                  <a:pt x="5530" y="2000"/>
                </a:cubicBezTo>
                <a:cubicBezTo>
                  <a:pt x="5546" y="2023"/>
                  <a:pt x="5591" y="2057"/>
                  <a:pt x="5648" y="2094"/>
                </a:cubicBezTo>
                <a:cubicBezTo>
                  <a:pt x="5667" y="2177"/>
                  <a:pt x="5739" y="2280"/>
                  <a:pt x="5825" y="2377"/>
                </a:cubicBezTo>
                <a:cubicBezTo>
                  <a:pt x="5844" y="2446"/>
                  <a:pt x="5863" y="2516"/>
                  <a:pt x="5885" y="2585"/>
                </a:cubicBezTo>
                <a:cubicBezTo>
                  <a:pt x="5913" y="2628"/>
                  <a:pt x="5957" y="2688"/>
                  <a:pt x="5957" y="2783"/>
                </a:cubicBezTo>
                <a:cubicBezTo>
                  <a:pt x="5886" y="2866"/>
                  <a:pt x="5883" y="2857"/>
                  <a:pt x="5885" y="2988"/>
                </a:cubicBezTo>
                <a:cubicBezTo>
                  <a:pt x="5901" y="3044"/>
                  <a:pt x="5949" y="3120"/>
                  <a:pt x="5916" y="3205"/>
                </a:cubicBezTo>
                <a:cubicBezTo>
                  <a:pt x="5916" y="3224"/>
                  <a:pt x="5916" y="3247"/>
                  <a:pt x="5916" y="3270"/>
                </a:cubicBezTo>
                <a:cubicBezTo>
                  <a:pt x="5909" y="3270"/>
                  <a:pt x="5903" y="3270"/>
                  <a:pt x="5900" y="3270"/>
                </a:cubicBezTo>
                <a:cubicBezTo>
                  <a:pt x="5900" y="3243"/>
                  <a:pt x="5852" y="3223"/>
                  <a:pt x="5839" y="3206"/>
                </a:cubicBezTo>
                <a:cubicBezTo>
                  <a:pt x="5760" y="3204"/>
                  <a:pt x="5750" y="3233"/>
                  <a:pt x="5714" y="3258"/>
                </a:cubicBezTo>
                <a:cubicBezTo>
                  <a:pt x="5714" y="3307"/>
                  <a:pt x="5733" y="3364"/>
                  <a:pt x="5745" y="3449"/>
                </a:cubicBezTo>
                <a:cubicBezTo>
                  <a:pt x="5742" y="3475"/>
                  <a:pt x="5739" y="3501"/>
                  <a:pt x="5735" y="3527"/>
                </a:cubicBezTo>
                <a:cubicBezTo>
                  <a:pt x="5722" y="3530"/>
                  <a:pt x="5710" y="3537"/>
                  <a:pt x="5697" y="3543"/>
                </a:cubicBezTo>
                <a:cubicBezTo>
                  <a:pt x="5671" y="3542"/>
                  <a:pt x="5646" y="3542"/>
                  <a:pt x="5623" y="3541"/>
                </a:cubicBezTo>
                <a:cubicBezTo>
                  <a:pt x="5588" y="3494"/>
                  <a:pt x="5557" y="3451"/>
                  <a:pt x="5525" y="3408"/>
                </a:cubicBezTo>
                <a:cubicBezTo>
                  <a:pt x="5401" y="3342"/>
                  <a:pt x="5327" y="3439"/>
                  <a:pt x="5352" y="3567"/>
                </a:cubicBezTo>
                <a:cubicBezTo>
                  <a:pt x="5342" y="3583"/>
                  <a:pt x="5332" y="3599"/>
                  <a:pt x="5326" y="3619"/>
                </a:cubicBezTo>
                <a:cubicBezTo>
                  <a:pt x="5271" y="3617"/>
                  <a:pt x="5205" y="3580"/>
                  <a:pt x="5192" y="3566"/>
                </a:cubicBezTo>
                <a:cubicBezTo>
                  <a:pt x="5186" y="3540"/>
                  <a:pt x="5179" y="3517"/>
                  <a:pt x="5176" y="3494"/>
                </a:cubicBezTo>
                <a:cubicBezTo>
                  <a:pt x="5100" y="3449"/>
                  <a:pt x="5033" y="3431"/>
                  <a:pt x="4985" y="3410"/>
                </a:cubicBezTo>
                <a:cubicBezTo>
                  <a:pt x="4972" y="3394"/>
                  <a:pt x="4960" y="3377"/>
                  <a:pt x="4950" y="3364"/>
                </a:cubicBezTo>
                <a:cubicBezTo>
                  <a:pt x="4845" y="3361"/>
                  <a:pt x="4854" y="3381"/>
                  <a:pt x="4780" y="3438"/>
                </a:cubicBezTo>
                <a:cubicBezTo>
                  <a:pt x="4736" y="3460"/>
                  <a:pt x="4691" y="3485"/>
                  <a:pt x="4649" y="3510"/>
                </a:cubicBezTo>
                <a:cubicBezTo>
                  <a:pt x="4547" y="3527"/>
                  <a:pt x="4563" y="3540"/>
                  <a:pt x="4505" y="3621"/>
                </a:cubicBezTo>
                <a:cubicBezTo>
                  <a:pt x="4370" y="3634"/>
                  <a:pt x="4383" y="3634"/>
                  <a:pt x="4309" y="3734"/>
                </a:cubicBezTo>
                <a:cubicBezTo>
                  <a:pt x="4296" y="3743"/>
                  <a:pt x="4287" y="3753"/>
                  <a:pt x="4277" y="3762"/>
                </a:cubicBezTo>
                <a:cubicBezTo>
                  <a:pt x="4194" y="3773"/>
                  <a:pt x="4155" y="3789"/>
                  <a:pt x="4098" y="3807"/>
                </a:cubicBezTo>
                <a:close/>
              </a:path>
            </a:pathLst>
          </a:custGeom>
          <a:solidFill>
            <a:srgbClr val="008000"/>
          </a:solidFill>
          <a:ln w="8" cap="flat" cmpd="sng">
            <a:solidFill>
              <a:srgbClr val="FFFFFF"/>
            </a:solidFill>
            <a:round/>
            <a:headEnd/>
            <a:tailEnd/>
          </a:ln>
        </p:spPr>
        <p:txBody>
          <a:bodyPr lIns="68562" tIns="34281" rIns="68562" bIns="34281"/>
          <a:lstStyle/>
          <a:p>
            <a:endParaRPr lang="zh-CN" altLang="en-US"/>
          </a:p>
        </p:txBody>
      </p:sp>
      <p:sp>
        <p:nvSpPr>
          <p:cNvPr id="14" name="Freeform 16"/>
          <p:cNvSpPr>
            <a:spLocks/>
          </p:cNvSpPr>
          <p:nvPr/>
        </p:nvSpPr>
        <p:spPr bwMode="auto">
          <a:xfrm>
            <a:off x="4576167" y="2939655"/>
            <a:ext cx="320153" cy="326231"/>
          </a:xfrm>
          <a:custGeom>
            <a:avLst/>
            <a:gdLst>
              <a:gd name="T0" fmla="*/ 2147483647 w 1119"/>
              <a:gd name="T1" fmla="*/ 2147483647 h 1150"/>
              <a:gd name="T2" fmla="*/ 2147483647 w 1119"/>
              <a:gd name="T3" fmla="*/ 2147483647 h 1150"/>
              <a:gd name="T4" fmla="*/ 2147483647 w 1119"/>
              <a:gd name="T5" fmla="*/ 2147483647 h 1150"/>
              <a:gd name="T6" fmla="*/ 2147483647 w 1119"/>
              <a:gd name="T7" fmla="*/ 2147483647 h 1150"/>
              <a:gd name="T8" fmla="*/ 2147483647 w 1119"/>
              <a:gd name="T9" fmla="*/ 2147483647 h 1150"/>
              <a:gd name="T10" fmla="*/ 0 w 1119"/>
              <a:gd name="T11" fmla="*/ 2147483647 h 1150"/>
              <a:gd name="T12" fmla="*/ 2147483647 w 1119"/>
              <a:gd name="T13" fmla="*/ 2147483647 h 1150"/>
              <a:gd name="T14" fmla="*/ 2147483647 w 1119"/>
              <a:gd name="T15" fmla="*/ 2147483647 h 1150"/>
              <a:gd name="T16" fmla="*/ 2147483647 w 1119"/>
              <a:gd name="T17" fmla="*/ 2147483647 h 1150"/>
              <a:gd name="T18" fmla="*/ 2147483647 w 1119"/>
              <a:gd name="T19" fmla="*/ 2147483647 h 1150"/>
              <a:gd name="T20" fmla="*/ 2147483647 w 1119"/>
              <a:gd name="T21" fmla="*/ 2147483647 h 1150"/>
              <a:gd name="T22" fmla="*/ 2147483647 w 1119"/>
              <a:gd name="T23" fmla="*/ 2147483647 h 1150"/>
              <a:gd name="T24" fmla="*/ 2147483647 w 1119"/>
              <a:gd name="T25" fmla="*/ 2147483647 h 1150"/>
              <a:gd name="T26" fmla="*/ 2147483647 w 1119"/>
              <a:gd name="T27" fmla="*/ 2147483647 h 1150"/>
              <a:gd name="T28" fmla="*/ 2147483647 w 1119"/>
              <a:gd name="T29" fmla="*/ 2147483647 h 1150"/>
              <a:gd name="T30" fmla="*/ 2147483647 w 1119"/>
              <a:gd name="T31" fmla="*/ 2147483647 h 1150"/>
              <a:gd name="T32" fmla="*/ 2147483647 w 1119"/>
              <a:gd name="T33" fmla="*/ 2147483647 h 1150"/>
              <a:gd name="T34" fmla="*/ 2147483647 w 1119"/>
              <a:gd name="T35" fmla="*/ 2147483647 h 1150"/>
              <a:gd name="T36" fmla="*/ 2147483647 w 1119"/>
              <a:gd name="T37" fmla="*/ 2147483647 h 1150"/>
              <a:gd name="T38" fmla="*/ 2147483647 w 1119"/>
              <a:gd name="T39" fmla="*/ 2147483647 h 1150"/>
              <a:gd name="T40" fmla="*/ 2147483647 w 1119"/>
              <a:gd name="T41" fmla="*/ 2147483647 h 1150"/>
              <a:gd name="T42" fmla="*/ 2147483647 w 1119"/>
              <a:gd name="T43" fmla="*/ 2147483647 h 1150"/>
              <a:gd name="T44" fmla="*/ 2147483647 w 1119"/>
              <a:gd name="T45" fmla="*/ 2147483647 h 1150"/>
              <a:gd name="T46" fmla="*/ 2147483647 w 1119"/>
              <a:gd name="T47" fmla="*/ 2147483647 h 1150"/>
              <a:gd name="T48" fmla="*/ 2147483647 w 1119"/>
              <a:gd name="T49" fmla="*/ 2147483647 h 1150"/>
              <a:gd name="T50" fmla="*/ 2147483647 w 1119"/>
              <a:gd name="T51" fmla="*/ 2147483647 h 1150"/>
              <a:gd name="T52" fmla="*/ 2147483647 w 1119"/>
              <a:gd name="T53" fmla="*/ 2147483647 h 1150"/>
              <a:gd name="T54" fmla="*/ 2147483647 w 1119"/>
              <a:gd name="T55" fmla="*/ 2147483647 h 1150"/>
              <a:gd name="T56" fmla="*/ 2147483647 w 1119"/>
              <a:gd name="T57" fmla="*/ 2147483647 h 1150"/>
              <a:gd name="T58" fmla="*/ 2147483647 w 1119"/>
              <a:gd name="T59" fmla="*/ 2147483647 h 1150"/>
              <a:gd name="T60" fmla="*/ 2147483647 w 1119"/>
              <a:gd name="T61" fmla="*/ 2147483647 h 1150"/>
              <a:gd name="T62" fmla="*/ 2147483647 w 1119"/>
              <a:gd name="T63" fmla="*/ 2147483647 h 1150"/>
              <a:gd name="T64" fmla="*/ 2147483647 w 1119"/>
              <a:gd name="T65" fmla="*/ 2147483647 h 115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119" h="1150">
                <a:moveTo>
                  <a:pt x="478" y="1150"/>
                </a:moveTo>
                <a:cubicBezTo>
                  <a:pt x="386" y="1131"/>
                  <a:pt x="360" y="1117"/>
                  <a:pt x="325" y="1080"/>
                </a:cubicBezTo>
                <a:cubicBezTo>
                  <a:pt x="303" y="1011"/>
                  <a:pt x="281" y="942"/>
                  <a:pt x="259" y="876"/>
                </a:cubicBezTo>
                <a:cubicBezTo>
                  <a:pt x="240" y="856"/>
                  <a:pt x="221" y="839"/>
                  <a:pt x="202" y="822"/>
                </a:cubicBezTo>
                <a:cubicBezTo>
                  <a:pt x="183" y="818"/>
                  <a:pt x="164" y="814"/>
                  <a:pt x="145" y="814"/>
                </a:cubicBezTo>
                <a:cubicBezTo>
                  <a:pt x="177" y="694"/>
                  <a:pt x="47" y="569"/>
                  <a:pt x="0" y="519"/>
                </a:cubicBezTo>
                <a:cubicBezTo>
                  <a:pt x="0" y="466"/>
                  <a:pt x="61" y="429"/>
                  <a:pt x="80" y="396"/>
                </a:cubicBezTo>
                <a:cubicBezTo>
                  <a:pt x="81" y="334"/>
                  <a:pt x="138" y="326"/>
                  <a:pt x="180" y="294"/>
                </a:cubicBezTo>
                <a:cubicBezTo>
                  <a:pt x="193" y="271"/>
                  <a:pt x="206" y="252"/>
                  <a:pt x="219" y="233"/>
                </a:cubicBezTo>
                <a:cubicBezTo>
                  <a:pt x="219" y="184"/>
                  <a:pt x="213" y="85"/>
                  <a:pt x="226" y="73"/>
                </a:cubicBezTo>
                <a:cubicBezTo>
                  <a:pt x="258" y="70"/>
                  <a:pt x="287" y="15"/>
                  <a:pt x="347" y="56"/>
                </a:cubicBezTo>
                <a:cubicBezTo>
                  <a:pt x="373" y="57"/>
                  <a:pt x="402" y="57"/>
                  <a:pt x="430" y="58"/>
                </a:cubicBezTo>
                <a:cubicBezTo>
                  <a:pt x="469" y="7"/>
                  <a:pt x="552" y="35"/>
                  <a:pt x="622" y="53"/>
                </a:cubicBezTo>
                <a:cubicBezTo>
                  <a:pt x="644" y="86"/>
                  <a:pt x="711" y="134"/>
                  <a:pt x="778" y="103"/>
                </a:cubicBezTo>
                <a:cubicBezTo>
                  <a:pt x="814" y="78"/>
                  <a:pt x="856" y="0"/>
                  <a:pt x="916" y="64"/>
                </a:cubicBezTo>
                <a:cubicBezTo>
                  <a:pt x="942" y="74"/>
                  <a:pt x="967" y="85"/>
                  <a:pt x="993" y="98"/>
                </a:cubicBezTo>
                <a:cubicBezTo>
                  <a:pt x="1031" y="103"/>
                  <a:pt x="1072" y="107"/>
                  <a:pt x="1114" y="115"/>
                </a:cubicBezTo>
                <a:cubicBezTo>
                  <a:pt x="1101" y="144"/>
                  <a:pt x="912" y="234"/>
                  <a:pt x="975" y="301"/>
                </a:cubicBezTo>
                <a:cubicBezTo>
                  <a:pt x="1004" y="302"/>
                  <a:pt x="1036" y="303"/>
                  <a:pt x="1068" y="303"/>
                </a:cubicBezTo>
                <a:cubicBezTo>
                  <a:pt x="1081" y="291"/>
                  <a:pt x="1094" y="278"/>
                  <a:pt x="1107" y="265"/>
                </a:cubicBezTo>
                <a:cubicBezTo>
                  <a:pt x="1110" y="278"/>
                  <a:pt x="1119" y="321"/>
                  <a:pt x="1097" y="343"/>
                </a:cubicBezTo>
                <a:cubicBezTo>
                  <a:pt x="1036" y="355"/>
                  <a:pt x="1013" y="368"/>
                  <a:pt x="981" y="390"/>
                </a:cubicBezTo>
                <a:cubicBezTo>
                  <a:pt x="981" y="409"/>
                  <a:pt x="984" y="429"/>
                  <a:pt x="987" y="449"/>
                </a:cubicBezTo>
                <a:cubicBezTo>
                  <a:pt x="1006" y="459"/>
                  <a:pt x="1025" y="469"/>
                  <a:pt x="1048" y="483"/>
                </a:cubicBezTo>
                <a:cubicBezTo>
                  <a:pt x="1035" y="535"/>
                  <a:pt x="1034" y="571"/>
                  <a:pt x="1034" y="650"/>
                </a:cubicBezTo>
                <a:cubicBezTo>
                  <a:pt x="1040" y="673"/>
                  <a:pt x="1059" y="749"/>
                  <a:pt x="1027" y="780"/>
                </a:cubicBezTo>
                <a:cubicBezTo>
                  <a:pt x="1017" y="780"/>
                  <a:pt x="1008" y="783"/>
                  <a:pt x="1001" y="786"/>
                </a:cubicBezTo>
                <a:cubicBezTo>
                  <a:pt x="998" y="773"/>
                  <a:pt x="998" y="760"/>
                  <a:pt x="998" y="747"/>
                </a:cubicBezTo>
                <a:cubicBezTo>
                  <a:pt x="941" y="706"/>
                  <a:pt x="851" y="845"/>
                  <a:pt x="822" y="873"/>
                </a:cubicBezTo>
                <a:cubicBezTo>
                  <a:pt x="812" y="890"/>
                  <a:pt x="806" y="909"/>
                  <a:pt x="799" y="929"/>
                </a:cubicBezTo>
                <a:cubicBezTo>
                  <a:pt x="796" y="987"/>
                  <a:pt x="792" y="1046"/>
                  <a:pt x="792" y="1109"/>
                </a:cubicBezTo>
                <a:cubicBezTo>
                  <a:pt x="779" y="1105"/>
                  <a:pt x="769" y="1101"/>
                  <a:pt x="760" y="1101"/>
                </a:cubicBezTo>
                <a:cubicBezTo>
                  <a:pt x="629" y="1098"/>
                  <a:pt x="581" y="1110"/>
                  <a:pt x="478" y="1150"/>
                </a:cubicBezTo>
                <a:close/>
              </a:path>
            </a:pathLst>
          </a:custGeom>
          <a:solidFill>
            <a:srgbClr val="008000"/>
          </a:solidFill>
          <a:ln w="8" cap="flat" cmpd="sng">
            <a:solidFill>
              <a:srgbClr val="FFFFFF"/>
            </a:solidFill>
            <a:round/>
            <a:headEnd/>
            <a:tailEnd/>
          </a:ln>
        </p:spPr>
        <p:txBody>
          <a:bodyPr lIns="68562" tIns="34281" rIns="68562" bIns="34281"/>
          <a:lstStyle/>
          <a:p>
            <a:endParaRPr lang="zh-CN" altLang="en-US"/>
          </a:p>
        </p:txBody>
      </p:sp>
      <p:sp>
        <p:nvSpPr>
          <p:cNvPr id="15" name="Freeform 17"/>
          <p:cNvSpPr>
            <a:spLocks/>
          </p:cNvSpPr>
          <p:nvPr/>
        </p:nvSpPr>
        <p:spPr bwMode="auto">
          <a:xfrm>
            <a:off x="3493122" y="2796780"/>
            <a:ext cx="401084" cy="434578"/>
          </a:xfrm>
          <a:custGeom>
            <a:avLst/>
            <a:gdLst>
              <a:gd name="T0" fmla="*/ 2147483647 w 1411"/>
              <a:gd name="T1" fmla="*/ 2147483647 h 1526"/>
              <a:gd name="T2" fmla="*/ 2147483647 w 1411"/>
              <a:gd name="T3" fmla="*/ 2147483647 h 1526"/>
              <a:gd name="T4" fmla="*/ 2147483647 w 1411"/>
              <a:gd name="T5" fmla="*/ 2147483647 h 1526"/>
              <a:gd name="T6" fmla="*/ 2147483647 w 1411"/>
              <a:gd name="T7" fmla="*/ 2147483647 h 1526"/>
              <a:gd name="T8" fmla="*/ 2147483647 w 1411"/>
              <a:gd name="T9" fmla="*/ 2147483647 h 1526"/>
              <a:gd name="T10" fmla="*/ 2147483647 w 1411"/>
              <a:gd name="T11" fmla="*/ 2147483647 h 1526"/>
              <a:gd name="T12" fmla="*/ 2147483647 w 1411"/>
              <a:gd name="T13" fmla="*/ 2147483647 h 1526"/>
              <a:gd name="T14" fmla="*/ 2147483647 w 1411"/>
              <a:gd name="T15" fmla="*/ 2147483647 h 1526"/>
              <a:gd name="T16" fmla="*/ 2147483647 w 1411"/>
              <a:gd name="T17" fmla="*/ 2147483647 h 1526"/>
              <a:gd name="T18" fmla="*/ 2147483647 w 1411"/>
              <a:gd name="T19" fmla="*/ 2147483647 h 1526"/>
              <a:gd name="T20" fmla="*/ 2147483647 w 1411"/>
              <a:gd name="T21" fmla="*/ 2147483647 h 1526"/>
              <a:gd name="T22" fmla="*/ 2147483647 w 1411"/>
              <a:gd name="T23" fmla="*/ 2147483647 h 1526"/>
              <a:gd name="T24" fmla="*/ 2147483647 w 1411"/>
              <a:gd name="T25" fmla="*/ 2147483647 h 1526"/>
              <a:gd name="T26" fmla="*/ 2147483647 w 1411"/>
              <a:gd name="T27" fmla="*/ 2147483647 h 1526"/>
              <a:gd name="T28" fmla="*/ 2147483647 w 1411"/>
              <a:gd name="T29" fmla="*/ 2147483647 h 1526"/>
              <a:gd name="T30" fmla="*/ 2147483647 w 1411"/>
              <a:gd name="T31" fmla="*/ 2147483647 h 1526"/>
              <a:gd name="T32" fmla="*/ 2147483647 w 1411"/>
              <a:gd name="T33" fmla="*/ 2147483647 h 1526"/>
              <a:gd name="T34" fmla="*/ 2147483647 w 1411"/>
              <a:gd name="T35" fmla="*/ 2147483647 h 1526"/>
              <a:gd name="T36" fmla="*/ 2147483647 w 1411"/>
              <a:gd name="T37" fmla="*/ 2147483647 h 1526"/>
              <a:gd name="T38" fmla="*/ 2147483647 w 1411"/>
              <a:gd name="T39" fmla="*/ 2147483647 h 1526"/>
              <a:gd name="T40" fmla="*/ 2147483647 w 1411"/>
              <a:gd name="T41" fmla="*/ 2147483647 h 1526"/>
              <a:gd name="T42" fmla="*/ 2147483647 w 1411"/>
              <a:gd name="T43" fmla="*/ 2147483647 h 1526"/>
              <a:gd name="T44" fmla="*/ 2147483647 w 1411"/>
              <a:gd name="T45" fmla="*/ 2147483647 h 1526"/>
              <a:gd name="T46" fmla="*/ 2147483647 w 1411"/>
              <a:gd name="T47" fmla="*/ 2147483647 h 1526"/>
              <a:gd name="T48" fmla="*/ 2147483647 w 1411"/>
              <a:gd name="T49" fmla="*/ 2147483647 h 1526"/>
              <a:gd name="T50" fmla="*/ 2147483647 w 1411"/>
              <a:gd name="T51" fmla="*/ 2147483647 h 1526"/>
              <a:gd name="T52" fmla="*/ 2147483647 w 1411"/>
              <a:gd name="T53" fmla="*/ 2147483647 h 1526"/>
              <a:gd name="T54" fmla="*/ 2147483647 w 1411"/>
              <a:gd name="T55" fmla="*/ 2147483647 h 1526"/>
              <a:gd name="T56" fmla="*/ 2147483647 w 1411"/>
              <a:gd name="T57" fmla="*/ 2147483647 h 1526"/>
              <a:gd name="T58" fmla="*/ 2147483647 w 1411"/>
              <a:gd name="T59" fmla="*/ 2147483647 h 1526"/>
              <a:gd name="T60" fmla="*/ 2147483647 w 1411"/>
              <a:gd name="T61" fmla="*/ 2147483647 h 1526"/>
              <a:gd name="T62" fmla="*/ 2147483647 w 1411"/>
              <a:gd name="T63" fmla="*/ 2147483647 h 152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411" h="1526">
                <a:moveTo>
                  <a:pt x="1136" y="1526"/>
                </a:moveTo>
                <a:cubicBezTo>
                  <a:pt x="1018" y="1470"/>
                  <a:pt x="967" y="1377"/>
                  <a:pt x="913" y="1307"/>
                </a:cubicBezTo>
                <a:cubicBezTo>
                  <a:pt x="895" y="1150"/>
                  <a:pt x="790" y="1016"/>
                  <a:pt x="656" y="1094"/>
                </a:cubicBezTo>
                <a:cubicBezTo>
                  <a:pt x="617" y="1133"/>
                  <a:pt x="611" y="1123"/>
                  <a:pt x="601" y="1188"/>
                </a:cubicBezTo>
                <a:cubicBezTo>
                  <a:pt x="568" y="1243"/>
                  <a:pt x="514" y="1287"/>
                  <a:pt x="463" y="1332"/>
                </a:cubicBezTo>
                <a:cubicBezTo>
                  <a:pt x="462" y="1335"/>
                  <a:pt x="462" y="1338"/>
                  <a:pt x="462" y="1345"/>
                </a:cubicBezTo>
                <a:cubicBezTo>
                  <a:pt x="440" y="1344"/>
                  <a:pt x="434" y="1354"/>
                  <a:pt x="427" y="1360"/>
                </a:cubicBezTo>
                <a:cubicBezTo>
                  <a:pt x="405" y="1366"/>
                  <a:pt x="382" y="1376"/>
                  <a:pt x="360" y="1385"/>
                </a:cubicBezTo>
                <a:cubicBezTo>
                  <a:pt x="258" y="1382"/>
                  <a:pt x="168" y="1351"/>
                  <a:pt x="121" y="1300"/>
                </a:cubicBezTo>
                <a:cubicBezTo>
                  <a:pt x="156" y="1229"/>
                  <a:pt x="147" y="1180"/>
                  <a:pt x="128" y="1127"/>
                </a:cubicBezTo>
                <a:cubicBezTo>
                  <a:pt x="77" y="1073"/>
                  <a:pt x="20" y="1019"/>
                  <a:pt x="11" y="973"/>
                </a:cubicBezTo>
                <a:cubicBezTo>
                  <a:pt x="18" y="885"/>
                  <a:pt x="25" y="797"/>
                  <a:pt x="35" y="712"/>
                </a:cubicBezTo>
                <a:cubicBezTo>
                  <a:pt x="13" y="626"/>
                  <a:pt x="0" y="580"/>
                  <a:pt x="7" y="525"/>
                </a:cubicBezTo>
                <a:cubicBezTo>
                  <a:pt x="10" y="521"/>
                  <a:pt x="14" y="518"/>
                  <a:pt x="17" y="518"/>
                </a:cubicBezTo>
                <a:cubicBezTo>
                  <a:pt x="52" y="542"/>
                  <a:pt x="87" y="566"/>
                  <a:pt x="122" y="590"/>
                </a:cubicBezTo>
                <a:cubicBezTo>
                  <a:pt x="147" y="613"/>
                  <a:pt x="173" y="640"/>
                  <a:pt x="198" y="667"/>
                </a:cubicBezTo>
                <a:cubicBezTo>
                  <a:pt x="364" y="740"/>
                  <a:pt x="493" y="511"/>
                  <a:pt x="542" y="378"/>
                </a:cubicBezTo>
                <a:cubicBezTo>
                  <a:pt x="577" y="320"/>
                  <a:pt x="613" y="262"/>
                  <a:pt x="648" y="207"/>
                </a:cubicBezTo>
                <a:cubicBezTo>
                  <a:pt x="648" y="158"/>
                  <a:pt x="649" y="112"/>
                  <a:pt x="649" y="66"/>
                </a:cubicBezTo>
                <a:cubicBezTo>
                  <a:pt x="668" y="53"/>
                  <a:pt x="691" y="41"/>
                  <a:pt x="713" y="28"/>
                </a:cubicBezTo>
                <a:cubicBezTo>
                  <a:pt x="803" y="24"/>
                  <a:pt x="873" y="0"/>
                  <a:pt x="975" y="81"/>
                </a:cubicBezTo>
                <a:cubicBezTo>
                  <a:pt x="1010" y="114"/>
                  <a:pt x="1045" y="148"/>
                  <a:pt x="1080" y="182"/>
                </a:cubicBezTo>
                <a:cubicBezTo>
                  <a:pt x="1121" y="192"/>
                  <a:pt x="1163" y="203"/>
                  <a:pt x="1207" y="218"/>
                </a:cubicBezTo>
                <a:cubicBezTo>
                  <a:pt x="1261" y="248"/>
                  <a:pt x="1411" y="347"/>
                  <a:pt x="1410" y="452"/>
                </a:cubicBezTo>
                <a:cubicBezTo>
                  <a:pt x="1340" y="493"/>
                  <a:pt x="1285" y="557"/>
                  <a:pt x="1227" y="595"/>
                </a:cubicBezTo>
                <a:cubicBezTo>
                  <a:pt x="1096" y="644"/>
                  <a:pt x="956" y="568"/>
                  <a:pt x="860" y="638"/>
                </a:cubicBezTo>
                <a:cubicBezTo>
                  <a:pt x="863" y="658"/>
                  <a:pt x="866" y="681"/>
                  <a:pt x="869" y="704"/>
                </a:cubicBezTo>
                <a:cubicBezTo>
                  <a:pt x="916" y="777"/>
                  <a:pt x="794" y="852"/>
                  <a:pt x="928" y="947"/>
                </a:cubicBezTo>
                <a:cubicBezTo>
                  <a:pt x="957" y="978"/>
                  <a:pt x="985" y="1008"/>
                  <a:pt x="1017" y="1038"/>
                </a:cubicBezTo>
                <a:cubicBezTo>
                  <a:pt x="1045" y="1078"/>
                  <a:pt x="1074" y="1118"/>
                  <a:pt x="1103" y="1161"/>
                </a:cubicBezTo>
                <a:cubicBezTo>
                  <a:pt x="1112" y="1198"/>
                  <a:pt x="1121" y="1237"/>
                  <a:pt x="1134" y="1277"/>
                </a:cubicBezTo>
                <a:cubicBezTo>
                  <a:pt x="1133" y="1359"/>
                  <a:pt x="1133" y="1440"/>
                  <a:pt x="1136" y="1526"/>
                </a:cubicBezTo>
                <a:close/>
              </a:path>
            </a:pathLst>
          </a:custGeom>
          <a:solidFill>
            <a:srgbClr val="008000"/>
          </a:solidFill>
          <a:ln w="8" cap="flat" cmpd="sng">
            <a:solidFill>
              <a:srgbClr val="FFFFFF"/>
            </a:solidFill>
            <a:round/>
            <a:headEnd/>
            <a:tailEnd/>
          </a:ln>
        </p:spPr>
        <p:txBody>
          <a:bodyPr lIns="68562" tIns="34281" rIns="68562" bIns="34281"/>
          <a:lstStyle/>
          <a:p>
            <a:endParaRPr lang="zh-CN" altLang="en-US"/>
          </a:p>
        </p:txBody>
      </p:sp>
      <p:sp>
        <p:nvSpPr>
          <p:cNvPr id="16" name="Freeform 18"/>
          <p:cNvSpPr>
            <a:spLocks/>
          </p:cNvSpPr>
          <p:nvPr/>
        </p:nvSpPr>
        <p:spPr bwMode="auto">
          <a:xfrm>
            <a:off x="3746625" y="2711054"/>
            <a:ext cx="652208" cy="413147"/>
          </a:xfrm>
          <a:custGeom>
            <a:avLst/>
            <a:gdLst>
              <a:gd name="T0" fmla="*/ 2147483647 w 2294"/>
              <a:gd name="T1" fmla="*/ 2147483647 h 1452"/>
              <a:gd name="T2" fmla="*/ 2147483647 w 2294"/>
              <a:gd name="T3" fmla="*/ 2147483647 h 1452"/>
              <a:gd name="T4" fmla="*/ 2147483647 w 2294"/>
              <a:gd name="T5" fmla="*/ 2147483647 h 1452"/>
              <a:gd name="T6" fmla="*/ 2147483647 w 2294"/>
              <a:gd name="T7" fmla="*/ 2147483647 h 1452"/>
              <a:gd name="T8" fmla="*/ 0 w 2294"/>
              <a:gd name="T9" fmla="*/ 2147483647 h 1452"/>
              <a:gd name="T10" fmla="*/ 2147483647 w 2294"/>
              <a:gd name="T11" fmla="*/ 2147483647 h 1452"/>
              <a:gd name="T12" fmla="*/ 2147483647 w 2294"/>
              <a:gd name="T13" fmla="*/ 2147483647 h 1452"/>
              <a:gd name="T14" fmla="*/ 2147483647 w 2294"/>
              <a:gd name="T15" fmla="*/ 2147483647 h 1452"/>
              <a:gd name="T16" fmla="*/ 2147483647 w 2294"/>
              <a:gd name="T17" fmla="*/ 2147483647 h 1452"/>
              <a:gd name="T18" fmla="*/ 2147483647 w 2294"/>
              <a:gd name="T19" fmla="*/ 2147483647 h 1452"/>
              <a:gd name="T20" fmla="*/ 2147483647 w 2294"/>
              <a:gd name="T21" fmla="*/ 2147483647 h 1452"/>
              <a:gd name="T22" fmla="*/ 2147483647 w 2294"/>
              <a:gd name="T23" fmla="*/ 2147483647 h 1452"/>
              <a:gd name="T24" fmla="*/ 2147483647 w 2294"/>
              <a:gd name="T25" fmla="*/ 2147483647 h 1452"/>
              <a:gd name="T26" fmla="*/ 2147483647 w 2294"/>
              <a:gd name="T27" fmla="*/ 2147483647 h 1452"/>
              <a:gd name="T28" fmla="*/ 2147483647 w 2294"/>
              <a:gd name="T29" fmla="*/ 0 h 1452"/>
              <a:gd name="T30" fmla="*/ 2147483647 w 2294"/>
              <a:gd name="T31" fmla="*/ 2147483647 h 1452"/>
              <a:gd name="T32" fmla="*/ 2147483647 w 2294"/>
              <a:gd name="T33" fmla="*/ 2147483647 h 1452"/>
              <a:gd name="T34" fmla="*/ 2147483647 w 2294"/>
              <a:gd name="T35" fmla="*/ 2147483647 h 1452"/>
              <a:gd name="T36" fmla="*/ 2147483647 w 2294"/>
              <a:gd name="T37" fmla="*/ 2147483647 h 1452"/>
              <a:gd name="T38" fmla="*/ 2147483647 w 2294"/>
              <a:gd name="T39" fmla="*/ 2147483647 h 1452"/>
              <a:gd name="T40" fmla="*/ 2147483647 w 2294"/>
              <a:gd name="T41" fmla="*/ 2147483647 h 1452"/>
              <a:gd name="T42" fmla="*/ 2147483647 w 2294"/>
              <a:gd name="T43" fmla="*/ 2147483647 h 1452"/>
              <a:gd name="T44" fmla="*/ 2147483647 w 2294"/>
              <a:gd name="T45" fmla="*/ 2147483647 h 1452"/>
              <a:gd name="T46" fmla="*/ 2147483647 w 2294"/>
              <a:gd name="T47" fmla="*/ 2147483647 h 1452"/>
              <a:gd name="T48" fmla="*/ 2147483647 w 2294"/>
              <a:gd name="T49" fmla="*/ 2147483647 h 1452"/>
              <a:gd name="T50" fmla="*/ 2147483647 w 2294"/>
              <a:gd name="T51" fmla="*/ 2147483647 h 1452"/>
              <a:gd name="T52" fmla="*/ 2147483647 w 2294"/>
              <a:gd name="T53" fmla="*/ 2147483647 h 1452"/>
              <a:gd name="T54" fmla="*/ 2147483647 w 2294"/>
              <a:gd name="T55" fmla="*/ 2147483647 h 1452"/>
              <a:gd name="T56" fmla="*/ 2147483647 w 2294"/>
              <a:gd name="T57" fmla="*/ 2147483647 h 1452"/>
              <a:gd name="T58" fmla="*/ 2147483647 w 2294"/>
              <a:gd name="T59" fmla="*/ 2147483647 h 1452"/>
              <a:gd name="T60" fmla="*/ 2147483647 w 2294"/>
              <a:gd name="T61" fmla="*/ 2147483647 h 1452"/>
              <a:gd name="T62" fmla="*/ 2147483647 w 2294"/>
              <a:gd name="T63" fmla="*/ 2147483647 h 1452"/>
              <a:gd name="T64" fmla="*/ 2147483647 w 2294"/>
              <a:gd name="T65" fmla="*/ 2147483647 h 1452"/>
              <a:gd name="T66" fmla="*/ 2147483647 w 2294"/>
              <a:gd name="T67" fmla="*/ 2147483647 h 1452"/>
              <a:gd name="T68" fmla="*/ 2147483647 w 2294"/>
              <a:gd name="T69" fmla="*/ 2147483647 h 1452"/>
              <a:gd name="T70" fmla="*/ 2147483647 w 2294"/>
              <a:gd name="T71" fmla="*/ 2147483647 h 1452"/>
              <a:gd name="T72" fmla="*/ 2147483647 w 2294"/>
              <a:gd name="T73" fmla="*/ 2147483647 h 1452"/>
              <a:gd name="T74" fmla="*/ 2147483647 w 2294"/>
              <a:gd name="T75" fmla="*/ 2147483647 h 1452"/>
              <a:gd name="T76" fmla="*/ 2147483647 w 2294"/>
              <a:gd name="T77" fmla="*/ 2147483647 h 1452"/>
              <a:gd name="T78" fmla="*/ 2147483647 w 2294"/>
              <a:gd name="T79" fmla="*/ 2147483647 h 1452"/>
              <a:gd name="T80" fmla="*/ 2147483647 w 2294"/>
              <a:gd name="T81" fmla="*/ 2147483647 h 1452"/>
              <a:gd name="T82" fmla="*/ 2147483647 w 2294"/>
              <a:gd name="T83" fmla="*/ 2147483647 h 1452"/>
              <a:gd name="T84" fmla="*/ 2147483647 w 2294"/>
              <a:gd name="T85" fmla="*/ 2147483647 h 1452"/>
              <a:gd name="T86" fmla="*/ 2147483647 w 2294"/>
              <a:gd name="T87" fmla="*/ 2147483647 h 1452"/>
              <a:gd name="T88" fmla="*/ 2147483647 w 2294"/>
              <a:gd name="T89" fmla="*/ 2147483647 h 145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294" h="1452">
                <a:moveTo>
                  <a:pt x="244" y="1452"/>
                </a:moveTo>
                <a:cubicBezTo>
                  <a:pt x="190" y="1336"/>
                  <a:pt x="79" y="1248"/>
                  <a:pt x="15" y="1178"/>
                </a:cubicBezTo>
                <a:cubicBezTo>
                  <a:pt x="3" y="1125"/>
                  <a:pt x="9" y="1112"/>
                  <a:pt x="22" y="1083"/>
                </a:cubicBezTo>
                <a:cubicBezTo>
                  <a:pt x="22" y="1060"/>
                  <a:pt x="22" y="1037"/>
                  <a:pt x="26" y="1018"/>
                </a:cubicBezTo>
                <a:cubicBezTo>
                  <a:pt x="16" y="998"/>
                  <a:pt x="7" y="978"/>
                  <a:pt x="0" y="961"/>
                </a:cubicBezTo>
                <a:cubicBezTo>
                  <a:pt x="49" y="923"/>
                  <a:pt x="215" y="947"/>
                  <a:pt x="294" y="949"/>
                </a:cubicBezTo>
                <a:cubicBezTo>
                  <a:pt x="358" y="928"/>
                  <a:pt x="416" y="883"/>
                  <a:pt x="464" y="829"/>
                </a:cubicBezTo>
                <a:cubicBezTo>
                  <a:pt x="490" y="810"/>
                  <a:pt x="519" y="791"/>
                  <a:pt x="548" y="772"/>
                </a:cubicBezTo>
                <a:cubicBezTo>
                  <a:pt x="548" y="749"/>
                  <a:pt x="548" y="729"/>
                  <a:pt x="551" y="710"/>
                </a:cubicBezTo>
                <a:cubicBezTo>
                  <a:pt x="485" y="597"/>
                  <a:pt x="406" y="529"/>
                  <a:pt x="329" y="488"/>
                </a:cubicBezTo>
                <a:cubicBezTo>
                  <a:pt x="323" y="475"/>
                  <a:pt x="316" y="462"/>
                  <a:pt x="313" y="448"/>
                </a:cubicBezTo>
                <a:cubicBezTo>
                  <a:pt x="310" y="399"/>
                  <a:pt x="308" y="350"/>
                  <a:pt x="308" y="301"/>
                </a:cubicBezTo>
                <a:cubicBezTo>
                  <a:pt x="346" y="263"/>
                  <a:pt x="363" y="234"/>
                  <a:pt x="423" y="212"/>
                </a:cubicBezTo>
                <a:cubicBezTo>
                  <a:pt x="488" y="171"/>
                  <a:pt x="434" y="98"/>
                  <a:pt x="415" y="71"/>
                </a:cubicBezTo>
                <a:cubicBezTo>
                  <a:pt x="380" y="44"/>
                  <a:pt x="348" y="30"/>
                  <a:pt x="335" y="0"/>
                </a:cubicBezTo>
                <a:cubicBezTo>
                  <a:pt x="425" y="3"/>
                  <a:pt x="514" y="5"/>
                  <a:pt x="607" y="7"/>
                </a:cubicBezTo>
                <a:cubicBezTo>
                  <a:pt x="642" y="15"/>
                  <a:pt x="680" y="22"/>
                  <a:pt x="718" y="30"/>
                </a:cubicBezTo>
                <a:cubicBezTo>
                  <a:pt x="750" y="99"/>
                  <a:pt x="852" y="184"/>
                  <a:pt x="963" y="213"/>
                </a:cubicBezTo>
                <a:cubicBezTo>
                  <a:pt x="986" y="223"/>
                  <a:pt x="1011" y="234"/>
                  <a:pt x="1037" y="247"/>
                </a:cubicBezTo>
                <a:cubicBezTo>
                  <a:pt x="1155" y="250"/>
                  <a:pt x="1273" y="257"/>
                  <a:pt x="1394" y="263"/>
                </a:cubicBezTo>
                <a:cubicBezTo>
                  <a:pt x="1433" y="290"/>
                  <a:pt x="1471" y="317"/>
                  <a:pt x="1512" y="344"/>
                </a:cubicBezTo>
                <a:cubicBezTo>
                  <a:pt x="1518" y="371"/>
                  <a:pt x="1544" y="417"/>
                  <a:pt x="1601" y="458"/>
                </a:cubicBezTo>
                <a:cubicBezTo>
                  <a:pt x="1655" y="463"/>
                  <a:pt x="1709" y="471"/>
                  <a:pt x="1767" y="479"/>
                </a:cubicBezTo>
                <a:cubicBezTo>
                  <a:pt x="1805" y="496"/>
                  <a:pt x="1847" y="517"/>
                  <a:pt x="1888" y="537"/>
                </a:cubicBezTo>
                <a:cubicBezTo>
                  <a:pt x="1904" y="554"/>
                  <a:pt x="1978" y="526"/>
                  <a:pt x="2038" y="574"/>
                </a:cubicBezTo>
                <a:cubicBezTo>
                  <a:pt x="2038" y="594"/>
                  <a:pt x="2050" y="617"/>
                  <a:pt x="2085" y="647"/>
                </a:cubicBezTo>
                <a:cubicBezTo>
                  <a:pt x="2095" y="647"/>
                  <a:pt x="2194" y="660"/>
                  <a:pt x="2194" y="715"/>
                </a:cubicBezTo>
                <a:cubicBezTo>
                  <a:pt x="2155" y="763"/>
                  <a:pt x="2152" y="747"/>
                  <a:pt x="2142" y="825"/>
                </a:cubicBezTo>
                <a:cubicBezTo>
                  <a:pt x="2155" y="852"/>
                  <a:pt x="2202" y="883"/>
                  <a:pt x="2227" y="952"/>
                </a:cubicBezTo>
                <a:cubicBezTo>
                  <a:pt x="2227" y="988"/>
                  <a:pt x="2227" y="1047"/>
                  <a:pt x="2294" y="1081"/>
                </a:cubicBezTo>
                <a:cubicBezTo>
                  <a:pt x="2294" y="1085"/>
                  <a:pt x="2294" y="1088"/>
                  <a:pt x="2294" y="1094"/>
                </a:cubicBezTo>
                <a:cubicBezTo>
                  <a:pt x="2121" y="1110"/>
                  <a:pt x="2086" y="1178"/>
                  <a:pt x="1951" y="1266"/>
                </a:cubicBezTo>
                <a:cubicBezTo>
                  <a:pt x="1916" y="1275"/>
                  <a:pt x="1896" y="1300"/>
                  <a:pt x="1874" y="1329"/>
                </a:cubicBezTo>
                <a:cubicBezTo>
                  <a:pt x="1787" y="1370"/>
                  <a:pt x="1749" y="1339"/>
                  <a:pt x="1691" y="1416"/>
                </a:cubicBezTo>
                <a:cubicBezTo>
                  <a:pt x="1678" y="1423"/>
                  <a:pt x="1665" y="1429"/>
                  <a:pt x="1656" y="1435"/>
                </a:cubicBezTo>
                <a:cubicBezTo>
                  <a:pt x="1624" y="1405"/>
                  <a:pt x="1592" y="1375"/>
                  <a:pt x="1561" y="1348"/>
                </a:cubicBezTo>
                <a:cubicBezTo>
                  <a:pt x="1455" y="1322"/>
                  <a:pt x="1420" y="1252"/>
                  <a:pt x="1370" y="1215"/>
                </a:cubicBezTo>
                <a:cubicBezTo>
                  <a:pt x="1287" y="1213"/>
                  <a:pt x="1296" y="1220"/>
                  <a:pt x="1251" y="1284"/>
                </a:cubicBezTo>
                <a:cubicBezTo>
                  <a:pt x="1094" y="1274"/>
                  <a:pt x="970" y="1172"/>
                  <a:pt x="875" y="1111"/>
                </a:cubicBezTo>
                <a:cubicBezTo>
                  <a:pt x="795" y="1102"/>
                  <a:pt x="735" y="1081"/>
                  <a:pt x="696" y="1064"/>
                </a:cubicBezTo>
                <a:cubicBezTo>
                  <a:pt x="562" y="1061"/>
                  <a:pt x="521" y="1076"/>
                  <a:pt x="619" y="1196"/>
                </a:cubicBezTo>
                <a:cubicBezTo>
                  <a:pt x="612" y="1206"/>
                  <a:pt x="606" y="1219"/>
                  <a:pt x="599" y="1232"/>
                </a:cubicBezTo>
                <a:cubicBezTo>
                  <a:pt x="584" y="1228"/>
                  <a:pt x="568" y="1224"/>
                  <a:pt x="555" y="1224"/>
                </a:cubicBezTo>
                <a:cubicBezTo>
                  <a:pt x="395" y="1220"/>
                  <a:pt x="356" y="1281"/>
                  <a:pt x="295" y="1417"/>
                </a:cubicBezTo>
                <a:cubicBezTo>
                  <a:pt x="276" y="1427"/>
                  <a:pt x="260" y="1439"/>
                  <a:pt x="244" y="1452"/>
                </a:cubicBezTo>
                <a:close/>
              </a:path>
            </a:pathLst>
          </a:custGeom>
          <a:solidFill>
            <a:srgbClr val="008000"/>
          </a:solidFill>
          <a:ln w="8" cap="flat" cmpd="sng">
            <a:solidFill>
              <a:srgbClr val="FFFFFF"/>
            </a:solidFill>
            <a:round/>
            <a:headEnd/>
            <a:tailEnd/>
          </a:ln>
        </p:spPr>
        <p:txBody>
          <a:bodyPr lIns="68562" tIns="34281" rIns="68562" bIns="34281"/>
          <a:lstStyle/>
          <a:p>
            <a:endParaRPr lang="zh-CN" altLang="en-US"/>
          </a:p>
        </p:txBody>
      </p:sp>
      <p:sp>
        <p:nvSpPr>
          <p:cNvPr id="17" name="Freeform 19"/>
          <p:cNvSpPr>
            <a:spLocks/>
          </p:cNvSpPr>
          <p:nvPr/>
        </p:nvSpPr>
        <p:spPr bwMode="auto">
          <a:xfrm>
            <a:off x="4286958" y="2533651"/>
            <a:ext cx="401084" cy="511969"/>
          </a:xfrm>
          <a:custGeom>
            <a:avLst/>
            <a:gdLst>
              <a:gd name="T0" fmla="*/ 2147483647 w 1411"/>
              <a:gd name="T1" fmla="*/ 2147483647 h 1801"/>
              <a:gd name="T2" fmla="*/ 2147483647 w 1411"/>
              <a:gd name="T3" fmla="*/ 2147483647 h 1801"/>
              <a:gd name="T4" fmla="*/ 2147483647 w 1411"/>
              <a:gd name="T5" fmla="*/ 2147483647 h 1801"/>
              <a:gd name="T6" fmla="*/ 2147483647 w 1411"/>
              <a:gd name="T7" fmla="*/ 2147483647 h 1801"/>
              <a:gd name="T8" fmla="*/ 2147483647 w 1411"/>
              <a:gd name="T9" fmla="*/ 2147483647 h 1801"/>
              <a:gd name="T10" fmla="*/ 2147483647 w 1411"/>
              <a:gd name="T11" fmla="*/ 2147483647 h 1801"/>
              <a:gd name="T12" fmla="*/ 2147483647 w 1411"/>
              <a:gd name="T13" fmla="*/ 2147483647 h 1801"/>
              <a:gd name="T14" fmla="*/ 2147483647 w 1411"/>
              <a:gd name="T15" fmla="*/ 2147483647 h 1801"/>
              <a:gd name="T16" fmla="*/ 2147483647 w 1411"/>
              <a:gd name="T17" fmla="*/ 2147483647 h 1801"/>
              <a:gd name="T18" fmla="*/ 2147483647 w 1411"/>
              <a:gd name="T19" fmla="*/ 2147483647 h 1801"/>
              <a:gd name="T20" fmla="*/ 2147483647 w 1411"/>
              <a:gd name="T21" fmla="*/ 2147483647 h 1801"/>
              <a:gd name="T22" fmla="*/ 2147483647 w 1411"/>
              <a:gd name="T23" fmla="*/ 2147483647 h 1801"/>
              <a:gd name="T24" fmla="*/ 2147483647 w 1411"/>
              <a:gd name="T25" fmla="*/ 2147483647 h 1801"/>
              <a:gd name="T26" fmla="*/ 2147483647 w 1411"/>
              <a:gd name="T27" fmla="*/ 2147483647 h 1801"/>
              <a:gd name="T28" fmla="*/ 2147483647 w 1411"/>
              <a:gd name="T29" fmla="*/ 2147483647 h 1801"/>
              <a:gd name="T30" fmla="*/ 2147483647 w 1411"/>
              <a:gd name="T31" fmla="*/ 2147483647 h 1801"/>
              <a:gd name="T32" fmla="*/ 2147483647 w 1411"/>
              <a:gd name="T33" fmla="*/ 2147483647 h 1801"/>
              <a:gd name="T34" fmla="*/ 2147483647 w 1411"/>
              <a:gd name="T35" fmla="*/ 2147483647 h 1801"/>
              <a:gd name="T36" fmla="*/ 2147483647 w 1411"/>
              <a:gd name="T37" fmla="*/ 2147483647 h 1801"/>
              <a:gd name="T38" fmla="*/ 2147483647 w 1411"/>
              <a:gd name="T39" fmla="*/ 2147483647 h 1801"/>
              <a:gd name="T40" fmla="*/ 2147483647 w 1411"/>
              <a:gd name="T41" fmla="*/ 2147483647 h 1801"/>
              <a:gd name="T42" fmla="*/ 0 w 1411"/>
              <a:gd name="T43" fmla="*/ 2147483647 h 1801"/>
              <a:gd name="T44" fmla="*/ 2147483647 w 1411"/>
              <a:gd name="T45" fmla="*/ 2147483647 h 1801"/>
              <a:gd name="T46" fmla="*/ 2147483647 w 1411"/>
              <a:gd name="T47" fmla="*/ 2147483647 h 1801"/>
              <a:gd name="T48" fmla="*/ 2147483647 w 1411"/>
              <a:gd name="T49" fmla="*/ 2147483647 h 1801"/>
              <a:gd name="T50" fmla="*/ 2147483647 w 1411"/>
              <a:gd name="T51" fmla="*/ 2147483647 h 1801"/>
              <a:gd name="T52" fmla="*/ 2147483647 w 1411"/>
              <a:gd name="T53" fmla="*/ 2147483647 h 1801"/>
              <a:gd name="T54" fmla="*/ 2147483647 w 1411"/>
              <a:gd name="T55" fmla="*/ 2147483647 h 1801"/>
              <a:gd name="T56" fmla="*/ 2147483647 w 1411"/>
              <a:gd name="T57" fmla="*/ 2147483647 h 1801"/>
              <a:gd name="T58" fmla="*/ 2147483647 w 1411"/>
              <a:gd name="T59" fmla="*/ 2147483647 h 1801"/>
              <a:gd name="T60" fmla="*/ 2147483647 w 1411"/>
              <a:gd name="T61" fmla="*/ 2147483647 h 1801"/>
              <a:gd name="T62" fmla="*/ 2147483647 w 1411"/>
              <a:gd name="T63" fmla="*/ 0 h 1801"/>
              <a:gd name="T64" fmla="*/ 2147483647 w 1411"/>
              <a:gd name="T65" fmla="*/ 0 h 1801"/>
              <a:gd name="T66" fmla="*/ 2147483647 w 1411"/>
              <a:gd name="T67" fmla="*/ 2147483647 h 1801"/>
              <a:gd name="T68" fmla="*/ 2147483647 w 1411"/>
              <a:gd name="T69" fmla="*/ 2147483647 h 1801"/>
              <a:gd name="T70" fmla="*/ 2147483647 w 1411"/>
              <a:gd name="T71" fmla="*/ 2147483647 h 1801"/>
              <a:gd name="T72" fmla="*/ 2147483647 w 1411"/>
              <a:gd name="T73" fmla="*/ 2147483647 h 1801"/>
              <a:gd name="T74" fmla="*/ 2147483647 w 1411"/>
              <a:gd name="T75" fmla="*/ 2147483647 h 1801"/>
              <a:gd name="T76" fmla="*/ 2147483647 w 1411"/>
              <a:gd name="T77" fmla="*/ 2147483647 h 1801"/>
              <a:gd name="T78" fmla="*/ 2147483647 w 1411"/>
              <a:gd name="T79" fmla="*/ 2147483647 h 1801"/>
              <a:gd name="T80" fmla="*/ 2147483647 w 1411"/>
              <a:gd name="T81" fmla="*/ 2147483647 h 1801"/>
              <a:gd name="T82" fmla="*/ 2147483647 w 1411"/>
              <a:gd name="T83" fmla="*/ 2147483647 h 1801"/>
              <a:gd name="T84" fmla="*/ 2147483647 w 1411"/>
              <a:gd name="T85" fmla="*/ 2147483647 h 1801"/>
              <a:gd name="T86" fmla="*/ 2147483647 w 1411"/>
              <a:gd name="T87" fmla="*/ 2147483647 h 1801"/>
              <a:gd name="T88" fmla="*/ 2147483647 w 1411"/>
              <a:gd name="T89" fmla="*/ 2147483647 h 1801"/>
              <a:gd name="T90" fmla="*/ 2147483647 w 1411"/>
              <a:gd name="T91" fmla="*/ 2147483647 h 1801"/>
              <a:gd name="T92" fmla="*/ 2147483647 w 1411"/>
              <a:gd name="T93" fmla="*/ 2147483647 h 1801"/>
              <a:gd name="T94" fmla="*/ 2147483647 w 1411"/>
              <a:gd name="T95" fmla="*/ 2147483647 h 1801"/>
              <a:gd name="T96" fmla="*/ 2147483647 w 1411"/>
              <a:gd name="T97" fmla="*/ 2147483647 h 1801"/>
              <a:gd name="T98" fmla="*/ 2147483647 w 1411"/>
              <a:gd name="T99" fmla="*/ 2147483647 h 1801"/>
              <a:gd name="T100" fmla="*/ 2147483647 w 1411"/>
              <a:gd name="T101" fmla="*/ 2147483647 h 1801"/>
              <a:gd name="T102" fmla="*/ 2147483647 w 1411"/>
              <a:gd name="T103" fmla="*/ 2147483647 h 1801"/>
              <a:gd name="T104" fmla="*/ 2147483647 w 1411"/>
              <a:gd name="T105" fmla="*/ 2147483647 h 1801"/>
              <a:gd name="T106" fmla="*/ 2147483647 w 1411"/>
              <a:gd name="T107" fmla="*/ 2147483647 h 1801"/>
              <a:gd name="T108" fmla="*/ 2147483647 w 1411"/>
              <a:gd name="T109" fmla="*/ 2147483647 h 1801"/>
              <a:gd name="T110" fmla="*/ 2147483647 w 1411"/>
              <a:gd name="T111" fmla="*/ 2147483647 h 1801"/>
              <a:gd name="T112" fmla="*/ 2147483647 w 1411"/>
              <a:gd name="T113" fmla="*/ 2147483647 h 1801"/>
              <a:gd name="T114" fmla="*/ 2147483647 w 1411"/>
              <a:gd name="T115" fmla="*/ 2147483647 h 1801"/>
              <a:gd name="T116" fmla="*/ 2147483647 w 1411"/>
              <a:gd name="T117" fmla="*/ 2147483647 h 1801"/>
              <a:gd name="T118" fmla="*/ 2147483647 w 1411"/>
              <a:gd name="T119" fmla="*/ 2147483647 h 1801"/>
              <a:gd name="T120" fmla="*/ 2147483647 w 1411"/>
              <a:gd name="T121" fmla="*/ 2147483647 h 1801"/>
              <a:gd name="T122" fmla="*/ 2147483647 w 1411"/>
              <a:gd name="T123" fmla="*/ 2147483647 h 180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411" h="1801">
                <a:moveTo>
                  <a:pt x="648" y="1792"/>
                </a:moveTo>
                <a:cubicBezTo>
                  <a:pt x="641" y="1786"/>
                  <a:pt x="635" y="1782"/>
                  <a:pt x="632" y="1779"/>
                </a:cubicBezTo>
                <a:cubicBezTo>
                  <a:pt x="632" y="1733"/>
                  <a:pt x="632" y="1687"/>
                  <a:pt x="636" y="1641"/>
                </a:cubicBezTo>
                <a:cubicBezTo>
                  <a:pt x="626" y="1631"/>
                  <a:pt x="617" y="1621"/>
                  <a:pt x="607" y="1614"/>
                </a:cubicBezTo>
                <a:cubicBezTo>
                  <a:pt x="502" y="1612"/>
                  <a:pt x="502" y="1608"/>
                  <a:pt x="460" y="1693"/>
                </a:cubicBezTo>
                <a:cubicBezTo>
                  <a:pt x="447" y="1696"/>
                  <a:pt x="437" y="1702"/>
                  <a:pt x="428" y="1708"/>
                </a:cubicBezTo>
                <a:cubicBezTo>
                  <a:pt x="428" y="1682"/>
                  <a:pt x="406" y="1672"/>
                  <a:pt x="383" y="1655"/>
                </a:cubicBezTo>
                <a:cubicBezTo>
                  <a:pt x="377" y="1641"/>
                  <a:pt x="371" y="1631"/>
                  <a:pt x="364" y="1621"/>
                </a:cubicBezTo>
                <a:cubicBezTo>
                  <a:pt x="365" y="1517"/>
                  <a:pt x="320" y="1519"/>
                  <a:pt x="301" y="1459"/>
                </a:cubicBezTo>
                <a:cubicBezTo>
                  <a:pt x="292" y="1453"/>
                  <a:pt x="282" y="1446"/>
                  <a:pt x="276" y="1439"/>
                </a:cubicBezTo>
                <a:cubicBezTo>
                  <a:pt x="276" y="1383"/>
                  <a:pt x="305" y="1381"/>
                  <a:pt x="331" y="1355"/>
                </a:cubicBezTo>
                <a:cubicBezTo>
                  <a:pt x="331" y="1241"/>
                  <a:pt x="223" y="1258"/>
                  <a:pt x="178" y="1220"/>
                </a:cubicBezTo>
                <a:cubicBezTo>
                  <a:pt x="175" y="1204"/>
                  <a:pt x="172" y="1191"/>
                  <a:pt x="172" y="1178"/>
                </a:cubicBezTo>
                <a:cubicBezTo>
                  <a:pt x="166" y="1174"/>
                  <a:pt x="159" y="1171"/>
                  <a:pt x="156" y="1168"/>
                </a:cubicBezTo>
                <a:cubicBezTo>
                  <a:pt x="156" y="1115"/>
                  <a:pt x="211" y="1087"/>
                  <a:pt x="256" y="1072"/>
                </a:cubicBezTo>
                <a:cubicBezTo>
                  <a:pt x="272" y="1049"/>
                  <a:pt x="288" y="1030"/>
                  <a:pt x="304" y="1011"/>
                </a:cubicBezTo>
                <a:cubicBezTo>
                  <a:pt x="305" y="919"/>
                  <a:pt x="283" y="833"/>
                  <a:pt x="235" y="783"/>
                </a:cubicBezTo>
                <a:cubicBezTo>
                  <a:pt x="210" y="782"/>
                  <a:pt x="187" y="782"/>
                  <a:pt x="165" y="781"/>
                </a:cubicBezTo>
                <a:cubicBezTo>
                  <a:pt x="155" y="791"/>
                  <a:pt x="146" y="800"/>
                  <a:pt x="139" y="810"/>
                </a:cubicBezTo>
                <a:cubicBezTo>
                  <a:pt x="129" y="810"/>
                  <a:pt x="123" y="810"/>
                  <a:pt x="117" y="813"/>
                </a:cubicBezTo>
                <a:cubicBezTo>
                  <a:pt x="66" y="769"/>
                  <a:pt x="66" y="697"/>
                  <a:pt x="57" y="661"/>
                </a:cubicBezTo>
                <a:cubicBezTo>
                  <a:pt x="38" y="644"/>
                  <a:pt x="19" y="630"/>
                  <a:pt x="0" y="617"/>
                </a:cubicBezTo>
                <a:cubicBezTo>
                  <a:pt x="0" y="548"/>
                  <a:pt x="83" y="504"/>
                  <a:pt x="128" y="456"/>
                </a:cubicBezTo>
                <a:cubicBezTo>
                  <a:pt x="148" y="368"/>
                  <a:pt x="133" y="293"/>
                  <a:pt x="133" y="217"/>
                </a:cubicBezTo>
                <a:cubicBezTo>
                  <a:pt x="136" y="214"/>
                  <a:pt x="139" y="211"/>
                  <a:pt x="143" y="211"/>
                </a:cubicBezTo>
                <a:cubicBezTo>
                  <a:pt x="152" y="215"/>
                  <a:pt x="162" y="218"/>
                  <a:pt x="174" y="225"/>
                </a:cubicBezTo>
                <a:cubicBezTo>
                  <a:pt x="184" y="245"/>
                  <a:pt x="206" y="344"/>
                  <a:pt x="273" y="368"/>
                </a:cubicBezTo>
                <a:cubicBezTo>
                  <a:pt x="292" y="369"/>
                  <a:pt x="311" y="369"/>
                  <a:pt x="333" y="370"/>
                </a:cubicBezTo>
                <a:cubicBezTo>
                  <a:pt x="378" y="302"/>
                  <a:pt x="366" y="262"/>
                  <a:pt x="401" y="204"/>
                </a:cubicBezTo>
                <a:cubicBezTo>
                  <a:pt x="402" y="191"/>
                  <a:pt x="402" y="178"/>
                  <a:pt x="405" y="165"/>
                </a:cubicBezTo>
                <a:cubicBezTo>
                  <a:pt x="367" y="125"/>
                  <a:pt x="329" y="88"/>
                  <a:pt x="291" y="51"/>
                </a:cubicBezTo>
                <a:cubicBezTo>
                  <a:pt x="291" y="12"/>
                  <a:pt x="323" y="16"/>
                  <a:pt x="342" y="0"/>
                </a:cubicBezTo>
                <a:cubicBezTo>
                  <a:pt x="345" y="0"/>
                  <a:pt x="352" y="0"/>
                  <a:pt x="358" y="0"/>
                </a:cubicBezTo>
                <a:cubicBezTo>
                  <a:pt x="399" y="44"/>
                  <a:pt x="456" y="98"/>
                  <a:pt x="485" y="187"/>
                </a:cubicBezTo>
                <a:cubicBezTo>
                  <a:pt x="500" y="207"/>
                  <a:pt x="516" y="227"/>
                  <a:pt x="535" y="250"/>
                </a:cubicBezTo>
                <a:cubicBezTo>
                  <a:pt x="609" y="265"/>
                  <a:pt x="682" y="284"/>
                  <a:pt x="756" y="302"/>
                </a:cubicBezTo>
                <a:cubicBezTo>
                  <a:pt x="768" y="312"/>
                  <a:pt x="784" y="325"/>
                  <a:pt x="800" y="339"/>
                </a:cubicBezTo>
                <a:cubicBezTo>
                  <a:pt x="835" y="409"/>
                  <a:pt x="853" y="547"/>
                  <a:pt x="952" y="618"/>
                </a:cubicBezTo>
                <a:cubicBezTo>
                  <a:pt x="955" y="624"/>
                  <a:pt x="958" y="631"/>
                  <a:pt x="964" y="641"/>
                </a:cubicBezTo>
                <a:cubicBezTo>
                  <a:pt x="993" y="642"/>
                  <a:pt x="1047" y="646"/>
                  <a:pt x="1086" y="621"/>
                </a:cubicBezTo>
                <a:cubicBezTo>
                  <a:pt x="1093" y="553"/>
                  <a:pt x="1083" y="585"/>
                  <a:pt x="1150" y="577"/>
                </a:cubicBezTo>
                <a:cubicBezTo>
                  <a:pt x="1156" y="587"/>
                  <a:pt x="1194" y="650"/>
                  <a:pt x="1194" y="703"/>
                </a:cubicBezTo>
                <a:cubicBezTo>
                  <a:pt x="1149" y="724"/>
                  <a:pt x="1089" y="720"/>
                  <a:pt x="1057" y="719"/>
                </a:cubicBezTo>
                <a:cubicBezTo>
                  <a:pt x="1044" y="745"/>
                  <a:pt x="1031" y="770"/>
                  <a:pt x="1021" y="796"/>
                </a:cubicBezTo>
                <a:cubicBezTo>
                  <a:pt x="1018" y="819"/>
                  <a:pt x="1014" y="845"/>
                  <a:pt x="1014" y="872"/>
                </a:cubicBezTo>
                <a:cubicBezTo>
                  <a:pt x="982" y="894"/>
                  <a:pt x="985" y="897"/>
                  <a:pt x="985" y="956"/>
                </a:cubicBezTo>
                <a:cubicBezTo>
                  <a:pt x="1026" y="996"/>
                  <a:pt x="1067" y="1040"/>
                  <a:pt x="1112" y="1084"/>
                </a:cubicBezTo>
                <a:cubicBezTo>
                  <a:pt x="1122" y="1087"/>
                  <a:pt x="1173" y="1088"/>
                  <a:pt x="1188" y="1141"/>
                </a:cubicBezTo>
                <a:cubicBezTo>
                  <a:pt x="1204" y="1155"/>
                  <a:pt x="1220" y="1168"/>
                  <a:pt x="1236" y="1185"/>
                </a:cubicBezTo>
                <a:cubicBezTo>
                  <a:pt x="1284" y="1189"/>
                  <a:pt x="1332" y="1197"/>
                  <a:pt x="1380" y="1205"/>
                </a:cubicBezTo>
                <a:cubicBezTo>
                  <a:pt x="1389" y="1212"/>
                  <a:pt x="1399" y="1219"/>
                  <a:pt x="1408" y="1229"/>
                </a:cubicBezTo>
                <a:cubicBezTo>
                  <a:pt x="1408" y="1242"/>
                  <a:pt x="1408" y="1258"/>
                  <a:pt x="1411" y="1274"/>
                </a:cubicBezTo>
                <a:cubicBezTo>
                  <a:pt x="1344" y="1342"/>
                  <a:pt x="1261" y="1290"/>
                  <a:pt x="1260" y="1395"/>
                </a:cubicBezTo>
                <a:cubicBezTo>
                  <a:pt x="1270" y="1415"/>
                  <a:pt x="1276" y="1432"/>
                  <a:pt x="1266" y="1457"/>
                </a:cubicBezTo>
                <a:cubicBezTo>
                  <a:pt x="1241" y="1463"/>
                  <a:pt x="1221" y="1479"/>
                  <a:pt x="1209" y="1489"/>
                </a:cubicBezTo>
                <a:cubicBezTo>
                  <a:pt x="1208" y="1541"/>
                  <a:pt x="1208" y="1594"/>
                  <a:pt x="1208" y="1646"/>
                </a:cubicBezTo>
                <a:cubicBezTo>
                  <a:pt x="1146" y="1736"/>
                  <a:pt x="1086" y="1748"/>
                  <a:pt x="996" y="1762"/>
                </a:cubicBezTo>
                <a:cubicBezTo>
                  <a:pt x="929" y="1783"/>
                  <a:pt x="881" y="1801"/>
                  <a:pt x="833" y="1777"/>
                </a:cubicBezTo>
                <a:cubicBezTo>
                  <a:pt x="785" y="1727"/>
                  <a:pt x="776" y="1684"/>
                  <a:pt x="751" y="1657"/>
                </a:cubicBezTo>
                <a:cubicBezTo>
                  <a:pt x="709" y="1660"/>
                  <a:pt x="719" y="1660"/>
                  <a:pt x="699" y="1699"/>
                </a:cubicBezTo>
                <a:cubicBezTo>
                  <a:pt x="693" y="1728"/>
                  <a:pt x="686" y="1760"/>
                  <a:pt x="680" y="1793"/>
                </a:cubicBezTo>
                <a:cubicBezTo>
                  <a:pt x="667" y="1793"/>
                  <a:pt x="657" y="1792"/>
                  <a:pt x="648" y="1792"/>
                </a:cubicBezTo>
                <a:close/>
              </a:path>
            </a:pathLst>
          </a:custGeom>
          <a:solidFill>
            <a:srgbClr val="008000"/>
          </a:solidFill>
          <a:ln w="8" cap="flat" cmpd="sng">
            <a:solidFill>
              <a:srgbClr val="FFFFFF"/>
            </a:solidFill>
            <a:round/>
            <a:headEnd/>
            <a:tailEnd/>
          </a:ln>
        </p:spPr>
        <p:txBody>
          <a:bodyPr lIns="68562" tIns="34281" rIns="68562" bIns="34281"/>
          <a:lstStyle/>
          <a:p>
            <a:endParaRPr lang="zh-CN" altLang="en-US"/>
          </a:p>
        </p:txBody>
      </p:sp>
      <p:sp>
        <p:nvSpPr>
          <p:cNvPr id="18" name="Freeform 20"/>
          <p:cNvSpPr>
            <a:spLocks/>
          </p:cNvSpPr>
          <p:nvPr/>
        </p:nvSpPr>
        <p:spPr bwMode="auto">
          <a:xfrm>
            <a:off x="4388122" y="2466976"/>
            <a:ext cx="474873" cy="482204"/>
          </a:xfrm>
          <a:custGeom>
            <a:avLst/>
            <a:gdLst>
              <a:gd name="T0" fmla="*/ 2147483647 w 1669"/>
              <a:gd name="T1" fmla="*/ 2147483647 h 1690"/>
              <a:gd name="T2" fmla="*/ 2147483647 w 1669"/>
              <a:gd name="T3" fmla="*/ 2147483647 h 1690"/>
              <a:gd name="T4" fmla="*/ 2147483647 w 1669"/>
              <a:gd name="T5" fmla="*/ 2147483647 h 1690"/>
              <a:gd name="T6" fmla="*/ 2147483647 w 1669"/>
              <a:gd name="T7" fmla="*/ 2147483647 h 1690"/>
              <a:gd name="T8" fmla="*/ 2147483647 w 1669"/>
              <a:gd name="T9" fmla="*/ 2147483647 h 1690"/>
              <a:gd name="T10" fmla="*/ 2147483647 w 1669"/>
              <a:gd name="T11" fmla="*/ 2147483647 h 1690"/>
              <a:gd name="T12" fmla="*/ 2147483647 w 1669"/>
              <a:gd name="T13" fmla="*/ 2147483647 h 1690"/>
              <a:gd name="T14" fmla="*/ 2147483647 w 1669"/>
              <a:gd name="T15" fmla="*/ 2147483647 h 1690"/>
              <a:gd name="T16" fmla="*/ 2147483647 w 1669"/>
              <a:gd name="T17" fmla="*/ 2147483647 h 1690"/>
              <a:gd name="T18" fmla="*/ 2147483647 w 1669"/>
              <a:gd name="T19" fmla="*/ 2147483647 h 1690"/>
              <a:gd name="T20" fmla="*/ 2147483647 w 1669"/>
              <a:gd name="T21" fmla="*/ 2147483647 h 1690"/>
              <a:gd name="T22" fmla="*/ 2147483647 w 1669"/>
              <a:gd name="T23" fmla="*/ 2147483647 h 1690"/>
              <a:gd name="T24" fmla="*/ 2147483647 w 1669"/>
              <a:gd name="T25" fmla="*/ 2147483647 h 1690"/>
              <a:gd name="T26" fmla="*/ 2147483647 w 1669"/>
              <a:gd name="T27" fmla="*/ 2147483647 h 1690"/>
              <a:gd name="T28" fmla="*/ 2147483647 w 1669"/>
              <a:gd name="T29" fmla="*/ 2147483647 h 1690"/>
              <a:gd name="T30" fmla="*/ 2147483647 w 1669"/>
              <a:gd name="T31" fmla="*/ 2147483647 h 1690"/>
              <a:gd name="T32" fmla="*/ 2147483647 w 1669"/>
              <a:gd name="T33" fmla="*/ 2147483647 h 1690"/>
              <a:gd name="T34" fmla="*/ 2147483647 w 1669"/>
              <a:gd name="T35" fmla="*/ 2147483647 h 1690"/>
              <a:gd name="T36" fmla="*/ 2147483647 w 1669"/>
              <a:gd name="T37" fmla="*/ 2147483647 h 1690"/>
              <a:gd name="T38" fmla="*/ 2147483647 w 1669"/>
              <a:gd name="T39" fmla="*/ 2147483647 h 1690"/>
              <a:gd name="T40" fmla="*/ 2147483647 w 1669"/>
              <a:gd name="T41" fmla="*/ 2147483647 h 1690"/>
              <a:gd name="T42" fmla="*/ 2147483647 w 1669"/>
              <a:gd name="T43" fmla="*/ 2147483647 h 1690"/>
              <a:gd name="T44" fmla="*/ 2147483647 w 1669"/>
              <a:gd name="T45" fmla="*/ 2147483647 h 1690"/>
              <a:gd name="T46" fmla="*/ 2147483647 w 1669"/>
              <a:gd name="T47" fmla="*/ 2147483647 h 1690"/>
              <a:gd name="T48" fmla="*/ 2147483647 w 1669"/>
              <a:gd name="T49" fmla="*/ 2147483647 h 1690"/>
              <a:gd name="T50" fmla="*/ 2147483647 w 1669"/>
              <a:gd name="T51" fmla="*/ 2147483647 h 1690"/>
              <a:gd name="T52" fmla="*/ 2147483647 w 1669"/>
              <a:gd name="T53" fmla="*/ 2147483647 h 1690"/>
              <a:gd name="T54" fmla="*/ 2147483647 w 1669"/>
              <a:gd name="T55" fmla="*/ 2147483647 h 1690"/>
              <a:gd name="T56" fmla="*/ 2147483647 w 1669"/>
              <a:gd name="T57" fmla="*/ 2147483647 h 1690"/>
              <a:gd name="T58" fmla="*/ 2147483647 w 1669"/>
              <a:gd name="T59" fmla="*/ 2147483647 h 1690"/>
              <a:gd name="T60" fmla="*/ 2147483647 w 1669"/>
              <a:gd name="T61" fmla="*/ 2147483647 h 1690"/>
              <a:gd name="T62" fmla="*/ 2147483647 w 1669"/>
              <a:gd name="T63" fmla="*/ 2147483647 h 1690"/>
              <a:gd name="T64" fmla="*/ 2147483647 w 1669"/>
              <a:gd name="T65" fmla="*/ 2147483647 h 1690"/>
              <a:gd name="T66" fmla="*/ 2147483647 w 1669"/>
              <a:gd name="T67" fmla="*/ 2147483647 h 1690"/>
              <a:gd name="T68" fmla="*/ 2147483647 w 1669"/>
              <a:gd name="T69" fmla="*/ 2147483647 h 1690"/>
              <a:gd name="T70" fmla="*/ 2147483647 w 1669"/>
              <a:gd name="T71" fmla="*/ 2147483647 h 1690"/>
              <a:gd name="T72" fmla="*/ 2147483647 w 1669"/>
              <a:gd name="T73" fmla="*/ 2147483647 h 1690"/>
              <a:gd name="T74" fmla="*/ 2147483647 w 1669"/>
              <a:gd name="T75" fmla="*/ 2147483647 h 1690"/>
              <a:gd name="T76" fmla="*/ 2147483647 w 1669"/>
              <a:gd name="T77" fmla="*/ 2147483647 h 1690"/>
              <a:gd name="T78" fmla="*/ 2147483647 w 1669"/>
              <a:gd name="T79" fmla="*/ 2147483647 h 1690"/>
              <a:gd name="T80" fmla="*/ 2147483647 w 1669"/>
              <a:gd name="T81" fmla="*/ 2147483647 h 1690"/>
              <a:gd name="T82" fmla="*/ 2147483647 w 1669"/>
              <a:gd name="T83" fmla="*/ 2147483647 h 1690"/>
              <a:gd name="T84" fmla="*/ 2147483647 w 1669"/>
              <a:gd name="T85" fmla="*/ 2147483647 h 1690"/>
              <a:gd name="T86" fmla="*/ 2147483647 w 1669"/>
              <a:gd name="T87" fmla="*/ 2147483647 h 1690"/>
              <a:gd name="T88" fmla="*/ 2147483647 w 1669"/>
              <a:gd name="T89" fmla="*/ 2147483647 h 1690"/>
              <a:gd name="T90" fmla="*/ 2147483647 w 1669"/>
              <a:gd name="T91" fmla="*/ 2147483647 h 1690"/>
              <a:gd name="T92" fmla="*/ 2147483647 w 1669"/>
              <a:gd name="T93" fmla="*/ 2147483647 h 1690"/>
              <a:gd name="T94" fmla="*/ 2147483647 w 1669"/>
              <a:gd name="T95" fmla="*/ 2147483647 h 1690"/>
              <a:gd name="T96" fmla="*/ 2147483647 w 1669"/>
              <a:gd name="T97" fmla="*/ 2147483647 h 1690"/>
              <a:gd name="T98" fmla="*/ 2147483647 w 1669"/>
              <a:gd name="T99" fmla="*/ 2147483647 h 1690"/>
              <a:gd name="T100" fmla="*/ 2147483647 w 1669"/>
              <a:gd name="T101" fmla="*/ 2147483647 h 169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669" h="1690">
                <a:moveTo>
                  <a:pt x="1054" y="1690"/>
                </a:moveTo>
                <a:cubicBezTo>
                  <a:pt x="1000" y="1666"/>
                  <a:pt x="977" y="1669"/>
                  <a:pt x="952" y="1665"/>
                </a:cubicBezTo>
                <a:cubicBezTo>
                  <a:pt x="952" y="1652"/>
                  <a:pt x="952" y="1638"/>
                  <a:pt x="952" y="1625"/>
                </a:cubicBezTo>
                <a:cubicBezTo>
                  <a:pt x="885" y="1601"/>
                  <a:pt x="1045" y="1562"/>
                  <a:pt x="1061" y="1556"/>
                </a:cubicBezTo>
                <a:cubicBezTo>
                  <a:pt x="1071" y="1543"/>
                  <a:pt x="1081" y="1530"/>
                  <a:pt x="1090" y="1517"/>
                </a:cubicBezTo>
                <a:cubicBezTo>
                  <a:pt x="1091" y="1373"/>
                  <a:pt x="998" y="1394"/>
                  <a:pt x="918" y="1389"/>
                </a:cubicBezTo>
                <a:cubicBezTo>
                  <a:pt x="867" y="1374"/>
                  <a:pt x="852" y="1331"/>
                  <a:pt x="842" y="1315"/>
                </a:cubicBezTo>
                <a:cubicBezTo>
                  <a:pt x="782" y="1287"/>
                  <a:pt x="743" y="1257"/>
                  <a:pt x="728" y="1230"/>
                </a:cubicBezTo>
                <a:cubicBezTo>
                  <a:pt x="670" y="1193"/>
                  <a:pt x="667" y="1176"/>
                  <a:pt x="658" y="1146"/>
                </a:cubicBezTo>
                <a:cubicBezTo>
                  <a:pt x="706" y="1118"/>
                  <a:pt x="693" y="1069"/>
                  <a:pt x="697" y="1043"/>
                </a:cubicBezTo>
                <a:cubicBezTo>
                  <a:pt x="703" y="1020"/>
                  <a:pt x="710" y="1000"/>
                  <a:pt x="720" y="981"/>
                </a:cubicBezTo>
                <a:cubicBezTo>
                  <a:pt x="761" y="982"/>
                  <a:pt x="812" y="996"/>
                  <a:pt x="870" y="952"/>
                </a:cubicBezTo>
                <a:cubicBezTo>
                  <a:pt x="870" y="873"/>
                  <a:pt x="848" y="801"/>
                  <a:pt x="810" y="774"/>
                </a:cubicBezTo>
                <a:cubicBezTo>
                  <a:pt x="753" y="772"/>
                  <a:pt x="740" y="772"/>
                  <a:pt x="711" y="784"/>
                </a:cubicBezTo>
                <a:cubicBezTo>
                  <a:pt x="708" y="801"/>
                  <a:pt x="705" y="817"/>
                  <a:pt x="701" y="836"/>
                </a:cubicBezTo>
                <a:cubicBezTo>
                  <a:pt x="679" y="839"/>
                  <a:pt x="656" y="842"/>
                  <a:pt x="634" y="845"/>
                </a:cubicBezTo>
                <a:cubicBezTo>
                  <a:pt x="618" y="808"/>
                  <a:pt x="606" y="811"/>
                  <a:pt x="583" y="794"/>
                </a:cubicBezTo>
                <a:cubicBezTo>
                  <a:pt x="523" y="681"/>
                  <a:pt x="501" y="589"/>
                  <a:pt x="448" y="519"/>
                </a:cubicBezTo>
                <a:cubicBezTo>
                  <a:pt x="397" y="482"/>
                  <a:pt x="342" y="487"/>
                  <a:pt x="310" y="483"/>
                </a:cubicBezTo>
                <a:cubicBezTo>
                  <a:pt x="272" y="469"/>
                  <a:pt x="234" y="455"/>
                  <a:pt x="196" y="444"/>
                </a:cubicBezTo>
                <a:cubicBezTo>
                  <a:pt x="186" y="434"/>
                  <a:pt x="177" y="424"/>
                  <a:pt x="170" y="414"/>
                </a:cubicBezTo>
                <a:cubicBezTo>
                  <a:pt x="139" y="328"/>
                  <a:pt x="69" y="238"/>
                  <a:pt x="21" y="200"/>
                </a:cubicBezTo>
                <a:cubicBezTo>
                  <a:pt x="22" y="145"/>
                  <a:pt x="0" y="59"/>
                  <a:pt x="76" y="113"/>
                </a:cubicBezTo>
                <a:cubicBezTo>
                  <a:pt x="82" y="127"/>
                  <a:pt x="92" y="140"/>
                  <a:pt x="111" y="150"/>
                </a:cubicBezTo>
                <a:cubicBezTo>
                  <a:pt x="111" y="153"/>
                  <a:pt x="111" y="157"/>
                  <a:pt x="111" y="160"/>
                </a:cubicBezTo>
                <a:cubicBezTo>
                  <a:pt x="140" y="180"/>
                  <a:pt x="165" y="204"/>
                  <a:pt x="203" y="267"/>
                </a:cubicBezTo>
                <a:cubicBezTo>
                  <a:pt x="235" y="284"/>
                  <a:pt x="289" y="292"/>
                  <a:pt x="359" y="301"/>
                </a:cubicBezTo>
                <a:cubicBezTo>
                  <a:pt x="411" y="285"/>
                  <a:pt x="447" y="136"/>
                  <a:pt x="510" y="236"/>
                </a:cubicBezTo>
                <a:cubicBezTo>
                  <a:pt x="526" y="236"/>
                  <a:pt x="542" y="236"/>
                  <a:pt x="561" y="240"/>
                </a:cubicBezTo>
                <a:cubicBezTo>
                  <a:pt x="584" y="211"/>
                  <a:pt x="606" y="182"/>
                  <a:pt x="629" y="157"/>
                </a:cubicBezTo>
                <a:cubicBezTo>
                  <a:pt x="642" y="82"/>
                  <a:pt x="649" y="0"/>
                  <a:pt x="738" y="2"/>
                </a:cubicBezTo>
                <a:cubicBezTo>
                  <a:pt x="738" y="28"/>
                  <a:pt x="738" y="55"/>
                  <a:pt x="741" y="84"/>
                </a:cubicBezTo>
                <a:cubicBezTo>
                  <a:pt x="773" y="111"/>
                  <a:pt x="804" y="138"/>
                  <a:pt x="839" y="165"/>
                </a:cubicBezTo>
                <a:cubicBezTo>
                  <a:pt x="897" y="186"/>
                  <a:pt x="960" y="244"/>
                  <a:pt x="1050" y="285"/>
                </a:cubicBezTo>
                <a:cubicBezTo>
                  <a:pt x="1110" y="411"/>
                  <a:pt x="1179" y="547"/>
                  <a:pt x="1274" y="697"/>
                </a:cubicBezTo>
                <a:cubicBezTo>
                  <a:pt x="1274" y="736"/>
                  <a:pt x="1289" y="809"/>
                  <a:pt x="1334" y="869"/>
                </a:cubicBezTo>
                <a:cubicBezTo>
                  <a:pt x="1439" y="927"/>
                  <a:pt x="1502" y="961"/>
                  <a:pt x="1617" y="1053"/>
                </a:cubicBezTo>
                <a:cubicBezTo>
                  <a:pt x="1617" y="1059"/>
                  <a:pt x="1617" y="1066"/>
                  <a:pt x="1617" y="1072"/>
                </a:cubicBezTo>
                <a:cubicBezTo>
                  <a:pt x="1588" y="1101"/>
                  <a:pt x="1457" y="1081"/>
                  <a:pt x="1444" y="1081"/>
                </a:cubicBezTo>
                <a:cubicBezTo>
                  <a:pt x="1444" y="1101"/>
                  <a:pt x="1444" y="1124"/>
                  <a:pt x="1444" y="1147"/>
                </a:cubicBezTo>
                <a:cubicBezTo>
                  <a:pt x="1476" y="1160"/>
                  <a:pt x="1511" y="1174"/>
                  <a:pt x="1546" y="1188"/>
                </a:cubicBezTo>
                <a:cubicBezTo>
                  <a:pt x="1533" y="1214"/>
                  <a:pt x="1526" y="1227"/>
                  <a:pt x="1539" y="1270"/>
                </a:cubicBezTo>
                <a:cubicBezTo>
                  <a:pt x="1577" y="1291"/>
                  <a:pt x="1619" y="1311"/>
                  <a:pt x="1660" y="1332"/>
                </a:cubicBezTo>
                <a:cubicBezTo>
                  <a:pt x="1663" y="1339"/>
                  <a:pt x="1666" y="1345"/>
                  <a:pt x="1669" y="1352"/>
                </a:cubicBezTo>
                <a:cubicBezTo>
                  <a:pt x="1669" y="1421"/>
                  <a:pt x="1599" y="1445"/>
                  <a:pt x="1541" y="1480"/>
                </a:cubicBezTo>
                <a:cubicBezTo>
                  <a:pt x="1541" y="1483"/>
                  <a:pt x="1541" y="1490"/>
                  <a:pt x="1541" y="1496"/>
                </a:cubicBezTo>
                <a:cubicBezTo>
                  <a:pt x="1512" y="1495"/>
                  <a:pt x="1419" y="1598"/>
                  <a:pt x="1390" y="1620"/>
                </a:cubicBezTo>
                <a:cubicBezTo>
                  <a:pt x="1355" y="1629"/>
                  <a:pt x="1320" y="1641"/>
                  <a:pt x="1284" y="1653"/>
                </a:cubicBezTo>
                <a:cubicBezTo>
                  <a:pt x="1281" y="1657"/>
                  <a:pt x="1278" y="1663"/>
                  <a:pt x="1278" y="1670"/>
                </a:cubicBezTo>
                <a:cubicBezTo>
                  <a:pt x="1227" y="1665"/>
                  <a:pt x="1176" y="1660"/>
                  <a:pt x="1125" y="1656"/>
                </a:cubicBezTo>
                <a:cubicBezTo>
                  <a:pt x="1099" y="1665"/>
                  <a:pt x="1076" y="1678"/>
                  <a:pt x="1054" y="1690"/>
                </a:cubicBezTo>
                <a:close/>
              </a:path>
            </a:pathLst>
          </a:custGeom>
          <a:solidFill>
            <a:srgbClr val="008000"/>
          </a:solidFill>
          <a:ln w="8" cap="flat" cmpd="sng">
            <a:solidFill>
              <a:srgbClr val="FFFFFF"/>
            </a:solidFill>
            <a:round/>
            <a:headEnd/>
            <a:tailEnd/>
          </a:ln>
        </p:spPr>
        <p:txBody>
          <a:bodyPr lIns="68562" tIns="34281" rIns="68562" bIns="34281"/>
          <a:lstStyle/>
          <a:p>
            <a:endParaRPr lang="zh-CN" altLang="en-US"/>
          </a:p>
        </p:txBody>
      </p:sp>
      <p:sp>
        <p:nvSpPr>
          <p:cNvPr id="19" name="Freeform 21"/>
          <p:cNvSpPr>
            <a:spLocks/>
          </p:cNvSpPr>
          <p:nvPr/>
        </p:nvSpPr>
        <p:spPr bwMode="auto">
          <a:xfrm>
            <a:off x="3907297" y="2375298"/>
            <a:ext cx="484395" cy="484584"/>
          </a:xfrm>
          <a:custGeom>
            <a:avLst/>
            <a:gdLst>
              <a:gd name="T0" fmla="*/ 2147483647 w 1700"/>
              <a:gd name="T1" fmla="*/ 2147483647 h 1701"/>
              <a:gd name="T2" fmla="*/ 2147483647 w 1700"/>
              <a:gd name="T3" fmla="*/ 2147483647 h 1701"/>
              <a:gd name="T4" fmla="*/ 2147483647 w 1700"/>
              <a:gd name="T5" fmla="*/ 2147483647 h 1701"/>
              <a:gd name="T6" fmla="*/ 2147483647 w 1700"/>
              <a:gd name="T7" fmla="*/ 2147483647 h 1701"/>
              <a:gd name="T8" fmla="*/ 2147483647 w 1700"/>
              <a:gd name="T9" fmla="*/ 2147483647 h 1701"/>
              <a:gd name="T10" fmla="*/ 2147483647 w 1700"/>
              <a:gd name="T11" fmla="*/ 2147483647 h 1701"/>
              <a:gd name="T12" fmla="*/ 2147483647 w 1700"/>
              <a:gd name="T13" fmla="*/ 2147483647 h 1701"/>
              <a:gd name="T14" fmla="*/ 2147483647 w 1700"/>
              <a:gd name="T15" fmla="*/ 2147483647 h 1701"/>
              <a:gd name="T16" fmla="*/ 2147483647 w 1700"/>
              <a:gd name="T17" fmla="*/ 2147483647 h 1701"/>
              <a:gd name="T18" fmla="*/ 2147483647 w 1700"/>
              <a:gd name="T19" fmla="*/ 2147483647 h 1701"/>
              <a:gd name="T20" fmla="*/ 2147483647 w 1700"/>
              <a:gd name="T21" fmla="*/ 2147483647 h 1701"/>
              <a:gd name="T22" fmla="*/ 2147483647 w 1700"/>
              <a:gd name="T23" fmla="*/ 2147483647 h 1701"/>
              <a:gd name="T24" fmla="*/ 2147483647 w 1700"/>
              <a:gd name="T25" fmla="*/ 2147483647 h 1701"/>
              <a:gd name="T26" fmla="*/ 2147483647 w 1700"/>
              <a:gd name="T27" fmla="*/ 2147483647 h 1701"/>
              <a:gd name="T28" fmla="*/ 2147483647 w 1700"/>
              <a:gd name="T29" fmla="*/ 2147483647 h 1701"/>
              <a:gd name="T30" fmla="*/ 2147483647 w 1700"/>
              <a:gd name="T31" fmla="*/ 2147483647 h 1701"/>
              <a:gd name="T32" fmla="*/ 2147483647 w 1700"/>
              <a:gd name="T33" fmla="*/ 2147483647 h 1701"/>
              <a:gd name="T34" fmla="*/ 2147483647 w 1700"/>
              <a:gd name="T35" fmla="*/ 0 h 1701"/>
              <a:gd name="T36" fmla="*/ 2147483647 w 1700"/>
              <a:gd name="T37" fmla="*/ 2147483647 h 1701"/>
              <a:gd name="T38" fmla="*/ 2147483647 w 1700"/>
              <a:gd name="T39" fmla="*/ 2147483647 h 1701"/>
              <a:gd name="T40" fmla="*/ 2147483647 w 1700"/>
              <a:gd name="T41" fmla="*/ 2147483647 h 1701"/>
              <a:gd name="T42" fmla="*/ 2147483647 w 1700"/>
              <a:gd name="T43" fmla="*/ 2147483647 h 1701"/>
              <a:gd name="T44" fmla="*/ 2147483647 w 1700"/>
              <a:gd name="T45" fmla="*/ 2147483647 h 1701"/>
              <a:gd name="T46" fmla="*/ 2147483647 w 1700"/>
              <a:gd name="T47" fmla="*/ 2147483647 h 1701"/>
              <a:gd name="T48" fmla="*/ 2147483647 w 1700"/>
              <a:gd name="T49" fmla="*/ 2147483647 h 1701"/>
              <a:gd name="T50" fmla="*/ 2147483647 w 1700"/>
              <a:gd name="T51" fmla="*/ 2147483647 h 1701"/>
              <a:gd name="T52" fmla="*/ 2147483647 w 1700"/>
              <a:gd name="T53" fmla="*/ 2147483647 h 1701"/>
              <a:gd name="T54" fmla="*/ 2147483647 w 1700"/>
              <a:gd name="T55" fmla="*/ 2147483647 h 1701"/>
              <a:gd name="T56" fmla="*/ 2147483647 w 1700"/>
              <a:gd name="T57" fmla="*/ 2147483647 h 1701"/>
              <a:gd name="T58" fmla="*/ 2147483647 w 1700"/>
              <a:gd name="T59" fmla="*/ 2147483647 h 1701"/>
              <a:gd name="T60" fmla="*/ 2147483647 w 1700"/>
              <a:gd name="T61" fmla="*/ 2147483647 h 1701"/>
              <a:gd name="T62" fmla="*/ 2147483647 w 1700"/>
              <a:gd name="T63" fmla="*/ 2147483647 h 1701"/>
              <a:gd name="T64" fmla="*/ 2147483647 w 1700"/>
              <a:gd name="T65" fmla="*/ 2147483647 h 1701"/>
              <a:gd name="T66" fmla="*/ 2147483647 w 1700"/>
              <a:gd name="T67" fmla="*/ 2147483647 h 1701"/>
              <a:gd name="T68" fmla="*/ 2147483647 w 1700"/>
              <a:gd name="T69" fmla="*/ 2147483647 h 1701"/>
              <a:gd name="T70" fmla="*/ 2147483647 w 1700"/>
              <a:gd name="T71" fmla="*/ 2147483647 h 1701"/>
              <a:gd name="T72" fmla="*/ 2147483647 w 1700"/>
              <a:gd name="T73" fmla="*/ 2147483647 h 1701"/>
              <a:gd name="T74" fmla="*/ 2147483647 w 1700"/>
              <a:gd name="T75" fmla="*/ 2147483647 h 1701"/>
              <a:gd name="T76" fmla="*/ 2147483647 w 1700"/>
              <a:gd name="T77" fmla="*/ 2147483647 h 1701"/>
              <a:gd name="T78" fmla="*/ 2147483647 w 1700"/>
              <a:gd name="T79" fmla="*/ 2147483647 h 1701"/>
              <a:gd name="T80" fmla="*/ 2147483647 w 1700"/>
              <a:gd name="T81" fmla="*/ 2147483647 h 1701"/>
              <a:gd name="T82" fmla="*/ 2147483647 w 1700"/>
              <a:gd name="T83" fmla="*/ 2147483647 h 1701"/>
              <a:gd name="T84" fmla="*/ 2147483647 w 1700"/>
              <a:gd name="T85" fmla="*/ 2147483647 h 1701"/>
              <a:gd name="T86" fmla="*/ 2147483647 w 1700"/>
              <a:gd name="T87" fmla="*/ 2147483647 h 170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700" h="1701">
                <a:moveTo>
                  <a:pt x="1448" y="1701"/>
                </a:moveTo>
                <a:cubicBezTo>
                  <a:pt x="1403" y="1693"/>
                  <a:pt x="1359" y="1686"/>
                  <a:pt x="1314" y="1678"/>
                </a:cubicBezTo>
                <a:cubicBezTo>
                  <a:pt x="1279" y="1658"/>
                  <a:pt x="1244" y="1637"/>
                  <a:pt x="1209" y="1620"/>
                </a:cubicBezTo>
                <a:cubicBezTo>
                  <a:pt x="1091" y="1617"/>
                  <a:pt x="1062" y="1616"/>
                  <a:pt x="1008" y="1569"/>
                </a:cubicBezTo>
                <a:cubicBezTo>
                  <a:pt x="989" y="1539"/>
                  <a:pt x="970" y="1509"/>
                  <a:pt x="954" y="1482"/>
                </a:cubicBezTo>
                <a:cubicBezTo>
                  <a:pt x="919" y="1459"/>
                  <a:pt x="884" y="1435"/>
                  <a:pt x="852" y="1414"/>
                </a:cubicBezTo>
                <a:cubicBezTo>
                  <a:pt x="728" y="1408"/>
                  <a:pt x="606" y="1402"/>
                  <a:pt x="485" y="1395"/>
                </a:cubicBezTo>
                <a:cubicBezTo>
                  <a:pt x="408" y="1361"/>
                  <a:pt x="274" y="1315"/>
                  <a:pt x="252" y="1268"/>
                </a:cubicBezTo>
                <a:cubicBezTo>
                  <a:pt x="198" y="1234"/>
                  <a:pt x="192" y="1211"/>
                  <a:pt x="179" y="1185"/>
                </a:cubicBezTo>
                <a:cubicBezTo>
                  <a:pt x="161" y="1050"/>
                  <a:pt x="94" y="970"/>
                  <a:pt x="53" y="890"/>
                </a:cubicBezTo>
                <a:cubicBezTo>
                  <a:pt x="34" y="840"/>
                  <a:pt x="19" y="791"/>
                  <a:pt x="3" y="741"/>
                </a:cubicBezTo>
                <a:cubicBezTo>
                  <a:pt x="0" y="702"/>
                  <a:pt x="0" y="663"/>
                  <a:pt x="1" y="623"/>
                </a:cubicBezTo>
                <a:cubicBezTo>
                  <a:pt x="52" y="625"/>
                  <a:pt x="109" y="580"/>
                  <a:pt x="151" y="545"/>
                </a:cubicBezTo>
                <a:cubicBezTo>
                  <a:pt x="167" y="536"/>
                  <a:pt x="183" y="526"/>
                  <a:pt x="202" y="520"/>
                </a:cubicBezTo>
                <a:cubicBezTo>
                  <a:pt x="282" y="516"/>
                  <a:pt x="350" y="491"/>
                  <a:pt x="417" y="437"/>
                </a:cubicBezTo>
                <a:cubicBezTo>
                  <a:pt x="478" y="432"/>
                  <a:pt x="558" y="408"/>
                  <a:pt x="631" y="390"/>
                </a:cubicBezTo>
                <a:cubicBezTo>
                  <a:pt x="692" y="353"/>
                  <a:pt x="740" y="301"/>
                  <a:pt x="786" y="250"/>
                </a:cubicBezTo>
                <a:cubicBezTo>
                  <a:pt x="866" y="197"/>
                  <a:pt x="863" y="72"/>
                  <a:pt x="867" y="0"/>
                </a:cubicBezTo>
                <a:cubicBezTo>
                  <a:pt x="918" y="11"/>
                  <a:pt x="972" y="26"/>
                  <a:pt x="1026" y="40"/>
                </a:cubicBezTo>
                <a:cubicBezTo>
                  <a:pt x="1103" y="42"/>
                  <a:pt x="1183" y="44"/>
                  <a:pt x="1263" y="46"/>
                </a:cubicBezTo>
                <a:cubicBezTo>
                  <a:pt x="1275" y="66"/>
                  <a:pt x="1288" y="86"/>
                  <a:pt x="1301" y="106"/>
                </a:cubicBezTo>
                <a:cubicBezTo>
                  <a:pt x="1329" y="126"/>
                  <a:pt x="1377" y="200"/>
                  <a:pt x="1335" y="264"/>
                </a:cubicBezTo>
                <a:cubicBezTo>
                  <a:pt x="1274" y="295"/>
                  <a:pt x="1252" y="308"/>
                  <a:pt x="1238" y="376"/>
                </a:cubicBezTo>
                <a:cubicBezTo>
                  <a:pt x="1226" y="379"/>
                  <a:pt x="1213" y="382"/>
                  <a:pt x="1203" y="388"/>
                </a:cubicBezTo>
                <a:cubicBezTo>
                  <a:pt x="1203" y="395"/>
                  <a:pt x="1203" y="402"/>
                  <a:pt x="1203" y="411"/>
                </a:cubicBezTo>
                <a:cubicBezTo>
                  <a:pt x="1238" y="438"/>
                  <a:pt x="1273" y="466"/>
                  <a:pt x="1311" y="496"/>
                </a:cubicBezTo>
                <a:cubicBezTo>
                  <a:pt x="1311" y="499"/>
                  <a:pt x="1314" y="506"/>
                  <a:pt x="1318" y="513"/>
                </a:cubicBezTo>
                <a:cubicBezTo>
                  <a:pt x="1365" y="550"/>
                  <a:pt x="1457" y="667"/>
                  <a:pt x="1550" y="597"/>
                </a:cubicBezTo>
                <a:cubicBezTo>
                  <a:pt x="1573" y="601"/>
                  <a:pt x="1589" y="614"/>
                  <a:pt x="1617" y="654"/>
                </a:cubicBezTo>
                <a:cubicBezTo>
                  <a:pt x="1642" y="675"/>
                  <a:pt x="1671" y="698"/>
                  <a:pt x="1700" y="722"/>
                </a:cubicBezTo>
                <a:cubicBezTo>
                  <a:pt x="1696" y="732"/>
                  <a:pt x="1696" y="741"/>
                  <a:pt x="1696" y="751"/>
                </a:cubicBezTo>
                <a:cubicBezTo>
                  <a:pt x="1667" y="780"/>
                  <a:pt x="1667" y="852"/>
                  <a:pt x="1651" y="894"/>
                </a:cubicBezTo>
                <a:cubicBezTo>
                  <a:pt x="1632" y="887"/>
                  <a:pt x="1616" y="883"/>
                  <a:pt x="1600" y="880"/>
                </a:cubicBezTo>
                <a:cubicBezTo>
                  <a:pt x="1536" y="790"/>
                  <a:pt x="1537" y="708"/>
                  <a:pt x="1434" y="738"/>
                </a:cubicBezTo>
                <a:cubicBezTo>
                  <a:pt x="1434" y="810"/>
                  <a:pt x="1437" y="882"/>
                  <a:pt x="1440" y="954"/>
                </a:cubicBezTo>
                <a:cubicBezTo>
                  <a:pt x="1417" y="1009"/>
                  <a:pt x="1346" y="1076"/>
                  <a:pt x="1298" y="1115"/>
                </a:cubicBezTo>
                <a:cubicBezTo>
                  <a:pt x="1298" y="1137"/>
                  <a:pt x="1298" y="1160"/>
                  <a:pt x="1298" y="1183"/>
                </a:cubicBezTo>
                <a:cubicBezTo>
                  <a:pt x="1313" y="1200"/>
                  <a:pt x="1323" y="1213"/>
                  <a:pt x="1361" y="1234"/>
                </a:cubicBezTo>
                <a:cubicBezTo>
                  <a:pt x="1371" y="1270"/>
                  <a:pt x="1380" y="1310"/>
                  <a:pt x="1392" y="1349"/>
                </a:cubicBezTo>
                <a:cubicBezTo>
                  <a:pt x="1396" y="1359"/>
                  <a:pt x="1415" y="1402"/>
                  <a:pt x="1472" y="1404"/>
                </a:cubicBezTo>
                <a:cubicBezTo>
                  <a:pt x="1504" y="1372"/>
                  <a:pt x="1501" y="1362"/>
                  <a:pt x="1555" y="1373"/>
                </a:cubicBezTo>
                <a:cubicBezTo>
                  <a:pt x="1571" y="1410"/>
                  <a:pt x="1628" y="1509"/>
                  <a:pt x="1592" y="1580"/>
                </a:cubicBezTo>
                <a:cubicBezTo>
                  <a:pt x="1560" y="1580"/>
                  <a:pt x="1499" y="1627"/>
                  <a:pt x="1487" y="1640"/>
                </a:cubicBezTo>
                <a:cubicBezTo>
                  <a:pt x="1474" y="1659"/>
                  <a:pt x="1461" y="1679"/>
                  <a:pt x="1448" y="1701"/>
                </a:cubicBezTo>
                <a:close/>
              </a:path>
            </a:pathLst>
          </a:custGeom>
          <a:solidFill>
            <a:srgbClr val="008000"/>
          </a:solidFill>
          <a:ln w="8" cap="flat" cmpd="sng">
            <a:solidFill>
              <a:srgbClr val="FFFFFF"/>
            </a:solidFill>
            <a:round/>
            <a:headEnd/>
            <a:tailEnd/>
          </a:ln>
        </p:spPr>
        <p:txBody>
          <a:bodyPr lIns="68562" tIns="34281" rIns="68562" bIns="34281"/>
          <a:lstStyle/>
          <a:p>
            <a:endParaRPr lang="zh-CN" altLang="en-US"/>
          </a:p>
        </p:txBody>
      </p:sp>
      <p:sp>
        <p:nvSpPr>
          <p:cNvPr id="20" name="Freeform 22"/>
          <p:cNvSpPr>
            <a:spLocks/>
          </p:cNvSpPr>
          <p:nvPr/>
        </p:nvSpPr>
        <p:spPr bwMode="auto">
          <a:xfrm>
            <a:off x="3521685" y="2059782"/>
            <a:ext cx="427267" cy="785813"/>
          </a:xfrm>
          <a:custGeom>
            <a:avLst/>
            <a:gdLst>
              <a:gd name="T0" fmla="*/ 2147483647 w 1498"/>
              <a:gd name="T1" fmla="*/ 2147483647 h 2761"/>
              <a:gd name="T2" fmla="*/ 2147483647 w 1498"/>
              <a:gd name="T3" fmla="*/ 2147483647 h 2761"/>
              <a:gd name="T4" fmla="*/ 2147483647 w 1498"/>
              <a:gd name="T5" fmla="*/ 2147483647 h 2761"/>
              <a:gd name="T6" fmla="*/ 2147483647 w 1498"/>
              <a:gd name="T7" fmla="*/ 2147483647 h 2761"/>
              <a:gd name="T8" fmla="*/ 2147483647 w 1498"/>
              <a:gd name="T9" fmla="*/ 2147483647 h 2761"/>
              <a:gd name="T10" fmla="*/ 2147483647 w 1498"/>
              <a:gd name="T11" fmla="*/ 2147483647 h 2761"/>
              <a:gd name="T12" fmla="*/ 2147483647 w 1498"/>
              <a:gd name="T13" fmla="*/ 2147483647 h 2761"/>
              <a:gd name="T14" fmla="*/ 2147483647 w 1498"/>
              <a:gd name="T15" fmla="*/ 2147483647 h 2761"/>
              <a:gd name="T16" fmla="*/ 2147483647 w 1498"/>
              <a:gd name="T17" fmla="*/ 2147483647 h 2761"/>
              <a:gd name="T18" fmla="*/ 2147483647 w 1498"/>
              <a:gd name="T19" fmla="*/ 2147483647 h 2761"/>
              <a:gd name="T20" fmla="*/ 2147483647 w 1498"/>
              <a:gd name="T21" fmla="*/ 2147483647 h 2761"/>
              <a:gd name="T22" fmla="*/ 2147483647 w 1498"/>
              <a:gd name="T23" fmla="*/ 2147483647 h 2761"/>
              <a:gd name="T24" fmla="*/ 2147483647 w 1498"/>
              <a:gd name="T25" fmla="*/ 2147483647 h 2761"/>
              <a:gd name="T26" fmla="*/ 2147483647 w 1498"/>
              <a:gd name="T27" fmla="*/ 2147483647 h 2761"/>
              <a:gd name="T28" fmla="*/ 2147483647 w 1498"/>
              <a:gd name="T29" fmla="*/ 2147483647 h 2761"/>
              <a:gd name="T30" fmla="*/ 2147483647 w 1498"/>
              <a:gd name="T31" fmla="*/ 2147483647 h 2761"/>
              <a:gd name="T32" fmla="*/ 2147483647 w 1498"/>
              <a:gd name="T33" fmla="*/ 2147483647 h 2761"/>
              <a:gd name="T34" fmla="*/ 2147483647 w 1498"/>
              <a:gd name="T35" fmla="*/ 2147483647 h 2761"/>
              <a:gd name="T36" fmla="*/ 2147483647 w 1498"/>
              <a:gd name="T37" fmla="*/ 2147483647 h 2761"/>
              <a:gd name="T38" fmla="*/ 2147483647 w 1498"/>
              <a:gd name="T39" fmla="*/ 2147483647 h 2761"/>
              <a:gd name="T40" fmla="*/ 2147483647 w 1498"/>
              <a:gd name="T41" fmla="*/ 2147483647 h 2761"/>
              <a:gd name="T42" fmla="*/ 2147483647 w 1498"/>
              <a:gd name="T43" fmla="*/ 2147483647 h 2761"/>
              <a:gd name="T44" fmla="*/ 2147483647 w 1498"/>
              <a:gd name="T45" fmla="*/ 2147483647 h 2761"/>
              <a:gd name="T46" fmla="*/ 2147483647 w 1498"/>
              <a:gd name="T47" fmla="*/ 2147483647 h 2761"/>
              <a:gd name="T48" fmla="*/ 2147483647 w 1498"/>
              <a:gd name="T49" fmla="*/ 2147483647 h 2761"/>
              <a:gd name="T50" fmla="*/ 2147483647 w 1498"/>
              <a:gd name="T51" fmla="*/ 2147483647 h 2761"/>
              <a:gd name="T52" fmla="*/ 2147483647 w 1498"/>
              <a:gd name="T53" fmla="*/ 2147483647 h 2761"/>
              <a:gd name="T54" fmla="*/ 2147483647 w 1498"/>
              <a:gd name="T55" fmla="*/ 2147483647 h 2761"/>
              <a:gd name="T56" fmla="*/ 2147483647 w 1498"/>
              <a:gd name="T57" fmla="*/ 2147483647 h 2761"/>
              <a:gd name="T58" fmla="*/ 2147483647 w 1498"/>
              <a:gd name="T59" fmla="*/ 2147483647 h 2761"/>
              <a:gd name="T60" fmla="*/ 2147483647 w 1498"/>
              <a:gd name="T61" fmla="*/ 2147483647 h 2761"/>
              <a:gd name="T62" fmla="*/ 2147483647 w 1498"/>
              <a:gd name="T63" fmla="*/ 2147483647 h 2761"/>
              <a:gd name="T64" fmla="*/ 2147483647 w 1498"/>
              <a:gd name="T65" fmla="*/ 2147483647 h 2761"/>
              <a:gd name="T66" fmla="*/ 2147483647 w 1498"/>
              <a:gd name="T67" fmla="*/ 2147483647 h 2761"/>
              <a:gd name="T68" fmla="*/ 2147483647 w 1498"/>
              <a:gd name="T69" fmla="*/ 2147483647 h 2761"/>
              <a:gd name="T70" fmla="*/ 2147483647 w 1498"/>
              <a:gd name="T71" fmla="*/ 2147483647 h 2761"/>
              <a:gd name="T72" fmla="*/ 2147483647 w 1498"/>
              <a:gd name="T73" fmla="*/ 2147483647 h 2761"/>
              <a:gd name="T74" fmla="*/ 2147483647 w 1498"/>
              <a:gd name="T75" fmla="*/ 2147483647 h 2761"/>
              <a:gd name="T76" fmla="*/ 2147483647 w 1498"/>
              <a:gd name="T77" fmla="*/ 0 h 2761"/>
              <a:gd name="T78" fmla="*/ 2147483647 w 1498"/>
              <a:gd name="T79" fmla="*/ 2147483647 h 2761"/>
              <a:gd name="T80" fmla="*/ 2147483647 w 1498"/>
              <a:gd name="T81" fmla="*/ 2147483647 h 2761"/>
              <a:gd name="T82" fmla="*/ 2147483647 w 1498"/>
              <a:gd name="T83" fmla="*/ 2147483647 h 2761"/>
              <a:gd name="T84" fmla="*/ 2147483647 w 1498"/>
              <a:gd name="T85" fmla="*/ 2147483647 h 2761"/>
              <a:gd name="T86" fmla="*/ 2147483647 w 1498"/>
              <a:gd name="T87" fmla="*/ 2147483647 h 2761"/>
              <a:gd name="T88" fmla="*/ 2147483647 w 1498"/>
              <a:gd name="T89" fmla="*/ 2147483647 h 2761"/>
              <a:gd name="T90" fmla="*/ 2147483647 w 1498"/>
              <a:gd name="T91" fmla="*/ 2147483647 h 2761"/>
              <a:gd name="T92" fmla="*/ 2147483647 w 1498"/>
              <a:gd name="T93" fmla="*/ 2147483647 h 2761"/>
              <a:gd name="T94" fmla="*/ 2147483647 w 1498"/>
              <a:gd name="T95" fmla="*/ 2147483647 h 2761"/>
              <a:gd name="T96" fmla="*/ 2147483647 w 1498"/>
              <a:gd name="T97" fmla="*/ 2147483647 h 2761"/>
              <a:gd name="T98" fmla="*/ 2147483647 w 1498"/>
              <a:gd name="T99" fmla="*/ 2147483647 h 2761"/>
              <a:gd name="T100" fmla="*/ 2147483647 w 1498"/>
              <a:gd name="T101" fmla="*/ 2147483647 h 2761"/>
              <a:gd name="T102" fmla="*/ 2147483647 w 1498"/>
              <a:gd name="T103" fmla="*/ 2147483647 h 2761"/>
              <a:gd name="T104" fmla="*/ 2147483647 w 1498"/>
              <a:gd name="T105" fmla="*/ 2147483647 h 2761"/>
              <a:gd name="T106" fmla="*/ 2147483647 w 1498"/>
              <a:gd name="T107" fmla="*/ 2147483647 h 2761"/>
              <a:gd name="T108" fmla="*/ 2147483647 w 1498"/>
              <a:gd name="T109" fmla="*/ 2147483647 h 2761"/>
              <a:gd name="T110" fmla="*/ 2147483647 w 1498"/>
              <a:gd name="T111" fmla="*/ 2147483647 h 2761"/>
              <a:gd name="T112" fmla="*/ 2147483647 w 1498"/>
              <a:gd name="T113" fmla="*/ 2147483647 h 2761"/>
              <a:gd name="T114" fmla="*/ 2147483647 w 1498"/>
              <a:gd name="T115" fmla="*/ 2147483647 h 2761"/>
              <a:gd name="T116" fmla="*/ 2147483647 w 1498"/>
              <a:gd name="T117" fmla="*/ 2147483647 h 276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498" h="2761">
                <a:moveTo>
                  <a:pt x="1048" y="2760"/>
                </a:moveTo>
                <a:cubicBezTo>
                  <a:pt x="933" y="2715"/>
                  <a:pt x="911" y="2665"/>
                  <a:pt x="851" y="2611"/>
                </a:cubicBezTo>
                <a:cubicBezTo>
                  <a:pt x="825" y="2600"/>
                  <a:pt x="800" y="2590"/>
                  <a:pt x="774" y="2583"/>
                </a:cubicBezTo>
                <a:cubicBezTo>
                  <a:pt x="694" y="2581"/>
                  <a:pt x="611" y="2575"/>
                  <a:pt x="554" y="2610"/>
                </a:cubicBezTo>
                <a:cubicBezTo>
                  <a:pt x="518" y="2609"/>
                  <a:pt x="464" y="2559"/>
                  <a:pt x="452" y="2548"/>
                </a:cubicBezTo>
                <a:cubicBezTo>
                  <a:pt x="359" y="2546"/>
                  <a:pt x="337" y="2474"/>
                  <a:pt x="305" y="2463"/>
                </a:cubicBezTo>
                <a:cubicBezTo>
                  <a:pt x="261" y="2462"/>
                  <a:pt x="216" y="2461"/>
                  <a:pt x="174" y="2460"/>
                </a:cubicBezTo>
                <a:cubicBezTo>
                  <a:pt x="130" y="2442"/>
                  <a:pt x="85" y="2425"/>
                  <a:pt x="40" y="2410"/>
                </a:cubicBezTo>
                <a:cubicBezTo>
                  <a:pt x="41" y="2368"/>
                  <a:pt x="53" y="2358"/>
                  <a:pt x="66" y="2329"/>
                </a:cubicBezTo>
                <a:cubicBezTo>
                  <a:pt x="67" y="2251"/>
                  <a:pt x="61" y="2241"/>
                  <a:pt x="32" y="2227"/>
                </a:cubicBezTo>
                <a:cubicBezTo>
                  <a:pt x="3" y="2197"/>
                  <a:pt x="0" y="2174"/>
                  <a:pt x="10" y="2164"/>
                </a:cubicBezTo>
                <a:cubicBezTo>
                  <a:pt x="67" y="2162"/>
                  <a:pt x="125" y="2164"/>
                  <a:pt x="182" y="2165"/>
                </a:cubicBezTo>
                <a:cubicBezTo>
                  <a:pt x="231" y="2091"/>
                  <a:pt x="209" y="2002"/>
                  <a:pt x="206" y="1937"/>
                </a:cubicBezTo>
                <a:cubicBezTo>
                  <a:pt x="190" y="1907"/>
                  <a:pt x="178" y="1877"/>
                  <a:pt x="165" y="1847"/>
                </a:cubicBezTo>
                <a:cubicBezTo>
                  <a:pt x="134" y="1643"/>
                  <a:pt x="131" y="1617"/>
                  <a:pt x="329" y="1622"/>
                </a:cubicBezTo>
                <a:cubicBezTo>
                  <a:pt x="374" y="1646"/>
                  <a:pt x="422" y="1670"/>
                  <a:pt x="470" y="1698"/>
                </a:cubicBezTo>
                <a:cubicBezTo>
                  <a:pt x="482" y="1698"/>
                  <a:pt x="521" y="1692"/>
                  <a:pt x="534" y="1680"/>
                </a:cubicBezTo>
                <a:cubicBezTo>
                  <a:pt x="534" y="1634"/>
                  <a:pt x="534" y="1591"/>
                  <a:pt x="534" y="1549"/>
                </a:cubicBezTo>
                <a:cubicBezTo>
                  <a:pt x="535" y="1513"/>
                  <a:pt x="634" y="1505"/>
                  <a:pt x="665" y="1539"/>
                </a:cubicBezTo>
                <a:cubicBezTo>
                  <a:pt x="691" y="1539"/>
                  <a:pt x="716" y="1540"/>
                  <a:pt x="745" y="1541"/>
                </a:cubicBezTo>
                <a:cubicBezTo>
                  <a:pt x="781" y="1460"/>
                  <a:pt x="785" y="1332"/>
                  <a:pt x="760" y="1279"/>
                </a:cubicBezTo>
                <a:cubicBezTo>
                  <a:pt x="766" y="1220"/>
                  <a:pt x="779" y="1214"/>
                  <a:pt x="795" y="1182"/>
                </a:cubicBezTo>
                <a:cubicBezTo>
                  <a:pt x="795" y="1159"/>
                  <a:pt x="796" y="1139"/>
                  <a:pt x="796" y="1120"/>
                </a:cubicBezTo>
                <a:cubicBezTo>
                  <a:pt x="776" y="1116"/>
                  <a:pt x="757" y="1112"/>
                  <a:pt x="741" y="1112"/>
                </a:cubicBezTo>
                <a:cubicBezTo>
                  <a:pt x="684" y="1061"/>
                  <a:pt x="611" y="1023"/>
                  <a:pt x="589" y="1000"/>
                </a:cubicBezTo>
                <a:cubicBezTo>
                  <a:pt x="518" y="985"/>
                  <a:pt x="426" y="956"/>
                  <a:pt x="397" y="926"/>
                </a:cubicBezTo>
                <a:cubicBezTo>
                  <a:pt x="398" y="884"/>
                  <a:pt x="410" y="874"/>
                  <a:pt x="427" y="848"/>
                </a:cubicBezTo>
                <a:cubicBezTo>
                  <a:pt x="420" y="809"/>
                  <a:pt x="414" y="773"/>
                  <a:pt x="411" y="737"/>
                </a:cubicBezTo>
                <a:cubicBezTo>
                  <a:pt x="427" y="737"/>
                  <a:pt x="460" y="685"/>
                  <a:pt x="469" y="666"/>
                </a:cubicBezTo>
                <a:cubicBezTo>
                  <a:pt x="492" y="667"/>
                  <a:pt x="527" y="661"/>
                  <a:pt x="575" y="685"/>
                </a:cubicBezTo>
                <a:cubicBezTo>
                  <a:pt x="654" y="690"/>
                  <a:pt x="734" y="696"/>
                  <a:pt x="817" y="701"/>
                </a:cubicBezTo>
                <a:cubicBezTo>
                  <a:pt x="888" y="631"/>
                  <a:pt x="863" y="499"/>
                  <a:pt x="864" y="434"/>
                </a:cubicBezTo>
                <a:cubicBezTo>
                  <a:pt x="864" y="358"/>
                  <a:pt x="902" y="356"/>
                  <a:pt x="941" y="315"/>
                </a:cubicBezTo>
                <a:cubicBezTo>
                  <a:pt x="973" y="269"/>
                  <a:pt x="1005" y="224"/>
                  <a:pt x="1038" y="179"/>
                </a:cubicBezTo>
                <a:cubicBezTo>
                  <a:pt x="1067" y="157"/>
                  <a:pt x="1095" y="135"/>
                  <a:pt x="1127" y="113"/>
                </a:cubicBezTo>
                <a:cubicBezTo>
                  <a:pt x="1147" y="84"/>
                  <a:pt x="1166" y="55"/>
                  <a:pt x="1185" y="29"/>
                </a:cubicBezTo>
                <a:cubicBezTo>
                  <a:pt x="1205" y="46"/>
                  <a:pt x="1227" y="63"/>
                  <a:pt x="1249" y="80"/>
                </a:cubicBezTo>
                <a:cubicBezTo>
                  <a:pt x="1255" y="80"/>
                  <a:pt x="1262" y="80"/>
                  <a:pt x="1268" y="80"/>
                </a:cubicBezTo>
                <a:cubicBezTo>
                  <a:pt x="1294" y="65"/>
                  <a:pt x="1317" y="26"/>
                  <a:pt x="1329" y="0"/>
                </a:cubicBezTo>
                <a:cubicBezTo>
                  <a:pt x="1355" y="1"/>
                  <a:pt x="1432" y="6"/>
                  <a:pt x="1431" y="88"/>
                </a:cubicBezTo>
                <a:cubicBezTo>
                  <a:pt x="1418" y="110"/>
                  <a:pt x="1405" y="133"/>
                  <a:pt x="1392" y="159"/>
                </a:cubicBezTo>
                <a:cubicBezTo>
                  <a:pt x="1392" y="247"/>
                  <a:pt x="1382" y="319"/>
                  <a:pt x="1308" y="393"/>
                </a:cubicBezTo>
                <a:cubicBezTo>
                  <a:pt x="1279" y="483"/>
                  <a:pt x="1313" y="596"/>
                  <a:pt x="1325" y="707"/>
                </a:cubicBezTo>
                <a:cubicBezTo>
                  <a:pt x="1325" y="786"/>
                  <a:pt x="1267" y="870"/>
                  <a:pt x="1228" y="931"/>
                </a:cubicBezTo>
                <a:cubicBezTo>
                  <a:pt x="1228" y="1016"/>
                  <a:pt x="1227" y="1101"/>
                  <a:pt x="1227" y="1189"/>
                </a:cubicBezTo>
                <a:cubicBezTo>
                  <a:pt x="1249" y="1242"/>
                  <a:pt x="1286" y="1332"/>
                  <a:pt x="1286" y="1410"/>
                </a:cubicBezTo>
                <a:cubicBezTo>
                  <a:pt x="1260" y="1488"/>
                  <a:pt x="1240" y="1566"/>
                  <a:pt x="1272" y="1672"/>
                </a:cubicBezTo>
                <a:cubicBezTo>
                  <a:pt x="1287" y="1695"/>
                  <a:pt x="1303" y="1706"/>
                  <a:pt x="1332" y="1765"/>
                </a:cubicBezTo>
                <a:cubicBezTo>
                  <a:pt x="1328" y="1798"/>
                  <a:pt x="1325" y="1834"/>
                  <a:pt x="1325" y="1870"/>
                </a:cubicBezTo>
                <a:cubicBezTo>
                  <a:pt x="1347" y="1929"/>
                  <a:pt x="1372" y="1992"/>
                  <a:pt x="1397" y="2055"/>
                </a:cubicBezTo>
                <a:cubicBezTo>
                  <a:pt x="1438" y="2112"/>
                  <a:pt x="1476" y="2181"/>
                  <a:pt x="1498" y="2283"/>
                </a:cubicBezTo>
                <a:cubicBezTo>
                  <a:pt x="1469" y="2276"/>
                  <a:pt x="1441" y="2269"/>
                  <a:pt x="1412" y="2265"/>
                </a:cubicBezTo>
                <a:cubicBezTo>
                  <a:pt x="1338" y="2263"/>
                  <a:pt x="1118" y="2244"/>
                  <a:pt x="1089" y="2273"/>
                </a:cubicBezTo>
                <a:cubicBezTo>
                  <a:pt x="1086" y="2283"/>
                  <a:pt x="1086" y="2296"/>
                  <a:pt x="1086" y="2309"/>
                </a:cubicBezTo>
                <a:cubicBezTo>
                  <a:pt x="1124" y="2343"/>
                  <a:pt x="1162" y="2377"/>
                  <a:pt x="1203" y="2414"/>
                </a:cubicBezTo>
                <a:cubicBezTo>
                  <a:pt x="1206" y="2430"/>
                  <a:pt x="1210" y="2446"/>
                  <a:pt x="1216" y="2463"/>
                </a:cubicBezTo>
                <a:cubicBezTo>
                  <a:pt x="1136" y="2490"/>
                  <a:pt x="1116" y="2513"/>
                  <a:pt x="1068" y="2571"/>
                </a:cubicBezTo>
                <a:cubicBezTo>
                  <a:pt x="1068" y="2633"/>
                  <a:pt x="1067" y="2695"/>
                  <a:pt x="1070" y="2761"/>
                </a:cubicBezTo>
                <a:cubicBezTo>
                  <a:pt x="1061" y="2760"/>
                  <a:pt x="1054" y="2760"/>
                  <a:pt x="1048" y="2760"/>
                </a:cubicBezTo>
                <a:close/>
              </a:path>
            </a:pathLst>
          </a:custGeom>
          <a:solidFill>
            <a:srgbClr val="008000"/>
          </a:solidFill>
          <a:ln w="8" cap="flat" cmpd="sng">
            <a:solidFill>
              <a:srgbClr val="FFFFFF"/>
            </a:solidFill>
            <a:round/>
            <a:headEnd/>
            <a:tailEnd/>
          </a:ln>
        </p:spPr>
        <p:txBody>
          <a:bodyPr lIns="68562" tIns="34281" rIns="68562" bIns="34281"/>
          <a:lstStyle/>
          <a:p>
            <a:endParaRPr lang="zh-CN" altLang="en-US"/>
          </a:p>
        </p:txBody>
      </p:sp>
      <p:sp>
        <p:nvSpPr>
          <p:cNvPr id="21" name="Freeform 23"/>
          <p:cNvSpPr>
            <a:spLocks/>
          </p:cNvSpPr>
          <p:nvPr/>
        </p:nvSpPr>
        <p:spPr bwMode="auto">
          <a:xfrm>
            <a:off x="2217271" y="2010967"/>
            <a:ext cx="1077094" cy="803672"/>
          </a:xfrm>
          <a:custGeom>
            <a:avLst/>
            <a:gdLst>
              <a:gd name="T0" fmla="*/ 2147483647 w 3788"/>
              <a:gd name="T1" fmla="*/ 2147483647 h 2823"/>
              <a:gd name="T2" fmla="*/ 2147483647 w 3788"/>
              <a:gd name="T3" fmla="*/ 2147483647 h 2823"/>
              <a:gd name="T4" fmla="*/ 2147483647 w 3788"/>
              <a:gd name="T5" fmla="*/ 2147483647 h 2823"/>
              <a:gd name="T6" fmla="*/ 2147483647 w 3788"/>
              <a:gd name="T7" fmla="*/ 2147483647 h 2823"/>
              <a:gd name="T8" fmla="*/ 2147483647 w 3788"/>
              <a:gd name="T9" fmla="*/ 2147483647 h 2823"/>
              <a:gd name="T10" fmla="*/ 0 w 3788"/>
              <a:gd name="T11" fmla="*/ 2147483647 h 2823"/>
              <a:gd name="T12" fmla="*/ 2147483647 w 3788"/>
              <a:gd name="T13" fmla="*/ 2147483647 h 2823"/>
              <a:gd name="T14" fmla="*/ 2147483647 w 3788"/>
              <a:gd name="T15" fmla="*/ 2147483647 h 2823"/>
              <a:gd name="T16" fmla="*/ 2147483647 w 3788"/>
              <a:gd name="T17" fmla="*/ 2147483647 h 2823"/>
              <a:gd name="T18" fmla="*/ 2147483647 w 3788"/>
              <a:gd name="T19" fmla="*/ 2147483647 h 2823"/>
              <a:gd name="T20" fmla="*/ 2147483647 w 3788"/>
              <a:gd name="T21" fmla="*/ 2147483647 h 2823"/>
              <a:gd name="T22" fmla="*/ 2147483647 w 3788"/>
              <a:gd name="T23" fmla="*/ 2147483647 h 2823"/>
              <a:gd name="T24" fmla="*/ 2147483647 w 3788"/>
              <a:gd name="T25" fmla="*/ 2147483647 h 2823"/>
              <a:gd name="T26" fmla="*/ 2147483647 w 3788"/>
              <a:gd name="T27" fmla="*/ 2147483647 h 2823"/>
              <a:gd name="T28" fmla="*/ 2147483647 w 3788"/>
              <a:gd name="T29" fmla="*/ 2147483647 h 2823"/>
              <a:gd name="T30" fmla="*/ 2147483647 w 3788"/>
              <a:gd name="T31" fmla="*/ 2147483647 h 2823"/>
              <a:gd name="T32" fmla="*/ 2147483647 w 3788"/>
              <a:gd name="T33" fmla="*/ 2147483647 h 2823"/>
              <a:gd name="T34" fmla="*/ 2147483647 w 3788"/>
              <a:gd name="T35" fmla="*/ 2147483647 h 2823"/>
              <a:gd name="T36" fmla="*/ 2147483647 w 3788"/>
              <a:gd name="T37" fmla="*/ 2147483647 h 2823"/>
              <a:gd name="T38" fmla="*/ 2147483647 w 3788"/>
              <a:gd name="T39" fmla="*/ 2147483647 h 2823"/>
              <a:gd name="T40" fmla="*/ 2147483647 w 3788"/>
              <a:gd name="T41" fmla="*/ 2147483647 h 2823"/>
              <a:gd name="T42" fmla="*/ 2147483647 w 3788"/>
              <a:gd name="T43" fmla="*/ 2147483647 h 2823"/>
              <a:gd name="T44" fmla="*/ 2147483647 w 3788"/>
              <a:gd name="T45" fmla="*/ 2147483647 h 2823"/>
              <a:gd name="T46" fmla="*/ 2147483647 w 3788"/>
              <a:gd name="T47" fmla="*/ 2147483647 h 2823"/>
              <a:gd name="T48" fmla="*/ 2147483647 w 3788"/>
              <a:gd name="T49" fmla="*/ 2147483647 h 2823"/>
              <a:gd name="T50" fmla="*/ 2147483647 w 3788"/>
              <a:gd name="T51" fmla="*/ 2147483647 h 2823"/>
              <a:gd name="T52" fmla="*/ 2147483647 w 3788"/>
              <a:gd name="T53" fmla="*/ 2147483647 h 2823"/>
              <a:gd name="T54" fmla="*/ 2147483647 w 3788"/>
              <a:gd name="T55" fmla="*/ 2147483647 h 2823"/>
              <a:gd name="T56" fmla="*/ 2147483647 w 3788"/>
              <a:gd name="T57" fmla="*/ 2147483647 h 2823"/>
              <a:gd name="T58" fmla="*/ 2147483647 w 3788"/>
              <a:gd name="T59" fmla="*/ 2147483647 h 2823"/>
              <a:gd name="T60" fmla="*/ 2147483647 w 3788"/>
              <a:gd name="T61" fmla="*/ 2147483647 h 2823"/>
              <a:gd name="T62" fmla="*/ 2147483647 w 3788"/>
              <a:gd name="T63" fmla="*/ 2147483647 h 2823"/>
              <a:gd name="T64" fmla="*/ 2147483647 w 3788"/>
              <a:gd name="T65" fmla="*/ 2147483647 h 2823"/>
              <a:gd name="T66" fmla="*/ 2147483647 w 3788"/>
              <a:gd name="T67" fmla="*/ 2147483647 h 2823"/>
              <a:gd name="T68" fmla="*/ 2147483647 w 3788"/>
              <a:gd name="T69" fmla="*/ 2147483647 h 2823"/>
              <a:gd name="T70" fmla="*/ 2147483647 w 3788"/>
              <a:gd name="T71" fmla="*/ 2147483647 h 2823"/>
              <a:gd name="T72" fmla="*/ 2147483647 w 3788"/>
              <a:gd name="T73" fmla="*/ 2147483647 h 2823"/>
              <a:gd name="T74" fmla="*/ 2147483647 w 3788"/>
              <a:gd name="T75" fmla="*/ 2147483647 h 2823"/>
              <a:gd name="T76" fmla="*/ 2147483647 w 3788"/>
              <a:gd name="T77" fmla="*/ 2147483647 h 2823"/>
              <a:gd name="T78" fmla="*/ 2147483647 w 3788"/>
              <a:gd name="T79" fmla="*/ 2147483647 h 2823"/>
              <a:gd name="T80" fmla="*/ 2147483647 w 3788"/>
              <a:gd name="T81" fmla="*/ 2147483647 h 2823"/>
              <a:gd name="T82" fmla="*/ 2147483647 w 3788"/>
              <a:gd name="T83" fmla="*/ 2147483647 h 2823"/>
              <a:gd name="T84" fmla="*/ 2147483647 w 3788"/>
              <a:gd name="T85" fmla="*/ 2147483647 h 2823"/>
              <a:gd name="T86" fmla="*/ 2147483647 w 3788"/>
              <a:gd name="T87" fmla="*/ 2147483647 h 282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788" h="2823">
                <a:moveTo>
                  <a:pt x="1665" y="2823"/>
                </a:moveTo>
                <a:cubicBezTo>
                  <a:pt x="1637" y="2793"/>
                  <a:pt x="1608" y="2766"/>
                  <a:pt x="1579" y="2739"/>
                </a:cubicBezTo>
                <a:cubicBezTo>
                  <a:pt x="1554" y="2647"/>
                  <a:pt x="1523" y="2568"/>
                  <a:pt x="1494" y="2501"/>
                </a:cubicBezTo>
                <a:cubicBezTo>
                  <a:pt x="1425" y="2418"/>
                  <a:pt x="1358" y="2406"/>
                  <a:pt x="1297" y="2382"/>
                </a:cubicBezTo>
                <a:cubicBezTo>
                  <a:pt x="1188" y="2379"/>
                  <a:pt x="1080" y="2380"/>
                  <a:pt x="971" y="2380"/>
                </a:cubicBezTo>
                <a:cubicBezTo>
                  <a:pt x="856" y="2361"/>
                  <a:pt x="802" y="2297"/>
                  <a:pt x="745" y="2253"/>
                </a:cubicBezTo>
                <a:cubicBezTo>
                  <a:pt x="627" y="2234"/>
                  <a:pt x="544" y="2199"/>
                  <a:pt x="474" y="2145"/>
                </a:cubicBezTo>
                <a:cubicBezTo>
                  <a:pt x="474" y="2125"/>
                  <a:pt x="443" y="2082"/>
                  <a:pt x="443" y="2075"/>
                </a:cubicBezTo>
                <a:cubicBezTo>
                  <a:pt x="433" y="2065"/>
                  <a:pt x="424" y="2055"/>
                  <a:pt x="414" y="2048"/>
                </a:cubicBezTo>
                <a:cubicBezTo>
                  <a:pt x="325" y="2033"/>
                  <a:pt x="261" y="2015"/>
                  <a:pt x="204" y="1978"/>
                </a:cubicBezTo>
                <a:cubicBezTo>
                  <a:pt x="79" y="1938"/>
                  <a:pt x="32" y="1741"/>
                  <a:pt x="14" y="1662"/>
                </a:cubicBezTo>
                <a:cubicBezTo>
                  <a:pt x="8" y="1527"/>
                  <a:pt x="3" y="1393"/>
                  <a:pt x="0" y="1262"/>
                </a:cubicBezTo>
                <a:cubicBezTo>
                  <a:pt x="23" y="1217"/>
                  <a:pt x="58" y="1152"/>
                  <a:pt x="65" y="1116"/>
                </a:cubicBezTo>
                <a:cubicBezTo>
                  <a:pt x="65" y="1047"/>
                  <a:pt x="30" y="1014"/>
                  <a:pt x="30" y="997"/>
                </a:cubicBezTo>
                <a:cubicBezTo>
                  <a:pt x="40" y="994"/>
                  <a:pt x="53" y="991"/>
                  <a:pt x="66" y="992"/>
                </a:cubicBezTo>
                <a:cubicBezTo>
                  <a:pt x="82" y="1009"/>
                  <a:pt x="107" y="1006"/>
                  <a:pt x="129" y="1006"/>
                </a:cubicBezTo>
                <a:cubicBezTo>
                  <a:pt x="152" y="984"/>
                  <a:pt x="155" y="971"/>
                  <a:pt x="158" y="958"/>
                </a:cubicBezTo>
                <a:cubicBezTo>
                  <a:pt x="219" y="930"/>
                  <a:pt x="244" y="1003"/>
                  <a:pt x="327" y="1047"/>
                </a:cubicBezTo>
                <a:cubicBezTo>
                  <a:pt x="346" y="1048"/>
                  <a:pt x="426" y="1053"/>
                  <a:pt x="455" y="1034"/>
                </a:cubicBezTo>
                <a:cubicBezTo>
                  <a:pt x="462" y="1025"/>
                  <a:pt x="471" y="1015"/>
                  <a:pt x="481" y="1006"/>
                </a:cubicBezTo>
                <a:cubicBezTo>
                  <a:pt x="481" y="976"/>
                  <a:pt x="481" y="950"/>
                  <a:pt x="481" y="924"/>
                </a:cubicBezTo>
                <a:cubicBezTo>
                  <a:pt x="434" y="857"/>
                  <a:pt x="389" y="823"/>
                  <a:pt x="425" y="772"/>
                </a:cubicBezTo>
                <a:cubicBezTo>
                  <a:pt x="454" y="753"/>
                  <a:pt x="483" y="737"/>
                  <a:pt x="515" y="721"/>
                </a:cubicBezTo>
                <a:cubicBezTo>
                  <a:pt x="524" y="709"/>
                  <a:pt x="534" y="699"/>
                  <a:pt x="547" y="690"/>
                </a:cubicBezTo>
                <a:cubicBezTo>
                  <a:pt x="608" y="567"/>
                  <a:pt x="538" y="539"/>
                  <a:pt x="487" y="498"/>
                </a:cubicBezTo>
                <a:cubicBezTo>
                  <a:pt x="459" y="435"/>
                  <a:pt x="408" y="375"/>
                  <a:pt x="373" y="374"/>
                </a:cubicBezTo>
                <a:cubicBezTo>
                  <a:pt x="367" y="348"/>
                  <a:pt x="347" y="334"/>
                  <a:pt x="348" y="308"/>
                </a:cubicBezTo>
                <a:cubicBezTo>
                  <a:pt x="393" y="263"/>
                  <a:pt x="329" y="196"/>
                  <a:pt x="323" y="186"/>
                </a:cubicBezTo>
                <a:cubicBezTo>
                  <a:pt x="323" y="180"/>
                  <a:pt x="323" y="173"/>
                  <a:pt x="323" y="167"/>
                </a:cubicBezTo>
                <a:cubicBezTo>
                  <a:pt x="448" y="134"/>
                  <a:pt x="627" y="151"/>
                  <a:pt x="771" y="116"/>
                </a:cubicBezTo>
                <a:cubicBezTo>
                  <a:pt x="892" y="53"/>
                  <a:pt x="988" y="0"/>
                  <a:pt x="1155" y="4"/>
                </a:cubicBezTo>
                <a:cubicBezTo>
                  <a:pt x="1177" y="14"/>
                  <a:pt x="1199" y="25"/>
                  <a:pt x="1221" y="35"/>
                </a:cubicBezTo>
                <a:cubicBezTo>
                  <a:pt x="1343" y="38"/>
                  <a:pt x="1474" y="25"/>
                  <a:pt x="1601" y="81"/>
                </a:cubicBezTo>
                <a:cubicBezTo>
                  <a:pt x="1681" y="135"/>
                  <a:pt x="1761" y="190"/>
                  <a:pt x="1840" y="247"/>
                </a:cubicBezTo>
                <a:cubicBezTo>
                  <a:pt x="1846" y="257"/>
                  <a:pt x="1853" y="271"/>
                  <a:pt x="1862" y="284"/>
                </a:cubicBezTo>
                <a:cubicBezTo>
                  <a:pt x="1904" y="318"/>
                  <a:pt x="1967" y="375"/>
                  <a:pt x="2056" y="410"/>
                </a:cubicBezTo>
                <a:cubicBezTo>
                  <a:pt x="2085" y="411"/>
                  <a:pt x="2117" y="412"/>
                  <a:pt x="2149" y="412"/>
                </a:cubicBezTo>
                <a:cubicBezTo>
                  <a:pt x="2162" y="396"/>
                  <a:pt x="2175" y="384"/>
                  <a:pt x="2191" y="371"/>
                </a:cubicBezTo>
                <a:cubicBezTo>
                  <a:pt x="2204" y="309"/>
                  <a:pt x="2195" y="250"/>
                  <a:pt x="2179" y="213"/>
                </a:cubicBezTo>
                <a:cubicBezTo>
                  <a:pt x="2211" y="181"/>
                  <a:pt x="2262" y="193"/>
                  <a:pt x="2320" y="197"/>
                </a:cubicBezTo>
                <a:cubicBezTo>
                  <a:pt x="2348" y="218"/>
                  <a:pt x="2380" y="238"/>
                  <a:pt x="2412" y="262"/>
                </a:cubicBezTo>
                <a:cubicBezTo>
                  <a:pt x="2463" y="276"/>
                  <a:pt x="2533" y="294"/>
                  <a:pt x="2610" y="303"/>
                </a:cubicBezTo>
                <a:cubicBezTo>
                  <a:pt x="2651" y="323"/>
                  <a:pt x="2693" y="344"/>
                  <a:pt x="2734" y="368"/>
                </a:cubicBezTo>
                <a:cubicBezTo>
                  <a:pt x="2766" y="392"/>
                  <a:pt x="2798" y="419"/>
                  <a:pt x="2829" y="446"/>
                </a:cubicBezTo>
                <a:cubicBezTo>
                  <a:pt x="2829" y="449"/>
                  <a:pt x="2829" y="452"/>
                  <a:pt x="2829" y="456"/>
                </a:cubicBezTo>
                <a:cubicBezTo>
                  <a:pt x="2839" y="462"/>
                  <a:pt x="2848" y="473"/>
                  <a:pt x="2861" y="483"/>
                </a:cubicBezTo>
                <a:cubicBezTo>
                  <a:pt x="2906" y="494"/>
                  <a:pt x="2957" y="485"/>
                  <a:pt x="3018" y="474"/>
                </a:cubicBezTo>
                <a:cubicBezTo>
                  <a:pt x="3056" y="524"/>
                  <a:pt x="3097" y="574"/>
                  <a:pt x="3138" y="627"/>
                </a:cubicBezTo>
                <a:cubicBezTo>
                  <a:pt x="3195" y="671"/>
                  <a:pt x="3253" y="715"/>
                  <a:pt x="3310" y="759"/>
                </a:cubicBezTo>
                <a:cubicBezTo>
                  <a:pt x="3335" y="773"/>
                  <a:pt x="3364" y="787"/>
                  <a:pt x="3393" y="804"/>
                </a:cubicBezTo>
                <a:cubicBezTo>
                  <a:pt x="3444" y="805"/>
                  <a:pt x="3495" y="806"/>
                  <a:pt x="3546" y="808"/>
                </a:cubicBezTo>
                <a:cubicBezTo>
                  <a:pt x="3575" y="838"/>
                  <a:pt x="3619" y="970"/>
                  <a:pt x="3628" y="1052"/>
                </a:cubicBezTo>
                <a:cubicBezTo>
                  <a:pt x="3650" y="1105"/>
                  <a:pt x="3672" y="1161"/>
                  <a:pt x="3697" y="1218"/>
                </a:cubicBezTo>
                <a:cubicBezTo>
                  <a:pt x="3700" y="1264"/>
                  <a:pt x="3703" y="1309"/>
                  <a:pt x="3709" y="1355"/>
                </a:cubicBezTo>
                <a:cubicBezTo>
                  <a:pt x="3731" y="1389"/>
                  <a:pt x="3788" y="1462"/>
                  <a:pt x="3727" y="1523"/>
                </a:cubicBezTo>
                <a:cubicBezTo>
                  <a:pt x="3586" y="1591"/>
                  <a:pt x="3596" y="1608"/>
                  <a:pt x="3509" y="1750"/>
                </a:cubicBezTo>
                <a:cubicBezTo>
                  <a:pt x="3473" y="1775"/>
                  <a:pt x="3438" y="1804"/>
                  <a:pt x="3403" y="1832"/>
                </a:cubicBezTo>
                <a:cubicBezTo>
                  <a:pt x="3399" y="1849"/>
                  <a:pt x="3399" y="1865"/>
                  <a:pt x="3399" y="1881"/>
                </a:cubicBezTo>
                <a:cubicBezTo>
                  <a:pt x="3431" y="1912"/>
                  <a:pt x="3466" y="1945"/>
                  <a:pt x="3501" y="1979"/>
                </a:cubicBezTo>
                <a:cubicBezTo>
                  <a:pt x="3501" y="2038"/>
                  <a:pt x="3418" y="2016"/>
                  <a:pt x="3402" y="2016"/>
                </a:cubicBezTo>
                <a:cubicBezTo>
                  <a:pt x="3367" y="1992"/>
                  <a:pt x="3332" y="1968"/>
                  <a:pt x="3297" y="1944"/>
                </a:cubicBezTo>
                <a:cubicBezTo>
                  <a:pt x="3242" y="1943"/>
                  <a:pt x="3137" y="1934"/>
                  <a:pt x="3124" y="1946"/>
                </a:cubicBezTo>
                <a:cubicBezTo>
                  <a:pt x="3123" y="2055"/>
                  <a:pt x="3110" y="2120"/>
                  <a:pt x="3231" y="2218"/>
                </a:cubicBezTo>
                <a:cubicBezTo>
                  <a:pt x="3228" y="2254"/>
                  <a:pt x="3227" y="2293"/>
                  <a:pt x="3227" y="2332"/>
                </a:cubicBezTo>
                <a:cubicBezTo>
                  <a:pt x="3243" y="2385"/>
                  <a:pt x="3259" y="2438"/>
                  <a:pt x="3274" y="2491"/>
                </a:cubicBezTo>
                <a:cubicBezTo>
                  <a:pt x="3274" y="2553"/>
                  <a:pt x="3220" y="2545"/>
                  <a:pt x="3168" y="2550"/>
                </a:cubicBezTo>
                <a:cubicBezTo>
                  <a:pt x="3117" y="2562"/>
                  <a:pt x="3108" y="2578"/>
                  <a:pt x="3075" y="2603"/>
                </a:cubicBezTo>
                <a:cubicBezTo>
                  <a:pt x="3063" y="2603"/>
                  <a:pt x="3050" y="2603"/>
                  <a:pt x="3040" y="2603"/>
                </a:cubicBezTo>
                <a:cubicBezTo>
                  <a:pt x="3034" y="2589"/>
                  <a:pt x="3028" y="2576"/>
                  <a:pt x="3021" y="2563"/>
                </a:cubicBezTo>
                <a:cubicBezTo>
                  <a:pt x="2993" y="2559"/>
                  <a:pt x="2964" y="2555"/>
                  <a:pt x="2935" y="2554"/>
                </a:cubicBezTo>
                <a:cubicBezTo>
                  <a:pt x="2935" y="2528"/>
                  <a:pt x="2913" y="2514"/>
                  <a:pt x="2897" y="2504"/>
                </a:cubicBezTo>
                <a:cubicBezTo>
                  <a:pt x="2878" y="2500"/>
                  <a:pt x="2859" y="2500"/>
                  <a:pt x="2840" y="2499"/>
                </a:cubicBezTo>
                <a:cubicBezTo>
                  <a:pt x="2833" y="2512"/>
                  <a:pt x="2785" y="2547"/>
                  <a:pt x="2769" y="2540"/>
                </a:cubicBezTo>
                <a:cubicBezTo>
                  <a:pt x="2763" y="2524"/>
                  <a:pt x="2756" y="2510"/>
                  <a:pt x="2750" y="2497"/>
                </a:cubicBezTo>
                <a:cubicBezTo>
                  <a:pt x="2718" y="2490"/>
                  <a:pt x="2690" y="2482"/>
                  <a:pt x="2661" y="2475"/>
                </a:cubicBezTo>
                <a:cubicBezTo>
                  <a:pt x="2616" y="2422"/>
                  <a:pt x="2575" y="2371"/>
                  <a:pt x="2534" y="2321"/>
                </a:cubicBezTo>
                <a:cubicBezTo>
                  <a:pt x="2528" y="2308"/>
                  <a:pt x="2521" y="2298"/>
                  <a:pt x="2518" y="2288"/>
                </a:cubicBezTo>
                <a:cubicBezTo>
                  <a:pt x="2519" y="2174"/>
                  <a:pt x="2462" y="2143"/>
                  <a:pt x="2414" y="2086"/>
                </a:cubicBezTo>
                <a:cubicBezTo>
                  <a:pt x="2341" y="2061"/>
                  <a:pt x="2251" y="2069"/>
                  <a:pt x="2197" y="2067"/>
                </a:cubicBezTo>
                <a:cubicBezTo>
                  <a:pt x="2091" y="2081"/>
                  <a:pt x="2126" y="2079"/>
                  <a:pt x="2116" y="2193"/>
                </a:cubicBezTo>
                <a:cubicBezTo>
                  <a:pt x="2138" y="2226"/>
                  <a:pt x="2164" y="2260"/>
                  <a:pt x="2189" y="2293"/>
                </a:cubicBezTo>
                <a:cubicBezTo>
                  <a:pt x="2189" y="2313"/>
                  <a:pt x="2189" y="2332"/>
                  <a:pt x="2189" y="2355"/>
                </a:cubicBezTo>
                <a:cubicBezTo>
                  <a:pt x="2156" y="2403"/>
                  <a:pt x="2060" y="2450"/>
                  <a:pt x="2114" y="2537"/>
                </a:cubicBezTo>
                <a:cubicBezTo>
                  <a:pt x="2114" y="2576"/>
                  <a:pt x="2037" y="2675"/>
                  <a:pt x="2008" y="2711"/>
                </a:cubicBezTo>
                <a:cubicBezTo>
                  <a:pt x="1991" y="2756"/>
                  <a:pt x="1953" y="2772"/>
                  <a:pt x="1918" y="2787"/>
                </a:cubicBezTo>
                <a:cubicBezTo>
                  <a:pt x="1905" y="2797"/>
                  <a:pt x="1895" y="2806"/>
                  <a:pt x="1886" y="2819"/>
                </a:cubicBezTo>
                <a:cubicBezTo>
                  <a:pt x="1828" y="2818"/>
                  <a:pt x="1828" y="2775"/>
                  <a:pt x="1825" y="2765"/>
                </a:cubicBezTo>
                <a:cubicBezTo>
                  <a:pt x="1784" y="2735"/>
                  <a:pt x="1733" y="2760"/>
                  <a:pt x="1717" y="2762"/>
                </a:cubicBezTo>
                <a:cubicBezTo>
                  <a:pt x="1694" y="2788"/>
                  <a:pt x="1691" y="2811"/>
                  <a:pt x="1665" y="2823"/>
                </a:cubicBezTo>
                <a:close/>
              </a:path>
            </a:pathLst>
          </a:custGeom>
          <a:solidFill>
            <a:srgbClr val="008000"/>
          </a:solidFill>
          <a:ln w="8" cap="flat" cmpd="sng">
            <a:solidFill>
              <a:srgbClr val="FFFFFF"/>
            </a:solidFill>
            <a:round/>
            <a:headEnd/>
            <a:tailEnd/>
          </a:ln>
        </p:spPr>
        <p:txBody>
          <a:bodyPr lIns="68562" tIns="34281" rIns="68562" bIns="34281"/>
          <a:lstStyle/>
          <a:p>
            <a:endParaRPr lang="zh-CN" altLang="en-US"/>
          </a:p>
        </p:txBody>
      </p:sp>
      <p:sp>
        <p:nvSpPr>
          <p:cNvPr id="22" name="Freeform 24"/>
          <p:cNvSpPr>
            <a:spLocks/>
          </p:cNvSpPr>
          <p:nvPr/>
        </p:nvSpPr>
        <p:spPr bwMode="auto">
          <a:xfrm>
            <a:off x="3881114" y="1943101"/>
            <a:ext cx="296349" cy="601266"/>
          </a:xfrm>
          <a:custGeom>
            <a:avLst/>
            <a:gdLst>
              <a:gd name="T0" fmla="*/ 2147483647 w 1042"/>
              <a:gd name="T1" fmla="*/ 2147483647 h 2109"/>
              <a:gd name="T2" fmla="*/ 2147483647 w 1042"/>
              <a:gd name="T3" fmla="*/ 2147483647 h 2109"/>
              <a:gd name="T4" fmla="*/ 2147483647 w 1042"/>
              <a:gd name="T5" fmla="*/ 2147483647 h 2109"/>
              <a:gd name="T6" fmla="*/ 2147483647 w 1042"/>
              <a:gd name="T7" fmla="*/ 2147483647 h 2109"/>
              <a:gd name="T8" fmla="*/ 0 w 1042"/>
              <a:gd name="T9" fmla="*/ 2147483647 h 2109"/>
              <a:gd name="T10" fmla="*/ 2147483647 w 1042"/>
              <a:gd name="T11" fmla="*/ 2147483647 h 2109"/>
              <a:gd name="T12" fmla="*/ 2147483647 w 1042"/>
              <a:gd name="T13" fmla="*/ 2147483647 h 2109"/>
              <a:gd name="T14" fmla="*/ 2147483647 w 1042"/>
              <a:gd name="T15" fmla="*/ 2147483647 h 2109"/>
              <a:gd name="T16" fmla="*/ 2147483647 w 1042"/>
              <a:gd name="T17" fmla="*/ 2147483647 h 2109"/>
              <a:gd name="T18" fmla="*/ 2147483647 w 1042"/>
              <a:gd name="T19" fmla="*/ 2147483647 h 2109"/>
              <a:gd name="T20" fmla="*/ 2147483647 w 1042"/>
              <a:gd name="T21" fmla="*/ 2147483647 h 2109"/>
              <a:gd name="T22" fmla="*/ 2147483647 w 1042"/>
              <a:gd name="T23" fmla="*/ 2147483647 h 2109"/>
              <a:gd name="T24" fmla="*/ 2147483647 w 1042"/>
              <a:gd name="T25" fmla="*/ 2147483647 h 2109"/>
              <a:gd name="T26" fmla="*/ 2147483647 w 1042"/>
              <a:gd name="T27" fmla="*/ 2147483647 h 2109"/>
              <a:gd name="T28" fmla="*/ 2147483647 w 1042"/>
              <a:gd name="T29" fmla="*/ 2147483647 h 2109"/>
              <a:gd name="T30" fmla="*/ 2147483647 w 1042"/>
              <a:gd name="T31" fmla="*/ 2147483647 h 2109"/>
              <a:gd name="T32" fmla="*/ 2147483647 w 1042"/>
              <a:gd name="T33" fmla="*/ 0 h 2109"/>
              <a:gd name="T34" fmla="*/ 2147483647 w 1042"/>
              <a:gd name="T35" fmla="*/ 2147483647 h 2109"/>
              <a:gd name="T36" fmla="*/ 2147483647 w 1042"/>
              <a:gd name="T37" fmla="*/ 2147483647 h 2109"/>
              <a:gd name="T38" fmla="*/ 2147483647 w 1042"/>
              <a:gd name="T39" fmla="*/ 2147483647 h 2109"/>
              <a:gd name="T40" fmla="*/ 2147483647 w 1042"/>
              <a:gd name="T41" fmla="*/ 2147483647 h 2109"/>
              <a:gd name="T42" fmla="*/ 2147483647 w 1042"/>
              <a:gd name="T43" fmla="*/ 2147483647 h 2109"/>
              <a:gd name="T44" fmla="*/ 2147483647 w 1042"/>
              <a:gd name="T45" fmla="*/ 2147483647 h 2109"/>
              <a:gd name="T46" fmla="*/ 2147483647 w 1042"/>
              <a:gd name="T47" fmla="*/ 2147483647 h 2109"/>
              <a:gd name="T48" fmla="*/ 2147483647 w 1042"/>
              <a:gd name="T49" fmla="*/ 2147483647 h 2109"/>
              <a:gd name="T50" fmla="*/ 2147483647 w 1042"/>
              <a:gd name="T51" fmla="*/ 2147483647 h 2109"/>
              <a:gd name="T52" fmla="*/ 2147483647 w 1042"/>
              <a:gd name="T53" fmla="*/ 2147483647 h 2109"/>
              <a:gd name="T54" fmla="*/ 2147483647 w 1042"/>
              <a:gd name="T55" fmla="*/ 2147483647 h 2109"/>
              <a:gd name="T56" fmla="*/ 2147483647 w 1042"/>
              <a:gd name="T57" fmla="*/ 2147483647 h 2109"/>
              <a:gd name="T58" fmla="*/ 2147483647 w 1042"/>
              <a:gd name="T59" fmla="*/ 2147483647 h 2109"/>
              <a:gd name="T60" fmla="*/ 2147483647 w 1042"/>
              <a:gd name="T61" fmla="*/ 2147483647 h 2109"/>
              <a:gd name="T62" fmla="*/ 2147483647 w 1042"/>
              <a:gd name="T63" fmla="*/ 2147483647 h 2109"/>
              <a:gd name="T64" fmla="*/ 2147483647 w 1042"/>
              <a:gd name="T65" fmla="*/ 2147483647 h 2109"/>
              <a:gd name="T66" fmla="*/ 2147483647 w 1042"/>
              <a:gd name="T67" fmla="*/ 2147483647 h 2109"/>
              <a:gd name="T68" fmla="*/ 2147483647 w 1042"/>
              <a:gd name="T69" fmla="*/ 2147483647 h 210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042" h="2109">
                <a:moveTo>
                  <a:pt x="99" y="2109"/>
                </a:moveTo>
                <a:cubicBezTo>
                  <a:pt x="10" y="2051"/>
                  <a:pt x="29" y="1979"/>
                  <a:pt x="30" y="1923"/>
                </a:cubicBezTo>
                <a:cubicBezTo>
                  <a:pt x="39" y="1891"/>
                  <a:pt x="49" y="1862"/>
                  <a:pt x="59" y="1833"/>
                </a:cubicBezTo>
                <a:cubicBezTo>
                  <a:pt x="56" y="1793"/>
                  <a:pt x="53" y="1757"/>
                  <a:pt x="53" y="1721"/>
                </a:cubicBezTo>
                <a:cubicBezTo>
                  <a:pt x="34" y="1675"/>
                  <a:pt x="15" y="1628"/>
                  <a:pt x="0" y="1582"/>
                </a:cubicBezTo>
                <a:cubicBezTo>
                  <a:pt x="0" y="1504"/>
                  <a:pt x="0" y="1425"/>
                  <a:pt x="1" y="1350"/>
                </a:cubicBezTo>
                <a:cubicBezTo>
                  <a:pt x="43" y="1289"/>
                  <a:pt x="62" y="1237"/>
                  <a:pt x="95" y="1182"/>
                </a:cubicBezTo>
                <a:cubicBezTo>
                  <a:pt x="95" y="1152"/>
                  <a:pt x="95" y="1123"/>
                  <a:pt x="98" y="1097"/>
                </a:cubicBezTo>
                <a:cubicBezTo>
                  <a:pt x="80" y="955"/>
                  <a:pt x="23" y="830"/>
                  <a:pt x="139" y="754"/>
                </a:cubicBezTo>
                <a:cubicBezTo>
                  <a:pt x="161" y="679"/>
                  <a:pt x="162" y="633"/>
                  <a:pt x="165" y="578"/>
                </a:cubicBezTo>
                <a:cubicBezTo>
                  <a:pt x="175" y="555"/>
                  <a:pt x="188" y="533"/>
                  <a:pt x="201" y="510"/>
                </a:cubicBezTo>
                <a:cubicBezTo>
                  <a:pt x="217" y="415"/>
                  <a:pt x="272" y="377"/>
                  <a:pt x="342" y="330"/>
                </a:cubicBezTo>
                <a:cubicBezTo>
                  <a:pt x="378" y="279"/>
                  <a:pt x="417" y="194"/>
                  <a:pt x="471" y="170"/>
                </a:cubicBezTo>
                <a:cubicBezTo>
                  <a:pt x="490" y="150"/>
                  <a:pt x="510" y="131"/>
                  <a:pt x="529" y="115"/>
                </a:cubicBezTo>
                <a:cubicBezTo>
                  <a:pt x="564" y="116"/>
                  <a:pt x="692" y="142"/>
                  <a:pt x="737" y="98"/>
                </a:cubicBezTo>
                <a:cubicBezTo>
                  <a:pt x="778" y="89"/>
                  <a:pt x="823" y="77"/>
                  <a:pt x="868" y="32"/>
                </a:cubicBezTo>
                <a:cubicBezTo>
                  <a:pt x="875" y="19"/>
                  <a:pt x="881" y="10"/>
                  <a:pt x="891" y="0"/>
                </a:cubicBezTo>
                <a:cubicBezTo>
                  <a:pt x="910" y="14"/>
                  <a:pt x="929" y="27"/>
                  <a:pt x="948" y="41"/>
                </a:cubicBezTo>
                <a:cubicBezTo>
                  <a:pt x="948" y="90"/>
                  <a:pt x="833" y="117"/>
                  <a:pt x="854" y="189"/>
                </a:cubicBezTo>
                <a:cubicBezTo>
                  <a:pt x="934" y="211"/>
                  <a:pt x="972" y="284"/>
                  <a:pt x="1042" y="387"/>
                </a:cubicBezTo>
                <a:cubicBezTo>
                  <a:pt x="1042" y="407"/>
                  <a:pt x="1042" y="426"/>
                  <a:pt x="1041" y="446"/>
                </a:cubicBezTo>
                <a:cubicBezTo>
                  <a:pt x="993" y="533"/>
                  <a:pt x="961" y="529"/>
                  <a:pt x="887" y="576"/>
                </a:cubicBezTo>
                <a:cubicBezTo>
                  <a:pt x="855" y="638"/>
                  <a:pt x="787" y="718"/>
                  <a:pt x="838" y="798"/>
                </a:cubicBezTo>
                <a:cubicBezTo>
                  <a:pt x="864" y="818"/>
                  <a:pt x="889" y="842"/>
                  <a:pt x="918" y="865"/>
                </a:cubicBezTo>
                <a:cubicBezTo>
                  <a:pt x="940" y="915"/>
                  <a:pt x="1000" y="959"/>
                  <a:pt x="999" y="1077"/>
                </a:cubicBezTo>
                <a:cubicBezTo>
                  <a:pt x="986" y="1116"/>
                  <a:pt x="977" y="1158"/>
                  <a:pt x="967" y="1201"/>
                </a:cubicBezTo>
                <a:cubicBezTo>
                  <a:pt x="944" y="1243"/>
                  <a:pt x="880" y="1329"/>
                  <a:pt x="841" y="1358"/>
                </a:cubicBezTo>
                <a:cubicBezTo>
                  <a:pt x="838" y="1371"/>
                  <a:pt x="838" y="1384"/>
                  <a:pt x="838" y="1397"/>
                </a:cubicBezTo>
                <a:cubicBezTo>
                  <a:pt x="860" y="1424"/>
                  <a:pt x="885" y="1451"/>
                  <a:pt x="911" y="1477"/>
                </a:cubicBezTo>
                <a:cubicBezTo>
                  <a:pt x="926" y="1527"/>
                  <a:pt x="926" y="1619"/>
                  <a:pt x="903" y="1693"/>
                </a:cubicBezTo>
                <a:cubicBezTo>
                  <a:pt x="848" y="1761"/>
                  <a:pt x="787" y="1818"/>
                  <a:pt x="717" y="1872"/>
                </a:cubicBezTo>
                <a:cubicBezTo>
                  <a:pt x="643" y="1887"/>
                  <a:pt x="570" y="1904"/>
                  <a:pt x="496" y="1922"/>
                </a:cubicBezTo>
                <a:cubicBezTo>
                  <a:pt x="419" y="1982"/>
                  <a:pt x="361" y="1988"/>
                  <a:pt x="281" y="2005"/>
                </a:cubicBezTo>
                <a:cubicBezTo>
                  <a:pt x="253" y="2021"/>
                  <a:pt x="224" y="2036"/>
                  <a:pt x="198" y="2052"/>
                </a:cubicBezTo>
                <a:cubicBezTo>
                  <a:pt x="160" y="2091"/>
                  <a:pt x="124" y="2103"/>
                  <a:pt x="99" y="2109"/>
                </a:cubicBezTo>
                <a:close/>
              </a:path>
            </a:pathLst>
          </a:custGeom>
          <a:solidFill>
            <a:srgbClr val="008000"/>
          </a:solidFill>
          <a:ln w="8" cap="flat" cmpd="sng">
            <a:solidFill>
              <a:srgbClr val="FFFFFF"/>
            </a:solidFill>
            <a:round/>
            <a:headEnd/>
            <a:tailEnd/>
          </a:ln>
        </p:spPr>
        <p:txBody>
          <a:bodyPr lIns="68562" tIns="34281" rIns="68562" bIns="34281"/>
          <a:lstStyle/>
          <a:p>
            <a:endParaRPr lang="zh-CN" altLang="en-US"/>
          </a:p>
        </p:txBody>
      </p:sp>
      <p:sp>
        <p:nvSpPr>
          <p:cNvPr id="23" name="Freeform 25"/>
          <p:cNvSpPr>
            <a:spLocks/>
          </p:cNvSpPr>
          <p:nvPr/>
        </p:nvSpPr>
        <p:spPr bwMode="auto">
          <a:xfrm>
            <a:off x="4265535" y="2166938"/>
            <a:ext cx="554615" cy="377429"/>
          </a:xfrm>
          <a:custGeom>
            <a:avLst/>
            <a:gdLst>
              <a:gd name="T0" fmla="*/ 2147483647 w 1952"/>
              <a:gd name="T1" fmla="*/ 2147483647 h 1326"/>
              <a:gd name="T2" fmla="*/ 2147483647 w 1952"/>
              <a:gd name="T3" fmla="*/ 2147483647 h 1326"/>
              <a:gd name="T4" fmla="*/ 0 w 1952"/>
              <a:gd name="T5" fmla="*/ 2147483647 h 1326"/>
              <a:gd name="T6" fmla="*/ 2147483647 w 1952"/>
              <a:gd name="T7" fmla="*/ 2147483647 h 1326"/>
              <a:gd name="T8" fmla="*/ 2147483647 w 1952"/>
              <a:gd name="T9" fmla="*/ 2147483647 h 1326"/>
              <a:gd name="T10" fmla="*/ 2147483647 w 1952"/>
              <a:gd name="T11" fmla="*/ 2147483647 h 1326"/>
              <a:gd name="T12" fmla="*/ 2147483647 w 1952"/>
              <a:gd name="T13" fmla="*/ 2147483647 h 1326"/>
              <a:gd name="T14" fmla="*/ 2147483647 w 1952"/>
              <a:gd name="T15" fmla="*/ 2147483647 h 1326"/>
              <a:gd name="T16" fmla="*/ 2147483647 w 1952"/>
              <a:gd name="T17" fmla="*/ 2147483647 h 1326"/>
              <a:gd name="T18" fmla="*/ 2147483647 w 1952"/>
              <a:gd name="T19" fmla="*/ 2147483647 h 1326"/>
              <a:gd name="T20" fmla="*/ 2147483647 w 1952"/>
              <a:gd name="T21" fmla="*/ 0 h 1326"/>
              <a:gd name="T22" fmla="*/ 2147483647 w 1952"/>
              <a:gd name="T23" fmla="*/ 2147483647 h 1326"/>
              <a:gd name="T24" fmla="*/ 2147483647 w 1952"/>
              <a:gd name="T25" fmla="*/ 2147483647 h 1326"/>
              <a:gd name="T26" fmla="*/ 2147483647 w 1952"/>
              <a:gd name="T27" fmla="*/ 2147483647 h 1326"/>
              <a:gd name="T28" fmla="*/ 2147483647 w 1952"/>
              <a:gd name="T29" fmla="*/ 2147483647 h 1326"/>
              <a:gd name="T30" fmla="*/ 2147483647 w 1952"/>
              <a:gd name="T31" fmla="*/ 2147483647 h 1326"/>
              <a:gd name="T32" fmla="*/ 2147483647 w 1952"/>
              <a:gd name="T33" fmla="*/ 2147483647 h 1326"/>
              <a:gd name="T34" fmla="*/ 2147483647 w 1952"/>
              <a:gd name="T35" fmla="*/ 2147483647 h 1326"/>
              <a:gd name="T36" fmla="*/ 2147483647 w 1952"/>
              <a:gd name="T37" fmla="*/ 2147483647 h 1326"/>
              <a:gd name="T38" fmla="*/ 2147483647 w 1952"/>
              <a:gd name="T39" fmla="*/ 2147483647 h 1326"/>
              <a:gd name="T40" fmla="*/ 2147483647 w 1952"/>
              <a:gd name="T41" fmla="*/ 2147483647 h 1326"/>
              <a:gd name="T42" fmla="*/ 2147483647 w 1952"/>
              <a:gd name="T43" fmla="*/ 2147483647 h 1326"/>
              <a:gd name="T44" fmla="*/ 2147483647 w 1952"/>
              <a:gd name="T45" fmla="*/ 2147483647 h 1326"/>
              <a:gd name="T46" fmla="*/ 2147483647 w 1952"/>
              <a:gd name="T47" fmla="*/ 2147483647 h 1326"/>
              <a:gd name="T48" fmla="*/ 2147483647 w 1952"/>
              <a:gd name="T49" fmla="*/ 2147483647 h 1326"/>
              <a:gd name="T50" fmla="*/ 2147483647 w 1952"/>
              <a:gd name="T51" fmla="*/ 2147483647 h 1326"/>
              <a:gd name="T52" fmla="*/ 2147483647 w 1952"/>
              <a:gd name="T53" fmla="*/ 2147483647 h 1326"/>
              <a:gd name="T54" fmla="*/ 2147483647 w 1952"/>
              <a:gd name="T55" fmla="*/ 2147483647 h 1326"/>
              <a:gd name="T56" fmla="*/ 2147483647 w 1952"/>
              <a:gd name="T57" fmla="*/ 2147483647 h 1326"/>
              <a:gd name="T58" fmla="*/ 2147483647 w 1952"/>
              <a:gd name="T59" fmla="*/ 2147483647 h 1326"/>
              <a:gd name="T60" fmla="*/ 2147483647 w 1952"/>
              <a:gd name="T61" fmla="*/ 2147483647 h 1326"/>
              <a:gd name="T62" fmla="*/ 2147483647 w 1952"/>
              <a:gd name="T63" fmla="*/ 2147483647 h 1326"/>
              <a:gd name="T64" fmla="*/ 2147483647 w 1952"/>
              <a:gd name="T65" fmla="*/ 2147483647 h 1326"/>
              <a:gd name="T66" fmla="*/ 2147483647 w 1952"/>
              <a:gd name="T67" fmla="*/ 2147483647 h 1326"/>
              <a:gd name="T68" fmla="*/ 2147483647 w 1952"/>
              <a:gd name="T69" fmla="*/ 2147483647 h 1326"/>
              <a:gd name="T70" fmla="*/ 2147483647 w 1952"/>
              <a:gd name="T71" fmla="*/ 2147483647 h 1326"/>
              <a:gd name="T72" fmla="*/ 2147483647 w 1952"/>
              <a:gd name="T73" fmla="*/ 2147483647 h 1326"/>
              <a:gd name="T74" fmla="*/ 2147483647 w 1952"/>
              <a:gd name="T75" fmla="*/ 2147483647 h 1326"/>
              <a:gd name="T76" fmla="*/ 2147483647 w 1952"/>
              <a:gd name="T77" fmla="*/ 2147483647 h 1326"/>
              <a:gd name="T78" fmla="*/ 2147483647 w 1952"/>
              <a:gd name="T79" fmla="*/ 2147483647 h 1326"/>
              <a:gd name="T80" fmla="*/ 2147483647 w 1952"/>
              <a:gd name="T81" fmla="*/ 2147483647 h 1326"/>
              <a:gd name="T82" fmla="*/ 2147483647 w 1952"/>
              <a:gd name="T83" fmla="*/ 2147483647 h 1326"/>
              <a:gd name="T84" fmla="*/ 2147483647 w 1952"/>
              <a:gd name="T85" fmla="*/ 2147483647 h 1326"/>
              <a:gd name="T86" fmla="*/ 2147483647 w 1952"/>
              <a:gd name="T87" fmla="*/ 2147483647 h 1326"/>
              <a:gd name="T88" fmla="*/ 2147483647 w 1952"/>
              <a:gd name="T89" fmla="*/ 2147483647 h 1326"/>
              <a:gd name="T90" fmla="*/ 2147483647 w 1952"/>
              <a:gd name="T91" fmla="*/ 2147483647 h 1326"/>
              <a:gd name="T92" fmla="*/ 2147483647 w 1952"/>
              <a:gd name="T93" fmla="*/ 2147483647 h 132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952" h="1326">
                <a:moveTo>
                  <a:pt x="213" y="1322"/>
                </a:moveTo>
                <a:cubicBezTo>
                  <a:pt x="185" y="1302"/>
                  <a:pt x="156" y="1282"/>
                  <a:pt x="131" y="1261"/>
                </a:cubicBezTo>
                <a:cubicBezTo>
                  <a:pt x="86" y="1221"/>
                  <a:pt x="42" y="1181"/>
                  <a:pt x="0" y="1143"/>
                </a:cubicBezTo>
                <a:cubicBezTo>
                  <a:pt x="10" y="1121"/>
                  <a:pt x="20" y="1098"/>
                  <a:pt x="30" y="1079"/>
                </a:cubicBezTo>
                <a:cubicBezTo>
                  <a:pt x="62" y="1053"/>
                  <a:pt x="100" y="1022"/>
                  <a:pt x="120" y="989"/>
                </a:cubicBezTo>
                <a:cubicBezTo>
                  <a:pt x="120" y="953"/>
                  <a:pt x="120" y="917"/>
                  <a:pt x="120" y="885"/>
                </a:cubicBezTo>
                <a:cubicBezTo>
                  <a:pt x="111" y="829"/>
                  <a:pt x="61" y="651"/>
                  <a:pt x="42" y="630"/>
                </a:cubicBezTo>
                <a:cubicBezTo>
                  <a:pt x="42" y="565"/>
                  <a:pt x="33" y="555"/>
                  <a:pt x="65" y="523"/>
                </a:cubicBezTo>
                <a:cubicBezTo>
                  <a:pt x="100" y="449"/>
                  <a:pt x="155" y="411"/>
                  <a:pt x="213" y="356"/>
                </a:cubicBezTo>
                <a:cubicBezTo>
                  <a:pt x="268" y="246"/>
                  <a:pt x="361" y="219"/>
                  <a:pt x="463" y="156"/>
                </a:cubicBezTo>
                <a:cubicBezTo>
                  <a:pt x="515" y="102"/>
                  <a:pt x="566" y="51"/>
                  <a:pt x="621" y="0"/>
                </a:cubicBezTo>
                <a:cubicBezTo>
                  <a:pt x="630" y="36"/>
                  <a:pt x="639" y="76"/>
                  <a:pt x="649" y="115"/>
                </a:cubicBezTo>
                <a:cubicBezTo>
                  <a:pt x="674" y="116"/>
                  <a:pt x="700" y="117"/>
                  <a:pt x="725" y="117"/>
                </a:cubicBezTo>
                <a:cubicBezTo>
                  <a:pt x="738" y="95"/>
                  <a:pt x="751" y="72"/>
                  <a:pt x="764" y="53"/>
                </a:cubicBezTo>
                <a:cubicBezTo>
                  <a:pt x="790" y="53"/>
                  <a:pt x="857" y="62"/>
                  <a:pt x="902" y="40"/>
                </a:cubicBezTo>
                <a:cubicBezTo>
                  <a:pt x="901" y="53"/>
                  <a:pt x="920" y="83"/>
                  <a:pt x="946" y="116"/>
                </a:cubicBezTo>
                <a:cubicBezTo>
                  <a:pt x="942" y="162"/>
                  <a:pt x="942" y="208"/>
                  <a:pt x="942" y="254"/>
                </a:cubicBezTo>
                <a:cubicBezTo>
                  <a:pt x="986" y="301"/>
                  <a:pt x="1075" y="352"/>
                  <a:pt x="1174" y="354"/>
                </a:cubicBezTo>
                <a:cubicBezTo>
                  <a:pt x="1213" y="290"/>
                  <a:pt x="1255" y="226"/>
                  <a:pt x="1297" y="161"/>
                </a:cubicBezTo>
                <a:cubicBezTo>
                  <a:pt x="1313" y="142"/>
                  <a:pt x="1329" y="123"/>
                  <a:pt x="1348" y="107"/>
                </a:cubicBezTo>
                <a:cubicBezTo>
                  <a:pt x="1387" y="81"/>
                  <a:pt x="1435" y="60"/>
                  <a:pt x="1505" y="71"/>
                </a:cubicBezTo>
                <a:cubicBezTo>
                  <a:pt x="1547" y="89"/>
                  <a:pt x="1591" y="110"/>
                  <a:pt x="1636" y="130"/>
                </a:cubicBezTo>
                <a:cubicBezTo>
                  <a:pt x="1732" y="129"/>
                  <a:pt x="1831" y="129"/>
                  <a:pt x="1930" y="131"/>
                </a:cubicBezTo>
                <a:cubicBezTo>
                  <a:pt x="1936" y="135"/>
                  <a:pt x="1943" y="138"/>
                  <a:pt x="1952" y="145"/>
                </a:cubicBezTo>
                <a:cubicBezTo>
                  <a:pt x="1946" y="151"/>
                  <a:pt x="1942" y="161"/>
                  <a:pt x="1939" y="171"/>
                </a:cubicBezTo>
                <a:cubicBezTo>
                  <a:pt x="1936" y="203"/>
                  <a:pt x="1932" y="236"/>
                  <a:pt x="1929" y="269"/>
                </a:cubicBezTo>
                <a:cubicBezTo>
                  <a:pt x="1894" y="271"/>
                  <a:pt x="1859" y="273"/>
                  <a:pt x="1824" y="276"/>
                </a:cubicBezTo>
                <a:cubicBezTo>
                  <a:pt x="1721" y="339"/>
                  <a:pt x="1554" y="407"/>
                  <a:pt x="1528" y="521"/>
                </a:cubicBezTo>
                <a:cubicBezTo>
                  <a:pt x="1506" y="530"/>
                  <a:pt x="1483" y="539"/>
                  <a:pt x="1461" y="548"/>
                </a:cubicBezTo>
                <a:cubicBezTo>
                  <a:pt x="1435" y="587"/>
                  <a:pt x="1394" y="592"/>
                  <a:pt x="1362" y="601"/>
                </a:cubicBezTo>
                <a:cubicBezTo>
                  <a:pt x="1355" y="608"/>
                  <a:pt x="1349" y="614"/>
                  <a:pt x="1345" y="621"/>
                </a:cubicBezTo>
                <a:cubicBezTo>
                  <a:pt x="1342" y="657"/>
                  <a:pt x="1339" y="693"/>
                  <a:pt x="1335" y="729"/>
                </a:cubicBezTo>
                <a:cubicBezTo>
                  <a:pt x="1306" y="777"/>
                  <a:pt x="1245" y="828"/>
                  <a:pt x="1223" y="873"/>
                </a:cubicBezTo>
                <a:cubicBezTo>
                  <a:pt x="1219" y="912"/>
                  <a:pt x="1222" y="975"/>
                  <a:pt x="1190" y="1020"/>
                </a:cubicBezTo>
                <a:cubicBezTo>
                  <a:pt x="1110" y="1018"/>
                  <a:pt x="1078" y="1059"/>
                  <a:pt x="1039" y="1107"/>
                </a:cubicBezTo>
                <a:cubicBezTo>
                  <a:pt x="1032" y="1163"/>
                  <a:pt x="1016" y="1228"/>
                  <a:pt x="958" y="1266"/>
                </a:cubicBezTo>
                <a:cubicBezTo>
                  <a:pt x="955" y="1259"/>
                  <a:pt x="955" y="1256"/>
                  <a:pt x="955" y="1253"/>
                </a:cubicBezTo>
                <a:cubicBezTo>
                  <a:pt x="942" y="1243"/>
                  <a:pt x="933" y="1232"/>
                  <a:pt x="923" y="1226"/>
                </a:cubicBezTo>
                <a:cubicBezTo>
                  <a:pt x="904" y="1222"/>
                  <a:pt x="888" y="1222"/>
                  <a:pt x="872" y="1221"/>
                </a:cubicBezTo>
                <a:cubicBezTo>
                  <a:pt x="846" y="1250"/>
                  <a:pt x="821" y="1279"/>
                  <a:pt x="798" y="1311"/>
                </a:cubicBezTo>
                <a:cubicBezTo>
                  <a:pt x="750" y="1326"/>
                  <a:pt x="674" y="1308"/>
                  <a:pt x="651" y="1294"/>
                </a:cubicBezTo>
                <a:cubicBezTo>
                  <a:pt x="645" y="1281"/>
                  <a:pt x="639" y="1268"/>
                  <a:pt x="636" y="1254"/>
                </a:cubicBezTo>
                <a:cubicBezTo>
                  <a:pt x="594" y="1211"/>
                  <a:pt x="553" y="1167"/>
                  <a:pt x="512" y="1127"/>
                </a:cubicBezTo>
                <a:cubicBezTo>
                  <a:pt x="486" y="1123"/>
                  <a:pt x="461" y="1122"/>
                  <a:pt x="435" y="1122"/>
                </a:cubicBezTo>
                <a:cubicBezTo>
                  <a:pt x="419" y="1154"/>
                  <a:pt x="419" y="1193"/>
                  <a:pt x="415" y="1252"/>
                </a:cubicBezTo>
                <a:cubicBezTo>
                  <a:pt x="374" y="1251"/>
                  <a:pt x="341" y="1280"/>
                  <a:pt x="332" y="1293"/>
                </a:cubicBezTo>
                <a:cubicBezTo>
                  <a:pt x="278" y="1291"/>
                  <a:pt x="236" y="1320"/>
                  <a:pt x="213" y="1322"/>
                </a:cubicBezTo>
                <a:close/>
              </a:path>
            </a:pathLst>
          </a:custGeom>
          <a:solidFill>
            <a:srgbClr val="C00000"/>
          </a:solidFill>
          <a:ln w="8" cap="flat" cmpd="sng">
            <a:solidFill>
              <a:srgbClr val="FFFFFF"/>
            </a:solidFill>
            <a:round/>
            <a:headEnd/>
            <a:tailEnd/>
          </a:ln>
        </p:spPr>
        <p:txBody>
          <a:bodyPr lIns="68562" tIns="34281" rIns="68562" bIns="34281"/>
          <a:lstStyle/>
          <a:p>
            <a:endParaRPr lang="zh-CN" altLang="en-US"/>
          </a:p>
        </p:txBody>
      </p:sp>
      <p:sp>
        <p:nvSpPr>
          <p:cNvPr id="24" name="Freeform 26"/>
          <p:cNvSpPr>
            <a:spLocks/>
          </p:cNvSpPr>
          <p:nvPr/>
        </p:nvSpPr>
        <p:spPr bwMode="auto">
          <a:xfrm>
            <a:off x="3407430" y="2078833"/>
            <a:ext cx="238032" cy="398860"/>
          </a:xfrm>
          <a:custGeom>
            <a:avLst/>
            <a:gdLst>
              <a:gd name="T0" fmla="*/ 2147483647 w 840"/>
              <a:gd name="T1" fmla="*/ 2147483647 h 1400"/>
              <a:gd name="T2" fmla="*/ 2147483647 w 840"/>
              <a:gd name="T3" fmla="*/ 2147483647 h 1400"/>
              <a:gd name="T4" fmla="*/ 2147483647 w 840"/>
              <a:gd name="T5" fmla="*/ 2147483647 h 1400"/>
              <a:gd name="T6" fmla="*/ 2147483647 w 840"/>
              <a:gd name="T7" fmla="*/ 2147483647 h 1400"/>
              <a:gd name="T8" fmla="*/ 0 w 840"/>
              <a:gd name="T9" fmla="*/ 2147483647 h 1400"/>
              <a:gd name="T10" fmla="*/ 2147483647 w 840"/>
              <a:gd name="T11" fmla="*/ 2147483647 h 1400"/>
              <a:gd name="T12" fmla="*/ 2147483647 w 840"/>
              <a:gd name="T13" fmla="*/ 2147483647 h 1400"/>
              <a:gd name="T14" fmla="*/ 2147483647 w 840"/>
              <a:gd name="T15" fmla="*/ 2147483647 h 1400"/>
              <a:gd name="T16" fmla="*/ 2147483647 w 840"/>
              <a:gd name="T17" fmla="*/ 2147483647 h 1400"/>
              <a:gd name="T18" fmla="*/ 2147483647 w 840"/>
              <a:gd name="T19" fmla="*/ 2147483647 h 1400"/>
              <a:gd name="T20" fmla="*/ 2147483647 w 840"/>
              <a:gd name="T21" fmla="*/ 2147483647 h 1400"/>
              <a:gd name="T22" fmla="*/ 2147483647 w 840"/>
              <a:gd name="T23" fmla="*/ 2147483647 h 1400"/>
              <a:gd name="T24" fmla="*/ 2147483647 w 840"/>
              <a:gd name="T25" fmla="*/ 2147483647 h 1400"/>
              <a:gd name="T26" fmla="*/ 2147483647 w 840"/>
              <a:gd name="T27" fmla="*/ 2147483647 h 1400"/>
              <a:gd name="T28" fmla="*/ 2147483647 w 840"/>
              <a:gd name="T29" fmla="*/ 2147483647 h 1400"/>
              <a:gd name="T30" fmla="*/ 2147483647 w 840"/>
              <a:gd name="T31" fmla="*/ 2147483647 h 1400"/>
              <a:gd name="T32" fmla="*/ 2147483647 w 840"/>
              <a:gd name="T33" fmla="*/ 2147483647 h 1400"/>
              <a:gd name="T34" fmla="*/ 2147483647 w 840"/>
              <a:gd name="T35" fmla="*/ 2147483647 h 1400"/>
              <a:gd name="T36" fmla="*/ 2147483647 w 840"/>
              <a:gd name="T37" fmla="*/ 2147483647 h 1400"/>
              <a:gd name="T38" fmla="*/ 2147483647 w 840"/>
              <a:gd name="T39" fmla="*/ 2147483647 h 1400"/>
              <a:gd name="T40" fmla="*/ 2147483647 w 840"/>
              <a:gd name="T41" fmla="*/ 2147483647 h 1400"/>
              <a:gd name="T42" fmla="*/ 2147483647 w 840"/>
              <a:gd name="T43" fmla="*/ 2147483647 h 1400"/>
              <a:gd name="T44" fmla="*/ 2147483647 w 840"/>
              <a:gd name="T45" fmla="*/ 2147483647 h 1400"/>
              <a:gd name="T46" fmla="*/ 2147483647 w 840"/>
              <a:gd name="T47" fmla="*/ 2147483647 h 1400"/>
              <a:gd name="T48" fmla="*/ 2147483647 w 840"/>
              <a:gd name="T49" fmla="*/ 2147483647 h 1400"/>
              <a:gd name="T50" fmla="*/ 2147483647 w 840"/>
              <a:gd name="T51" fmla="*/ 2147483647 h 140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840" h="1400">
                <a:moveTo>
                  <a:pt x="319" y="1263"/>
                </a:moveTo>
                <a:cubicBezTo>
                  <a:pt x="309" y="1227"/>
                  <a:pt x="300" y="1191"/>
                  <a:pt x="294" y="1158"/>
                </a:cubicBezTo>
                <a:cubicBezTo>
                  <a:pt x="288" y="1050"/>
                  <a:pt x="266" y="961"/>
                  <a:pt x="257" y="892"/>
                </a:cubicBezTo>
                <a:cubicBezTo>
                  <a:pt x="194" y="795"/>
                  <a:pt x="111" y="734"/>
                  <a:pt x="79" y="681"/>
                </a:cubicBezTo>
                <a:cubicBezTo>
                  <a:pt x="51" y="664"/>
                  <a:pt x="25" y="650"/>
                  <a:pt x="0" y="636"/>
                </a:cubicBezTo>
                <a:cubicBezTo>
                  <a:pt x="16" y="604"/>
                  <a:pt x="147" y="588"/>
                  <a:pt x="205" y="579"/>
                </a:cubicBezTo>
                <a:cubicBezTo>
                  <a:pt x="259" y="535"/>
                  <a:pt x="243" y="528"/>
                  <a:pt x="339" y="520"/>
                </a:cubicBezTo>
                <a:cubicBezTo>
                  <a:pt x="355" y="498"/>
                  <a:pt x="375" y="475"/>
                  <a:pt x="394" y="453"/>
                </a:cubicBezTo>
                <a:cubicBezTo>
                  <a:pt x="391" y="410"/>
                  <a:pt x="388" y="368"/>
                  <a:pt x="388" y="328"/>
                </a:cubicBezTo>
                <a:cubicBezTo>
                  <a:pt x="417" y="270"/>
                  <a:pt x="450" y="212"/>
                  <a:pt x="482" y="157"/>
                </a:cubicBezTo>
                <a:cubicBezTo>
                  <a:pt x="485" y="125"/>
                  <a:pt x="492" y="92"/>
                  <a:pt x="498" y="63"/>
                </a:cubicBezTo>
                <a:cubicBezTo>
                  <a:pt x="556" y="64"/>
                  <a:pt x="604" y="0"/>
                  <a:pt x="674" y="51"/>
                </a:cubicBezTo>
                <a:cubicBezTo>
                  <a:pt x="677" y="67"/>
                  <a:pt x="684" y="84"/>
                  <a:pt x="690" y="104"/>
                </a:cubicBezTo>
                <a:cubicBezTo>
                  <a:pt x="674" y="139"/>
                  <a:pt x="657" y="175"/>
                  <a:pt x="644" y="214"/>
                </a:cubicBezTo>
                <a:cubicBezTo>
                  <a:pt x="580" y="287"/>
                  <a:pt x="577" y="317"/>
                  <a:pt x="592" y="442"/>
                </a:cubicBezTo>
                <a:cubicBezTo>
                  <a:pt x="630" y="446"/>
                  <a:pt x="669" y="453"/>
                  <a:pt x="707" y="461"/>
                </a:cubicBezTo>
                <a:cubicBezTo>
                  <a:pt x="729" y="488"/>
                  <a:pt x="767" y="544"/>
                  <a:pt x="840" y="566"/>
                </a:cubicBezTo>
                <a:cubicBezTo>
                  <a:pt x="834" y="592"/>
                  <a:pt x="811" y="627"/>
                  <a:pt x="782" y="649"/>
                </a:cubicBezTo>
                <a:cubicBezTo>
                  <a:pt x="766" y="685"/>
                  <a:pt x="725" y="714"/>
                  <a:pt x="696" y="739"/>
                </a:cubicBezTo>
                <a:cubicBezTo>
                  <a:pt x="558" y="736"/>
                  <a:pt x="635" y="767"/>
                  <a:pt x="602" y="871"/>
                </a:cubicBezTo>
                <a:cubicBezTo>
                  <a:pt x="547" y="951"/>
                  <a:pt x="541" y="938"/>
                  <a:pt x="540" y="1063"/>
                </a:cubicBezTo>
                <a:cubicBezTo>
                  <a:pt x="553" y="1076"/>
                  <a:pt x="569" y="1089"/>
                  <a:pt x="585" y="1106"/>
                </a:cubicBezTo>
                <a:cubicBezTo>
                  <a:pt x="610" y="1110"/>
                  <a:pt x="690" y="1132"/>
                  <a:pt x="674" y="1220"/>
                </a:cubicBezTo>
                <a:cubicBezTo>
                  <a:pt x="667" y="1233"/>
                  <a:pt x="661" y="1246"/>
                  <a:pt x="654" y="1262"/>
                </a:cubicBezTo>
                <a:cubicBezTo>
                  <a:pt x="613" y="1271"/>
                  <a:pt x="581" y="1280"/>
                  <a:pt x="555" y="1295"/>
                </a:cubicBezTo>
                <a:cubicBezTo>
                  <a:pt x="423" y="1400"/>
                  <a:pt x="476" y="1394"/>
                  <a:pt x="319" y="1263"/>
                </a:cubicBezTo>
                <a:close/>
              </a:path>
            </a:pathLst>
          </a:custGeom>
          <a:solidFill>
            <a:srgbClr val="008000"/>
          </a:solidFill>
          <a:ln w="8" cap="flat" cmpd="sng">
            <a:solidFill>
              <a:srgbClr val="FFFFFF"/>
            </a:solidFill>
            <a:round/>
            <a:headEnd/>
            <a:tailEnd/>
          </a:ln>
        </p:spPr>
        <p:txBody>
          <a:bodyPr lIns="68562" tIns="34281" rIns="68562" bIns="34281"/>
          <a:lstStyle/>
          <a:p>
            <a:endParaRPr lang="zh-CN" altLang="en-US"/>
          </a:p>
        </p:txBody>
      </p:sp>
      <p:sp>
        <p:nvSpPr>
          <p:cNvPr id="25" name="Freeform 27"/>
          <p:cNvSpPr>
            <a:spLocks/>
          </p:cNvSpPr>
          <p:nvPr/>
        </p:nvSpPr>
        <p:spPr bwMode="auto">
          <a:xfrm>
            <a:off x="4119146" y="1700214"/>
            <a:ext cx="462972" cy="692944"/>
          </a:xfrm>
          <a:custGeom>
            <a:avLst/>
            <a:gdLst>
              <a:gd name="T0" fmla="*/ 2147483647 w 1625"/>
              <a:gd name="T1" fmla="*/ 2147483647 h 2434"/>
              <a:gd name="T2" fmla="*/ 2147483647 w 1625"/>
              <a:gd name="T3" fmla="*/ 2147483647 h 2434"/>
              <a:gd name="T4" fmla="*/ 2147483647 w 1625"/>
              <a:gd name="T5" fmla="*/ 2147483647 h 2434"/>
              <a:gd name="T6" fmla="*/ 2147483647 w 1625"/>
              <a:gd name="T7" fmla="*/ 2147483647 h 2434"/>
              <a:gd name="T8" fmla="*/ 2147483647 w 1625"/>
              <a:gd name="T9" fmla="*/ 2147483647 h 2434"/>
              <a:gd name="T10" fmla="*/ 2147483647 w 1625"/>
              <a:gd name="T11" fmla="*/ 2147483647 h 2434"/>
              <a:gd name="T12" fmla="*/ 2147483647 w 1625"/>
              <a:gd name="T13" fmla="*/ 2147483647 h 2434"/>
              <a:gd name="T14" fmla="*/ 2147483647 w 1625"/>
              <a:gd name="T15" fmla="*/ 2147483647 h 2434"/>
              <a:gd name="T16" fmla="*/ 2147483647 w 1625"/>
              <a:gd name="T17" fmla="*/ 2147483647 h 2434"/>
              <a:gd name="T18" fmla="*/ 2147483647 w 1625"/>
              <a:gd name="T19" fmla="*/ 2147483647 h 2434"/>
              <a:gd name="T20" fmla="*/ 2147483647 w 1625"/>
              <a:gd name="T21" fmla="*/ 2147483647 h 2434"/>
              <a:gd name="T22" fmla="*/ 2147483647 w 1625"/>
              <a:gd name="T23" fmla="*/ 2147483647 h 2434"/>
              <a:gd name="T24" fmla="*/ 2147483647 w 1625"/>
              <a:gd name="T25" fmla="*/ 2147483647 h 2434"/>
              <a:gd name="T26" fmla="*/ 2147483647 w 1625"/>
              <a:gd name="T27" fmla="*/ 2147483647 h 2434"/>
              <a:gd name="T28" fmla="*/ 2147483647 w 1625"/>
              <a:gd name="T29" fmla="*/ 2147483647 h 2434"/>
              <a:gd name="T30" fmla="*/ 2147483647 w 1625"/>
              <a:gd name="T31" fmla="*/ 2147483647 h 2434"/>
              <a:gd name="T32" fmla="*/ 2147483647 w 1625"/>
              <a:gd name="T33" fmla="*/ 2147483647 h 2434"/>
              <a:gd name="T34" fmla="*/ 2147483647 w 1625"/>
              <a:gd name="T35" fmla="*/ 2147483647 h 2434"/>
              <a:gd name="T36" fmla="*/ 2147483647 w 1625"/>
              <a:gd name="T37" fmla="*/ 2147483647 h 2434"/>
              <a:gd name="T38" fmla="*/ 2147483647 w 1625"/>
              <a:gd name="T39" fmla="*/ 2147483647 h 2434"/>
              <a:gd name="T40" fmla="*/ 2147483647 w 1625"/>
              <a:gd name="T41" fmla="*/ 2147483647 h 2434"/>
              <a:gd name="T42" fmla="*/ 2147483647 w 1625"/>
              <a:gd name="T43" fmla="*/ 2147483647 h 2434"/>
              <a:gd name="T44" fmla="*/ 2147483647 w 1625"/>
              <a:gd name="T45" fmla="*/ 2147483647 h 2434"/>
              <a:gd name="T46" fmla="*/ 2147483647 w 1625"/>
              <a:gd name="T47" fmla="*/ 2147483647 h 2434"/>
              <a:gd name="T48" fmla="*/ 2147483647 w 1625"/>
              <a:gd name="T49" fmla="*/ 2147483647 h 2434"/>
              <a:gd name="T50" fmla="*/ 2147483647 w 1625"/>
              <a:gd name="T51" fmla="*/ 2147483647 h 2434"/>
              <a:gd name="T52" fmla="*/ 2147483647 w 1625"/>
              <a:gd name="T53" fmla="*/ 2147483647 h 2434"/>
              <a:gd name="T54" fmla="*/ 2147483647 w 1625"/>
              <a:gd name="T55" fmla="*/ 2147483647 h 2434"/>
              <a:gd name="T56" fmla="*/ 2147483647 w 1625"/>
              <a:gd name="T57" fmla="*/ 2147483647 h 2434"/>
              <a:gd name="T58" fmla="*/ 2147483647 w 1625"/>
              <a:gd name="T59" fmla="*/ 2147483647 h 2434"/>
              <a:gd name="T60" fmla="*/ 2147483647 w 1625"/>
              <a:gd name="T61" fmla="*/ 2147483647 h 2434"/>
              <a:gd name="T62" fmla="*/ 2147483647 w 1625"/>
              <a:gd name="T63" fmla="*/ 2147483647 h 243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625" h="2434">
                <a:moveTo>
                  <a:pt x="571" y="2434"/>
                </a:moveTo>
                <a:cubicBezTo>
                  <a:pt x="558" y="2417"/>
                  <a:pt x="545" y="2400"/>
                  <a:pt x="533" y="2387"/>
                </a:cubicBezTo>
                <a:cubicBezTo>
                  <a:pt x="459" y="2385"/>
                  <a:pt x="389" y="2383"/>
                  <a:pt x="319" y="2385"/>
                </a:cubicBezTo>
                <a:cubicBezTo>
                  <a:pt x="252" y="2367"/>
                  <a:pt x="185" y="2348"/>
                  <a:pt x="121" y="2334"/>
                </a:cubicBezTo>
                <a:cubicBezTo>
                  <a:pt x="67" y="2296"/>
                  <a:pt x="32" y="2243"/>
                  <a:pt x="32" y="2230"/>
                </a:cubicBezTo>
                <a:cubicBezTo>
                  <a:pt x="71" y="2185"/>
                  <a:pt x="109" y="2140"/>
                  <a:pt x="148" y="2099"/>
                </a:cubicBezTo>
                <a:cubicBezTo>
                  <a:pt x="158" y="2063"/>
                  <a:pt x="167" y="2027"/>
                  <a:pt x="180" y="1991"/>
                </a:cubicBezTo>
                <a:cubicBezTo>
                  <a:pt x="223" y="1793"/>
                  <a:pt x="105" y="1711"/>
                  <a:pt x="10" y="1611"/>
                </a:cubicBezTo>
                <a:cubicBezTo>
                  <a:pt x="11" y="1483"/>
                  <a:pt x="91" y="1446"/>
                  <a:pt x="184" y="1396"/>
                </a:cubicBezTo>
                <a:cubicBezTo>
                  <a:pt x="200" y="1366"/>
                  <a:pt x="216" y="1341"/>
                  <a:pt x="232" y="1315"/>
                </a:cubicBezTo>
                <a:cubicBezTo>
                  <a:pt x="229" y="1282"/>
                  <a:pt x="230" y="1253"/>
                  <a:pt x="230" y="1223"/>
                </a:cubicBezTo>
                <a:cubicBezTo>
                  <a:pt x="176" y="1130"/>
                  <a:pt x="132" y="1077"/>
                  <a:pt x="77" y="1029"/>
                </a:cubicBezTo>
                <a:cubicBezTo>
                  <a:pt x="68" y="1026"/>
                  <a:pt x="58" y="1022"/>
                  <a:pt x="52" y="1022"/>
                </a:cubicBezTo>
                <a:cubicBezTo>
                  <a:pt x="52" y="1019"/>
                  <a:pt x="52" y="1016"/>
                  <a:pt x="52" y="1012"/>
                </a:cubicBezTo>
                <a:cubicBezTo>
                  <a:pt x="71" y="996"/>
                  <a:pt x="91" y="981"/>
                  <a:pt x="110" y="965"/>
                </a:cubicBezTo>
                <a:cubicBezTo>
                  <a:pt x="123" y="942"/>
                  <a:pt x="142" y="913"/>
                  <a:pt x="142" y="890"/>
                </a:cubicBezTo>
                <a:cubicBezTo>
                  <a:pt x="117" y="867"/>
                  <a:pt x="91" y="846"/>
                  <a:pt x="69" y="826"/>
                </a:cubicBezTo>
                <a:cubicBezTo>
                  <a:pt x="69" y="803"/>
                  <a:pt x="69" y="780"/>
                  <a:pt x="69" y="761"/>
                </a:cubicBezTo>
                <a:cubicBezTo>
                  <a:pt x="35" y="724"/>
                  <a:pt x="12" y="700"/>
                  <a:pt x="0" y="674"/>
                </a:cubicBezTo>
                <a:cubicBezTo>
                  <a:pt x="0" y="628"/>
                  <a:pt x="0" y="582"/>
                  <a:pt x="1" y="536"/>
                </a:cubicBezTo>
                <a:cubicBezTo>
                  <a:pt x="13" y="517"/>
                  <a:pt x="30" y="498"/>
                  <a:pt x="46" y="482"/>
                </a:cubicBezTo>
                <a:cubicBezTo>
                  <a:pt x="46" y="482"/>
                  <a:pt x="87" y="476"/>
                  <a:pt x="103" y="460"/>
                </a:cubicBezTo>
                <a:cubicBezTo>
                  <a:pt x="103" y="411"/>
                  <a:pt x="104" y="365"/>
                  <a:pt x="104" y="319"/>
                </a:cubicBezTo>
                <a:cubicBezTo>
                  <a:pt x="133" y="291"/>
                  <a:pt x="133" y="281"/>
                  <a:pt x="175" y="272"/>
                </a:cubicBezTo>
                <a:cubicBezTo>
                  <a:pt x="197" y="286"/>
                  <a:pt x="241" y="313"/>
                  <a:pt x="241" y="379"/>
                </a:cubicBezTo>
                <a:cubicBezTo>
                  <a:pt x="167" y="419"/>
                  <a:pt x="228" y="483"/>
                  <a:pt x="298" y="540"/>
                </a:cubicBezTo>
                <a:cubicBezTo>
                  <a:pt x="307" y="541"/>
                  <a:pt x="317" y="541"/>
                  <a:pt x="330" y="545"/>
                </a:cubicBezTo>
                <a:cubicBezTo>
                  <a:pt x="342" y="535"/>
                  <a:pt x="358" y="526"/>
                  <a:pt x="374" y="516"/>
                </a:cubicBezTo>
                <a:cubicBezTo>
                  <a:pt x="375" y="451"/>
                  <a:pt x="445" y="443"/>
                  <a:pt x="490" y="408"/>
                </a:cubicBezTo>
                <a:cubicBezTo>
                  <a:pt x="555" y="321"/>
                  <a:pt x="672" y="389"/>
                  <a:pt x="765" y="330"/>
                </a:cubicBezTo>
                <a:cubicBezTo>
                  <a:pt x="762" y="274"/>
                  <a:pt x="760" y="218"/>
                  <a:pt x="760" y="166"/>
                </a:cubicBezTo>
                <a:cubicBezTo>
                  <a:pt x="795" y="118"/>
                  <a:pt x="815" y="111"/>
                  <a:pt x="879" y="74"/>
                </a:cubicBezTo>
                <a:cubicBezTo>
                  <a:pt x="953" y="0"/>
                  <a:pt x="971" y="73"/>
                  <a:pt x="1009" y="172"/>
                </a:cubicBezTo>
                <a:cubicBezTo>
                  <a:pt x="1047" y="235"/>
                  <a:pt x="1085" y="298"/>
                  <a:pt x="1126" y="365"/>
                </a:cubicBezTo>
                <a:cubicBezTo>
                  <a:pt x="1132" y="421"/>
                  <a:pt x="1122" y="453"/>
                  <a:pt x="1212" y="492"/>
                </a:cubicBezTo>
                <a:cubicBezTo>
                  <a:pt x="1250" y="492"/>
                  <a:pt x="1327" y="485"/>
                  <a:pt x="1394" y="493"/>
                </a:cubicBezTo>
                <a:cubicBezTo>
                  <a:pt x="1365" y="535"/>
                  <a:pt x="1327" y="527"/>
                  <a:pt x="1307" y="576"/>
                </a:cubicBezTo>
                <a:cubicBezTo>
                  <a:pt x="1307" y="628"/>
                  <a:pt x="1287" y="657"/>
                  <a:pt x="1364" y="711"/>
                </a:cubicBezTo>
                <a:cubicBezTo>
                  <a:pt x="1434" y="723"/>
                  <a:pt x="1494" y="800"/>
                  <a:pt x="1580" y="845"/>
                </a:cubicBezTo>
                <a:cubicBezTo>
                  <a:pt x="1593" y="858"/>
                  <a:pt x="1609" y="872"/>
                  <a:pt x="1625" y="888"/>
                </a:cubicBezTo>
                <a:cubicBezTo>
                  <a:pt x="1576" y="953"/>
                  <a:pt x="1528" y="1020"/>
                  <a:pt x="1480" y="1088"/>
                </a:cubicBezTo>
                <a:cubicBezTo>
                  <a:pt x="1479" y="1150"/>
                  <a:pt x="1364" y="1212"/>
                  <a:pt x="1319" y="1231"/>
                </a:cubicBezTo>
                <a:cubicBezTo>
                  <a:pt x="1281" y="1237"/>
                  <a:pt x="1242" y="1242"/>
                  <a:pt x="1207" y="1251"/>
                </a:cubicBezTo>
                <a:cubicBezTo>
                  <a:pt x="1131" y="1203"/>
                  <a:pt x="1102" y="1134"/>
                  <a:pt x="1058" y="1110"/>
                </a:cubicBezTo>
                <a:cubicBezTo>
                  <a:pt x="1033" y="1040"/>
                  <a:pt x="1059" y="969"/>
                  <a:pt x="1037" y="936"/>
                </a:cubicBezTo>
                <a:cubicBezTo>
                  <a:pt x="1005" y="922"/>
                  <a:pt x="973" y="908"/>
                  <a:pt x="941" y="897"/>
                </a:cubicBezTo>
                <a:cubicBezTo>
                  <a:pt x="938" y="819"/>
                  <a:pt x="955" y="721"/>
                  <a:pt x="952" y="675"/>
                </a:cubicBezTo>
                <a:cubicBezTo>
                  <a:pt x="872" y="666"/>
                  <a:pt x="799" y="664"/>
                  <a:pt x="783" y="615"/>
                </a:cubicBezTo>
                <a:cubicBezTo>
                  <a:pt x="681" y="612"/>
                  <a:pt x="687" y="609"/>
                  <a:pt x="667" y="707"/>
                </a:cubicBezTo>
                <a:cubicBezTo>
                  <a:pt x="613" y="729"/>
                  <a:pt x="565" y="770"/>
                  <a:pt x="523" y="795"/>
                </a:cubicBezTo>
                <a:cubicBezTo>
                  <a:pt x="523" y="824"/>
                  <a:pt x="523" y="847"/>
                  <a:pt x="554" y="904"/>
                </a:cubicBezTo>
                <a:cubicBezTo>
                  <a:pt x="547" y="989"/>
                  <a:pt x="452" y="967"/>
                  <a:pt x="429" y="1015"/>
                </a:cubicBezTo>
                <a:cubicBezTo>
                  <a:pt x="429" y="1055"/>
                  <a:pt x="403" y="1119"/>
                  <a:pt x="428" y="1159"/>
                </a:cubicBezTo>
                <a:cubicBezTo>
                  <a:pt x="492" y="1161"/>
                  <a:pt x="556" y="1163"/>
                  <a:pt x="620" y="1164"/>
                </a:cubicBezTo>
                <a:cubicBezTo>
                  <a:pt x="665" y="1126"/>
                  <a:pt x="668" y="1093"/>
                  <a:pt x="761" y="1109"/>
                </a:cubicBezTo>
                <a:cubicBezTo>
                  <a:pt x="777" y="1135"/>
                  <a:pt x="799" y="1139"/>
                  <a:pt x="827" y="1169"/>
                </a:cubicBezTo>
                <a:cubicBezTo>
                  <a:pt x="837" y="1186"/>
                  <a:pt x="846" y="1206"/>
                  <a:pt x="856" y="1226"/>
                </a:cubicBezTo>
                <a:cubicBezTo>
                  <a:pt x="862" y="1272"/>
                  <a:pt x="868" y="1318"/>
                  <a:pt x="874" y="1364"/>
                </a:cubicBezTo>
                <a:cubicBezTo>
                  <a:pt x="912" y="1414"/>
                  <a:pt x="966" y="1478"/>
                  <a:pt x="1065" y="1513"/>
                </a:cubicBezTo>
                <a:cubicBezTo>
                  <a:pt x="1084" y="1546"/>
                  <a:pt x="1103" y="1579"/>
                  <a:pt x="1125" y="1616"/>
                </a:cubicBezTo>
                <a:cubicBezTo>
                  <a:pt x="1080" y="1615"/>
                  <a:pt x="1055" y="1670"/>
                  <a:pt x="1026" y="1689"/>
                </a:cubicBezTo>
                <a:cubicBezTo>
                  <a:pt x="997" y="1750"/>
                  <a:pt x="897" y="1810"/>
                  <a:pt x="843" y="1825"/>
                </a:cubicBezTo>
                <a:cubicBezTo>
                  <a:pt x="785" y="1866"/>
                  <a:pt x="737" y="1911"/>
                  <a:pt x="701" y="1972"/>
                </a:cubicBezTo>
                <a:cubicBezTo>
                  <a:pt x="553" y="2119"/>
                  <a:pt x="467" y="2146"/>
                  <a:pt x="565" y="2394"/>
                </a:cubicBezTo>
                <a:cubicBezTo>
                  <a:pt x="565" y="2407"/>
                  <a:pt x="568" y="2420"/>
                  <a:pt x="571" y="2434"/>
                </a:cubicBezTo>
                <a:close/>
              </a:path>
            </a:pathLst>
          </a:custGeom>
          <a:solidFill>
            <a:srgbClr val="008000"/>
          </a:solidFill>
          <a:ln w="8" cap="flat" cmpd="sng">
            <a:solidFill>
              <a:srgbClr val="FFFFFF"/>
            </a:solidFill>
            <a:round/>
            <a:headEnd/>
            <a:tailEnd/>
          </a:ln>
        </p:spPr>
        <p:txBody>
          <a:bodyPr lIns="68562" tIns="34281" rIns="68562" bIns="34281"/>
          <a:lstStyle/>
          <a:p>
            <a:endParaRPr lang="zh-CN" altLang="en-US"/>
          </a:p>
        </p:txBody>
      </p:sp>
      <p:sp>
        <p:nvSpPr>
          <p:cNvPr id="26" name="Freeform 28"/>
          <p:cNvSpPr>
            <a:spLocks/>
          </p:cNvSpPr>
          <p:nvPr/>
        </p:nvSpPr>
        <p:spPr bwMode="auto">
          <a:xfrm>
            <a:off x="1092568" y="956074"/>
            <a:ext cx="1715021" cy="1345406"/>
          </a:xfrm>
          <a:custGeom>
            <a:avLst/>
            <a:gdLst>
              <a:gd name="T0" fmla="*/ 2147483647 w 6029"/>
              <a:gd name="T1" fmla="*/ 2147483647 h 4727"/>
              <a:gd name="T2" fmla="*/ 2147483647 w 6029"/>
              <a:gd name="T3" fmla="*/ 2147483647 h 4727"/>
              <a:gd name="T4" fmla="*/ 2147483647 w 6029"/>
              <a:gd name="T5" fmla="*/ 2147483647 h 4727"/>
              <a:gd name="T6" fmla="*/ 2147483647 w 6029"/>
              <a:gd name="T7" fmla="*/ 2147483647 h 4727"/>
              <a:gd name="T8" fmla="*/ 2147483647 w 6029"/>
              <a:gd name="T9" fmla="*/ 2147483647 h 4727"/>
              <a:gd name="T10" fmla="*/ 2147483647 w 6029"/>
              <a:gd name="T11" fmla="*/ 2147483647 h 4727"/>
              <a:gd name="T12" fmla="*/ 2147483647 w 6029"/>
              <a:gd name="T13" fmla="*/ 2147483647 h 4727"/>
              <a:gd name="T14" fmla="*/ 2147483647 w 6029"/>
              <a:gd name="T15" fmla="*/ 2147483647 h 4727"/>
              <a:gd name="T16" fmla="*/ 2147483647 w 6029"/>
              <a:gd name="T17" fmla="*/ 2147483647 h 4727"/>
              <a:gd name="T18" fmla="*/ 2147483647 w 6029"/>
              <a:gd name="T19" fmla="*/ 2147483647 h 4727"/>
              <a:gd name="T20" fmla="*/ 2147483647 w 6029"/>
              <a:gd name="T21" fmla="*/ 2147483647 h 4727"/>
              <a:gd name="T22" fmla="*/ 2147483647 w 6029"/>
              <a:gd name="T23" fmla="*/ 2147483647 h 4727"/>
              <a:gd name="T24" fmla="*/ 2147483647 w 6029"/>
              <a:gd name="T25" fmla="*/ 2147483647 h 4727"/>
              <a:gd name="T26" fmla="*/ 2147483647 w 6029"/>
              <a:gd name="T27" fmla="*/ 2147483647 h 4727"/>
              <a:gd name="T28" fmla="*/ 2147483647 w 6029"/>
              <a:gd name="T29" fmla="*/ 2147483647 h 4727"/>
              <a:gd name="T30" fmla="*/ 2147483647 w 6029"/>
              <a:gd name="T31" fmla="*/ 2147483647 h 4727"/>
              <a:gd name="T32" fmla="*/ 2147483647 w 6029"/>
              <a:gd name="T33" fmla="*/ 2147483647 h 4727"/>
              <a:gd name="T34" fmla="*/ 2147483647 w 6029"/>
              <a:gd name="T35" fmla="*/ 2147483647 h 4727"/>
              <a:gd name="T36" fmla="*/ 2147483647 w 6029"/>
              <a:gd name="T37" fmla="*/ 2147483647 h 4727"/>
              <a:gd name="T38" fmla="*/ 2147483647 w 6029"/>
              <a:gd name="T39" fmla="*/ 2147483647 h 4727"/>
              <a:gd name="T40" fmla="*/ 2147483647 w 6029"/>
              <a:gd name="T41" fmla="*/ 2147483647 h 4727"/>
              <a:gd name="T42" fmla="*/ 2147483647 w 6029"/>
              <a:gd name="T43" fmla="*/ 2147483647 h 4727"/>
              <a:gd name="T44" fmla="*/ 2147483647 w 6029"/>
              <a:gd name="T45" fmla="*/ 2147483647 h 4727"/>
              <a:gd name="T46" fmla="*/ 2147483647 w 6029"/>
              <a:gd name="T47" fmla="*/ 2147483647 h 4727"/>
              <a:gd name="T48" fmla="*/ 2147483647 w 6029"/>
              <a:gd name="T49" fmla="*/ 2147483647 h 4727"/>
              <a:gd name="T50" fmla="*/ 2147483647 w 6029"/>
              <a:gd name="T51" fmla="*/ 2147483647 h 4727"/>
              <a:gd name="T52" fmla="*/ 2147483647 w 6029"/>
              <a:gd name="T53" fmla="*/ 2147483647 h 4727"/>
              <a:gd name="T54" fmla="*/ 2147483647 w 6029"/>
              <a:gd name="T55" fmla="*/ 2147483647 h 4727"/>
              <a:gd name="T56" fmla="*/ 2147483647 w 6029"/>
              <a:gd name="T57" fmla="*/ 2147483647 h 4727"/>
              <a:gd name="T58" fmla="*/ 2147483647 w 6029"/>
              <a:gd name="T59" fmla="*/ 2147483647 h 4727"/>
              <a:gd name="T60" fmla="*/ 2147483647 w 6029"/>
              <a:gd name="T61" fmla="*/ 2147483647 h 4727"/>
              <a:gd name="T62" fmla="*/ 2147483647 w 6029"/>
              <a:gd name="T63" fmla="*/ 2147483647 h 4727"/>
              <a:gd name="T64" fmla="*/ 2147483647 w 6029"/>
              <a:gd name="T65" fmla="*/ 2147483647 h 4727"/>
              <a:gd name="T66" fmla="*/ 2147483647 w 6029"/>
              <a:gd name="T67" fmla="*/ 2147483647 h 4727"/>
              <a:gd name="T68" fmla="*/ 2147483647 w 6029"/>
              <a:gd name="T69" fmla="*/ 2147483647 h 4727"/>
              <a:gd name="T70" fmla="*/ 2147483647 w 6029"/>
              <a:gd name="T71" fmla="*/ 2147483647 h 4727"/>
              <a:gd name="T72" fmla="*/ 2147483647 w 6029"/>
              <a:gd name="T73" fmla="*/ 2147483647 h 4727"/>
              <a:gd name="T74" fmla="*/ 2147483647 w 6029"/>
              <a:gd name="T75" fmla="*/ 2147483647 h 4727"/>
              <a:gd name="T76" fmla="*/ 2147483647 w 6029"/>
              <a:gd name="T77" fmla="*/ 2147483647 h 4727"/>
              <a:gd name="T78" fmla="*/ 2147483647 w 6029"/>
              <a:gd name="T79" fmla="*/ 2147483647 h 4727"/>
              <a:gd name="T80" fmla="*/ 2147483647 w 6029"/>
              <a:gd name="T81" fmla="*/ 2147483647 h 4727"/>
              <a:gd name="T82" fmla="*/ 2147483647 w 6029"/>
              <a:gd name="T83" fmla="*/ 2147483647 h 4727"/>
              <a:gd name="T84" fmla="*/ 2147483647 w 6029"/>
              <a:gd name="T85" fmla="*/ 2147483647 h 4727"/>
              <a:gd name="T86" fmla="*/ 2147483647 w 6029"/>
              <a:gd name="T87" fmla="*/ 2147483647 h 472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029" h="4727">
                <a:moveTo>
                  <a:pt x="4296" y="4727"/>
                </a:moveTo>
                <a:cubicBezTo>
                  <a:pt x="4281" y="4716"/>
                  <a:pt x="4268" y="4710"/>
                  <a:pt x="4255" y="4703"/>
                </a:cubicBezTo>
                <a:cubicBezTo>
                  <a:pt x="4230" y="4676"/>
                  <a:pt x="4204" y="4652"/>
                  <a:pt x="4182" y="4629"/>
                </a:cubicBezTo>
                <a:cubicBezTo>
                  <a:pt x="4102" y="4627"/>
                  <a:pt x="4096" y="4604"/>
                  <a:pt x="4067" y="4678"/>
                </a:cubicBezTo>
                <a:cubicBezTo>
                  <a:pt x="4054" y="4671"/>
                  <a:pt x="4044" y="4668"/>
                  <a:pt x="4035" y="4664"/>
                </a:cubicBezTo>
                <a:cubicBezTo>
                  <a:pt x="4009" y="4667"/>
                  <a:pt x="3984" y="4670"/>
                  <a:pt x="3958" y="4672"/>
                </a:cubicBezTo>
                <a:cubicBezTo>
                  <a:pt x="3926" y="4619"/>
                  <a:pt x="3933" y="4593"/>
                  <a:pt x="3930" y="4564"/>
                </a:cubicBezTo>
                <a:cubicBezTo>
                  <a:pt x="3911" y="4553"/>
                  <a:pt x="3892" y="4543"/>
                  <a:pt x="3873" y="4536"/>
                </a:cubicBezTo>
                <a:cubicBezTo>
                  <a:pt x="3774" y="4442"/>
                  <a:pt x="3698" y="4378"/>
                  <a:pt x="3586" y="4421"/>
                </a:cubicBezTo>
                <a:cubicBezTo>
                  <a:pt x="3503" y="4428"/>
                  <a:pt x="3426" y="4443"/>
                  <a:pt x="3349" y="4431"/>
                </a:cubicBezTo>
                <a:cubicBezTo>
                  <a:pt x="3311" y="4417"/>
                  <a:pt x="3276" y="4403"/>
                  <a:pt x="3241" y="4389"/>
                </a:cubicBezTo>
                <a:cubicBezTo>
                  <a:pt x="3209" y="4388"/>
                  <a:pt x="3177" y="4387"/>
                  <a:pt x="3148" y="4387"/>
                </a:cubicBezTo>
                <a:cubicBezTo>
                  <a:pt x="3078" y="4427"/>
                  <a:pt x="2985" y="4468"/>
                  <a:pt x="2949" y="4539"/>
                </a:cubicBezTo>
                <a:cubicBezTo>
                  <a:pt x="2914" y="4535"/>
                  <a:pt x="2879" y="4534"/>
                  <a:pt x="2847" y="4533"/>
                </a:cubicBezTo>
                <a:cubicBezTo>
                  <a:pt x="2815" y="4516"/>
                  <a:pt x="2783" y="4499"/>
                  <a:pt x="2751" y="4485"/>
                </a:cubicBezTo>
                <a:cubicBezTo>
                  <a:pt x="2684" y="4483"/>
                  <a:pt x="2665" y="4476"/>
                  <a:pt x="2636" y="4505"/>
                </a:cubicBezTo>
                <a:cubicBezTo>
                  <a:pt x="2608" y="4511"/>
                  <a:pt x="2582" y="4516"/>
                  <a:pt x="2556" y="4526"/>
                </a:cubicBezTo>
                <a:cubicBezTo>
                  <a:pt x="2480" y="4524"/>
                  <a:pt x="2451" y="4552"/>
                  <a:pt x="2390" y="4571"/>
                </a:cubicBezTo>
                <a:cubicBezTo>
                  <a:pt x="2294" y="4568"/>
                  <a:pt x="2176" y="4500"/>
                  <a:pt x="2144" y="4466"/>
                </a:cubicBezTo>
                <a:cubicBezTo>
                  <a:pt x="2145" y="4351"/>
                  <a:pt x="2126" y="4380"/>
                  <a:pt x="2072" y="4333"/>
                </a:cubicBezTo>
                <a:cubicBezTo>
                  <a:pt x="1963" y="4331"/>
                  <a:pt x="1992" y="4335"/>
                  <a:pt x="1924" y="4411"/>
                </a:cubicBezTo>
                <a:cubicBezTo>
                  <a:pt x="1854" y="4439"/>
                  <a:pt x="1787" y="4421"/>
                  <a:pt x="1736" y="4456"/>
                </a:cubicBezTo>
                <a:cubicBezTo>
                  <a:pt x="1726" y="4456"/>
                  <a:pt x="1720" y="4455"/>
                  <a:pt x="1713" y="4455"/>
                </a:cubicBezTo>
                <a:cubicBezTo>
                  <a:pt x="1707" y="4442"/>
                  <a:pt x="1704" y="4432"/>
                  <a:pt x="1701" y="4422"/>
                </a:cubicBezTo>
                <a:cubicBezTo>
                  <a:pt x="1621" y="4328"/>
                  <a:pt x="1513" y="4277"/>
                  <a:pt x="1423" y="4287"/>
                </a:cubicBezTo>
                <a:cubicBezTo>
                  <a:pt x="1321" y="4357"/>
                  <a:pt x="1282" y="4389"/>
                  <a:pt x="1234" y="4505"/>
                </a:cubicBezTo>
                <a:cubicBezTo>
                  <a:pt x="1192" y="4563"/>
                  <a:pt x="1157" y="4582"/>
                  <a:pt x="1096" y="4590"/>
                </a:cubicBezTo>
                <a:cubicBezTo>
                  <a:pt x="1064" y="4583"/>
                  <a:pt x="1032" y="4576"/>
                  <a:pt x="1003" y="4568"/>
                </a:cubicBezTo>
                <a:cubicBezTo>
                  <a:pt x="975" y="4545"/>
                  <a:pt x="965" y="4538"/>
                  <a:pt x="943" y="4537"/>
                </a:cubicBezTo>
                <a:cubicBezTo>
                  <a:pt x="921" y="4445"/>
                  <a:pt x="844" y="4423"/>
                  <a:pt x="800" y="4396"/>
                </a:cubicBezTo>
                <a:cubicBezTo>
                  <a:pt x="787" y="4376"/>
                  <a:pt x="774" y="4359"/>
                  <a:pt x="762" y="4343"/>
                </a:cubicBezTo>
                <a:cubicBezTo>
                  <a:pt x="762" y="4297"/>
                  <a:pt x="762" y="4254"/>
                  <a:pt x="763" y="4212"/>
                </a:cubicBezTo>
                <a:cubicBezTo>
                  <a:pt x="782" y="4193"/>
                  <a:pt x="773" y="4133"/>
                  <a:pt x="773" y="4124"/>
                </a:cubicBezTo>
                <a:cubicBezTo>
                  <a:pt x="738" y="4015"/>
                  <a:pt x="633" y="4045"/>
                  <a:pt x="575" y="4020"/>
                </a:cubicBezTo>
                <a:cubicBezTo>
                  <a:pt x="556" y="4000"/>
                  <a:pt x="540" y="3984"/>
                  <a:pt x="524" y="3967"/>
                </a:cubicBezTo>
                <a:cubicBezTo>
                  <a:pt x="499" y="3920"/>
                  <a:pt x="477" y="3874"/>
                  <a:pt x="455" y="3827"/>
                </a:cubicBezTo>
                <a:cubicBezTo>
                  <a:pt x="417" y="3817"/>
                  <a:pt x="382" y="3809"/>
                  <a:pt x="346" y="3802"/>
                </a:cubicBezTo>
                <a:cubicBezTo>
                  <a:pt x="318" y="3723"/>
                  <a:pt x="360" y="3655"/>
                  <a:pt x="380" y="3603"/>
                </a:cubicBezTo>
                <a:cubicBezTo>
                  <a:pt x="380" y="3488"/>
                  <a:pt x="310" y="3434"/>
                  <a:pt x="256" y="3374"/>
                </a:cubicBezTo>
                <a:cubicBezTo>
                  <a:pt x="209" y="3350"/>
                  <a:pt x="161" y="3326"/>
                  <a:pt x="116" y="3302"/>
                </a:cubicBezTo>
                <a:cubicBezTo>
                  <a:pt x="110" y="3292"/>
                  <a:pt x="103" y="3285"/>
                  <a:pt x="97" y="3278"/>
                </a:cubicBezTo>
                <a:cubicBezTo>
                  <a:pt x="98" y="3154"/>
                  <a:pt x="91" y="3190"/>
                  <a:pt x="200" y="3137"/>
                </a:cubicBezTo>
                <a:cubicBezTo>
                  <a:pt x="219" y="3121"/>
                  <a:pt x="255" y="3095"/>
                  <a:pt x="264" y="3076"/>
                </a:cubicBezTo>
                <a:cubicBezTo>
                  <a:pt x="265" y="2971"/>
                  <a:pt x="266" y="2870"/>
                  <a:pt x="266" y="2768"/>
                </a:cubicBezTo>
                <a:cubicBezTo>
                  <a:pt x="245" y="2624"/>
                  <a:pt x="142" y="2660"/>
                  <a:pt x="66" y="2655"/>
                </a:cubicBezTo>
                <a:cubicBezTo>
                  <a:pt x="53" y="2661"/>
                  <a:pt x="43" y="2671"/>
                  <a:pt x="34" y="2681"/>
                </a:cubicBezTo>
                <a:cubicBezTo>
                  <a:pt x="30" y="2684"/>
                  <a:pt x="27" y="2687"/>
                  <a:pt x="27" y="2694"/>
                </a:cubicBezTo>
                <a:cubicBezTo>
                  <a:pt x="2" y="2618"/>
                  <a:pt x="2" y="2598"/>
                  <a:pt x="9" y="2562"/>
                </a:cubicBezTo>
                <a:cubicBezTo>
                  <a:pt x="31" y="2550"/>
                  <a:pt x="57" y="2537"/>
                  <a:pt x="82" y="2528"/>
                </a:cubicBezTo>
                <a:cubicBezTo>
                  <a:pt x="83" y="2502"/>
                  <a:pt x="83" y="2476"/>
                  <a:pt x="86" y="2453"/>
                </a:cubicBezTo>
                <a:cubicBezTo>
                  <a:pt x="10" y="2333"/>
                  <a:pt x="0" y="2408"/>
                  <a:pt x="125" y="2326"/>
                </a:cubicBezTo>
                <a:cubicBezTo>
                  <a:pt x="148" y="2287"/>
                  <a:pt x="173" y="2249"/>
                  <a:pt x="199" y="2213"/>
                </a:cubicBezTo>
                <a:cubicBezTo>
                  <a:pt x="241" y="2195"/>
                  <a:pt x="283" y="2179"/>
                  <a:pt x="327" y="2164"/>
                </a:cubicBezTo>
                <a:cubicBezTo>
                  <a:pt x="465" y="2161"/>
                  <a:pt x="532" y="2166"/>
                  <a:pt x="657" y="2107"/>
                </a:cubicBezTo>
                <a:cubicBezTo>
                  <a:pt x="673" y="2104"/>
                  <a:pt x="692" y="2105"/>
                  <a:pt x="711" y="2105"/>
                </a:cubicBezTo>
                <a:cubicBezTo>
                  <a:pt x="711" y="2148"/>
                  <a:pt x="723" y="2243"/>
                  <a:pt x="806" y="2271"/>
                </a:cubicBezTo>
                <a:cubicBezTo>
                  <a:pt x="844" y="2272"/>
                  <a:pt x="899" y="2273"/>
                  <a:pt x="944" y="2242"/>
                </a:cubicBezTo>
                <a:cubicBezTo>
                  <a:pt x="973" y="2200"/>
                  <a:pt x="1002" y="2161"/>
                  <a:pt x="1034" y="2123"/>
                </a:cubicBezTo>
                <a:cubicBezTo>
                  <a:pt x="1082" y="2124"/>
                  <a:pt x="1126" y="2142"/>
                  <a:pt x="1190" y="2127"/>
                </a:cubicBezTo>
                <a:cubicBezTo>
                  <a:pt x="1219" y="2095"/>
                  <a:pt x="1242" y="2079"/>
                  <a:pt x="1277" y="2057"/>
                </a:cubicBezTo>
                <a:cubicBezTo>
                  <a:pt x="1293" y="2054"/>
                  <a:pt x="1312" y="2055"/>
                  <a:pt x="1331" y="2055"/>
                </a:cubicBezTo>
                <a:cubicBezTo>
                  <a:pt x="1373" y="2069"/>
                  <a:pt x="1417" y="2100"/>
                  <a:pt x="1494" y="2102"/>
                </a:cubicBezTo>
                <a:cubicBezTo>
                  <a:pt x="1568" y="2061"/>
                  <a:pt x="1698" y="2084"/>
                  <a:pt x="1798" y="2044"/>
                </a:cubicBezTo>
                <a:cubicBezTo>
                  <a:pt x="1836" y="2019"/>
                  <a:pt x="1878" y="1994"/>
                  <a:pt x="1920" y="1972"/>
                </a:cubicBezTo>
                <a:cubicBezTo>
                  <a:pt x="1929" y="1939"/>
                  <a:pt x="1939" y="1907"/>
                  <a:pt x="1949" y="1878"/>
                </a:cubicBezTo>
                <a:cubicBezTo>
                  <a:pt x="2035" y="1850"/>
                  <a:pt x="2055" y="1726"/>
                  <a:pt x="2084" y="1665"/>
                </a:cubicBezTo>
                <a:cubicBezTo>
                  <a:pt x="2116" y="1649"/>
                  <a:pt x="2161" y="1627"/>
                  <a:pt x="2190" y="1599"/>
                </a:cubicBezTo>
                <a:cubicBezTo>
                  <a:pt x="2203" y="1563"/>
                  <a:pt x="2216" y="1527"/>
                  <a:pt x="2229" y="1495"/>
                </a:cubicBezTo>
                <a:cubicBezTo>
                  <a:pt x="2233" y="1436"/>
                  <a:pt x="2236" y="1377"/>
                  <a:pt x="2240" y="1318"/>
                </a:cubicBezTo>
                <a:cubicBezTo>
                  <a:pt x="2230" y="1292"/>
                  <a:pt x="2224" y="1266"/>
                  <a:pt x="2218" y="1243"/>
                </a:cubicBezTo>
                <a:cubicBezTo>
                  <a:pt x="2218" y="1148"/>
                  <a:pt x="2270" y="1047"/>
                  <a:pt x="2219" y="994"/>
                </a:cubicBezTo>
                <a:cubicBezTo>
                  <a:pt x="2216" y="984"/>
                  <a:pt x="2213" y="974"/>
                  <a:pt x="2210" y="964"/>
                </a:cubicBezTo>
                <a:cubicBezTo>
                  <a:pt x="2315" y="967"/>
                  <a:pt x="2411" y="969"/>
                  <a:pt x="2520" y="991"/>
                </a:cubicBezTo>
                <a:cubicBezTo>
                  <a:pt x="2596" y="1033"/>
                  <a:pt x="2663" y="1005"/>
                  <a:pt x="2762" y="1076"/>
                </a:cubicBezTo>
                <a:cubicBezTo>
                  <a:pt x="2775" y="1076"/>
                  <a:pt x="2791" y="1077"/>
                  <a:pt x="2807" y="1077"/>
                </a:cubicBezTo>
                <a:cubicBezTo>
                  <a:pt x="2820" y="1061"/>
                  <a:pt x="2832" y="1048"/>
                  <a:pt x="2849" y="1036"/>
                </a:cubicBezTo>
                <a:cubicBezTo>
                  <a:pt x="2849" y="1019"/>
                  <a:pt x="2849" y="1003"/>
                  <a:pt x="2849" y="990"/>
                </a:cubicBezTo>
                <a:cubicBezTo>
                  <a:pt x="2820" y="930"/>
                  <a:pt x="2833" y="878"/>
                  <a:pt x="2856" y="839"/>
                </a:cubicBezTo>
                <a:cubicBezTo>
                  <a:pt x="2895" y="791"/>
                  <a:pt x="2933" y="746"/>
                  <a:pt x="2972" y="702"/>
                </a:cubicBezTo>
                <a:cubicBezTo>
                  <a:pt x="2988" y="597"/>
                  <a:pt x="3024" y="578"/>
                  <a:pt x="3082" y="508"/>
                </a:cubicBezTo>
                <a:cubicBezTo>
                  <a:pt x="3108" y="453"/>
                  <a:pt x="3095" y="439"/>
                  <a:pt x="3162" y="441"/>
                </a:cubicBezTo>
                <a:cubicBezTo>
                  <a:pt x="3219" y="479"/>
                  <a:pt x="3280" y="519"/>
                  <a:pt x="3340" y="560"/>
                </a:cubicBezTo>
                <a:cubicBezTo>
                  <a:pt x="3375" y="571"/>
                  <a:pt x="3458" y="563"/>
                  <a:pt x="3512" y="620"/>
                </a:cubicBezTo>
                <a:cubicBezTo>
                  <a:pt x="3586" y="622"/>
                  <a:pt x="3729" y="639"/>
                  <a:pt x="3762" y="535"/>
                </a:cubicBezTo>
                <a:cubicBezTo>
                  <a:pt x="3756" y="463"/>
                  <a:pt x="3750" y="391"/>
                  <a:pt x="3747" y="318"/>
                </a:cubicBezTo>
                <a:cubicBezTo>
                  <a:pt x="3825" y="163"/>
                  <a:pt x="3914" y="172"/>
                  <a:pt x="4081" y="160"/>
                </a:cubicBezTo>
                <a:cubicBezTo>
                  <a:pt x="4122" y="148"/>
                  <a:pt x="4142" y="76"/>
                  <a:pt x="4158" y="44"/>
                </a:cubicBezTo>
                <a:cubicBezTo>
                  <a:pt x="4171" y="28"/>
                  <a:pt x="4184" y="15"/>
                  <a:pt x="4200" y="2"/>
                </a:cubicBezTo>
                <a:cubicBezTo>
                  <a:pt x="4244" y="0"/>
                  <a:pt x="4289" y="1"/>
                  <a:pt x="4334" y="2"/>
                </a:cubicBezTo>
                <a:cubicBezTo>
                  <a:pt x="4356" y="19"/>
                  <a:pt x="4362" y="121"/>
                  <a:pt x="4387" y="187"/>
                </a:cubicBezTo>
                <a:cubicBezTo>
                  <a:pt x="4428" y="254"/>
                  <a:pt x="4473" y="324"/>
                  <a:pt x="4517" y="393"/>
                </a:cubicBezTo>
                <a:cubicBezTo>
                  <a:pt x="4555" y="414"/>
                  <a:pt x="4616" y="439"/>
                  <a:pt x="4695" y="460"/>
                </a:cubicBezTo>
                <a:cubicBezTo>
                  <a:pt x="4724" y="481"/>
                  <a:pt x="4753" y="504"/>
                  <a:pt x="4785" y="528"/>
                </a:cubicBezTo>
                <a:cubicBezTo>
                  <a:pt x="4800" y="555"/>
                  <a:pt x="4816" y="581"/>
                  <a:pt x="4832" y="611"/>
                </a:cubicBezTo>
                <a:cubicBezTo>
                  <a:pt x="4838" y="664"/>
                  <a:pt x="4844" y="716"/>
                  <a:pt x="4850" y="772"/>
                </a:cubicBezTo>
                <a:cubicBezTo>
                  <a:pt x="4869" y="812"/>
                  <a:pt x="4888" y="851"/>
                  <a:pt x="4910" y="891"/>
                </a:cubicBezTo>
                <a:cubicBezTo>
                  <a:pt x="4916" y="954"/>
                  <a:pt x="4938" y="1072"/>
                  <a:pt x="4883" y="1156"/>
                </a:cubicBezTo>
                <a:cubicBezTo>
                  <a:pt x="4771" y="1228"/>
                  <a:pt x="4787" y="1189"/>
                  <a:pt x="4773" y="1327"/>
                </a:cubicBezTo>
                <a:cubicBezTo>
                  <a:pt x="4780" y="1360"/>
                  <a:pt x="4782" y="1412"/>
                  <a:pt x="4820" y="1469"/>
                </a:cubicBezTo>
                <a:cubicBezTo>
                  <a:pt x="4852" y="1492"/>
                  <a:pt x="4884" y="1516"/>
                  <a:pt x="4919" y="1543"/>
                </a:cubicBezTo>
                <a:cubicBezTo>
                  <a:pt x="4967" y="1554"/>
                  <a:pt x="5015" y="1565"/>
                  <a:pt x="5066" y="1580"/>
                </a:cubicBezTo>
                <a:cubicBezTo>
                  <a:pt x="5164" y="1654"/>
                  <a:pt x="5276" y="1657"/>
                  <a:pt x="5417" y="1670"/>
                </a:cubicBezTo>
                <a:cubicBezTo>
                  <a:pt x="5461" y="1694"/>
                  <a:pt x="5538" y="1772"/>
                  <a:pt x="5592" y="1832"/>
                </a:cubicBezTo>
                <a:cubicBezTo>
                  <a:pt x="5636" y="1872"/>
                  <a:pt x="5684" y="1913"/>
                  <a:pt x="5731" y="1953"/>
                </a:cubicBezTo>
                <a:cubicBezTo>
                  <a:pt x="5776" y="1964"/>
                  <a:pt x="5827" y="1972"/>
                  <a:pt x="5878" y="2039"/>
                </a:cubicBezTo>
                <a:cubicBezTo>
                  <a:pt x="5890" y="2085"/>
                  <a:pt x="5909" y="2184"/>
                  <a:pt x="5944" y="2257"/>
                </a:cubicBezTo>
                <a:cubicBezTo>
                  <a:pt x="5963" y="2274"/>
                  <a:pt x="5991" y="2281"/>
                  <a:pt x="6010" y="2340"/>
                </a:cubicBezTo>
                <a:cubicBezTo>
                  <a:pt x="6007" y="2370"/>
                  <a:pt x="6004" y="2399"/>
                  <a:pt x="6003" y="2432"/>
                </a:cubicBezTo>
                <a:cubicBezTo>
                  <a:pt x="6010" y="2455"/>
                  <a:pt x="6019" y="2478"/>
                  <a:pt x="6029" y="2501"/>
                </a:cubicBezTo>
                <a:cubicBezTo>
                  <a:pt x="5958" y="2535"/>
                  <a:pt x="5964" y="2552"/>
                  <a:pt x="5941" y="2636"/>
                </a:cubicBezTo>
                <a:cubicBezTo>
                  <a:pt x="5938" y="2669"/>
                  <a:pt x="5938" y="2705"/>
                  <a:pt x="5938" y="2741"/>
                </a:cubicBezTo>
                <a:cubicBezTo>
                  <a:pt x="5944" y="2781"/>
                  <a:pt x="5950" y="2820"/>
                  <a:pt x="5959" y="2860"/>
                </a:cubicBezTo>
                <a:cubicBezTo>
                  <a:pt x="5950" y="2863"/>
                  <a:pt x="5943" y="2866"/>
                  <a:pt x="5937" y="2869"/>
                </a:cubicBezTo>
                <a:cubicBezTo>
                  <a:pt x="5860" y="2870"/>
                  <a:pt x="5787" y="2872"/>
                  <a:pt x="5713" y="2873"/>
                </a:cubicBezTo>
                <a:cubicBezTo>
                  <a:pt x="5553" y="2889"/>
                  <a:pt x="5480" y="2900"/>
                  <a:pt x="5431" y="3053"/>
                </a:cubicBezTo>
                <a:cubicBezTo>
                  <a:pt x="5383" y="3100"/>
                  <a:pt x="5357" y="3126"/>
                  <a:pt x="5334" y="3204"/>
                </a:cubicBezTo>
                <a:cubicBezTo>
                  <a:pt x="5254" y="3254"/>
                  <a:pt x="5149" y="3248"/>
                  <a:pt x="5085" y="3247"/>
                </a:cubicBezTo>
                <a:cubicBezTo>
                  <a:pt x="5085" y="3283"/>
                  <a:pt x="5049" y="3344"/>
                  <a:pt x="5011" y="3373"/>
                </a:cubicBezTo>
                <a:cubicBezTo>
                  <a:pt x="4981" y="3431"/>
                  <a:pt x="5013" y="3500"/>
                  <a:pt x="5044" y="3593"/>
                </a:cubicBezTo>
                <a:cubicBezTo>
                  <a:pt x="5044" y="3619"/>
                  <a:pt x="5044" y="3645"/>
                  <a:pt x="5047" y="3672"/>
                </a:cubicBezTo>
                <a:cubicBezTo>
                  <a:pt x="4990" y="3680"/>
                  <a:pt x="4932" y="3692"/>
                  <a:pt x="4878" y="3703"/>
                </a:cubicBezTo>
                <a:cubicBezTo>
                  <a:pt x="4826" y="3718"/>
                  <a:pt x="4775" y="3753"/>
                  <a:pt x="4743" y="3772"/>
                </a:cubicBezTo>
                <a:cubicBezTo>
                  <a:pt x="4599" y="3817"/>
                  <a:pt x="4458" y="3824"/>
                  <a:pt x="4334" y="3821"/>
                </a:cubicBezTo>
                <a:cubicBezTo>
                  <a:pt x="4279" y="3829"/>
                  <a:pt x="4273" y="3832"/>
                  <a:pt x="4244" y="3854"/>
                </a:cubicBezTo>
                <a:cubicBezTo>
                  <a:pt x="4244" y="3894"/>
                  <a:pt x="4244" y="3900"/>
                  <a:pt x="4288" y="3967"/>
                </a:cubicBezTo>
                <a:cubicBezTo>
                  <a:pt x="4240" y="4038"/>
                  <a:pt x="4281" y="4088"/>
                  <a:pt x="4367" y="4142"/>
                </a:cubicBezTo>
                <a:cubicBezTo>
                  <a:pt x="4389" y="4176"/>
                  <a:pt x="4411" y="4209"/>
                  <a:pt x="4433" y="4245"/>
                </a:cubicBezTo>
                <a:cubicBezTo>
                  <a:pt x="4469" y="4263"/>
                  <a:pt x="4497" y="4277"/>
                  <a:pt x="4481" y="4361"/>
                </a:cubicBezTo>
                <a:cubicBezTo>
                  <a:pt x="4468" y="4371"/>
                  <a:pt x="4455" y="4384"/>
                  <a:pt x="4445" y="4396"/>
                </a:cubicBezTo>
                <a:cubicBezTo>
                  <a:pt x="4346" y="4450"/>
                  <a:pt x="4337" y="4433"/>
                  <a:pt x="4336" y="4557"/>
                </a:cubicBezTo>
                <a:cubicBezTo>
                  <a:pt x="4361" y="4578"/>
                  <a:pt x="4403" y="4618"/>
                  <a:pt x="4402" y="4697"/>
                </a:cubicBezTo>
                <a:cubicBezTo>
                  <a:pt x="4364" y="4722"/>
                  <a:pt x="4319" y="4727"/>
                  <a:pt x="4296" y="4727"/>
                </a:cubicBezTo>
                <a:close/>
              </a:path>
            </a:pathLst>
          </a:custGeom>
          <a:solidFill>
            <a:srgbClr val="008000"/>
          </a:solidFill>
          <a:ln w="8" cap="flat" cmpd="sng">
            <a:solidFill>
              <a:srgbClr val="FFFFFF"/>
            </a:solidFill>
            <a:round/>
            <a:headEnd/>
            <a:tailEnd/>
          </a:ln>
        </p:spPr>
        <p:txBody>
          <a:bodyPr lIns="68562" tIns="34281" rIns="68562" bIns="34281"/>
          <a:lstStyle/>
          <a:p>
            <a:endParaRPr lang="zh-CN" altLang="en-US"/>
          </a:p>
        </p:txBody>
      </p:sp>
      <p:sp>
        <p:nvSpPr>
          <p:cNvPr id="27" name="Freeform 29"/>
          <p:cNvSpPr>
            <a:spLocks/>
          </p:cNvSpPr>
          <p:nvPr/>
        </p:nvSpPr>
        <p:spPr bwMode="auto">
          <a:xfrm>
            <a:off x="2906372" y="635795"/>
            <a:ext cx="1889974" cy="1629966"/>
          </a:xfrm>
          <a:custGeom>
            <a:avLst/>
            <a:gdLst>
              <a:gd name="T0" fmla="*/ 2147483647 w 6642"/>
              <a:gd name="T1" fmla="*/ 2147483647 h 5728"/>
              <a:gd name="T2" fmla="*/ 2147483647 w 6642"/>
              <a:gd name="T3" fmla="*/ 2147483647 h 5728"/>
              <a:gd name="T4" fmla="*/ 2147483647 w 6642"/>
              <a:gd name="T5" fmla="*/ 2147483647 h 5728"/>
              <a:gd name="T6" fmla="*/ 2147483647 w 6642"/>
              <a:gd name="T7" fmla="*/ 2147483647 h 5728"/>
              <a:gd name="T8" fmla="*/ 2147483647 w 6642"/>
              <a:gd name="T9" fmla="*/ 2147483647 h 5728"/>
              <a:gd name="T10" fmla="*/ 2147483647 w 6642"/>
              <a:gd name="T11" fmla="*/ 2147483647 h 5728"/>
              <a:gd name="T12" fmla="*/ 0 w 6642"/>
              <a:gd name="T13" fmla="*/ 2147483647 h 5728"/>
              <a:gd name="T14" fmla="*/ 2147483647 w 6642"/>
              <a:gd name="T15" fmla="*/ 2147483647 h 5728"/>
              <a:gd name="T16" fmla="*/ 2147483647 w 6642"/>
              <a:gd name="T17" fmla="*/ 2147483647 h 5728"/>
              <a:gd name="T18" fmla="*/ 2147483647 w 6642"/>
              <a:gd name="T19" fmla="*/ 2147483647 h 5728"/>
              <a:gd name="T20" fmla="*/ 2147483647 w 6642"/>
              <a:gd name="T21" fmla="*/ 2147483647 h 5728"/>
              <a:gd name="T22" fmla="*/ 2147483647 w 6642"/>
              <a:gd name="T23" fmla="*/ 2147483647 h 5728"/>
              <a:gd name="T24" fmla="*/ 2147483647 w 6642"/>
              <a:gd name="T25" fmla="*/ 2147483647 h 5728"/>
              <a:gd name="T26" fmla="*/ 2147483647 w 6642"/>
              <a:gd name="T27" fmla="*/ 2147483647 h 5728"/>
              <a:gd name="T28" fmla="*/ 2147483647 w 6642"/>
              <a:gd name="T29" fmla="*/ 2147483647 h 5728"/>
              <a:gd name="T30" fmla="*/ 2147483647 w 6642"/>
              <a:gd name="T31" fmla="*/ 2147483647 h 5728"/>
              <a:gd name="T32" fmla="*/ 2147483647 w 6642"/>
              <a:gd name="T33" fmla="*/ 2147483647 h 5728"/>
              <a:gd name="T34" fmla="*/ 2147483647 w 6642"/>
              <a:gd name="T35" fmla="*/ 2147483647 h 5728"/>
              <a:gd name="T36" fmla="*/ 2147483647 w 6642"/>
              <a:gd name="T37" fmla="*/ 2147483647 h 5728"/>
              <a:gd name="T38" fmla="*/ 2147483647 w 6642"/>
              <a:gd name="T39" fmla="*/ 2147483647 h 5728"/>
              <a:gd name="T40" fmla="*/ 2147483647 w 6642"/>
              <a:gd name="T41" fmla="*/ 2147483647 h 5728"/>
              <a:gd name="T42" fmla="*/ 2147483647 w 6642"/>
              <a:gd name="T43" fmla="*/ 2147483647 h 5728"/>
              <a:gd name="T44" fmla="*/ 2147483647 w 6642"/>
              <a:gd name="T45" fmla="*/ 2147483647 h 5728"/>
              <a:gd name="T46" fmla="*/ 2147483647 w 6642"/>
              <a:gd name="T47" fmla="*/ 2147483647 h 5728"/>
              <a:gd name="T48" fmla="*/ 2147483647 w 6642"/>
              <a:gd name="T49" fmla="*/ 2147483647 h 5728"/>
              <a:gd name="T50" fmla="*/ 2147483647 w 6642"/>
              <a:gd name="T51" fmla="*/ 2147483647 h 5728"/>
              <a:gd name="T52" fmla="*/ 2147483647 w 6642"/>
              <a:gd name="T53" fmla="*/ 2147483647 h 5728"/>
              <a:gd name="T54" fmla="*/ 2147483647 w 6642"/>
              <a:gd name="T55" fmla="*/ 2147483647 h 5728"/>
              <a:gd name="T56" fmla="*/ 2147483647 w 6642"/>
              <a:gd name="T57" fmla="*/ 2147483647 h 5728"/>
              <a:gd name="T58" fmla="*/ 2147483647 w 6642"/>
              <a:gd name="T59" fmla="*/ 2147483647 h 5728"/>
              <a:gd name="T60" fmla="*/ 2147483647 w 6642"/>
              <a:gd name="T61" fmla="*/ 2147483647 h 5728"/>
              <a:gd name="T62" fmla="*/ 2147483647 w 6642"/>
              <a:gd name="T63" fmla="*/ 2147483647 h 5728"/>
              <a:gd name="T64" fmla="*/ 2147483647 w 6642"/>
              <a:gd name="T65" fmla="*/ 2147483647 h 5728"/>
              <a:gd name="T66" fmla="*/ 2147483647 w 6642"/>
              <a:gd name="T67" fmla="*/ 2147483647 h 5728"/>
              <a:gd name="T68" fmla="*/ 2147483647 w 6642"/>
              <a:gd name="T69" fmla="*/ 2147483647 h 5728"/>
              <a:gd name="T70" fmla="*/ 2147483647 w 6642"/>
              <a:gd name="T71" fmla="*/ 2147483647 h 5728"/>
              <a:gd name="T72" fmla="*/ 2147483647 w 6642"/>
              <a:gd name="T73" fmla="*/ 2147483647 h 5728"/>
              <a:gd name="T74" fmla="*/ 2147483647 w 6642"/>
              <a:gd name="T75" fmla="*/ 2147483647 h 5728"/>
              <a:gd name="T76" fmla="*/ 2147483647 w 6642"/>
              <a:gd name="T77" fmla="*/ 2147483647 h 5728"/>
              <a:gd name="T78" fmla="*/ 2147483647 w 6642"/>
              <a:gd name="T79" fmla="*/ 2147483647 h 5728"/>
              <a:gd name="T80" fmla="*/ 2147483647 w 6642"/>
              <a:gd name="T81" fmla="*/ 2147483647 h 5728"/>
              <a:gd name="T82" fmla="*/ 2147483647 w 6642"/>
              <a:gd name="T83" fmla="*/ 2147483647 h 5728"/>
              <a:gd name="T84" fmla="*/ 2147483647 w 6642"/>
              <a:gd name="T85" fmla="*/ 2147483647 h 5728"/>
              <a:gd name="T86" fmla="*/ 2147483647 w 6642"/>
              <a:gd name="T87" fmla="*/ 2147483647 h 5728"/>
              <a:gd name="T88" fmla="*/ 2147483647 w 6642"/>
              <a:gd name="T89" fmla="*/ 2147483647 h 5728"/>
              <a:gd name="T90" fmla="*/ 2147483647 w 6642"/>
              <a:gd name="T91" fmla="*/ 2147483647 h 5728"/>
              <a:gd name="T92" fmla="*/ 2147483647 w 6642"/>
              <a:gd name="T93" fmla="*/ 2147483647 h 5728"/>
              <a:gd name="T94" fmla="*/ 2147483647 w 6642"/>
              <a:gd name="T95" fmla="*/ 2147483647 h 5728"/>
              <a:gd name="T96" fmla="*/ 2147483647 w 6642"/>
              <a:gd name="T97" fmla="*/ 2147483647 h 5728"/>
              <a:gd name="T98" fmla="*/ 2147483647 w 6642"/>
              <a:gd name="T99" fmla="*/ 2147483647 h 572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6642" h="5728">
                <a:moveTo>
                  <a:pt x="1682" y="5728"/>
                </a:moveTo>
                <a:cubicBezTo>
                  <a:pt x="1644" y="5688"/>
                  <a:pt x="1606" y="5648"/>
                  <a:pt x="1568" y="5611"/>
                </a:cubicBezTo>
                <a:cubicBezTo>
                  <a:pt x="1545" y="5568"/>
                  <a:pt x="1527" y="5525"/>
                  <a:pt x="1508" y="5485"/>
                </a:cubicBezTo>
                <a:cubicBezTo>
                  <a:pt x="1508" y="5354"/>
                  <a:pt x="1525" y="5302"/>
                  <a:pt x="1630" y="5242"/>
                </a:cubicBezTo>
                <a:cubicBezTo>
                  <a:pt x="1647" y="5226"/>
                  <a:pt x="1666" y="5210"/>
                  <a:pt x="1685" y="5195"/>
                </a:cubicBezTo>
                <a:cubicBezTo>
                  <a:pt x="1698" y="5169"/>
                  <a:pt x="1714" y="5143"/>
                  <a:pt x="1730" y="5120"/>
                </a:cubicBezTo>
                <a:cubicBezTo>
                  <a:pt x="1727" y="5104"/>
                  <a:pt x="1727" y="5088"/>
                  <a:pt x="1727" y="5071"/>
                </a:cubicBezTo>
                <a:cubicBezTo>
                  <a:pt x="1664" y="4962"/>
                  <a:pt x="1622" y="4977"/>
                  <a:pt x="1530" y="5007"/>
                </a:cubicBezTo>
                <a:cubicBezTo>
                  <a:pt x="1504" y="5026"/>
                  <a:pt x="1481" y="5045"/>
                  <a:pt x="1459" y="5064"/>
                </a:cubicBezTo>
                <a:cubicBezTo>
                  <a:pt x="1424" y="5080"/>
                  <a:pt x="1389" y="5095"/>
                  <a:pt x="1353" y="5111"/>
                </a:cubicBezTo>
                <a:cubicBezTo>
                  <a:pt x="1331" y="5078"/>
                  <a:pt x="1309" y="5077"/>
                  <a:pt x="1290" y="5063"/>
                </a:cubicBezTo>
                <a:cubicBezTo>
                  <a:pt x="1066" y="5058"/>
                  <a:pt x="1069" y="5042"/>
                  <a:pt x="1052" y="5254"/>
                </a:cubicBezTo>
                <a:cubicBezTo>
                  <a:pt x="1007" y="5299"/>
                  <a:pt x="940" y="5231"/>
                  <a:pt x="924" y="5231"/>
                </a:cubicBezTo>
                <a:cubicBezTo>
                  <a:pt x="886" y="5174"/>
                  <a:pt x="839" y="5124"/>
                  <a:pt x="813" y="5097"/>
                </a:cubicBezTo>
                <a:cubicBezTo>
                  <a:pt x="782" y="5008"/>
                  <a:pt x="750" y="4945"/>
                  <a:pt x="683" y="4930"/>
                </a:cubicBezTo>
                <a:cubicBezTo>
                  <a:pt x="645" y="4887"/>
                  <a:pt x="607" y="4846"/>
                  <a:pt x="572" y="4806"/>
                </a:cubicBezTo>
                <a:cubicBezTo>
                  <a:pt x="550" y="4799"/>
                  <a:pt x="528" y="4792"/>
                  <a:pt x="505" y="4788"/>
                </a:cubicBezTo>
                <a:cubicBezTo>
                  <a:pt x="506" y="4700"/>
                  <a:pt x="592" y="4695"/>
                  <a:pt x="640" y="4631"/>
                </a:cubicBezTo>
                <a:cubicBezTo>
                  <a:pt x="653" y="4599"/>
                  <a:pt x="666" y="4570"/>
                  <a:pt x="683" y="4541"/>
                </a:cubicBezTo>
                <a:cubicBezTo>
                  <a:pt x="683" y="4482"/>
                  <a:pt x="677" y="4459"/>
                  <a:pt x="651" y="4438"/>
                </a:cubicBezTo>
                <a:cubicBezTo>
                  <a:pt x="520" y="4435"/>
                  <a:pt x="383" y="4448"/>
                  <a:pt x="277" y="4491"/>
                </a:cubicBezTo>
                <a:cubicBezTo>
                  <a:pt x="232" y="4523"/>
                  <a:pt x="223" y="4519"/>
                  <a:pt x="187" y="4518"/>
                </a:cubicBezTo>
                <a:cubicBezTo>
                  <a:pt x="188" y="4472"/>
                  <a:pt x="191" y="4427"/>
                  <a:pt x="195" y="4384"/>
                </a:cubicBezTo>
                <a:cubicBezTo>
                  <a:pt x="179" y="4361"/>
                  <a:pt x="163" y="4338"/>
                  <a:pt x="147" y="4318"/>
                </a:cubicBezTo>
                <a:cubicBezTo>
                  <a:pt x="109" y="4284"/>
                  <a:pt x="74" y="4250"/>
                  <a:pt x="39" y="4220"/>
                </a:cubicBezTo>
                <a:cubicBezTo>
                  <a:pt x="39" y="4158"/>
                  <a:pt x="59" y="4145"/>
                  <a:pt x="75" y="4093"/>
                </a:cubicBezTo>
                <a:cubicBezTo>
                  <a:pt x="75" y="4024"/>
                  <a:pt x="76" y="3975"/>
                  <a:pt x="63" y="3929"/>
                </a:cubicBezTo>
                <a:cubicBezTo>
                  <a:pt x="41" y="3899"/>
                  <a:pt x="19" y="3869"/>
                  <a:pt x="0" y="3842"/>
                </a:cubicBezTo>
                <a:cubicBezTo>
                  <a:pt x="0" y="3806"/>
                  <a:pt x="0" y="3770"/>
                  <a:pt x="0" y="3737"/>
                </a:cubicBezTo>
                <a:cubicBezTo>
                  <a:pt x="99" y="3766"/>
                  <a:pt x="201" y="3795"/>
                  <a:pt x="303" y="3824"/>
                </a:cubicBezTo>
                <a:cubicBezTo>
                  <a:pt x="479" y="3828"/>
                  <a:pt x="655" y="3833"/>
                  <a:pt x="830" y="3840"/>
                </a:cubicBezTo>
                <a:cubicBezTo>
                  <a:pt x="878" y="3858"/>
                  <a:pt x="980" y="3874"/>
                  <a:pt x="1044" y="3908"/>
                </a:cubicBezTo>
                <a:cubicBezTo>
                  <a:pt x="1098" y="3955"/>
                  <a:pt x="1155" y="4002"/>
                  <a:pt x="1213" y="4053"/>
                </a:cubicBezTo>
                <a:cubicBezTo>
                  <a:pt x="1225" y="4060"/>
                  <a:pt x="1241" y="4067"/>
                  <a:pt x="1257" y="4077"/>
                </a:cubicBezTo>
                <a:cubicBezTo>
                  <a:pt x="1308" y="4085"/>
                  <a:pt x="1362" y="4096"/>
                  <a:pt x="1417" y="4107"/>
                </a:cubicBezTo>
                <a:cubicBezTo>
                  <a:pt x="1439" y="4124"/>
                  <a:pt x="1461" y="4141"/>
                  <a:pt x="1487" y="4158"/>
                </a:cubicBezTo>
                <a:cubicBezTo>
                  <a:pt x="1554" y="4179"/>
                  <a:pt x="1621" y="4204"/>
                  <a:pt x="1688" y="4229"/>
                </a:cubicBezTo>
                <a:cubicBezTo>
                  <a:pt x="1739" y="4256"/>
                  <a:pt x="1795" y="4389"/>
                  <a:pt x="1904" y="4309"/>
                </a:cubicBezTo>
                <a:cubicBezTo>
                  <a:pt x="1940" y="4255"/>
                  <a:pt x="2004" y="4237"/>
                  <a:pt x="2068" y="4212"/>
                </a:cubicBezTo>
                <a:cubicBezTo>
                  <a:pt x="2139" y="4155"/>
                  <a:pt x="2161" y="4146"/>
                  <a:pt x="2267" y="4125"/>
                </a:cubicBezTo>
                <a:cubicBezTo>
                  <a:pt x="2267" y="4093"/>
                  <a:pt x="2337" y="4091"/>
                  <a:pt x="2363" y="4075"/>
                </a:cubicBezTo>
                <a:cubicBezTo>
                  <a:pt x="2423" y="4067"/>
                  <a:pt x="2478" y="4003"/>
                  <a:pt x="2539" y="3995"/>
                </a:cubicBezTo>
                <a:cubicBezTo>
                  <a:pt x="2593" y="3960"/>
                  <a:pt x="2638" y="3961"/>
                  <a:pt x="2721" y="3970"/>
                </a:cubicBezTo>
                <a:cubicBezTo>
                  <a:pt x="2782" y="3984"/>
                  <a:pt x="3005" y="4046"/>
                  <a:pt x="3073" y="3979"/>
                </a:cubicBezTo>
                <a:cubicBezTo>
                  <a:pt x="3220" y="3973"/>
                  <a:pt x="3323" y="3834"/>
                  <a:pt x="3416" y="3722"/>
                </a:cubicBezTo>
                <a:cubicBezTo>
                  <a:pt x="3448" y="3693"/>
                  <a:pt x="3483" y="3665"/>
                  <a:pt x="3519" y="3636"/>
                </a:cubicBezTo>
                <a:cubicBezTo>
                  <a:pt x="3548" y="3611"/>
                  <a:pt x="3576" y="3585"/>
                  <a:pt x="3609" y="3563"/>
                </a:cubicBezTo>
                <a:cubicBezTo>
                  <a:pt x="3634" y="3554"/>
                  <a:pt x="3676" y="3532"/>
                  <a:pt x="3705" y="3503"/>
                </a:cubicBezTo>
                <a:cubicBezTo>
                  <a:pt x="3702" y="3474"/>
                  <a:pt x="3702" y="3448"/>
                  <a:pt x="3702" y="3422"/>
                </a:cubicBezTo>
                <a:cubicBezTo>
                  <a:pt x="3667" y="3385"/>
                  <a:pt x="3632" y="3351"/>
                  <a:pt x="3597" y="3317"/>
                </a:cubicBezTo>
                <a:cubicBezTo>
                  <a:pt x="3591" y="3294"/>
                  <a:pt x="3585" y="3271"/>
                  <a:pt x="3582" y="3252"/>
                </a:cubicBezTo>
                <a:cubicBezTo>
                  <a:pt x="3589" y="3131"/>
                  <a:pt x="3586" y="3052"/>
                  <a:pt x="3692" y="3012"/>
                </a:cubicBezTo>
                <a:cubicBezTo>
                  <a:pt x="3692" y="2969"/>
                  <a:pt x="3759" y="3033"/>
                  <a:pt x="3835" y="3094"/>
                </a:cubicBezTo>
                <a:cubicBezTo>
                  <a:pt x="3861" y="3101"/>
                  <a:pt x="3886" y="3112"/>
                  <a:pt x="3915" y="3122"/>
                </a:cubicBezTo>
                <a:cubicBezTo>
                  <a:pt x="3940" y="3123"/>
                  <a:pt x="3969" y="3124"/>
                  <a:pt x="3998" y="3124"/>
                </a:cubicBezTo>
                <a:cubicBezTo>
                  <a:pt x="4097" y="3098"/>
                  <a:pt x="4184" y="2959"/>
                  <a:pt x="4258" y="2876"/>
                </a:cubicBezTo>
                <a:cubicBezTo>
                  <a:pt x="4309" y="2825"/>
                  <a:pt x="4354" y="2855"/>
                  <a:pt x="4431" y="2857"/>
                </a:cubicBezTo>
                <a:cubicBezTo>
                  <a:pt x="4463" y="2825"/>
                  <a:pt x="4498" y="2819"/>
                  <a:pt x="4543" y="2801"/>
                </a:cubicBezTo>
                <a:cubicBezTo>
                  <a:pt x="4569" y="2775"/>
                  <a:pt x="4597" y="2750"/>
                  <a:pt x="4626" y="2724"/>
                </a:cubicBezTo>
                <a:cubicBezTo>
                  <a:pt x="4652" y="2725"/>
                  <a:pt x="4672" y="2627"/>
                  <a:pt x="4672" y="2621"/>
                </a:cubicBezTo>
                <a:cubicBezTo>
                  <a:pt x="4727" y="2468"/>
                  <a:pt x="4765" y="2528"/>
                  <a:pt x="4903" y="2469"/>
                </a:cubicBezTo>
                <a:cubicBezTo>
                  <a:pt x="4948" y="2415"/>
                  <a:pt x="4996" y="2387"/>
                  <a:pt x="5060" y="2356"/>
                </a:cubicBezTo>
                <a:cubicBezTo>
                  <a:pt x="5111" y="2304"/>
                  <a:pt x="5303" y="2342"/>
                  <a:pt x="5411" y="2351"/>
                </a:cubicBezTo>
                <a:cubicBezTo>
                  <a:pt x="5424" y="2345"/>
                  <a:pt x="5440" y="2339"/>
                  <a:pt x="5456" y="2333"/>
                </a:cubicBezTo>
                <a:cubicBezTo>
                  <a:pt x="5527" y="2263"/>
                  <a:pt x="5489" y="2167"/>
                  <a:pt x="5454" y="2117"/>
                </a:cubicBezTo>
                <a:cubicBezTo>
                  <a:pt x="5429" y="2090"/>
                  <a:pt x="5403" y="2063"/>
                  <a:pt x="5378" y="2039"/>
                </a:cubicBezTo>
                <a:cubicBezTo>
                  <a:pt x="5330" y="2009"/>
                  <a:pt x="5283" y="1978"/>
                  <a:pt x="5235" y="1951"/>
                </a:cubicBezTo>
                <a:cubicBezTo>
                  <a:pt x="5222" y="1895"/>
                  <a:pt x="5152" y="1837"/>
                  <a:pt x="5143" y="1827"/>
                </a:cubicBezTo>
                <a:cubicBezTo>
                  <a:pt x="5111" y="1826"/>
                  <a:pt x="5079" y="1826"/>
                  <a:pt x="5047" y="1828"/>
                </a:cubicBezTo>
                <a:cubicBezTo>
                  <a:pt x="5031" y="1844"/>
                  <a:pt x="5015" y="1863"/>
                  <a:pt x="5002" y="1883"/>
                </a:cubicBezTo>
                <a:cubicBezTo>
                  <a:pt x="4970" y="1879"/>
                  <a:pt x="4938" y="1878"/>
                  <a:pt x="4909" y="1877"/>
                </a:cubicBezTo>
                <a:cubicBezTo>
                  <a:pt x="4903" y="1916"/>
                  <a:pt x="4896" y="1955"/>
                  <a:pt x="4889" y="1994"/>
                </a:cubicBezTo>
                <a:cubicBezTo>
                  <a:pt x="4819" y="2019"/>
                  <a:pt x="4736" y="1954"/>
                  <a:pt x="4708" y="1941"/>
                </a:cubicBezTo>
                <a:cubicBezTo>
                  <a:pt x="4679" y="1940"/>
                  <a:pt x="4650" y="1939"/>
                  <a:pt x="4625" y="1939"/>
                </a:cubicBezTo>
                <a:cubicBezTo>
                  <a:pt x="4564" y="1957"/>
                  <a:pt x="4535" y="1985"/>
                  <a:pt x="4500" y="2014"/>
                </a:cubicBezTo>
                <a:cubicBezTo>
                  <a:pt x="4404" y="2012"/>
                  <a:pt x="4388" y="1939"/>
                  <a:pt x="4388" y="1890"/>
                </a:cubicBezTo>
                <a:cubicBezTo>
                  <a:pt x="4417" y="1861"/>
                  <a:pt x="4449" y="1833"/>
                  <a:pt x="4482" y="1804"/>
                </a:cubicBezTo>
                <a:cubicBezTo>
                  <a:pt x="4482" y="1725"/>
                  <a:pt x="4476" y="1683"/>
                  <a:pt x="4486" y="1634"/>
                </a:cubicBezTo>
                <a:cubicBezTo>
                  <a:pt x="4502" y="1592"/>
                  <a:pt x="4521" y="1553"/>
                  <a:pt x="4541" y="1514"/>
                </a:cubicBezTo>
                <a:cubicBezTo>
                  <a:pt x="4541" y="1413"/>
                  <a:pt x="4535" y="1367"/>
                  <a:pt x="4584" y="1306"/>
                </a:cubicBezTo>
                <a:cubicBezTo>
                  <a:pt x="4603" y="1306"/>
                  <a:pt x="4622" y="1307"/>
                  <a:pt x="4644" y="1307"/>
                </a:cubicBezTo>
                <a:cubicBezTo>
                  <a:pt x="4727" y="1319"/>
                  <a:pt x="4874" y="1355"/>
                  <a:pt x="4967" y="1286"/>
                </a:cubicBezTo>
                <a:cubicBezTo>
                  <a:pt x="5022" y="1228"/>
                  <a:pt x="5092" y="1181"/>
                  <a:pt x="5141" y="1117"/>
                </a:cubicBezTo>
                <a:cubicBezTo>
                  <a:pt x="5141" y="1025"/>
                  <a:pt x="5133" y="786"/>
                  <a:pt x="5210" y="748"/>
                </a:cubicBezTo>
                <a:cubicBezTo>
                  <a:pt x="5281" y="655"/>
                  <a:pt x="5249" y="556"/>
                  <a:pt x="5320" y="486"/>
                </a:cubicBezTo>
                <a:cubicBezTo>
                  <a:pt x="5317" y="443"/>
                  <a:pt x="5317" y="401"/>
                  <a:pt x="5318" y="358"/>
                </a:cubicBezTo>
                <a:cubicBezTo>
                  <a:pt x="5311" y="348"/>
                  <a:pt x="5308" y="338"/>
                  <a:pt x="5305" y="328"/>
                </a:cubicBezTo>
                <a:cubicBezTo>
                  <a:pt x="5283" y="302"/>
                  <a:pt x="5261" y="275"/>
                  <a:pt x="5238" y="251"/>
                </a:cubicBezTo>
                <a:cubicBezTo>
                  <a:pt x="5216" y="238"/>
                  <a:pt x="5197" y="227"/>
                  <a:pt x="5178" y="217"/>
                </a:cubicBezTo>
                <a:cubicBezTo>
                  <a:pt x="5178" y="125"/>
                  <a:pt x="5227" y="91"/>
                  <a:pt x="5303" y="56"/>
                </a:cubicBezTo>
                <a:cubicBezTo>
                  <a:pt x="5367" y="58"/>
                  <a:pt x="5406" y="0"/>
                  <a:pt x="5476" y="2"/>
                </a:cubicBezTo>
                <a:cubicBezTo>
                  <a:pt x="5476" y="22"/>
                  <a:pt x="5492" y="32"/>
                  <a:pt x="5508" y="49"/>
                </a:cubicBezTo>
                <a:cubicBezTo>
                  <a:pt x="5505" y="75"/>
                  <a:pt x="5501" y="104"/>
                  <a:pt x="5498" y="133"/>
                </a:cubicBezTo>
                <a:cubicBezTo>
                  <a:pt x="5456" y="175"/>
                  <a:pt x="5437" y="174"/>
                  <a:pt x="5437" y="243"/>
                </a:cubicBezTo>
                <a:cubicBezTo>
                  <a:pt x="5459" y="260"/>
                  <a:pt x="5481" y="280"/>
                  <a:pt x="5507" y="301"/>
                </a:cubicBezTo>
                <a:cubicBezTo>
                  <a:pt x="5532" y="341"/>
                  <a:pt x="5545" y="351"/>
                  <a:pt x="5621" y="366"/>
                </a:cubicBezTo>
                <a:cubicBezTo>
                  <a:pt x="5628" y="327"/>
                  <a:pt x="5634" y="291"/>
                  <a:pt x="5641" y="255"/>
                </a:cubicBezTo>
                <a:cubicBezTo>
                  <a:pt x="5676" y="256"/>
                  <a:pt x="5711" y="247"/>
                  <a:pt x="5775" y="291"/>
                </a:cubicBezTo>
                <a:cubicBezTo>
                  <a:pt x="5781" y="304"/>
                  <a:pt x="5791" y="318"/>
                  <a:pt x="5800" y="331"/>
                </a:cubicBezTo>
                <a:cubicBezTo>
                  <a:pt x="5809" y="400"/>
                  <a:pt x="5822" y="489"/>
                  <a:pt x="5876" y="562"/>
                </a:cubicBezTo>
                <a:cubicBezTo>
                  <a:pt x="5885" y="569"/>
                  <a:pt x="5898" y="576"/>
                  <a:pt x="5911" y="586"/>
                </a:cubicBezTo>
                <a:cubicBezTo>
                  <a:pt x="5939" y="583"/>
                  <a:pt x="5971" y="581"/>
                  <a:pt x="6003" y="578"/>
                </a:cubicBezTo>
                <a:cubicBezTo>
                  <a:pt x="6087" y="538"/>
                  <a:pt x="6182" y="570"/>
                  <a:pt x="6263" y="490"/>
                </a:cubicBezTo>
                <a:cubicBezTo>
                  <a:pt x="6314" y="367"/>
                  <a:pt x="6401" y="349"/>
                  <a:pt x="6483" y="479"/>
                </a:cubicBezTo>
                <a:cubicBezTo>
                  <a:pt x="6502" y="535"/>
                  <a:pt x="6521" y="591"/>
                  <a:pt x="6543" y="648"/>
                </a:cubicBezTo>
                <a:cubicBezTo>
                  <a:pt x="6543" y="703"/>
                  <a:pt x="6497" y="886"/>
                  <a:pt x="6461" y="944"/>
                </a:cubicBezTo>
                <a:cubicBezTo>
                  <a:pt x="6461" y="970"/>
                  <a:pt x="6461" y="996"/>
                  <a:pt x="6461" y="1022"/>
                </a:cubicBezTo>
                <a:cubicBezTo>
                  <a:pt x="6483" y="1069"/>
                  <a:pt x="6505" y="1118"/>
                  <a:pt x="6530" y="1168"/>
                </a:cubicBezTo>
                <a:cubicBezTo>
                  <a:pt x="6530" y="1227"/>
                  <a:pt x="6430" y="1346"/>
                  <a:pt x="6545" y="1427"/>
                </a:cubicBezTo>
                <a:cubicBezTo>
                  <a:pt x="6557" y="1467"/>
                  <a:pt x="6550" y="1545"/>
                  <a:pt x="6547" y="1617"/>
                </a:cubicBezTo>
                <a:cubicBezTo>
                  <a:pt x="6524" y="1620"/>
                  <a:pt x="6502" y="1622"/>
                  <a:pt x="6480" y="1625"/>
                </a:cubicBezTo>
                <a:cubicBezTo>
                  <a:pt x="6435" y="1578"/>
                  <a:pt x="6458" y="1533"/>
                  <a:pt x="6458" y="1507"/>
                </a:cubicBezTo>
                <a:cubicBezTo>
                  <a:pt x="6449" y="1474"/>
                  <a:pt x="6445" y="1474"/>
                  <a:pt x="6423" y="1450"/>
                </a:cubicBezTo>
                <a:cubicBezTo>
                  <a:pt x="6292" y="1453"/>
                  <a:pt x="6384" y="1502"/>
                  <a:pt x="6333" y="1582"/>
                </a:cubicBezTo>
                <a:cubicBezTo>
                  <a:pt x="6265" y="1639"/>
                  <a:pt x="6240" y="1678"/>
                  <a:pt x="6220" y="1776"/>
                </a:cubicBezTo>
                <a:cubicBezTo>
                  <a:pt x="6204" y="1818"/>
                  <a:pt x="6139" y="1879"/>
                  <a:pt x="6101" y="1904"/>
                </a:cubicBezTo>
                <a:cubicBezTo>
                  <a:pt x="6098" y="1940"/>
                  <a:pt x="6094" y="1979"/>
                  <a:pt x="6094" y="2018"/>
                </a:cubicBezTo>
                <a:cubicBezTo>
                  <a:pt x="6116" y="2042"/>
                  <a:pt x="6122" y="2061"/>
                  <a:pt x="6154" y="2115"/>
                </a:cubicBezTo>
                <a:cubicBezTo>
                  <a:pt x="6186" y="2135"/>
                  <a:pt x="6221" y="2159"/>
                  <a:pt x="6256" y="2183"/>
                </a:cubicBezTo>
                <a:cubicBezTo>
                  <a:pt x="6281" y="2180"/>
                  <a:pt x="6307" y="2177"/>
                  <a:pt x="6333" y="2178"/>
                </a:cubicBezTo>
                <a:cubicBezTo>
                  <a:pt x="6345" y="2152"/>
                  <a:pt x="6362" y="2126"/>
                  <a:pt x="6378" y="2104"/>
                </a:cubicBezTo>
                <a:cubicBezTo>
                  <a:pt x="6384" y="2114"/>
                  <a:pt x="6413" y="2157"/>
                  <a:pt x="6412" y="2210"/>
                </a:cubicBezTo>
                <a:cubicBezTo>
                  <a:pt x="6374" y="2222"/>
                  <a:pt x="6335" y="2234"/>
                  <a:pt x="6300" y="2249"/>
                </a:cubicBezTo>
                <a:cubicBezTo>
                  <a:pt x="6300" y="2276"/>
                  <a:pt x="6290" y="2331"/>
                  <a:pt x="6347" y="2362"/>
                </a:cubicBezTo>
                <a:cubicBezTo>
                  <a:pt x="6312" y="2413"/>
                  <a:pt x="6260" y="2481"/>
                  <a:pt x="6212" y="2509"/>
                </a:cubicBezTo>
                <a:cubicBezTo>
                  <a:pt x="6196" y="2505"/>
                  <a:pt x="6184" y="2502"/>
                  <a:pt x="6171" y="2498"/>
                </a:cubicBezTo>
                <a:cubicBezTo>
                  <a:pt x="6130" y="2468"/>
                  <a:pt x="6088" y="2440"/>
                  <a:pt x="6047" y="2413"/>
                </a:cubicBezTo>
                <a:cubicBezTo>
                  <a:pt x="6028" y="2413"/>
                  <a:pt x="6008" y="2412"/>
                  <a:pt x="5992" y="2412"/>
                </a:cubicBezTo>
                <a:cubicBezTo>
                  <a:pt x="5983" y="2428"/>
                  <a:pt x="5960" y="2457"/>
                  <a:pt x="5957" y="2480"/>
                </a:cubicBezTo>
                <a:cubicBezTo>
                  <a:pt x="5957" y="2506"/>
                  <a:pt x="5957" y="2532"/>
                  <a:pt x="5960" y="2562"/>
                </a:cubicBezTo>
                <a:cubicBezTo>
                  <a:pt x="5985" y="2605"/>
                  <a:pt x="6081" y="2630"/>
                  <a:pt x="6138" y="2730"/>
                </a:cubicBezTo>
                <a:cubicBezTo>
                  <a:pt x="6137" y="2766"/>
                  <a:pt x="6137" y="2805"/>
                  <a:pt x="6137" y="2844"/>
                </a:cubicBezTo>
                <a:cubicBezTo>
                  <a:pt x="6165" y="2891"/>
                  <a:pt x="6200" y="2980"/>
                  <a:pt x="6228" y="3060"/>
                </a:cubicBezTo>
                <a:cubicBezTo>
                  <a:pt x="6235" y="3070"/>
                  <a:pt x="6244" y="3080"/>
                  <a:pt x="6254" y="3090"/>
                </a:cubicBezTo>
                <a:cubicBezTo>
                  <a:pt x="6266" y="3090"/>
                  <a:pt x="6282" y="3090"/>
                  <a:pt x="6298" y="3094"/>
                </a:cubicBezTo>
                <a:cubicBezTo>
                  <a:pt x="6311" y="3065"/>
                  <a:pt x="6327" y="3036"/>
                  <a:pt x="6344" y="3010"/>
                </a:cubicBezTo>
                <a:cubicBezTo>
                  <a:pt x="6369" y="2988"/>
                  <a:pt x="6395" y="2969"/>
                  <a:pt x="6424" y="2950"/>
                </a:cubicBezTo>
                <a:cubicBezTo>
                  <a:pt x="6443" y="2990"/>
                  <a:pt x="6484" y="3040"/>
                  <a:pt x="6519" y="3126"/>
                </a:cubicBezTo>
                <a:cubicBezTo>
                  <a:pt x="6531" y="3195"/>
                  <a:pt x="6527" y="3257"/>
                  <a:pt x="6629" y="3312"/>
                </a:cubicBezTo>
                <a:cubicBezTo>
                  <a:pt x="6633" y="3322"/>
                  <a:pt x="6636" y="3332"/>
                  <a:pt x="6642" y="3342"/>
                </a:cubicBezTo>
                <a:cubicBezTo>
                  <a:pt x="6626" y="3374"/>
                  <a:pt x="6632" y="3456"/>
                  <a:pt x="6631" y="3518"/>
                </a:cubicBezTo>
                <a:cubicBezTo>
                  <a:pt x="6619" y="3528"/>
                  <a:pt x="6606" y="3541"/>
                  <a:pt x="6596" y="3554"/>
                </a:cubicBezTo>
                <a:cubicBezTo>
                  <a:pt x="6538" y="3552"/>
                  <a:pt x="6529" y="3526"/>
                  <a:pt x="6507" y="3515"/>
                </a:cubicBezTo>
                <a:cubicBezTo>
                  <a:pt x="6350" y="3511"/>
                  <a:pt x="6328" y="3530"/>
                  <a:pt x="6273" y="3644"/>
                </a:cubicBezTo>
                <a:cubicBezTo>
                  <a:pt x="6263" y="3650"/>
                  <a:pt x="6254" y="3656"/>
                  <a:pt x="6247" y="3666"/>
                </a:cubicBezTo>
                <a:cubicBezTo>
                  <a:pt x="6247" y="3699"/>
                  <a:pt x="6090" y="3796"/>
                  <a:pt x="6067" y="3812"/>
                </a:cubicBezTo>
                <a:cubicBezTo>
                  <a:pt x="6051" y="3844"/>
                  <a:pt x="5961" y="3904"/>
                  <a:pt x="5926" y="3926"/>
                </a:cubicBezTo>
                <a:cubicBezTo>
                  <a:pt x="5913" y="3939"/>
                  <a:pt x="5900" y="3952"/>
                  <a:pt x="5891" y="3965"/>
                </a:cubicBezTo>
                <a:cubicBezTo>
                  <a:pt x="5871" y="3967"/>
                  <a:pt x="5855" y="3970"/>
                  <a:pt x="5839" y="3973"/>
                </a:cubicBezTo>
                <a:cubicBezTo>
                  <a:pt x="5820" y="3953"/>
                  <a:pt x="5801" y="3933"/>
                  <a:pt x="5782" y="3916"/>
                </a:cubicBezTo>
                <a:cubicBezTo>
                  <a:pt x="5751" y="3814"/>
                  <a:pt x="5722" y="3810"/>
                  <a:pt x="5658" y="3808"/>
                </a:cubicBezTo>
                <a:cubicBezTo>
                  <a:pt x="5623" y="3870"/>
                  <a:pt x="5603" y="3980"/>
                  <a:pt x="5682" y="4064"/>
                </a:cubicBezTo>
                <a:cubicBezTo>
                  <a:pt x="5685" y="4107"/>
                  <a:pt x="5688" y="4150"/>
                  <a:pt x="5691" y="4192"/>
                </a:cubicBezTo>
                <a:cubicBezTo>
                  <a:pt x="5586" y="4199"/>
                  <a:pt x="5490" y="4213"/>
                  <a:pt x="5429" y="4166"/>
                </a:cubicBezTo>
                <a:cubicBezTo>
                  <a:pt x="5417" y="4064"/>
                  <a:pt x="5385" y="4037"/>
                  <a:pt x="5347" y="3987"/>
                </a:cubicBezTo>
                <a:cubicBezTo>
                  <a:pt x="5319" y="3924"/>
                  <a:pt x="5291" y="3861"/>
                  <a:pt x="5265" y="3802"/>
                </a:cubicBezTo>
                <a:cubicBezTo>
                  <a:pt x="5202" y="3734"/>
                  <a:pt x="5211" y="3758"/>
                  <a:pt x="5160" y="3750"/>
                </a:cubicBezTo>
                <a:cubicBezTo>
                  <a:pt x="5115" y="3794"/>
                  <a:pt x="5048" y="3826"/>
                  <a:pt x="5003" y="3867"/>
                </a:cubicBezTo>
                <a:cubicBezTo>
                  <a:pt x="4984" y="3906"/>
                  <a:pt x="4980" y="3978"/>
                  <a:pt x="4999" y="4057"/>
                </a:cubicBezTo>
                <a:cubicBezTo>
                  <a:pt x="4935" y="4062"/>
                  <a:pt x="4871" y="4067"/>
                  <a:pt x="4807" y="4072"/>
                </a:cubicBezTo>
                <a:cubicBezTo>
                  <a:pt x="4749" y="4106"/>
                  <a:pt x="4691" y="4141"/>
                  <a:pt x="4634" y="4175"/>
                </a:cubicBezTo>
                <a:cubicBezTo>
                  <a:pt x="4618" y="4201"/>
                  <a:pt x="4605" y="4247"/>
                  <a:pt x="4569" y="4246"/>
                </a:cubicBezTo>
                <a:cubicBezTo>
                  <a:pt x="4519" y="4212"/>
                  <a:pt x="4506" y="4185"/>
                  <a:pt x="4506" y="4159"/>
                </a:cubicBezTo>
                <a:cubicBezTo>
                  <a:pt x="4516" y="4149"/>
                  <a:pt x="4529" y="4140"/>
                  <a:pt x="4541" y="4134"/>
                </a:cubicBezTo>
                <a:cubicBezTo>
                  <a:pt x="4542" y="4032"/>
                  <a:pt x="4475" y="3981"/>
                  <a:pt x="4408" y="3980"/>
                </a:cubicBezTo>
                <a:cubicBezTo>
                  <a:pt x="4322" y="4020"/>
                  <a:pt x="4315" y="4069"/>
                  <a:pt x="4340" y="4188"/>
                </a:cubicBezTo>
                <a:cubicBezTo>
                  <a:pt x="4321" y="4187"/>
                  <a:pt x="4301" y="4190"/>
                  <a:pt x="4282" y="4193"/>
                </a:cubicBezTo>
                <a:cubicBezTo>
                  <a:pt x="4273" y="4205"/>
                  <a:pt x="4266" y="4222"/>
                  <a:pt x="4260" y="4238"/>
                </a:cubicBezTo>
                <a:cubicBezTo>
                  <a:pt x="4250" y="4241"/>
                  <a:pt x="4240" y="4244"/>
                  <a:pt x="4231" y="4250"/>
                </a:cubicBezTo>
                <a:cubicBezTo>
                  <a:pt x="4230" y="4309"/>
                  <a:pt x="4230" y="4368"/>
                  <a:pt x="4230" y="4427"/>
                </a:cubicBezTo>
                <a:cubicBezTo>
                  <a:pt x="4249" y="4450"/>
                  <a:pt x="4268" y="4477"/>
                  <a:pt x="4290" y="4504"/>
                </a:cubicBezTo>
                <a:cubicBezTo>
                  <a:pt x="4290" y="4520"/>
                  <a:pt x="4290" y="4537"/>
                  <a:pt x="4293" y="4556"/>
                </a:cubicBezTo>
                <a:cubicBezTo>
                  <a:pt x="4280" y="4576"/>
                  <a:pt x="4267" y="4595"/>
                  <a:pt x="4257" y="4614"/>
                </a:cubicBezTo>
                <a:cubicBezTo>
                  <a:pt x="4168" y="4674"/>
                  <a:pt x="4075" y="4692"/>
                  <a:pt x="3992" y="4680"/>
                </a:cubicBezTo>
                <a:cubicBezTo>
                  <a:pt x="3915" y="4678"/>
                  <a:pt x="3902" y="4714"/>
                  <a:pt x="3857" y="4739"/>
                </a:cubicBezTo>
                <a:cubicBezTo>
                  <a:pt x="3841" y="4751"/>
                  <a:pt x="3828" y="4764"/>
                  <a:pt x="3815" y="4777"/>
                </a:cubicBezTo>
                <a:cubicBezTo>
                  <a:pt x="3773" y="4861"/>
                  <a:pt x="3690" y="4944"/>
                  <a:pt x="3616" y="5021"/>
                </a:cubicBezTo>
                <a:cubicBezTo>
                  <a:pt x="3590" y="5004"/>
                  <a:pt x="3565" y="4987"/>
                  <a:pt x="3543" y="4970"/>
                </a:cubicBezTo>
                <a:cubicBezTo>
                  <a:pt x="3514" y="4969"/>
                  <a:pt x="3485" y="4968"/>
                  <a:pt x="3460" y="4971"/>
                </a:cubicBezTo>
                <a:cubicBezTo>
                  <a:pt x="3456" y="4997"/>
                  <a:pt x="3443" y="5036"/>
                  <a:pt x="3424" y="5045"/>
                </a:cubicBezTo>
                <a:cubicBezTo>
                  <a:pt x="3383" y="4989"/>
                  <a:pt x="3341" y="4997"/>
                  <a:pt x="3313" y="5000"/>
                </a:cubicBezTo>
                <a:cubicBezTo>
                  <a:pt x="3299" y="5039"/>
                  <a:pt x="3277" y="5081"/>
                  <a:pt x="3235" y="5109"/>
                </a:cubicBezTo>
                <a:cubicBezTo>
                  <a:pt x="3139" y="5149"/>
                  <a:pt x="3103" y="5296"/>
                  <a:pt x="3013" y="5349"/>
                </a:cubicBezTo>
                <a:cubicBezTo>
                  <a:pt x="2991" y="5398"/>
                  <a:pt x="2994" y="5444"/>
                  <a:pt x="2993" y="5516"/>
                </a:cubicBezTo>
                <a:cubicBezTo>
                  <a:pt x="2999" y="5542"/>
                  <a:pt x="2989" y="5617"/>
                  <a:pt x="2976" y="5659"/>
                </a:cubicBezTo>
                <a:cubicBezTo>
                  <a:pt x="2970" y="5663"/>
                  <a:pt x="2964" y="5666"/>
                  <a:pt x="2960" y="5669"/>
                </a:cubicBezTo>
                <a:cubicBezTo>
                  <a:pt x="2826" y="5665"/>
                  <a:pt x="2734" y="5640"/>
                  <a:pt x="2638" y="5621"/>
                </a:cubicBezTo>
                <a:cubicBezTo>
                  <a:pt x="2603" y="5601"/>
                  <a:pt x="2568" y="5584"/>
                  <a:pt x="2536" y="5566"/>
                </a:cubicBezTo>
                <a:cubicBezTo>
                  <a:pt x="2517" y="5543"/>
                  <a:pt x="2498" y="5523"/>
                  <a:pt x="2482" y="5503"/>
                </a:cubicBezTo>
                <a:cubicBezTo>
                  <a:pt x="2447" y="5492"/>
                  <a:pt x="2412" y="5485"/>
                  <a:pt x="2377" y="5477"/>
                </a:cubicBezTo>
                <a:cubicBezTo>
                  <a:pt x="2377" y="5445"/>
                  <a:pt x="2377" y="5412"/>
                  <a:pt x="2377" y="5379"/>
                </a:cubicBezTo>
                <a:cubicBezTo>
                  <a:pt x="2426" y="5315"/>
                  <a:pt x="2480" y="5231"/>
                  <a:pt x="2481" y="5149"/>
                </a:cubicBezTo>
                <a:cubicBezTo>
                  <a:pt x="2459" y="5054"/>
                  <a:pt x="2386" y="5071"/>
                  <a:pt x="2341" y="5070"/>
                </a:cubicBezTo>
                <a:cubicBezTo>
                  <a:pt x="2325" y="5076"/>
                  <a:pt x="2312" y="5086"/>
                  <a:pt x="2299" y="5095"/>
                </a:cubicBezTo>
                <a:cubicBezTo>
                  <a:pt x="2187" y="5102"/>
                  <a:pt x="2229" y="5097"/>
                  <a:pt x="2209" y="5214"/>
                </a:cubicBezTo>
                <a:cubicBezTo>
                  <a:pt x="2186" y="5237"/>
                  <a:pt x="2183" y="5243"/>
                  <a:pt x="2177" y="5276"/>
                </a:cubicBezTo>
                <a:cubicBezTo>
                  <a:pt x="2154" y="5311"/>
                  <a:pt x="2135" y="5347"/>
                  <a:pt x="2115" y="5386"/>
                </a:cubicBezTo>
                <a:cubicBezTo>
                  <a:pt x="2115" y="5425"/>
                  <a:pt x="2118" y="5467"/>
                  <a:pt x="2121" y="5510"/>
                </a:cubicBezTo>
                <a:cubicBezTo>
                  <a:pt x="2108" y="5526"/>
                  <a:pt x="2095" y="5542"/>
                  <a:pt x="2082" y="5558"/>
                </a:cubicBezTo>
                <a:cubicBezTo>
                  <a:pt x="1999" y="5566"/>
                  <a:pt x="1993" y="5576"/>
                  <a:pt x="1951" y="5617"/>
                </a:cubicBezTo>
                <a:cubicBezTo>
                  <a:pt x="1893" y="5626"/>
                  <a:pt x="1839" y="5637"/>
                  <a:pt x="1785" y="5649"/>
                </a:cubicBezTo>
                <a:cubicBezTo>
                  <a:pt x="1730" y="5674"/>
                  <a:pt x="1724" y="5710"/>
                  <a:pt x="1682" y="5728"/>
                </a:cubicBezTo>
                <a:close/>
              </a:path>
            </a:pathLst>
          </a:custGeom>
          <a:solidFill>
            <a:srgbClr val="008000"/>
          </a:solidFill>
          <a:ln w="8" cap="flat" cmpd="sng">
            <a:solidFill>
              <a:srgbClr val="FFFFFF"/>
            </a:solidFill>
            <a:round/>
            <a:headEnd/>
            <a:tailEnd/>
          </a:ln>
        </p:spPr>
        <p:txBody>
          <a:bodyPr lIns="68562" tIns="34281" rIns="68562" bIns="34281"/>
          <a:lstStyle/>
          <a:p>
            <a:endParaRPr lang="zh-CN" altLang="en-US"/>
          </a:p>
        </p:txBody>
      </p:sp>
      <p:sp>
        <p:nvSpPr>
          <p:cNvPr id="28" name="Freeform 30"/>
          <p:cNvSpPr>
            <a:spLocks/>
          </p:cNvSpPr>
          <p:nvPr/>
        </p:nvSpPr>
        <p:spPr bwMode="auto">
          <a:xfrm>
            <a:off x="4245303" y="1883570"/>
            <a:ext cx="203517" cy="236935"/>
          </a:xfrm>
          <a:custGeom>
            <a:avLst/>
            <a:gdLst>
              <a:gd name="T0" fmla="*/ 2147483647 w 714"/>
              <a:gd name="T1" fmla="*/ 2147483647 h 831"/>
              <a:gd name="T2" fmla="*/ 2147483647 w 714"/>
              <a:gd name="T3" fmla="*/ 2147483647 h 831"/>
              <a:gd name="T4" fmla="*/ 2147483647 w 714"/>
              <a:gd name="T5" fmla="*/ 2147483647 h 831"/>
              <a:gd name="T6" fmla="*/ 2147483647 w 714"/>
              <a:gd name="T7" fmla="*/ 2147483647 h 831"/>
              <a:gd name="T8" fmla="*/ 2147483647 w 714"/>
              <a:gd name="T9" fmla="*/ 2147483647 h 831"/>
              <a:gd name="T10" fmla="*/ 2147483647 w 714"/>
              <a:gd name="T11" fmla="*/ 2147483647 h 831"/>
              <a:gd name="T12" fmla="*/ 2147483647 w 714"/>
              <a:gd name="T13" fmla="*/ 2147483647 h 831"/>
              <a:gd name="T14" fmla="*/ 2147483647 w 714"/>
              <a:gd name="T15" fmla="*/ 2147483647 h 831"/>
              <a:gd name="T16" fmla="*/ 2147483647 w 714"/>
              <a:gd name="T17" fmla="*/ 2147483647 h 831"/>
              <a:gd name="T18" fmla="*/ 2147483647 w 714"/>
              <a:gd name="T19" fmla="*/ 2147483647 h 831"/>
              <a:gd name="T20" fmla="*/ 2147483647 w 714"/>
              <a:gd name="T21" fmla="*/ 2147483647 h 831"/>
              <a:gd name="T22" fmla="*/ 2147483647 w 714"/>
              <a:gd name="T23" fmla="*/ 2147483647 h 831"/>
              <a:gd name="T24" fmla="*/ 2147483647 w 714"/>
              <a:gd name="T25" fmla="*/ 2147483647 h 831"/>
              <a:gd name="T26" fmla="*/ 2147483647 w 714"/>
              <a:gd name="T27" fmla="*/ 2147483647 h 831"/>
              <a:gd name="T28" fmla="*/ 2147483647 w 714"/>
              <a:gd name="T29" fmla="*/ 2147483647 h 831"/>
              <a:gd name="T30" fmla="*/ 2147483647 w 714"/>
              <a:gd name="T31" fmla="*/ 2147483647 h 831"/>
              <a:gd name="T32" fmla="*/ 2147483647 w 714"/>
              <a:gd name="T33" fmla="*/ 2147483647 h 831"/>
              <a:gd name="T34" fmla="*/ 2147483647 w 714"/>
              <a:gd name="T35" fmla="*/ 2147483647 h 831"/>
              <a:gd name="T36" fmla="*/ 2147483647 w 714"/>
              <a:gd name="T37" fmla="*/ 2147483647 h 831"/>
              <a:gd name="T38" fmla="*/ 2147483647 w 714"/>
              <a:gd name="T39" fmla="*/ 2147483647 h 831"/>
              <a:gd name="T40" fmla="*/ 2147483647 w 714"/>
              <a:gd name="T41" fmla="*/ 2147483647 h 83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714" h="831">
                <a:moveTo>
                  <a:pt x="604" y="831"/>
                </a:moveTo>
                <a:cubicBezTo>
                  <a:pt x="550" y="803"/>
                  <a:pt x="493" y="743"/>
                  <a:pt x="486" y="743"/>
                </a:cubicBezTo>
                <a:cubicBezTo>
                  <a:pt x="439" y="666"/>
                  <a:pt x="459" y="582"/>
                  <a:pt x="433" y="555"/>
                </a:cubicBezTo>
                <a:cubicBezTo>
                  <a:pt x="430" y="542"/>
                  <a:pt x="427" y="529"/>
                  <a:pt x="424" y="519"/>
                </a:cubicBezTo>
                <a:cubicBezTo>
                  <a:pt x="329" y="425"/>
                  <a:pt x="300" y="417"/>
                  <a:pt x="197" y="447"/>
                </a:cubicBezTo>
                <a:cubicBezTo>
                  <a:pt x="185" y="460"/>
                  <a:pt x="172" y="473"/>
                  <a:pt x="162" y="489"/>
                </a:cubicBezTo>
                <a:cubicBezTo>
                  <a:pt x="111" y="488"/>
                  <a:pt x="60" y="486"/>
                  <a:pt x="12" y="489"/>
                </a:cubicBezTo>
                <a:cubicBezTo>
                  <a:pt x="12" y="426"/>
                  <a:pt x="0" y="380"/>
                  <a:pt x="64" y="372"/>
                </a:cubicBezTo>
                <a:cubicBezTo>
                  <a:pt x="86" y="353"/>
                  <a:pt x="109" y="337"/>
                  <a:pt x="131" y="321"/>
                </a:cubicBezTo>
                <a:cubicBezTo>
                  <a:pt x="170" y="244"/>
                  <a:pt x="113" y="206"/>
                  <a:pt x="113" y="170"/>
                </a:cubicBezTo>
                <a:cubicBezTo>
                  <a:pt x="158" y="145"/>
                  <a:pt x="222" y="107"/>
                  <a:pt x="260" y="69"/>
                </a:cubicBezTo>
                <a:cubicBezTo>
                  <a:pt x="270" y="14"/>
                  <a:pt x="264" y="0"/>
                  <a:pt x="318" y="2"/>
                </a:cubicBezTo>
                <a:cubicBezTo>
                  <a:pt x="334" y="19"/>
                  <a:pt x="350" y="35"/>
                  <a:pt x="369" y="52"/>
                </a:cubicBezTo>
                <a:cubicBezTo>
                  <a:pt x="404" y="56"/>
                  <a:pt x="443" y="61"/>
                  <a:pt x="481" y="65"/>
                </a:cubicBezTo>
                <a:cubicBezTo>
                  <a:pt x="462" y="97"/>
                  <a:pt x="448" y="228"/>
                  <a:pt x="486" y="294"/>
                </a:cubicBezTo>
                <a:cubicBezTo>
                  <a:pt x="505" y="298"/>
                  <a:pt x="524" y="302"/>
                  <a:pt x="543" y="306"/>
                </a:cubicBezTo>
                <a:cubicBezTo>
                  <a:pt x="553" y="312"/>
                  <a:pt x="562" y="322"/>
                  <a:pt x="575" y="332"/>
                </a:cubicBezTo>
                <a:cubicBezTo>
                  <a:pt x="575" y="418"/>
                  <a:pt x="549" y="466"/>
                  <a:pt x="654" y="541"/>
                </a:cubicBezTo>
                <a:cubicBezTo>
                  <a:pt x="673" y="567"/>
                  <a:pt x="692" y="594"/>
                  <a:pt x="714" y="621"/>
                </a:cubicBezTo>
                <a:cubicBezTo>
                  <a:pt x="634" y="658"/>
                  <a:pt x="634" y="645"/>
                  <a:pt x="598" y="706"/>
                </a:cubicBezTo>
                <a:cubicBezTo>
                  <a:pt x="598" y="746"/>
                  <a:pt x="601" y="788"/>
                  <a:pt x="604" y="831"/>
                </a:cubicBezTo>
                <a:close/>
              </a:path>
            </a:pathLst>
          </a:custGeom>
          <a:solidFill>
            <a:srgbClr val="008000"/>
          </a:solidFill>
          <a:ln w="8" cap="flat" cmpd="sng">
            <a:solidFill>
              <a:srgbClr val="FFFFFF"/>
            </a:solidFill>
            <a:round/>
            <a:headEnd/>
            <a:tailEnd/>
          </a:ln>
        </p:spPr>
        <p:txBody>
          <a:bodyPr lIns="68562" tIns="34281" rIns="68562" bIns="34281"/>
          <a:lstStyle/>
          <a:p>
            <a:endParaRPr lang="zh-CN" altLang="en-US"/>
          </a:p>
        </p:txBody>
      </p:sp>
      <p:sp>
        <p:nvSpPr>
          <p:cNvPr id="29" name="Freeform 31"/>
          <p:cNvSpPr>
            <a:spLocks/>
          </p:cNvSpPr>
          <p:nvPr/>
        </p:nvSpPr>
        <p:spPr bwMode="auto">
          <a:xfrm>
            <a:off x="4498807" y="1583532"/>
            <a:ext cx="511769" cy="486966"/>
          </a:xfrm>
          <a:custGeom>
            <a:avLst/>
            <a:gdLst>
              <a:gd name="T0" fmla="*/ 2147483647 w 1797"/>
              <a:gd name="T1" fmla="*/ 2147483647 h 1713"/>
              <a:gd name="T2" fmla="*/ 2147483647 w 1797"/>
              <a:gd name="T3" fmla="*/ 2147483647 h 1713"/>
              <a:gd name="T4" fmla="*/ 2147483647 w 1797"/>
              <a:gd name="T5" fmla="*/ 2147483647 h 1713"/>
              <a:gd name="T6" fmla="*/ 2147483647 w 1797"/>
              <a:gd name="T7" fmla="*/ 2147483647 h 1713"/>
              <a:gd name="T8" fmla="*/ 2147483647 w 1797"/>
              <a:gd name="T9" fmla="*/ 2147483647 h 1713"/>
              <a:gd name="T10" fmla="*/ 2147483647 w 1797"/>
              <a:gd name="T11" fmla="*/ 2147483647 h 1713"/>
              <a:gd name="T12" fmla="*/ 2147483647 w 1797"/>
              <a:gd name="T13" fmla="*/ 2147483647 h 1713"/>
              <a:gd name="T14" fmla="*/ 2147483647 w 1797"/>
              <a:gd name="T15" fmla="*/ 2147483647 h 1713"/>
              <a:gd name="T16" fmla="*/ 2147483647 w 1797"/>
              <a:gd name="T17" fmla="*/ 2147483647 h 1713"/>
              <a:gd name="T18" fmla="*/ 2147483647 w 1797"/>
              <a:gd name="T19" fmla="*/ 2147483647 h 1713"/>
              <a:gd name="T20" fmla="*/ 2147483647 w 1797"/>
              <a:gd name="T21" fmla="*/ 2147483647 h 1713"/>
              <a:gd name="T22" fmla="*/ 2147483647 w 1797"/>
              <a:gd name="T23" fmla="*/ 2147483647 h 1713"/>
              <a:gd name="T24" fmla="*/ 2147483647 w 1797"/>
              <a:gd name="T25" fmla="*/ 2147483647 h 1713"/>
              <a:gd name="T26" fmla="*/ 2147483647 w 1797"/>
              <a:gd name="T27" fmla="*/ 2147483647 h 1713"/>
              <a:gd name="T28" fmla="*/ 2147483647 w 1797"/>
              <a:gd name="T29" fmla="*/ 2147483647 h 1713"/>
              <a:gd name="T30" fmla="*/ 2147483647 w 1797"/>
              <a:gd name="T31" fmla="*/ 2147483647 h 1713"/>
              <a:gd name="T32" fmla="*/ 2147483647 w 1797"/>
              <a:gd name="T33" fmla="*/ 2147483647 h 1713"/>
              <a:gd name="T34" fmla="*/ 2147483647 w 1797"/>
              <a:gd name="T35" fmla="*/ 2147483647 h 1713"/>
              <a:gd name="T36" fmla="*/ 2147483647 w 1797"/>
              <a:gd name="T37" fmla="*/ 2147483647 h 1713"/>
              <a:gd name="T38" fmla="*/ 2147483647 w 1797"/>
              <a:gd name="T39" fmla="*/ 2147483647 h 1713"/>
              <a:gd name="T40" fmla="*/ 2147483647 w 1797"/>
              <a:gd name="T41" fmla="*/ 2147483647 h 1713"/>
              <a:gd name="T42" fmla="*/ 2147483647 w 1797"/>
              <a:gd name="T43" fmla="*/ 2147483647 h 1713"/>
              <a:gd name="T44" fmla="*/ 2147483647 w 1797"/>
              <a:gd name="T45" fmla="*/ 2147483647 h 1713"/>
              <a:gd name="T46" fmla="*/ 2147483647 w 1797"/>
              <a:gd name="T47" fmla="*/ 2147483647 h 1713"/>
              <a:gd name="T48" fmla="*/ 2147483647 w 1797"/>
              <a:gd name="T49" fmla="*/ 2147483647 h 1713"/>
              <a:gd name="T50" fmla="*/ 2147483647 w 1797"/>
              <a:gd name="T51" fmla="*/ 2147483647 h 1713"/>
              <a:gd name="T52" fmla="*/ 2147483647 w 1797"/>
              <a:gd name="T53" fmla="*/ 2147483647 h 1713"/>
              <a:gd name="T54" fmla="*/ 2147483647 w 1797"/>
              <a:gd name="T55" fmla="*/ 2147483647 h 1713"/>
              <a:gd name="T56" fmla="*/ 2147483647 w 1797"/>
              <a:gd name="T57" fmla="*/ 2147483647 h 1713"/>
              <a:gd name="T58" fmla="*/ 2147483647 w 1797"/>
              <a:gd name="T59" fmla="*/ 2147483647 h 1713"/>
              <a:gd name="T60" fmla="*/ 2147483647 w 1797"/>
              <a:gd name="T61" fmla="*/ 2147483647 h 1713"/>
              <a:gd name="T62" fmla="*/ 2147483647 w 1797"/>
              <a:gd name="T63" fmla="*/ 0 h 1713"/>
              <a:gd name="T64" fmla="*/ 2147483647 w 1797"/>
              <a:gd name="T65" fmla="*/ 2147483647 h 1713"/>
              <a:gd name="T66" fmla="*/ 2147483647 w 1797"/>
              <a:gd name="T67" fmla="*/ 2147483647 h 1713"/>
              <a:gd name="T68" fmla="*/ 2147483647 w 1797"/>
              <a:gd name="T69" fmla="*/ 2147483647 h 1713"/>
              <a:gd name="T70" fmla="*/ 2147483647 w 1797"/>
              <a:gd name="T71" fmla="*/ 2147483647 h 1713"/>
              <a:gd name="T72" fmla="*/ 2147483647 w 1797"/>
              <a:gd name="T73" fmla="*/ 2147483647 h 1713"/>
              <a:gd name="T74" fmla="*/ 2147483647 w 1797"/>
              <a:gd name="T75" fmla="*/ 2147483647 h 1713"/>
              <a:gd name="T76" fmla="*/ 2147483647 w 1797"/>
              <a:gd name="T77" fmla="*/ 2147483647 h 1713"/>
              <a:gd name="T78" fmla="*/ 2147483647 w 1797"/>
              <a:gd name="T79" fmla="*/ 2147483647 h 1713"/>
              <a:gd name="T80" fmla="*/ 2147483647 w 1797"/>
              <a:gd name="T81" fmla="*/ 2147483647 h 1713"/>
              <a:gd name="T82" fmla="*/ 2147483647 w 1797"/>
              <a:gd name="T83" fmla="*/ 2147483647 h 1713"/>
              <a:gd name="T84" fmla="*/ 2147483647 w 1797"/>
              <a:gd name="T85" fmla="*/ 2147483647 h 1713"/>
              <a:gd name="T86" fmla="*/ 2147483647 w 1797"/>
              <a:gd name="T87" fmla="*/ 2147483647 h 1713"/>
              <a:gd name="T88" fmla="*/ 2147483647 w 1797"/>
              <a:gd name="T89" fmla="*/ 2147483647 h 1713"/>
              <a:gd name="T90" fmla="*/ 2147483647 w 1797"/>
              <a:gd name="T91" fmla="*/ 2147483647 h 1713"/>
              <a:gd name="T92" fmla="*/ 2147483647 w 1797"/>
              <a:gd name="T93" fmla="*/ 2147483647 h 1713"/>
              <a:gd name="T94" fmla="*/ 2147483647 w 1797"/>
              <a:gd name="T95" fmla="*/ 2147483647 h 1713"/>
              <a:gd name="T96" fmla="*/ 2147483647 w 1797"/>
              <a:gd name="T97" fmla="*/ 2147483647 h 1713"/>
              <a:gd name="T98" fmla="*/ 2147483647 w 1797"/>
              <a:gd name="T99" fmla="*/ 2147483647 h 1713"/>
              <a:gd name="T100" fmla="*/ 2147483647 w 1797"/>
              <a:gd name="T101" fmla="*/ 2147483647 h 1713"/>
              <a:gd name="T102" fmla="*/ 2147483647 w 1797"/>
              <a:gd name="T103" fmla="*/ 2147483647 h 171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1797" h="1713">
                <a:moveTo>
                  <a:pt x="721" y="1713"/>
                </a:moveTo>
                <a:cubicBezTo>
                  <a:pt x="717" y="1706"/>
                  <a:pt x="714" y="1703"/>
                  <a:pt x="714" y="1700"/>
                </a:cubicBezTo>
                <a:cubicBezTo>
                  <a:pt x="740" y="1635"/>
                  <a:pt x="763" y="1639"/>
                  <a:pt x="801" y="1600"/>
                </a:cubicBezTo>
                <a:cubicBezTo>
                  <a:pt x="811" y="1578"/>
                  <a:pt x="821" y="1558"/>
                  <a:pt x="833" y="1539"/>
                </a:cubicBezTo>
                <a:cubicBezTo>
                  <a:pt x="834" y="1523"/>
                  <a:pt x="834" y="1506"/>
                  <a:pt x="834" y="1490"/>
                </a:cubicBezTo>
                <a:cubicBezTo>
                  <a:pt x="811" y="1476"/>
                  <a:pt x="789" y="1463"/>
                  <a:pt x="770" y="1449"/>
                </a:cubicBezTo>
                <a:cubicBezTo>
                  <a:pt x="742" y="1340"/>
                  <a:pt x="800" y="1309"/>
                  <a:pt x="854" y="1248"/>
                </a:cubicBezTo>
                <a:cubicBezTo>
                  <a:pt x="896" y="1184"/>
                  <a:pt x="887" y="1111"/>
                  <a:pt x="887" y="1056"/>
                </a:cubicBezTo>
                <a:cubicBezTo>
                  <a:pt x="846" y="1012"/>
                  <a:pt x="808" y="969"/>
                  <a:pt x="770" y="925"/>
                </a:cubicBezTo>
                <a:cubicBezTo>
                  <a:pt x="751" y="921"/>
                  <a:pt x="735" y="918"/>
                  <a:pt x="719" y="917"/>
                </a:cubicBezTo>
                <a:cubicBezTo>
                  <a:pt x="684" y="923"/>
                  <a:pt x="649" y="928"/>
                  <a:pt x="613" y="934"/>
                </a:cubicBezTo>
                <a:cubicBezTo>
                  <a:pt x="552" y="982"/>
                  <a:pt x="510" y="1043"/>
                  <a:pt x="456" y="1104"/>
                </a:cubicBezTo>
                <a:cubicBezTo>
                  <a:pt x="417" y="1165"/>
                  <a:pt x="385" y="1230"/>
                  <a:pt x="337" y="1278"/>
                </a:cubicBezTo>
                <a:cubicBezTo>
                  <a:pt x="254" y="1217"/>
                  <a:pt x="168" y="1162"/>
                  <a:pt x="114" y="1108"/>
                </a:cubicBezTo>
                <a:cubicBezTo>
                  <a:pt x="50" y="1100"/>
                  <a:pt x="21" y="1070"/>
                  <a:pt x="6" y="1053"/>
                </a:cubicBezTo>
                <a:cubicBezTo>
                  <a:pt x="6" y="984"/>
                  <a:pt x="0" y="978"/>
                  <a:pt x="57" y="966"/>
                </a:cubicBezTo>
                <a:cubicBezTo>
                  <a:pt x="80" y="937"/>
                  <a:pt x="102" y="908"/>
                  <a:pt x="128" y="883"/>
                </a:cubicBezTo>
                <a:cubicBezTo>
                  <a:pt x="125" y="827"/>
                  <a:pt x="122" y="771"/>
                  <a:pt x="119" y="719"/>
                </a:cubicBezTo>
                <a:cubicBezTo>
                  <a:pt x="113" y="715"/>
                  <a:pt x="110" y="712"/>
                  <a:pt x="107" y="712"/>
                </a:cubicBezTo>
                <a:cubicBezTo>
                  <a:pt x="100" y="702"/>
                  <a:pt x="94" y="692"/>
                  <a:pt x="91" y="682"/>
                </a:cubicBezTo>
                <a:cubicBezTo>
                  <a:pt x="81" y="659"/>
                  <a:pt x="72" y="636"/>
                  <a:pt x="66" y="616"/>
                </a:cubicBezTo>
                <a:cubicBezTo>
                  <a:pt x="66" y="570"/>
                  <a:pt x="63" y="534"/>
                  <a:pt x="89" y="508"/>
                </a:cubicBezTo>
                <a:cubicBezTo>
                  <a:pt x="124" y="519"/>
                  <a:pt x="136" y="542"/>
                  <a:pt x="155" y="602"/>
                </a:cubicBezTo>
                <a:cubicBezTo>
                  <a:pt x="197" y="642"/>
                  <a:pt x="212" y="688"/>
                  <a:pt x="308" y="668"/>
                </a:cubicBezTo>
                <a:cubicBezTo>
                  <a:pt x="324" y="649"/>
                  <a:pt x="344" y="629"/>
                  <a:pt x="363" y="613"/>
                </a:cubicBezTo>
                <a:cubicBezTo>
                  <a:pt x="459" y="554"/>
                  <a:pt x="575" y="449"/>
                  <a:pt x="668" y="385"/>
                </a:cubicBezTo>
                <a:cubicBezTo>
                  <a:pt x="703" y="344"/>
                  <a:pt x="735" y="282"/>
                  <a:pt x="752" y="247"/>
                </a:cubicBezTo>
                <a:cubicBezTo>
                  <a:pt x="835" y="223"/>
                  <a:pt x="867" y="187"/>
                  <a:pt x="956" y="258"/>
                </a:cubicBezTo>
                <a:cubicBezTo>
                  <a:pt x="975" y="259"/>
                  <a:pt x="998" y="259"/>
                  <a:pt x="1020" y="260"/>
                </a:cubicBezTo>
                <a:cubicBezTo>
                  <a:pt x="1036" y="241"/>
                  <a:pt x="1052" y="222"/>
                  <a:pt x="1068" y="202"/>
                </a:cubicBezTo>
                <a:cubicBezTo>
                  <a:pt x="1069" y="150"/>
                  <a:pt x="1069" y="98"/>
                  <a:pt x="1069" y="48"/>
                </a:cubicBezTo>
                <a:cubicBezTo>
                  <a:pt x="1072" y="32"/>
                  <a:pt x="1079" y="16"/>
                  <a:pt x="1085" y="0"/>
                </a:cubicBezTo>
                <a:cubicBezTo>
                  <a:pt x="1121" y="1"/>
                  <a:pt x="1168" y="28"/>
                  <a:pt x="1213" y="98"/>
                </a:cubicBezTo>
                <a:cubicBezTo>
                  <a:pt x="1241" y="122"/>
                  <a:pt x="1254" y="151"/>
                  <a:pt x="1324" y="153"/>
                </a:cubicBezTo>
                <a:cubicBezTo>
                  <a:pt x="1340" y="137"/>
                  <a:pt x="1347" y="98"/>
                  <a:pt x="1347" y="88"/>
                </a:cubicBezTo>
                <a:cubicBezTo>
                  <a:pt x="1357" y="75"/>
                  <a:pt x="1366" y="66"/>
                  <a:pt x="1376" y="56"/>
                </a:cubicBezTo>
                <a:cubicBezTo>
                  <a:pt x="1382" y="63"/>
                  <a:pt x="1392" y="70"/>
                  <a:pt x="1401" y="80"/>
                </a:cubicBezTo>
                <a:cubicBezTo>
                  <a:pt x="1401" y="119"/>
                  <a:pt x="1404" y="158"/>
                  <a:pt x="1407" y="201"/>
                </a:cubicBezTo>
                <a:cubicBezTo>
                  <a:pt x="1458" y="255"/>
                  <a:pt x="1499" y="325"/>
                  <a:pt x="1578" y="408"/>
                </a:cubicBezTo>
                <a:cubicBezTo>
                  <a:pt x="1578" y="461"/>
                  <a:pt x="1578" y="513"/>
                  <a:pt x="1577" y="566"/>
                </a:cubicBezTo>
                <a:cubicBezTo>
                  <a:pt x="1590" y="582"/>
                  <a:pt x="1603" y="599"/>
                  <a:pt x="1618" y="619"/>
                </a:cubicBezTo>
                <a:cubicBezTo>
                  <a:pt x="1650" y="646"/>
                  <a:pt x="1685" y="673"/>
                  <a:pt x="1720" y="700"/>
                </a:cubicBezTo>
                <a:cubicBezTo>
                  <a:pt x="1746" y="717"/>
                  <a:pt x="1771" y="734"/>
                  <a:pt x="1797" y="751"/>
                </a:cubicBezTo>
                <a:cubicBezTo>
                  <a:pt x="1796" y="787"/>
                  <a:pt x="1610" y="907"/>
                  <a:pt x="1588" y="919"/>
                </a:cubicBezTo>
                <a:cubicBezTo>
                  <a:pt x="1569" y="935"/>
                  <a:pt x="1549" y="954"/>
                  <a:pt x="1530" y="974"/>
                </a:cubicBezTo>
                <a:cubicBezTo>
                  <a:pt x="1498" y="1009"/>
                  <a:pt x="1466" y="1044"/>
                  <a:pt x="1437" y="1083"/>
                </a:cubicBezTo>
                <a:cubicBezTo>
                  <a:pt x="1424" y="1118"/>
                  <a:pt x="1433" y="1155"/>
                  <a:pt x="1411" y="1203"/>
                </a:cubicBezTo>
                <a:cubicBezTo>
                  <a:pt x="1379" y="1215"/>
                  <a:pt x="1346" y="1228"/>
                  <a:pt x="1318" y="1243"/>
                </a:cubicBezTo>
                <a:cubicBezTo>
                  <a:pt x="1142" y="1275"/>
                  <a:pt x="1049" y="1341"/>
                  <a:pt x="946" y="1480"/>
                </a:cubicBezTo>
                <a:cubicBezTo>
                  <a:pt x="936" y="1496"/>
                  <a:pt x="929" y="1512"/>
                  <a:pt x="923" y="1531"/>
                </a:cubicBezTo>
                <a:cubicBezTo>
                  <a:pt x="907" y="1580"/>
                  <a:pt x="894" y="1632"/>
                  <a:pt x="881" y="1684"/>
                </a:cubicBezTo>
                <a:cubicBezTo>
                  <a:pt x="813" y="1705"/>
                  <a:pt x="769" y="1711"/>
                  <a:pt x="721" y="1713"/>
                </a:cubicBezTo>
                <a:close/>
              </a:path>
            </a:pathLst>
          </a:custGeom>
          <a:solidFill>
            <a:srgbClr val="008000"/>
          </a:solidFill>
          <a:ln w="8" cap="flat" cmpd="sng">
            <a:solidFill>
              <a:srgbClr val="FFFFFF"/>
            </a:solidFill>
            <a:round/>
            <a:headEnd/>
            <a:tailEnd/>
          </a:ln>
        </p:spPr>
        <p:txBody>
          <a:bodyPr lIns="68562" tIns="34281" rIns="68562" bIns="34281"/>
          <a:lstStyle/>
          <a:p>
            <a:endParaRPr lang="zh-CN" altLang="en-US"/>
          </a:p>
        </p:txBody>
      </p:sp>
      <p:sp>
        <p:nvSpPr>
          <p:cNvPr id="30" name="Freeform 32"/>
          <p:cNvSpPr>
            <a:spLocks/>
          </p:cNvSpPr>
          <p:nvPr/>
        </p:nvSpPr>
        <p:spPr bwMode="auto">
          <a:xfrm>
            <a:off x="4601160" y="1295401"/>
            <a:ext cx="739090" cy="491729"/>
          </a:xfrm>
          <a:custGeom>
            <a:avLst/>
            <a:gdLst>
              <a:gd name="T0" fmla="*/ 2147483647 w 2595"/>
              <a:gd name="T1" fmla="*/ 2147483647 h 1727"/>
              <a:gd name="T2" fmla="*/ 2147483647 w 2595"/>
              <a:gd name="T3" fmla="*/ 2147483647 h 1727"/>
              <a:gd name="T4" fmla="*/ 2147483647 w 2595"/>
              <a:gd name="T5" fmla="*/ 2147483647 h 1727"/>
              <a:gd name="T6" fmla="*/ 2147483647 w 2595"/>
              <a:gd name="T7" fmla="*/ 2147483647 h 1727"/>
              <a:gd name="T8" fmla="*/ 2147483647 w 2595"/>
              <a:gd name="T9" fmla="*/ 2147483647 h 1727"/>
              <a:gd name="T10" fmla="*/ 2147483647 w 2595"/>
              <a:gd name="T11" fmla="*/ 2147483647 h 1727"/>
              <a:gd name="T12" fmla="*/ 2147483647 w 2595"/>
              <a:gd name="T13" fmla="*/ 2147483647 h 1727"/>
              <a:gd name="T14" fmla="*/ 2147483647 w 2595"/>
              <a:gd name="T15" fmla="*/ 2147483647 h 1727"/>
              <a:gd name="T16" fmla="*/ 2147483647 w 2595"/>
              <a:gd name="T17" fmla="*/ 2147483647 h 1727"/>
              <a:gd name="T18" fmla="*/ 2147483647 w 2595"/>
              <a:gd name="T19" fmla="*/ 2147483647 h 1727"/>
              <a:gd name="T20" fmla="*/ 2147483647 w 2595"/>
              <a:gd name="T21" fmla="*/ 2147483647 h 1727"/>
              <a:gd name="T22" fmla="*/ 2147483647 w 2595"/>
              <a:gd name="T23" fmla="*/ 2147483647 h 1727"/>
              <a:gd name="T24" fmla="*/ 2147483647 w 2595"/>
              <a:gd name="T25" fmla="*/ 2147483647 h 1727"/>
              <a:gd name="T26" fmla="*/ 2147483647 w 2595"/>
              <a:gd name="T27" fmla="*/ 2147483647 h 1727"/>
              <a:gd name="T28" fmla="*/ 2147483647 w 2595"/>
              <a:gd name="T29" fmla="*/ 2147483647 h 1727"/>
              <a:gd name="T30" fmla="*/ 2147483647 w 2595"/>
              <a:gd name="T31" fmla="*/ 2147483647 h 1727"/>
              <a:gd name="T32" fmla="*/ 2147483647 w 2595"/>
              <a:gd name="T33" fmla="*/ 2147483647 h 1727"/>
              <a:gd name="T34" fmla="*/ 2147483647 w 2595"/>
              <a:gd name="T35" fmla="*/ 2147483647 h 1727"/>
              <a:gd name="T36" fmla="*/ 2147483647 w 2595"/>
              <a:gd name="T37" fmla="*/ 2147483647 h 1727"/>
              <a:gd name="T38" fmla="*/ 2147483647 w 2595"/>
              <a:gd name="T39" fmla="*/ 2147483647 h 1727"/>
              <a:gd name="T40" fmla="*/ 2147483647 w 2595"/>
              <a:gd name="T41" fmla="*/ 2147483647 h 1727"/>
              <a:gd name="T42" fmla="*/ 2147483647 w 2595"/>
              <a:gd name="T43" fmla="*/ 2147483647 h 1727"/>
              <a:gd name="T44" fmla="*/ 2147483647 w 2595"/>
              <a:gd name="T45" fmla="*/ 2147483647 h 1727"/>
              <a:gd name="T46" fmla="*/ 2147483647 w 2595"/>
              <a:gd name="T47" fmla="*/ 2147483647 h 1727"/>
              <a:gd name="T48" fmla="*/ 2147483647 w 2595"/>
              <a:gd name="T49" fmla="*/ 2147483647 h 1727"/>
              <a:gd name="T50" fmla="*/ 2147483647 w 2595"/>
              <a:gd name="T51" fmla="*/ 2147483647 h 1727"/>
              <a:gd name="T52" fmla="*/ 2147483647 w 2595"/>
              <a:gd name="T53" fmla="*/ 2147483647 h 1727"/>
              <a:gd name="T54" fmla="*/ 2147483647 w 2595"/>
              <a:gd name="T55" fmla="*/ 2147483647 h 1727"/>
              <a:gd name="T56" fmla="*/ 2147483647 w 2595"/>
              <a:gd name="T57" fmla="*/ 2147483647 h 1727"/>
              <a:gd name="T58" fmla="*/ 2147483647 w 2595"/>
              <a:gd name="T59" fmla="*/ 2147483647 h 1727"/>
              <a:gd name="T60" fmla="*/ 2147483647 w 2595"/>
              <a:gd name="T61" fmla="*/ 2147483647 h 1727"/>
              <a:gd name="T62" fmla="*/ 2147483647 w 2595"/>
              <a:gd name="T63" fmla="*/ 2147483647 h 1727"/>
              <a:gd name="T64" fmla="*/ 2147483647 w 2595"/>
              <a:gd name="T65" fmla="*/ 2147483647 h 1727"/>
              <a:gd name="T66" fmla="*/ 2147483647 w 2595"/>
              <a:gd name="T67" fmla="*/ 2147483647 h 1727"/>
              <a:gd name="T68" fmla="*/ 2147483647 w 2595"/>
              <a:gd name="T69" fmla="*/ 2147483647 h 172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595" h="1727">
                <a:moveTo>
                  <a:pt x="1436" y="1727"/>
                </a:moveTo>
                <a:cubicBezTo>
                  <a:pt x="1391" y="1670"/>
                  <a:pt x="1299" y="1619"/>
                  <a:pt x="1270" y="1595"/>
                </a:cubicBezTo>
                <a:cubicBezTo>
                  <a:pt x="1261" y="1585"/>
                  <a:pt x="1255" y="1575"/>
                  <a:pt x="1248" y="1565"/>
                </a:cubicBezTo>
                <a:cubicBezTo>
                  <a:pt x="1249" y="1483"/>
                  <a:pt x="1262" y="1441"/>
                  <a:pt x="1237" y="1388"/>
                </a:cubicBezTo>
                <a:cubicBezTo>
                  <a:pt x="1179" y="1344"/>
                  <a:pt x="1179" y="1328"/>
                  <a:pt x="1167" y="1298"/>
                </a:cubicBezTo>
                <a:cubicBezTo>
                  <a:pt x="1138" y="1264"/>
                  <a:pt x="1110" y="1234"/>
                  <a:pt x="1084" y="1204"/>
                </a:cubicBezTo>
                <a:cubicBezTo>
                  <a:pt x="1081" y="1201"/>
                  <a:pt x="1078" y="1201"/>
                  <a:pt x="1075" y="1201"/>
                </a:cubicBezTo>
                <a:cubicBezTo>
                  <a:pt x="1072" y="1158"/>
                  <a:pt x="1072" y="1115"/>
                  <a:pt x="1072" y="1076"/>
                </a:cubicBezTo>
                <a:cubicBezTo>
                  <a:pt x="1037" y="1029"/>
                  <a:pt x="1018" y="1035"/>
                  <a:pt x="996" y="1035"/>
                </a:cubicBezTo>
                <a:cubicBezTo>
                  <a:pt x="960" y="1070"/>
                  <a:pt x="957" y="1086"/>
                  <a:pt x="941" y="1135"/>
                </a:cubicBezTo>
                <a:cubicBezTo>
                  <a:pt x="935" y="1132"/>
                  <a:pt x="928" y="1131"/>
                  <a:pt x="925" y="1131"/>
                </a:cubicBezTo>
                <a:cubicBezTo>
                  <a:pt x="877" y="1081"/>
                  <a:pt x="814" y="1011"/>
                  <a:pt x="776" y="984"/>
                </a:cubicBezTo>
                <a:cubicBezTo>
                  <a:pt x="616" y="960"/>
                  <a:pt x="613" y="907"/>
                  <a:pt x="595" y="796"/>
                </a:cubicBezTo>
                <a:cubicBezTo>
                  <a:pt x="570" y="720"/>
                  <a:pt x="525" y="673"/>
                  <a:pt x="503" y="633"/>
                </a:cubicBezTo>
                <a:cubicBezTo>
                  <a:pt x="500" y="616"/>
                  <a:pt x="497" y="600"/>
                  <a:pt x="494" y="583"/>
                </a:cubicBezTo>
                <a:cubicBezTo>
                  <a:pt x="484" y="580"/>
                  <a:pt x="475" y="580"/>
                  <a:pt x="468" y="580"/>
                </a:cubicBezTo>
                <a:cubicBezTo>
                  <a:pt x="436" y="605"/>
                  <a:pt x="404" y="634"/>
                  <a:pt x="372" y="662"/>
                </a:cubicBezTo>
                <a:cubicBezTo>
                  <a:pt x="356" y="688"/>
                  <a:pt x="340" y="717"/>
                  <a:pt x="323" y="746"/>
                </a:cubicBezTo>
                <a:cubicBezTo>
                  <a:pt x="260" y="695"/>
                  <a:pt x="273" y="617"/>
                  <a:pt x="248" y="590"/>
                </a:cubicBezTo>
                <a:cubicBezTo>
                  <a:pt x="235" y="561"/>
                  <a:pt x="222" y="534"/>
                  <a:pt x="213" y="508"/>
                </a:cubicBezTo>
                <a:cubicBezTo>
                  <a:pt x="213" y="468"/>
                  <a:pt x="213" y="432"/>
                  <a:pt x="214" y="396"/>
                </a:cubicBezTo>
                <a:cubicBezTo>
                  <a:pt x="163" y="326"/>
                  <a:pt x="112" y="286"/>
                  <a:pt x="68" y="245"/>
                </a:cubicBezTo>
                <a:cubicBezTo>
                  <a:pt x="0" y="244"/>
                  <a:pt x="46" y="143"/>
                  <a:pt x="55" y="130"/>
                </a:cubicBezTo>
                <a:cubicBezTo>
                  <a:pt x="62" y="127"/>
                  <a:pt x="68" y="127"/>
                  <a:pt x="75" y="128"/>
                </a:cubicBezTo>
                <a:cubicBezTo>
                  <a:pt x="129" y="165"/>
                  <a:pt x="179" y="222"/>
                  <a:pt x="269" y="224"/>
                </a:cubicBezTo>
                <a:cubicBezTo>
                  <a:pt x="314" y="196"/>
                  <a:pt x="346" y="144"/>
                  <a:pt x="388" y="113"/>
                </a:cubicBezTo>
                <a:cubicBezTo>
                  <a:pt x="430" y="42"/>
                  <a:pt x="475" y="0"/>
                  <a:pt x="535" y="113"/>
                </a:cubicBezTo>
                <a:cubicBezTo>
                  <a:pt x="547" y="205"/>
                  <a:pt x="633" y="276"/>
                  <a:pt x="754" y="308"/>
                </a:cubicBezTo>
                <a:cubicBezTo>
                  <a:pt x="809" y="290"/>
                  <a:pt x="866" y="272"/>
                  <a:pt x="924" y="257"/>
                </a:cubicBezTo>
                <a:cubicBezTo>
                  <a:pt x="972" y="216"/>
                  <a:pt x="1020" y="174"/>
                  <a:pt x="1068" y="136"/>
                </a:cubicBezTo>
                <a:cubicBezTo>
                  <a:pt x="1075" y="140"/>
                  <a:pt x="1084" y="143"/>
                  <a:pt x="1094" y="150"/>
                </a:cubicBezTo>
                <a:cubicBezTo>
                  <a:pt x="1093" y="202"/>
                  <a:pt x="1058" y="326"/>
                  <a:pt x="1185" y="329"/>
                </a:cubicBezTo>
                <a:cubicBezTo>
                  <a:pt x="1201" y="320"/>
                  <a:pt x="1221" y="314"/>
                  <a:pt x="1240" y="308"/>
                </a:cubicBezTo>
                <a:cubicBezTo>
                  <a:pt x="1294" y="253"/>
                  <a:pt x="1339" y="323"/>
                  <a:pt x="1386" y="383"/>
                </a:cubicBezTo>
                <a:cubicBezTo>
                  <a:pt x="1409" y="390"/>
                  <a:pt x="1434" y="398"/>
                  <a:pt x="1460" y="408"/>
                </a:cubicBezTo>
                <a:cubicBezTo>
                  <a:pt x="1482" y="451"/>
                  <a:pt x="1526" y="534"/>
                  <a:pt x="1605" y="592"/>
                </a:cubicBezTo>
                <a:cubicBezTo>
                  <a:pt x="1612" y="592"/>
                  <a:pt x="1621" y="592"/>
                  <a:pt x="1631" y="593"/>
                </a:cubicBezTo>
                <a:cubicBezTo>
                  <a:pt x="1676" y="548"/>
                  <a:pt x="1689" y="502"/>
                  <a:pt x="1702" y="457"/>
                </a:cubicBezTo>
                <a:cubicBezTo>
                  <a:pt x="1718" y="460"/>
                  <a:pt x="1737" y="467"/>
                  <a:pt x="1756" y="475"/>
                </a:cubicBezTo>
                <a:cubicBezTo>
                  <a:pt x="1769" y="524"/>
                  <a:pt x="1804" y="584"/>
                  <a:pt x="1874" y="641"/>
                </a:cubicBezTo>
                <a:cubicBezTo>
                  <a:pt x="1874" y="644"/>
                  <a:pt x="1874" y="648"/>
                  <a:pt x="1874" y="651"/>
                </a:cubicBezTo>
                <a:cubicBezTo>
                  <a:pt x="1899" y="675"/>
                  <a:pt x="1924" y="698"/>
                  <a:pt x="1953" y="725"/>
                </a:cubicBezTo>
                <a:cubicBezTo>
                  <a:pt x="1982" y="723"/>
                  <a:pt x="2014" y="720"/>
                  <a:pt x="2046" y="718"/>
                </a:cubicBezTo>
                <a:cubicBezTo>
                  <a:pt x="2059" y="702"/>
                  <a:pt x="2071" y="685"/>
                  <a:pt x="2087" y="673"/>
                </a:cubicBezTo>
                <a:cubicBezTo>
                  <a:pt x="2100" y="673"/>
                  <a:pt x="2123" y="651"/>
                  <a:pt x="2129" y="644"/>
                </a:cubicBezTo>
                <a:cubicBezTo>
                  <a:pt x="2129" y="635"/>
                  <a:pt x="2129" y="625"/>
                  <a:pt x="2129" y="618"/>
                </a:cubicBezTo>
                <a:cubicBezTo>
                  <a:pt x="2120" y="615"/>
                  <a:pt x="2113" y="611"/>
                  <a:pt x="2107" y="608"/>
                </a:cubicBezTo>
                <a:cubicBezTo>
                  <a:pt x="2107" y="565"/>
                  <a:pt x="2194" y="554"/>
                  <a:pt x="2232" y="542"/>
                </a:cubicBezTo>
                <a:cubicBezTo>
                  <a:pt x="2242" y="536"/>
                  <a:pt x="2251" y="530"/>
                  <a:pt x="2264" y="527"/>
                </a:cubicBezTo>
                <a:cubicBezTo>
                  <a:pt x="2271" y="517"/>
                  <a:pt x="2277" y="507"/>
                  <a:pt x="2287" y="498"/>
                </a:cubicBezTo>
                <a:cubicBezTo>
                  <a:pt x="2309" y="508"/>
                  <a:pt x="2299" y="560"/>
                  <a:pt x="2369" y="598"/>
                </a:cubicBezTo>
                <a:cubicBezTo>
                  <a:pt x="2404" y="625"/>
                  <a:pt x="2442" y="652"/>
                  <a:pt x="2480" y="679"/>
                </a:cubicBezTo>
                <a:cubicBezTo>
                  <a:pt x="2512" y="684"/>
                  <a:pt x="2544" y="691"/>
                  <a:pt x="2576" y="698"/>
                </a:cubicBezTo>
                <a:cubicBezTo>
                  <a:pt x="2576" y="731"/>
                  <a:pt x="2595" y="830"/>
                  <a:pt x="2546" y="864"/>
                </a:cubicBezTo>
                <a:cubicBezTo>
                  <a:pt x="2533" y="890"/>
                  <a:pt x="2524" y="916"/>
                  <a:pt x="2514" y="942"/>
                </a:cubicBezTo>
                <a:cubicBezTo>
                  <a:pt x="2507" y="978"/>
                  <a:pt x="2501" y="1014"/>
                  <a:pt x="2494" y="1050"/>
                </a:cubicBezTo>
                <a:cubicBezTo>
                  <a:pt x="2485" y="1050"/>
                  <a:pt x="2475" y="1053"/>
                  <a:pt x="2465" y="1056"/>
                </a:cubicBezTo>
                <a:cubicBezTo>
                  <a:pt x="2453" y="993"/>
                  <a:pt x="2386" y="1031"/>
                  <a:pt x="2382" y="1034"/>
                </a:cubicBezTo>
                <a:cubicBezTo>
                  <a:pt x="2376" y="1030"/>
                  <a:pt x="2370" y="1027"/>
                  <a:pt x="2367" y="1024"/>
                </a:cubicBezTo>
                <a:cubicBezTo>
                  <a:pt x="2367" y="978"/>
                  <a:pt x="2367" y="935"/>
                  <a:pt x="2367" y="893"/>
                </a:cubicBezTo>
                <a:cubicBezTo>
                  <a:pt x="2307" y="803"/>
                  <a:pt x="2265" y="841"/>
                  <a:pt x="2223" y="909"/>
                </a:cubicBezTo>
                <a:cubicBezTo>
                  <a:pt x="2207" y="990"/>
                  <a:pt x="2152" y="1061"/>
                  <a:pt x="2126" y="1142"/>
                </a:cubicBezTo>
                <a:cubicBezTo>
                  <a:pt x="2113" y="1155"/>
                  <a:pt x="2104" y="1171"/>
                  <a:pt x="2094" y="1187"/>
                </a:cubicBezTo>
                <a:cubicBezTo>
                  <a:pt x="1966" y="1276"/>
                  <a:pt x="1887" y="1152"/>
                  <a:pt x="1905" y="1356"/>
                </a:cubicBezTo>
                <a:cubicBezTo>
                  <a:pt x="1930" y="1379"/>
                  <a:pt x="1955" y="1403"/>
                  <a:pt x="1981" y="1427"/>
                </a:cubicBezTo>
                <a:cubicBezTo>
                  <a:pt x="1981" y="1446"/>
                  <a:pt x="1952" y="1478"/>
                  <a:pt x="1936" y="1494"/>
                </a:cubicBezTo>
                <a:cubicBezTo>
                  <a:pt x="1872" y="1512"/>
                  <a:pt x="1750" y="1489"/>
                  <a:pt x="1715" y="1472"/>
                </a:cubicBezTo>
                <a:cubicBezTo>
                  <a:pt x="1642" y="1395"/>
                  <a:pt x="1597" y="1446"/>
                  <a:pt x="1552" y="1494"/>
                </a:cubicBezTo>
                <a:cubicBezTo>
                  <a:pt x="1529" y="1559"/>
                  <a:pt x="1507" y="1624"/>
                  <a:pt x="1484" y="1689"/>
                </a:cubicBezTo>
                <a:cubicBezTo>
                  <a:pt x="1478" y="1699"/>
                  <a:pt x="1471" y="1708"/>
                  <a:pt x="1468" y="1718"/>
                </a:cubicBezTo>
                <a:cubicBezTo>
                  <a:pt x="1455" y="1721"/>
                  <a:pt x="1445" y="1724"/>
                  <a:pt x="1436" y="1727"/>
                </a:cubicBezTo>
                <a:close/>
              </a:path>
            </a:pathLst>
          </a:custGeom>
          <a:solidFill>
            <a:srgbClr val="008000"/>
          </a:solidFill>
          <a:ln w="8" cap="flat" cmpd="sng">
            <a:solidFill>
              <a:srgbClr val="FFFFFF"/>
            </a:solidFill>
            <a:round/>
            <a:headEnd/>
            <a:tailEnd/>
          </a:ln>
        </p:spPr>
        <p:txBody>
          <a:bodyPr lIns="68562" tIns="34281" rIns="68562" bIns="34281"/>
          <a:lstStyle/>
          <a:p>
            <a:endParaRPr lang="zh-CN" altLang="en-US"/>
          </a:p>
        </p:txBody>
      </p:sp>
      <p:sp>
        <p:nvSpPr>
          <p:cNvPr id="31" name="Freeform 33"/>
          <p:cNvSpPr>
            <a:spLocks/>
          </p:cNvSpPr>
          <p:nvPr/>
        </p:nvSpPr>
        <p:spPr bwMode="auto">
          <a:xfrm>
            <a:off x="4463102" y="591742"/>
            <a:ext cx="964030" cy="903684"/>
          </a:xfrm>
          <a:custGeom>
            <a:avLst/>
            <a:gdLst>
              <a:gd name="T0" fmla="*/ 2147483647 w 3386"/>
              <a:gd name="T1" fmla="*/ 2147483647 h 3170"/>
              <a:gd name="T2" fmla="*/ 2147483647 w 3386"/>
              <a:gd name="T3" fmla="*/ 2147483647 h 3170"/>
              <a:gd name="T4" fmla="*/ 2147483647 w 3386"/>
              <a:gd name="T5" fmla="*/ 2147483647 h 3170"/>
              <a:gd name="T6" fmla="*/ 2147483647 w 3386"/>
              <a:gd name="T7" fmla="*/ 2147483647 h 3170"/>
              <a:gd name="T8" fmla="*/ 2147483647 w 3386"/>
              <a:gd name="T9" fmla="*/ 2147483647 h 3170"/>
              <a:gd name="T10" fmla="*/ 2147483647 w 3386"/>
              <a:gd name="T11" fmla="*/ 2147483647 h 3170"/>
              <a:gd name="T12" fmla="*/ 2147483647 w 3386"/>
              <a:gd name="T13" fmla="*/ 2147483647 h 3170"/>
              <a:gd name="T14" fmla="*/ 2147483647 w 3386"/>
              <a:gd name="T15" fmla="*/ 2147483647 h 3170"/>
              <a:gd name="T16" fmla="*/ 2147483647 w 3386"/>
              <a:gd name="T17" fmla="*/ 2147483647 h 3170"/>
              <a:gd name="T18" fmla="*/ 2147483647 w 3386"/>
              <a:gd name="T19" fmla="*/ 2147483647 h 3170"/>
              <a:gd name="T20" fmla="*/ 2147483647 w 3386"/>
              <a:gd name="T21" fmla="*/ 2147483647 h 3170"/>
              <a:gd name="T22" fmla="*/ 2147483647 w 3386"/>
              <a:gd name="T23" fmla="*/ 2147483647 h 3170"/>
              <a:gd name="T24" fmla="*/ 2147483647 w 3386"/>
              <a:gd name="T25" fmla="*/ 2147483647 h 3170"/>
              <a:gd name="T26" fmla="*/ 2147483647 w 3386"/>
              <a:gd name="T27" fmla="*/ 2147483647 h 3170"/>
              <a:gd name="T28" fmla="*/ 2147483647 w 3386"/>
              <a:gd name="T29" fmla="*/ 2147483647 h 3170"/>
              <a:gd name="T30" fmla="*/ 2147483647 w 3386"/>
              <a:gd name="T31" fmla="*/ 2147483647 h 3170"/>
              <a:gd name="T32" fmla="*/ 2147483647 w 3386"/>
              <a:gd name="T33" fmla="*/ 2147483647 h 3170"/>
              <a:gd name="T34" fmla="*/ 2147483647 w 3386"/>
              <a:gd name="T35" fmla="*/ 2147483647 h 3170"/>
              <a:gd name="T36" fmla="*/ 2147483647 w 3386"/>
              <a:gd name="T37" fmla="*/ 2147483647 h 3170"/>
              <a:gd name="T38" fmla="*/ 2147483647 w 3386"/>
              <a:gd name="T39" fmla="*/ 2147483647 h 3170"/>
              <a:gd name="T40" fmla="*/ 2147483647 w 3386"/>
              <a:gd name="T41" fmla="*/ 2147483647 h 3170"/>
              <a:gd name="T42" fmla="*/ 2147483647 w 3386"/>
              <a:gd name="T43" fmla="*/ 2147483647 h 3170"/>
              <a:gd name="T44" fmla="*/ 0 w 3386"/>
              <a:gd name="T45" fmla="*/ 2147483647 h 3170"/>
              <a:gd name="T46" fmla="*/ 2147483647 w 3386"/>
              <a:gd name="T47" fmla="*/ 2147483647 h 3170"/>
              <a:gd name="T48" fmla="*/ 2147483647 w 3386"/>
              <a:gd name="T49" fmla="*/ 2147483647 h 3170"/>
              <a:gd name="T50" fmla="*/ 2147483647 w 3386"/>
              <a:gd name="T51" fmla="*/ 2147483647 h 3170"/>
              <a:gd name="T52" fmla="*/ 2147483647 w 3386"/>
              <a:gd name="T53" fmla="*/ 2147483647 h 3170"/>
              <a:gd name="T54" fmla="*/ 2147483647 w 3386"/>
              <a:gd name="T55" fmla="*/ 2147483647 h 3170"/>
              <a:gd name="T56" fmla="*/ 2147483647 w 3386"/>
              <a:gd name="T57" fmla="*/ 2147483647 h 3170"/>
              <a:gd name="T58" fmla="*/ 2147483647 w 3386"/>
              <a:gd name="T59" fmla="*/ 2147483647 h 3170"/>
              <a:gd name="T60" fmla="*/ 2147483647 w 3386"/>
              <a:gd name="T61" fmla="*/ 2147483647 h 3170"/>
              <a:gd name="T62" fmla="*/ 2147483647 w 3386"/>
              <a:gd name="T63" fmla="*/ 2147483647 h 3170"/>
              <a:gd name="T64" fmla="*/ 2147483647 w 3386"/>
              <a:gd name="T65" fmla="*/ 2147483647 h 3170"/>
              <a:gd name="T66" fmla="*/ 2147483647 w 3386"/>
              <a:gd name="T67" fmla="*/ 2147483647 h 3170"/>
              <a:gd name="T68" fmla="*/ 2147483647 w 3386"/>
              <a:gd name="T69" fmla="*/ 2147483647 h 3170"/>
              <a:gd name="T70" fmla="*/ 2147483647 w 3386"/>
              <a:gd name="T71" fmla="*/ 2147483647 h 3170"/>
              <a:gd name="T72" fmla="*/ 2147483647 w 3386"/>
              <a:gd name="T73" fmla="*/ 2147483647 h 3170"/>
              <a:gd name="T74" fmla="*/ 2147483647 w 3386"/>
              <a:gd name="T75" fmla="*/ 2147483647 h 3170"/>
              <a:gd name="T76" fmla="*/ 2147483647 w 3386"/>
              <a:gd name="T77" fmla="*/ 2147483647 h 3170"/>
              <a:gd name="T78" fmla="*/ 2147483647 w 3386"/>
              <a:gd name="T79" fmla="*/ 2147483647 h 3170"/>
              <a:gd name="T80" fmla="*/ 2147483647 w 3386"/>
              <a:gd name="T81" fmla="*/ 2147483647 h 3170"/>
              <a:gd name="T82" fmla="*/ 2147483647 w 3386"/>
              <a:gd name="T83" fmla="*/ 2147483647 h 3170"/>
              <a:gd name="T84" fmla="*/ 2147483647 w 3386"/>
              <a:gd name="T85" fmla="*/ 2147483647 h 3170"/>
              <a:gd name="T86" fmla="*/ 2147483647 w 3386"/>
              <a:gd name="T87" fmla="*/ 2147483647 h 3170"/>
              <a:gd name="T88" fmla="*/ 2147483647 w 3386"/>
              <a:gd name="T89" fmla="*/ 2147483647 h 3170"/>
              <a:gd name="T90" fmla="*/ 2147483647 w 3386"/>
              <a:gd name="T91" fmla="*/ 2147483647 h 3170"/>
              <a:gd name="T92" fmla="*/ 2147483647 w 3386"/>
              <a:gd name="T93" fmla="*/ 2147483647 h 3170"/>
              <a:gd name="T94" fmla="*/ 2147483647 w 3386"/>
              <a:gd name="T95" fmla="*/ 2147483647 h 3170"/>
              <a:gd name="T96" fmla="*/ 2147483647 w 3386"/>
              <a:gd name="T97" fmla="*/ 2147483647 h 317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386" h="3170">
                <a:moveTo>
                  <a:pt x="2456" y="3170"/>
                </a:moveTo>
                <a:cubicBezTo>
                  <a:pt x="2415" y="3127"/>
                  <a:pt x="2374" y="3086"/>
                  <a:pt x="2335" y="3046"/>
                </a:cubicBezTo>
                <a:cubicBezTo>
                  <a:pt x="2285" y="2937"/>
                  <a:pt x="2256" y="2887"/>
                  <a:pt x="2167" y="2898"/>
                </a:cubicBezTo>
                <a:cubicBezTo>
                  <a:pt x="2148" y="2940"/>
                  <a:pt x="2128" y="2982"/>
                  <a:pt x="2109" y="3024"/>
                </a:cubicBezTo>
                <a:cubicBezTo>
                  <a:pt x="2058" y="3023"/>
                  <a:pt x="1998" y="2900"/>
                  <a:pt x="1994" y="2887"/>
                </a:cubicBezTo>
                <a:cubicBezTo>
                  <a:pt x="1975" y="2886"/>
                  <a:pt x="1972" y="2857"/>
                  <a:pt x="1966" y="2847"/>
                </a:cubicBezTo>
                <a:cubicBezTo>
                  <a:pt x="1944" y="2840"/>
                  <a:pt x="1921" y="2833"/>
                  <a:pt x="1899" y="2829"/>
                </a:cubicBezTo>
                <a:cubicBezTo>
                  <a:pt x="1836" y="2722"/>
                  <a:pt x="1800" y="2735"/>
                  <a:pt x="1727" y="2726"/>
                </a:cubicBezTo>
                <a:cubicBezTo>
                  <a:pt x="1724" y="2729"/>
                  <a:pt x="1721" y="2736"/>
                  <a:pt x="1717" y="2742"/>
                </a:cubicBezTo>
                <a:cubicBezTo>
                  <a:pt x="1586" y="2805"/>
                  <a:pt x="1612" y="2677"/>
                  <a:pt x="1616" y="2612"/>
                </a:cubicBezTo>
                <a:cubicBezTo>
                  <a:pt x="1575" y="2568"/>
                  <a:pt x="1562" y="2575"/>
                  <a:pt x="1530" y="2574"/>
                </a:cubicBezTo>
                <a:cubicBezTo>
                  <a:pt x="1511" y="2593"/>
                  <a:pt x="1491" y="2615"/>
                  <a:pt x="1472" y="2638"/>
                </a:cubicBezTo>
                <a:cubicBezTo>
                  <a:pt x="1459" y="2644"/>
                  <a:pt x="1446" y="2650"/>
                  <a:pt x="1434" y="2660"/>
                </a:cubicBezTo>
                <a:cubicBezTo>
                  <a:pt x="1392" y="2718"/>
                  <a:pt x="1273" y="2734"/>
                  <a:pt x="1219" y="2740"/>
                </a:cubicBezTo>
                <a:cubicBezTo>
                  <a:pt x="1104" y="2688"/>
                  <a:pt x="1069" y="2654"/>
                  <a:pt x="1051" y="2565"/>
                </a:cubicBezTo>
                <a:cubicBezTo>
                  <a:pt x="987" y="2465"/>
                  <a:pt x="1000" y="2495"/>
                  <a:pt x="917" y="2483"/>
                </a:cubicBezTo>
                <a:cubicBezTo>
                  <a:pt x="914" y="2483"/>
                  <a:pt x="911" y="2486"/>
                  <a:pt x="907" y="2489"/>
                </a:cubicBezTo>
                <a:cubicBezTo>
                  <a:pt x="872" y="2472"/>
                  <a:pt x="863" y="2449"/>
                  <a:pt x="863" y="2426"/>
                </a:cubicBezTo>
                <a:cubicBezTo>
                  <a:pt x="892" y="2410"/>
                  <a:pt x="933" y="2415"/>
                  <a:pt x="975" y="2383"/>
                </a:cubicBezTo>
                <a:cubicBezTo>
                  <a:pt x="975" y="2331"/>
                  <a:pt x="966" y="2301"/>
                  <a:pt x="960" y="2275"/>
                </a:cubicBezTo>
                <a:cubicBezTo>
                  <a:pt x="950" y="2258"/>
                  <a:pt x="941" y="2245"/>
                  <a:pt x="934" y="2231"/>
                </a:cubicBezTo>
                <a:cubicBezTo>
                  <a:pt x="861" y="2230"/>
                  <a:pt x="867" y="2240"/>
                  <a:pt x="835" y="2304"/>
                </a:cubicBezTo>
                <a:cubicBezTo>
                  <a:pt x="774" y="2303"/>
                  <a:pt x="739" y="2253"/>
                  <a:pt x="704" y="2239"/>
                </a:cubicBezTo>
                <a:cubicBezTo>
                  <a:pt x="692" y="2186"/>
                  <a:pt x="685" y="2189"/>
                  <a:pt x="663" y="2159"/>
                </a:cubicBezTo>
                <a:cubicBezTo>
                  <a:pt x="660" y="2133"/>
                  <a:pt x="660" y="2107"/>
                  <a:pt x="661" y="2080"/>
                </a:cubicBezTo>
                <a:cubicBezTo>
                  <a:pt x="722" y="2036"/>
                  <a:pt x="750" y="1994"/>
                  <a:pt x="786" y="1939"/>
                </a:cubicBezTo>
                <a:cubicBezTo>
                  <a:pt x="799" y="1828"/>
                  <a:pt x="883" y="1781"/>
                  <a:pt x="915" y="1697"/>
                </a:cubicBezTo>
                <a:cubicBezTo>
                  <a:pt x="915" y="1674"/>
                  <a:pt x="915" y="1655"/>
                  <a:pt x="919" y="1635"/>
                </a:cubicBezTo>
                <a:cubicBezTo>
                  <a:pt x="941" y="1636"/>
                  <a:pt x="951" y="1655"/>
                  <a:pt x="957" y="1672"/>
                </a:cubicBezTo>
                <a:cubicBezTo>
                  <a:pt x="957" y="1711"/>
                  <a:pt x="928" y="1773"/>
                  <a:pt x="998" y="1811"/>
                </a:cubicBezTo>
                <a:cubicBezTo>
                  <a:pt x="1030" y="1811"/>
                  <a:pt x="1074" y="1819"/>
                  <a:pt x="1110" y="1784"/>
                </a:cubicBezTo>
                <a:cubicBezTo>
                  <a:pt x="1110" y="1712"/>
                  <a:pt x="1120" y="1614"/>
                  <a:pt x="1108" y="1568"/>
                </a:cubicBezTo>
                <a:cubicBezTo>
                  <a:pt x="1025" y="1481"/>
                  <a:pt x="1054" y="1432"/>
                  <a:pt x="1093" y="1364"/>
                </a:cubicBezTo>
                <a:cubicBezTo>
                  <a:pt x="1093" y="1289"/>
                  <a:pt x="1052" y="1200"/>
                  <a:pt x="1033" y="1189"/>
                </a:cubicBezTo>
                <a:cubicBezTo>
                  <a:pt x="1030" y="1163"/>
                  <a:pt x="1027" y="1137"/>
                  <a:pt x="1024" y="1110"/>
                </a:cubicBezTo>
                <a:cubicBezTo>
                  <a:pt x="1037" y="1081"/>
                  <a:pt x="1050" y="1052"/>
                  <a:pt x="1063" y="1026"/>
                </a:cubicBezTo>
                <a:cubicBezTo>
                  <a:pt x="1063" y="967"/>
                  <a:pt x="1089" y="922"/>
                  <a:pt x="1105" y="867"/>
                </a:cubicBezTo>
                <a:cubicBezTo>
                  <a:pt x="1106" y="739"/>
                  <a:pt x="1040" y="561"/>
                  <a:pt x="957" y="516"/>
                </a:cubicBezTo>
                <a:cubicBezTo>
                  <a:pt x="877" y="514"/>
                  <a:pt x="839" y="516"/>
                  <a:pt x="797" y="558"/>
                </a:cubicBezTo>
                <a:cubicBezTo>
                  <a:pt x="749" y="642"/>
                  <a:pt x="746" y="652"/>
                  <a:pt x="659" y="669"/>
                </a:cubicBezTo>
                <a:cubicBezTo>
                  <a:pt x="579" y="667"/>
                  <a:pt x="522" y="698"/>
                  <a:pt x="461" y="707"/>
                </a:cubicBezTo>
                <a:cubicBezTo>
                  <a:pt x="391" y="669"/>
                  <a:pt x="401" y="620"/>
                  <a:pt x="388" y="584"/>
                </a:cubicBezTo>
                <a:cubicBezTo>
                  <a:pt x="376" y="492"/>
                  <a:pt x="348" y="442"/>
                  <a:pt x="313" y="405"/>
                </a:cubicBezTo>
                <a:cubicBezTo>
                  <a:pt x="160" y="336"/>
                  <a:pt x="134" y="351"/>
                  <a:pt x="133" y="492"/>
                </a:cubicBezTo>
                <a:cubicBezTo>
                  <a:pt x="89" y="455"/>
                  <a:pt x="44" y="421"/>
                  <a:pt x="3" y="387"/>
                </a:cubicBezTo>
                <a:cubicBezTo>
                  <a:pt x="0" y="381"/>
                  <a:pt x="0" y="374"/>
                  <a:pt x="0" y="368"/>
                </a:cubicBezTo>
                <a:cubicBezTo>
                  <a:pt x="19" y="345"/>
                  <a:pt x="38" y="323"/>
                  <a:pt x="61" y="300"/>
                </a:cubicBezTo>
                <a:cubicBezTo>
                  <a:pt x="64" y="261"/>
                  <a:pt x="71" y="222"/>
                  <a:pt x="77" y="186"/>
                </a:cubicBezTo>
                <a:cubicBezTo>
                  <a:pt x="62" y="173"/>
                  <a:pt x="46" y="159"/>
                  <a:pt x="33" y="146"/>
                </a:cubicBezTo>
                <a:cubicBezTo>
                  <a:pt x="97" y="108"/>
                  <a:pt x="161" y="74"/>
                  <a:pt x="225" y="39"/>
                </a:cubicBezTo>
                <a:cubicBezTo>
                  <a:pt x="293" y="15"/>
                  <a:pt x="341" y="0"/>
                  <a:pt x="439" y="22"/>
                </a:cubicBezTo>
                <a:cubicBezTo>
                  <a:pt x="490" y="62"/>
                  <a:pt x="535" y="73"/>
                  <a:pt x="624" y="82"/>
                </a:cubicBezTo>
                <a:cubicBezTo>
                  <a:pt x="714" y="58"/>
                  <a:pt x="752" y="56"/>
                  <a:pt x="861" y="108"/>
                </a:cubicBezTo>
                <a:cubicBezTo>
                  <a:pt x="940" y="201"/>
                  <a:pt x="1029" y="331"/>
                  <a:pt x="1137" y="455"/>
                </a:cubicBezTo>
                <a:cubicBezTo>
                  <a:pt x="1155" y="505"/>
                  <a:pt x="1174" y="554"/>
                  <a:pt x="1196" y="607"/>
                </a:cubicBezTo>
                <a:cubicBezTo>
                  <a:pt x="1238" y="648"/>
                  <a:pt x="1279" y="688"/>
                  <a:pt x="1324" y="728"/>
                </a:cubicBezTo>
                <a:cubicBezTo>
                  <a:pt x="1374" y="795"/>
                  <a:pt x="1384" y="799"/>
                  <a:pt x="1393" y="907"/>
                </a:cubicBezTo>
                <a:cubicBezTo>
                  <a:pt x="1405" y="927"/>
                  <a:pt x="1450" y="954"/>
                  <a:pt x="1494" y="991"/>
                </a:cubicBezTo>
                <a:cubicBezTo>
                  <a:pt x="1498" y="998"/>
                  <a:pt x="1504" y="1008"/>
                  <a:pt x="1510" y="1018"/>
                </a:cubicBezTo>
                <a:cubicBezTo>
                  <a:pt x="1510" y="1054"/>
                  <a:pt x="1510" y="1077"/>
                  <a:pt x="1532" y="1146"/>
                </a:cubicBezTo>
                <a:cubicBezTo>
                  <a:pt x="1551" y="1160"/>
                  <a:pt x="1669" y="1166"/>
                  <a:pt x="1730" y="1148"/>
                </a:cubicBezTo>
                <a:cubicBezTo>
                  <a:pt x="1781" y="1149"/>
                  <a:pt x="1791" y="1143"/>
                  <a:pt x="1867" y="1191"/>
                </a:cubicBezTo>
                <a:cubicBezTo>
                  <a:pt x="1889" y="1191"/>
                  <a:pt x="1912" y="1192"/>
                  <a:pt x="1937" y="1192"/>
                </a:cubicBezTo>
                <a:cubicBezTo>
                  <a:pt x="1960" y="1170"/>
                  <a:pt x="1957" y="1170"/>
                  <a:pt x="2014" y="1171"/>
                </a:cubicBezTo>
                <a:cubicBezTo>
                  <a:pt x="2056" y="1209"/>
                  <a:pt x="2097" y="1249"/>
                  <a:pt x="2138" y="1289"/>
                </a:cubicBezTo>
                <a:cubicBezTo>
                  <a:pt x="2180" y="1290"/>
                  <a:pt x="2240" y="1285"/>
                  <a:pt x="2288" y="1336"/>
                </a:cubicBezTo>
                <a:cubicBezTo>
                  <a:pt x="2304" y="1375"/>
                  <a:pt x="2319" y="1415"/>
                  <a:pt x="2338" y="1455"/>
                </a:cubicBezTo>
                <a:cubicBezTo>
                  <a:pt x="2354" y="1530"/>
                  <a:pt x="2423" y="1729"/>
                  <a:pt x="2567" y="1644"/>
                </a:cubicBezTo>
                <a:cubicBezTo>
                  <a:pt x="2628" y="1636"/>
                  <a:pt x="2695" y="1614"/>
                  <a:pt x="2772" y="1590"/>
                </a:cubicBezTo>
                <a:cubicBezTo>
                  <a:pt x="2785" y="1577"/>
                  <a:pt x="2801" y="1565"/>
                  <a:pt x="2817" y="1555"/>
                </a:cubicBezTo>
                <a:cubicBezTo>
                  <a:pt x="2875" y="1452"/>
                  <a:pt x="2920" y="1410"/>
                  <a:pt x="3010" y="1337"/>
                </a:cubicBezTo>
                <a:cubicBezTo>
                  <a:pt x="3036" y="1309"/>
                  <a:pt x="3062" y="1280"/>
                  <a:pt x="3087" y="1254"/>
                </a:cubicBezTo>
                <a:cubicBezTo>
                  <a:pt x="3135" y="1213"/>
                  <a:pt x="3184" y="1172"/>
                  <a:pt x="3235" y="1130"/>
                </a:cubicBezTo>
                <a:cubicBezTo>
                  <a:pt x="3312" y="1145"/>
                  <a:pt x="3315" y="1132"/>
                  <a:pt x="3292" y="1236"/>
                </a:cubicBezTo>
                <a:cubicBezTo>
                  <a:pt x="3292" y="1279"/>
                  <a:pt x="3291" y="1325"/>
                  <a:pt x="3291" y="1371"/>
                </a:cubicBezTo>
                <a:cubicBezTo>
                  <a:pt x="3313" y="1397"/>
                  <a:pt x="3371" y="1438"/>
                  <a:pt x="3386" y="1511"/>
                </a:cubicBezTo>
                <a:cubicBezTo>
                  <a:pt x="3383" y="1553"/>
                  <a:pt x="3379" y="1596"/>
                  <a:pt x="3376" y="1641"/>
                </a:cubicBezTo>
                <a:cubicBezTo>
                  <a:pt x="3363" y="1667"/>
                  <a:pt x="3353" y="1693"/>
                  <a:pt x="3343" y="1722"/>
                </a:cubicBezTo>
                <a:cubicBezTo>
                  <a:pt x="3308" y="1758"/>
                  <a:pt x="3314" y="1830"/>
                  <a:pt x="3329" y="1905"/>
                </a:cubicBezTo>
                <a:cubicBezTo>
                  <a:pt x="3326" y="1974"/>
                  <a:pt x="3325" y="2043"/>
                  <a:pt x="3325" y="2112"/>
                </a:cubicBezTo>
                <a:cubicBezTo>
                  <a:pt x="3315" y="2151"/>
                  <a:pt x="3305" y="2193"/>
                  <a:pt x="3296" y="2235"/>
                </a:cubicBezTo>
                <a:cubicBezTo>
                  <a:pt x="3295" y="2278"/>
                  <a:pt x="3298" y="2324"/>
                  <a:pt x="3301" y="2370"/>
                </a:cubicBezTo>
                <a:cubicBezTo>
                  <a:pt x="3282" y="2389"/>
                  <a:pt x="3266" y="2411"/>
                  <a:pt x="3240" y="2424"/>
                </a:cubicBezTo>
                <a:cubicBezTo>
                  <a:pt x="3215" y="2423"/>
                  <a:pt x="3192" y="2426"/>
                  <a:pt x="3170" y="2429"/>
                </a:cubicBezTo>
                <a:cubicBezTo>
                  <a:pt x="3087" y="2400"/>
                  <a:pt x="3055" y="2403"/>
                  <a:pt x="3004" y="2398"/>
                </a:cubicBezTo>
                <a:cubicBezTo>
                  <a:pt x="2975" y="2427"/>
                  <a:pt x="2975" y="2453"/>
                  <a:pt x="2952" y="2482"/>
                </a:cubicBezTo>
                <a:cubicBezTo>
                  <a:pt x="2863" y="2503"/>
                  <a:pt x="2850" y="2535"/>
                  <a:pt x="2859" y="2630"/>
                </a:cubicBezTo>
                <a:cubicBezTo>
                  <a:pt x="2874" y="2657"/>
                  <a:pt x="2890" y="2684"/>
                  <a:pt x="2909" y="2710"/>
                </a:cubicBezTo>
                <a:cubicBezTo>
                  <a:pt x="2922" y="2789"/>
                  <a:pt x="2959" y="2888"/>
                  <a:pt x="3016" y="2995"/>
                </a:cubicBezTo>
                <a:cubicBezTo>
                  <a:pt x="3026" y="3037"/>
                  <a:pt x="3035" y="3080"/>
                  <a:pt x="3044" y="3123"/>
                </a:cubicBezTo>
                <a:cubicBezTo>
                  <a:pt x="2936" y="3120"/>
                  <a:pt x="2875" y="3034"/>
                  <a:pt x="2831" y="3009"/>
                </a:cubicBezTo>
                <a:cubicBezTo>
                  <a:pt x="2831" y="2941"/>
                  <a:pt x="2764" y="2923"/>
                  <a:pt x="2742" y="2945"/>
                </a:cubicBezTo>
                <a:cubicBezTo>
                  <a:pt x="2739" y="2951"/>
                  <a:pt x="2739" y="2958"/>
                  <a:pt x="2738" y="2968"/>
                </a:cubicBezTo>
                <a:cubicBezTo>
                  <a:pt x="2668" y="2976"/>
                  <a:pt x="2620" y="3014"/>
                  <a:pt x="2566" y="3039"/>
                </a:cubicBezTo>
                <a:cubicBezTo>
                  <a:pt x="2565" y="3058"/>
                  <a:pt x="2565" y="3078"/>
                  <a:pt x="2565" y="3098"/>
                </a:cubicBezTo>
                <a:cubicBezTo>
                  <a:pt x="2568" y="3101"/>
                  <a:pt x="2572" y="3104"/>
                  <a:pt x="2575" y="3108"/>
                </a:cubicBezTo>
                <a:cubicBezTo>
                  <a:pt x="2543" y="3123"/>
                  <a:pt x="2533" y="3136"/>
                  <a:pt x="2514" y="3155"/>
                </a:cubicBezTo>
                <a:cubicBezTo>
                  <a:pt x="2495" y="3158"/>
                  <a:pt x="2475" y="3164"/>
                  <a:pt x="2456" y="3170"/>
                </a:cubicBezTo>
                <a:close/>
              </a:path>
            </a:pathLst>
          </a:custGeom>
          <a:solidFill>
            <a:srgbClr val="008000"/>
          </a:solidFill>
          <a:ln w="8" cap="flat" cmpd="sng">
            <a:solidFill>
              <a:srgbClr val="FFFFFF"/>
            </a:solidFill>
            <a:round/>
            <a:headEnd/>
            <a:tailEnd/>
          </a:ln>
        </p:spPr>
        <p:txBody>
          <a:bodyPr lIns="68562" tIns="34281" rIns="68562" bIns="34281"/>
          <a:lstStyle/>
          <a:p>
            <a:endParaRPr lang="zh-CN" altLang="en-US"/>
          </a:p>
        </p:txBody>
      </p:sp>
      <p:sp>
        <p:nvSpPr>
          <p:cNvPr id="32" name="Freeform 34"/>
          <p:cNvSpPr>
            <a:spLocks/>
          </p:cNvSpPr>
          <p:nvPr/>
        </p:nvSpPr>
        <p:spPr bwMode="auto">
          <a:xfrm>
            <a:off x="2514810" y="1664495"/>
            <a:ext cx="1225865" cy="1094185"/>
          </a:xfrm>
          <a:custGeom>
            <a:avLst/>
            <a:gdLst>
              <a:gd name="T0" fmla="*/ 2147483647 w 4310"/>
              <a:gd name="T1" fmla="*/ 2147483647 h 3842"/>
              <a:gd name="T2" fmla="*/ 2147483647 w 4310"/>
              <a:gd name="T3" fmla="*/ 2147483647 h 3842"/>
              <a:gd name="T4" fmla="*/ 2147483647 w 4310"/>
              <a:gd name="T5" fmla="*/ 2147483647 h 3842"/>
              <a:gd name="T6" fmla="*/ 2147483647 w 4310"/>
              <a:gd name="T7" fmla="*/ 2147483647 h 3842"/>
              <a:gd name="T8" fmla="*/ 2147483647 w 4310"/>
              <a:gd name="T9" fmla="*/ 2147483647 h 3842"/>
              <a:gd name="T10" fmla="*/ 2147483647 w 4310"/>
              <a:gd name="T11" fmla="*/ 2147483647 h 3842"/>
              <a:gd name="T12" fmla="*/ 2147483647 w 4310"/>
              <a:gd name="T13" fmla="*/ 2147483647 h 3842"/>
              <a:gd name="T14" fmla="*/ 2147483647 w 4310"/>
              <a:gd name="T15" fmla="*/ 2147483647 h 3842"/>
              <a:gd name="T16" fmla="*/ 2147483647 w 4310"/>
              <a:gd name="T17" fmla="*/ 2147483647 h 3842"/>
              <a:gd name="T18" fmla="*/ 2147483647 w 4310"/>
              <a:gd name="T19" fmla="*/ 2147483647 h 3842"/>
              <a:gd name="T20" fmla="*/ 2147483647 w 4310"/>
              <a:gd name="T21" fmla="*/ 2147483647 h 3842"/>
              <a:gd name="T22" fmla="*/ 2147483647 w 4310"/>
              <a:gd name="T23" fmla="*/ 2147483647 h 3842"/>
              <a:gd name="T24" fmla="*/ 2147483647 w 4310"/>
              <a:gd name="T25" fmla="*/ 2147483647 h 3842"/>
              <a:gd name="T26" fmla="*/ 2147483647 w 4310"/>
              <a:gd name="T27" fmla="*/ 2147483647 h 3842"/>
              <a:gd name="T28" fmla="*/ 2147483647 w 4310"/>
              <a:gd name="T29" fmla="*/ 2147483647 h 3842"/>
              <a:gd name="T30" fmla="*/ 2147483647 w 4310"/>
              <a:gd name="T31" fmla="*/ 2147483647 h 3842"/>
              <a:gd name="T32" fmla="*/ 2147483647 w 4310"/>
              <a:gd name="T33" fmla="*/ 2147483647 h 3842"/>
              <a:gd name="T34" fmla="*/ 2147483647 w 4310"/>
              <a:gd name="T35" fmla="*/ 2147483647 h 3842"/>
              <a:gd name="T36" fmla="*/ 2147483647 w 4310"/>
              <a:gd name="T37" fmla="*/ 2147483647 h 3842"/>
              <a:gd name="T38" fmla="*/ 2147483647 w 4310"/>
              <a:gd name="T39" fmla="*/ 2147483647 h 3842"/>
              <a:gd name="T40" fmla="*/ 2147483647 w 4310"/>
              <a:gd name="T41" fmla="*/ 2147483647 h 3842"/>
              <a:gd name="T42" fmla="*/ 2147483647 w 4310"/>
              <a:gd name="T43" fmla="*/ 2147483647 h 3842"/>
              <a:gd name="T44" fmla="*/ 2147483647 w 4310"/>
              <a:gd name="T45" fmla="*/ 2147483647 h 3842"/>
              <a:gd name="T46" fmla="*/ 2147483647 w 4310"/>
              <a:gd name="T47" fmla="*/ 2147483647 h 3842"/>
              <a:gd name="T48" fmla="*/ 2147483647 w 4310"/>
              <a:gd name="T49" fmla="*/ 2147483647 h 3842"/>
              <a:gd name="T50" fmla="*/ 2147483647 w 4310"/>
              <a:gd name="T51" fmla="*/ 2147483647 h 3842"/>
              <a:gd name="T52" fmla="*/ 2147483647 w 4310"/>
              <a:gd name="T53" fmla="*/ 2147483647 h 3842"/>
              <a:gd name="T54" fmla="*/ 2147483647 w 4310"/>
              <a:gd name="T55" fmla="*/ 2147483647 h 3842"/>
              <a:gd name="T56" fmla="*/ 2147483647 w 4310"/>
              <a:gd name="T57" fmla="*/ 2147483647 h 3842"/>
              <a:gd name="T58" fmla="*/ 2147483647 w 4310"/>
              <a:gd name="T59" fmla="*/ 2147483647 h 3842"/>
              <a:gd name="T60" fmla="*/ 2147483647 w 4310"/>
              <a:gd name="T61" fmla="*/ 2147483647 h 3842"/>
              <a:gd name="T62" fmla="*/ 2147483647 w 4310"/>
              <a:gd name="T63" fmla="*/ 2147483647 h 3842"/>
              <a:gd name="T64" fmla="*/ 2147483647 w 4310"/>
              <a:gd name="T65" fmla="*/ 2147483647 h 3842"/>
              <a:gd name="T66" fmla="*/ 2147483647 w 4310"/>
              <a:gd name="T67" fmla="*/ 2147483647 h 3842"/>
              <a:gd name="T68" fmla="*/ 2147483647 w 4310"/>
              <a:gd name="T69" fmla="*/ 2147483647 h 3842"/>
              <a:gd name="T70" fmla="*/ 2147483647 w 4310"/>
              <a:gd name="T71" fmla="*/ 2147483647 h 3842"/>
              <a:gd name="T72" fmla="*/ 2147483647 w 4310"/>
              <a:gd name="T73" fmla="*/ 2147483647 h 3842"/>
              <a:gd name="T74" fmla="*/ 2147483647 w 4310"/>
              <a:gd name="T75" fmla="*/ 2147483647 h 3842"/>
              <a:gd name="T76" fmla="*/ 2147483647 w 4310"/>
              <a:gd name="T77" fmla="*/ 2147483647 h 3842"/>
              <a:gd name="T78" fmla="*/ 2147483647 w 4310"/>
              <a:gd name="T79" fmla="*/ 2147483647 h 3842"/>
              <a:gd name="T80" fmla="*/ 2147483647 w 4310"/>
              <a:gd name="T81" fmla="*/ 2147483647 h 3842"/>
              <a:gd name="T82" fmla="*/ 2147483647 w 4310"/>
              <a:gd name="T83" fmla="*/ 2147483647 h 3842"/>
              <a:gd name="T84" fmla="*/ 2147483647 w 4310"/>
              <a:gd name="T85" fmla="*/ 2147483647 h 3842"/>
              <a:gd name="T86" fmla="*/ 2147483647 w 4310"/>
              <a:gd name="T87" fmla="*/ 2147483647 h 3842"/>
              <a:gd name="T88" fmla="*/ 2147483647 w 4310"/>
              <a:gd name="T89" fmla="*/ 2147483647 h 3842"/>
              <a:gd name="T90" fmla="*/ 2147483647 w 4310"/>
              <a:gd name="T91" fmla="*/ 2147483647 h 3842"/>
              <a:gd name="T92" fmla="*/ 2147483647 w 4310"/>
              <a:gd name="T93" fmla="*/ 2147483647 h 3842"/>
              <a:gd name="T94" fmla="*/ 2147483647 w 4310"/>
              <a:gd name="T95" fmla="*/ 2147483647 h 3842"/>
              <a:gd name="T96" fmla="*/ 2147483647 w 4310"/>
              <a:gd name="T97" fmla="*/ 2147483647 h 3842"/>
              <a:gd name="T98" fmla="*/ 2147483647 w 4310"/>
              <a:gd name="T99" fmla="*/ 2147483647 h 3842"/>
              <a:gd name="T100" fmla="*/ 2147483647 w 4310"/>
              <a:gd name="T101" fmla="*/ 2147483647 h 3842"/>
              <a:gd name="T102" fmla="*/ 2147483647 w 4310"/>
              <a:gd name="T103" fmla="*/ 2147483647 h 3842"/>
              <a:gd name="T104" fmla="*/ 2147483647 w 4310"/>
              <a:gd name="T105" fmla="*/ 2147483647 h 3842"/>
              <a:gd name="T106" fmla="*/ 2147483647 w 4310"/>
              <a:gd name="T107" fmla="*/ 2147483647 h 3842"/>
              <a:gd name="T108" fmla="*/ 2147483647 w 4310"/>
              <a:gd name="T109" fmla="*/ 2147483647 h 3842"/>
              <a:gd name="T110" fmla="*/ 2147483647 w 4310"/>
              <a:gd name="T111" fmla="*/ 2147483647 h 3842"/>
              <a:gd name="T112" fmla="*/ 2147483647 w 4310"/>
              <a:gd name="T113" fmla="*/ 2147483647 h 3842"/>
              <a:gd name="T114" fmla="*/ 2147483647 w 4310"/>
              <a:gd name="T115" fmla="*/ 2147483647 h 3842"/>
              <a:gd name="T116" fmla="*/ 2147483647 w 4310"/>
              <a:gd name="T117" fmla="*/ 2147483647 h 384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310" h="3842">
                <a:moveTo>
                  <a:pt x="4013" y="3050"/>
                </a:moveTo>
                <a:cubicBezTo>
                  <a:pt x="3913" y="2968"/>
                  <a:pt x="3841" y="2971"/>
                  <a:pt x="3758" y="2973"/>
                </a:cubicBezTo>
                <a:cubicBezTo>
                  <a:pt x="3741" y="2981"/>
                  <a:pt x="3719" y="2988"/>
                  <a:pt x="3691" y="2993"/>
                </a:cubicBezTo>
                <a:cubicBezTo>
                  <a:pt x="3623" y="3092"/>
                  <a:pt x="3657" y="3211"/>
                  <a:pt x="3714" y="3340"/>
                </a:cubicBezTo>
                <a:cubicBezTo>
                  <a:pt x="3717" y="3393"/>
                  <a:pt x="3726" y="3445"/>
                  <a:pt x="3707" y="3517"/>
                </a:cubicBezTo>
                <a:cubicBezTo>
                  <a:pt x="3655" y="3516"/>
                  <a:pt x="3604" y="3514"/>
                  <a:pt x="3553" y="3513"/>
                </a:cubicBezTo>
                <a:cubicBezTo>
                  <a:pt x="3502" y="3538"/>
                  <a:pt x="3521" y="3535"/>
                  <a:pt x="3511" y="3600"/>
                </a:cubicBezTo>
                <a:cubicBezTo>
                  <a:pt x="3530" y="3614"/>
                  <a:pt x="3553" y="3631"/>
                  <a:pt x="3575" y="3648"/>
                </a:cubicBezTo>
                <a:cubicBezTo>
                  <a:pt x="3575" y="3664"/>
                  <a:pt x="3575" y="3681"/>
                  <a:pt x="3575" y="3697"/>
                </a:cubicBezTo>
                <a:cubicBezTo>
                  <a:pt x="3562" y="3726"/>
                  <a:pt x="3552" y="3759"/>
                  <a:pt x="3542" y="3791"/>
                </a:cubicBezTo>
                <a:cubicBezTo>
                  <a:pt x="3465" y="3789"/>
                  <a:pt x="3446" y="3825"/>
                  <a:pt x="3395" y="3840"/>
                </a:cubicBezTo>
                <a:cubicBezTo>
                  <a:pt x="3337" y="3838"/>
                  <a:pt x="3280" y="3840"/>
                  <a:pt x="3222" y="3842"/>
                </a:cubicBezTo>
                <a:cubicBezTo>
                  <a:pt x="3216" y="3839"/>
                  <a:pt x="3210" y="3835"/>
                  <a:pt x="3206" y="3835"/>
                </a:cubicBezTo>
                <a:cubicBezTo>
                  <a:pt x="3178" y="3789"/>
                  <a:pt x="3146" y="3765"/>
                  <a:pt x="3130" y="3764"/>
                </a:cubicBezTo>
                <a:cubicBezTo>
                  <a:pt x="3124" y="3748"/>
                  <a:pt x="3117" y="3731"/>
                  <a:pt x="3111" y="3715"/>
                </a:cubicBezTo>
                <a:cubicBezTo>
                  <a:pt x="3089" y="3665"/>
                  <a:pt x="3067" y="3619"/>
                  <a:pt x="3045" y="3572"/>
                </a:cubicBezTo>
                <a:cubicBezTo>
                  <a:pt x="3019" y="3552"/>
                  <a:pt x="2994" y="3532"/>
                  <a:pt x="2972" y="3512"/>
                </a:cubicBezTo>
                <a:cubicBezTo>
                  <a:pt x="2934" y="3448"/>
                  <a:pt x="2870" y="3424"/>
                  <a:pt x="2838" y="3413"/>
                </a:cubicBezTo>
                <a:cubicBezTo>
                  <a:pt x="2816" y="3400"/>
                  <a:pt x="2797" y="3386"/>
                  <a:pt x="2778" y="3372"/>
                </a:cubicBezTo>
                <a:cubicBezTo>
                  <a:pt x="2702" y="3210"/>
                  <a:pt x="2670" y="3222"/>
                  <a:pt x="2551" y="3295"/>
                </a:cubicBezTo>
                <a:cubicBezTo>
                  <a:pt x="2506" y="3339"/>
                  <a:pt x="2503" y="3326"/>
                  <a:pt x="2503" y="3408"/>
                </a:cubicBezTo>
                <a:cubicBezTo>
                  <a:pt x="2519" y="3431"/>
                  <a:pt x="2538" y="3465"/>
                  <a:pt x="2537" y="3524"/>
                </a:cubicBezTo>
                <a:cubicBezTo>
                  <a:pt x="2512" y="3539"/>
                  <a:pt x="2499" y="3555"/>
                  <a:pt x="2460" y="3567"/>
                </a:cubicBezTo>
                <a:cubicBezTo>
                  <a:pt x="2444" y="3567"/>
                  <a:pt x="2428" y="3567"/>
                  <a:pt x="2412" y="3569"/>
                </a:cubicBezTo>
                <a:cubicBezTo>
                  <a:pt x="2310" y="3508"/>
                  <a:pt x="2221" y="3437"/>
                  <a:pt x="2171" y="3370"/>
                </a:cubicBezTo>
                <a:cubicBezTo>
                  <a:pt x="2104" y="3336"/>
                  <a:pt x="2108" y="3211"/>
                  <a:pt x="2108" y="3185"/>
                </a:cubicBezTo>
                <a:cubicBezTo>
                  <a:pt x="2149" y="3186"/>
                  <a:pt x="2191" y="3187"/>
                  <a:pt x="2236" y="3192"/>
                </a:cubicBezTo>
                <a:cubicBezTo>
                  <a:pt x="2267" y="3215"/>
                  <a:pt x="2302" y="3239"/>
                  <a:pt x="2337" y="3263"/>
                </a:cubicBezTo>
                <a:cubicBezTo>
                  <a:pt x="2389" y="3264"/>
                  <a:pt x="2440" y="3285"/>
                  <a:pt x="2485" y="3227"/>
                </a:cubicBezTo>
                <a:cubicBezTo>
                  <a:pt x="2485" y="3211"/>
                  <a:pt x="2485" y="3195"/>
                  <a:pt x="2485" y="3178"/>
                </a:cubicBezTo>
                <a:cubicBezTo>
                  <a:pt x="2440" y="3135"/>
                  <a:pt x="2393" y="3091"/>
                  <a:pt x="2383" y="3068"/>
                </a:cubicBezTo>
                <a:cubicBezTo>
                  <a:pt x="2451" y="3027"/>
                  <a:pt x="2573" y="2899"/>
                  <a:pt x="2592" y="2821"/>
                </a:cubicBezTo>
                <a:cubicBezTo>
                  <a:pt x="2621" y="2809"/>
                  <a:pt x="2657" y="2793"/>
                  <a:pt x="2676" y="2774"/>
                </a:cubicBezTo>
                <a:cubicBezTo>
                  <a:pt x="2692" y="2774"/>
                  <a:pt x="2718" y="2739"/>
                  <a:pt x="2734" y="2723"/>
                </a:cubicBezTo>
                <a:cubicBezTo>
                  <a:pt x="2731" y="2680"/>
                  <a:pt x="2728" y="2638"/>
                  <a:pt x="2728" y="2595"/>
                </a:cubicBezTo>
                <a:cubicBezTo>
                  <a:pt x="2658" y="2521"/>
                  <a:pt x="2687" y="2424"/>
                  <a:pt x="2675" y="2410"/>
                </a:cubicBezTo>
                <a:cubicBezTo>
                  <a:pt x="2653" y="2357"/>
                  <a:pt x="2631" y="2304"/>
                  <a:pt x="2612" y="2255"/>
                </a:cubicBezTo>
                <a:cubicBezTo>
                  <a:pt x="2606" y="2219"/>
                  <a:pt x="2599" y="2183"/>
                  <a:pt x="2593" y="2150"/>
                </a:cubicBezTo>
                <a:cubicBezTo>
                  <a:pt x="2568" y="2090"/>
                  <a:pt x="2527" y="1997"/>
                  <a:pt x="2511" y="1990"/>
                </a:cubicBezTo>
                <a:cubicBezTo>
                  <a:pt x="2463" y="1989"/>
                  <a:pt x="2415" y="1988"/>
                  <a:pt x="2367" y="1987"/>
                </a:cubicBezTo>
                <a:cubicBezTo>
                  <a:pt x="2278" y="1955"/>
                  <a:pt x="2186" y="1864"/>
                  <a:pt x="2138" y="1840"/>
                </a:cubicBezTo>
                <a:cubicBezTo>
                  <a:pt x="2091" y="1777"/>
                  <a:pt x="2043" y="1717"/>
                  <a:pt x="1995" y="1656"/>
                </a:cubicBezTo>
                <a:cubicBezTo>
                  <a:pt x="1944" y="1655"/>
                  <a:pt x="1938" y="1665"/>
                  <a:pt x="1906" y="1674"/>
                </a:cubicBezTo>
                <a:cubicBezTo>
                  <a:pt x="1880" y="1670"/>
                  <a:pt x="1855" y="1669"/>
                  <a:pt x="1829" y="1669"/>
                </a:cubicBezTo>
                <a:cubicBezTo>
                  <a:pt x="1782" y="1625"/>
                  <a:pt x="1734" y="1584"/>
                  <a:pt x="1689" y="1544"/>
                </a:cubicBezTo>
                <a:cubicBezTo>
                  <a:pt x="1645" y="1523"/>
                  <a:pt x="1603" y="1502"/>
                  <a:pt x="1562" y="1482"/>
                </a:cubicBezTo>
                <a:cubicBezTo>
                  <a:pt x="1482" y="1476"/>
                  <a:pt x="1415" y="1455"/>
                  <a:pt x="1371" y="1441"/>
                </a:cubicBezTo>
                <a:cubicBezTo>
                  <a:pt x="1272" y="1360"/>
                  <a:pt x="1243" y="1379"/>
                  <a:pt x="1154" y="1373"/>
                </a:cubicBezTo>
                <a:cubicBezTo>
                  <a:pt x="1134" y="1383"/>
                  <a:pt x="1115" y="1395"/>
                  <a:pt x="1099" y="1408"/>
                </a:cubicBezTo>
                <a:cubicBezTo>
                  <a:pt x="1099" y="1457"/>
                  <a:pt x="1127" y="1497"/>
                  <a:pt x="1111" y="1572"/>
                </a:cubicBezTo>
                <a:cubicBezTo>
                  <a:pt x="1024" y="1658"/>
                  <a:pt x="862" y="1497"/>
                  <a:pt x="824" y="1450"/>
                </a:cubicBezTo>
                <a:cubicBezTo>
                  <a:pt x="783" y="1416"/>
                  <a:pt x="741" y="1382"/>
                  <a:pt x="700" y="1349"/>
                </a:cubicBezTo>
                <a:cubicBezTo>
                  <a:pt x="614" y="1297"/>
                  <a:pt x="541" y="1250"/>
                  <a:pt x="477" y="1228"/>
                </a:cubicBezTo>
                <a:cubicBezTo>
                  <a:pt x="353" y="1225"/>
                  <a:pt x="215" y="1238"/>
                  <a:pt x="120" y="1187"/>
                </a:cubicBezTo>
                <a:cubicBezTo>
                  <a:pt x="107" y="1183"/>
                  <a:pt x="97" y="1183"/>
                  <a:pt x="88" y="1183"/>
                </a:cubicBezTo>
                <a:cubicBezTo>
                  <a:pt x="85" y="1133"/>
                  <a:pt x="63" y="1044"/>
                  <a:pt x="53" y="1034"/>
                </a:cubicBezTo>
                <a:cubicBezTo>
                  <a:pt x="41" y="962"/>
                  <a:pt x="0" y="905"/>
                  <a:pt x="64" y="887"/>
                </a:cubicBezTo>
                <a:cubicBezTo>
                  <a:pt x="83" y="855"/>
                  <a:pt x="103" y="826"/>
                  <a:pt x="112" y="790"/>
                </a:cubicBezTo>
                <a:cubicBezTo>
                  <a:pt x="183" y="792"/>
                  <a:pt x="298" y="795"/>
                  <a:pt x="362" y="731"/>
                </a:cubicBezTo>
                <a:cubicBezTo>
                  <a:pt x="372" y="702"/>
                  <a:pt x="381" y="676"/>
                  <a:pt x="394" y="650"/>
                </a:cubicBezTo>
                <a:cubicBezTo>
                  <a:pt x="417" y="624"/>
                  <a:pt x="439" y="599"/>
                  <a:pt x="462" y="576"/>
                </a:cubicBezTo>
                <a:cubicBezTo>
                  <a:pt x="523" y="418"/>
                  <a:pt x="581" y="429"/>
                  <a:pt x="757" y="414"/>
                </a:cubicBezTo>
                <a:cubicBezTo>
                  <a:pt x="779" y="414"/>
                  <a:pt x="945" y="431"/>
                  <a:pt x="993" y="384"/>
                </a:cubicBezTo>
                <a:cubicBezTo>
                  <a:pt x="984" y="334"/>
                  <a:pt x="975" y="285"/>
                  <a:pt x="969" y="239"/>
                </a:cubicBezTo>
                <a:cubicBezTo>
                  <a:pt x="969" y="150"/>
                  <a:pt x="973" y="0"/>
                  <a:pt x="1088" y="62"/>
                </a:cubicBezTo>
                <a:cubicBezTo>
                  <a:pt x="1174" y="74"/>
                  <a:pt x="1263" y="89"/>
                  <a:pt x="1353" y="104"/>
                </a:cubicBezTo>
                <a:cubicBezTo>
                  <a:pt x="1340" y="134"/>
                  <a:pt x="1343" y="186"/>
                  <a:pt x="1346" y="239"/>
                </a:cubicBezTo>
                <a:cubicBezTo>
                  <a:pt x="1374" y="282"/>
                  <a:pt x="1400" y="312"/>
                  <a:pt x="1421" y="385"/>
                </a:cubicBezTo>
                <a:cubicBezTo>
                  <a:pt x="1421" y="411"/>
                  <a:pt x="1421" y="437"/>
                  <a:pt x="1421" y="463"/>
                </a:cubicBezTo>
                <a:cubicBezTo>
                  <a:pt x="1405" y="505"/>
                  <a:pt x="1376" y="550"/>
                  <a:pt x="1385" y="616"/>
                </a:cubicBezTo>
                <a:cubicBezTo>
                  <a:pt x="1429" y="660"/>
                  <a:pt x="1474" y="703"/>
                  <a:pt x="1518" y="750"/>
                </a:cubicBezTo>
                <a:cubicBezTo>
                  <a:pt x="1525" y="764"/>
                  <a:pt x="1531" y="777"/>
                  <a:pt x="1541" y="790"/>
                </a:cubicBezTo>
                <a:cubicBezTo>
                  <a:pt x="1537" y="833"/>
                  <a:pt x="1537" y="875"/>
                  <a:pt x="1537" y="921"/>
                </a:cubicBezTo>
                <a:cubicBezTo>
                  <a:pt x="1546" y="931"/>
                  <a:pt x="1584" y="935"/>
                  <a:pt x="1629" y="937"/>
                </a:cubicBezTo>
                <a:cubicBezTo>
                  <a:pt x="1719" y="867"/>
                  <a:pt x="1872" y="851"/>
                  <a:pt x="2013" y="855"/>
                </a:cubicBezTo>
                <a:cubicBezTo>
                  <a:pt x="2016" y="871"/>
                  <a:pt x="2022" y="888"/>
                  <a:pt x="2029" y="907"/>
                </a:cubicBezTo>
                <a:cubicBezTo>
                  <a:pt x="2013" y="936"/>
                  <a:pt x="2000" y="969"/>
                  <a:pt x="1987" y="1001"/>
                </a:cubicBezTo>
                <a:cubicBezTo>
                  <a:pt x="1919" y="1078"/>
                  <a:pt x="1839" y="1070"/>
                  <a:pt x="1854" y="1191"/>
                </a:cubicBezTo>
                <a:cubicBezTo>
                  <a:pt x="1883" y="1202"/>
                  <a:pt x="1915" y="1216"/>
                  <a:pt x="1947" y="1230"/>
                </a:cubicBezTo>
                <a:cubicBezTo>
                  <a:pt x="1988" y="1286"/>
                  <a:pt x="2017" y="1320"/>
                  <a:pt x="2096" y="1371"/>
                </a:cubicBezTo>
                <a:cubicBezTo>
                  <a:pt x="2125" y="1401"/>
                  <a:pt x="2134" y="1496"/>
                  <a:pt x="2198" y="1524"/>
                </a:cubicBezTo>
                <a:cubicBezTo>
                  <a:pt x="2226" y="1564"/>
                  <a:pt x="2258" y="1604"/>
                  <a:pt x="2289" y="1647"/>
                </a:cubicBezTo>
                <a:cubicBezTo>
                  <a:pt x="2312" y="1658"/>
                  <a:pt x="2426" y="1723"/>
                  <a:pt x="2462" y="1652"/>
                </a:cubicBezTo>
                <a:cubicBezTo>
                  <a:pt x="2472" y="1511"/>
                  <a:pt x="2444" y="1491"/>
                  <a:pt x="2562" y="1474"/>
                </a:cubicBezTo>
                <a:cubicBezTo>
                  <a:pt x="2613" y="1476"/>
                  <a:pt x="2648" y="1460"/>
                  <a:pt x="2709" y="1524"/>
                </a:cubicBezTo>
                <a:cubicBezTo>
                  <a:pt x="2725" y="1524"/>
                  <a:pt x="2741" y="1525"/>
                  <a:pt x="2760" y="1528"/>
                </a:cubicBezTo>
                <a:cubicBezTo>
                  <a:pt x="2814" y="1504"/>
                  <a:pt x="2869" y="1456"/>
                  <a:pt x="2914" y="1434"/>
                </a:cubicBezTo>
                <a:cubicBezTo>
                  <a:pt x="2943" y="1405"/>
                  <a:pt x="2971" y="1409"/>
                  <a:pt x="3029" y="1404"/>
                </a:cubicBezTo>
                <a:cubicBezTo>
                  <a:pt x="3042" y="1424"/>
                  <a:pt x="3057" y="1444"/>
                  <a:pt x="3073" y="1468"/>
                </a:cubicBezTo>
                <a:cubicBezTo>
                  <a:pt x="3073" y="1533"/>
                  <a:pt x="2973" y="1603"/>
                  <a:pt x="2922" y="1637"/>
                </a:cubicBezTo>
                <a:cubicBezTo>
                  <a:pt x="2861" y="1714"/>
                  <a:pt x="2854" y="1760"/>
                  <a:pt x="2854" y="1881"/>
                </a:cubicBezTo>
                <a:cubicBezTo>
                  <a:pt x="2876" y="1928"/>
                  <a:pt x="2898" y="1974"/>
                  <a:pt x="2923" y="2020"/>
                </a:cubicBezTo>
                <a:cubicBezTo>
                  <a:pt x="2955" y="2061"/>
                  <a:pt x="3005" y="2140"/>
                  <a:pt x="3092" y="2143"/>
                </a:cubicBezTo>
                <a:cubicBezTo>
                  <a:pt x="3095" y="2136"/>
                  <a:pt x="3098" y="2133"/>
                  <a:pt x="3101" y="2130"/>
                </a:cubicBezTo>
                <a:cubicBezTo>
                  <a:pt x="3114" y="2130"/>
                  <a:pt x="3127" y="2130"/>
                  <a:pt x="3140" y="2131"/>
                </a:cubicBezTo>
                <a:cubicBezTo>
                  <a:pt x="3184" y="2145"/>
                  <a:pt x="3311" y="2282"/>
                  <a:pt x="3362" y="2365"/>
                </a:cubicBezTo>
                <a:cubicBezTo>
                  <a:pt x="3374" y="2435"/>
                  <a:pt x="3393" y="2520"/>
                  <a:pt x="3399" y="2628"/>
                </a:cubicBezTo>
                <a:cubicBezTo>
                  <a:pt x="3405" y="2658"/>
                  <a:pt x="3411" y="2691"/>
                  <a:pt x="3421" y="2724"/>
                </a:cubicBezTo>
                <a:cubicBezTo>
                  <a:pt x="3474" y="2797"/>
                  <a:pt x="3483" y="2777"/>
                  <a:pt x="3581" y="2861"/>
                </a:cubicBezTo>
                <a:cubicBezTo>
                  <a:pt x="3593" y="2862"/>
                  <a:pt x="3665" y="2827"/>
                  <a:pt x="3709" y="2811"/>
                </a:cubicBezTo>
                <a:cubicBezTo>
                  <a:pt x="3712" y="2771"/>
                  <a:pt x="3726" y="2769"/>
                  <a:pt x="3807" y="2750"/>
                </a:cubicBezTo>
                <a:cubicBezTo>
                  <a:pt x="3881" y="2677"/>
                  <a:pt x="3837" y="2590"/>
                  <a:pt x="3792" y="2543"/>
                </a:cubicBezTo>
                <a:cubicBezTo>
                  <a:pt x="3690" y="2515"/>
                  <a:pt x="3706" y="2499"/>
                  <a:pt x="3713" y="2423"/>
                </a:cubicBezTo>
                <a:cubicBezTo>
                  <a:pt x="3732" y="2394"/>
                  <a:pt x="3752" y="2365"/>
                  <a:pt x="3774" y="2337"/>
                </a:cubicBezTo>
                <a:cubicBezTo>
                  <a:pt x="3774" y="2304"/>
                  <a:pt x="3775" y="2271"/>
                  <a:pt x="3775" y="2238"/>
                </a:cubicBezTo>
                <a:cubicBezTo>
                  <a:pt x="3794" y="2219"/>
                  <a:pt x="3820" y="2230"/>
                  <a:pt x="3845" y="2227"/>
                </a:cubicBezTo>
                <a:cubicBezTo>
                  <a:pt x="3877" y="2195"/>
                  <a:pt x="3893" y="2179"/>
                  <a:pt x="3929" y="2164"/>
                </a:cubicBezTo>
                <a:cubicBezTo>
                  <a:pt x="3929" y="2180"/>
                  <a:pt x="3941" y="2226"/>
                  <a:pt x="3906" y="2261"/>
                </a:cubicBezTo>
                <a:cubicBezTo>
                  <a:pt x="3902" y="2281"/>
                  <a:pt x="3902" y="2304"/>
                  <a:pt x="3902" y="2327"/>
                </a:cubicBezTo>
                <a:cubicBezTo>
                  <a:pt x="3931" y="2373"/>
                  <a:pt x="4036" y="2392"/>
                  <a:pt x="4109" y="2417"/>
                </a:cubicBezTo>
                <a:cubicBezTo>
                  <a:pt x="4160" y="2451"/>
                  <a:pt x="4211" y="2488"/>
                  <a:pt x="4262" y="2526"/>
                </a:cubicBezTo>
                <a:cubicBezTo>
                  <a:pt x="4278" y="2526"/>
                  <a:pt x="4294" y="2527"/>
                  <a:pt x="4310" y="2527"/>
                </a:cubicBezTo>
                <a:cubicBezTo>
                  <a:pt x="4294" y="2556"/>
                  <a:pt x="4281" y="2588"/>
                  <a:pt x="4268" y="2621"/>
                </a:cubicBezTo>
                <a:cubicBezTo>
                  <a:pt x="4274" y="2683"/>
                  <a:pt x="4280" y="2746"/>
                  <a:pt x="4286" y="2808"/>
                </a:cubicBezTo>
                <a:cubicBezTo>
                  <a:pt x="4276" y="2837"/>
                  <a:pt x="4266" y="2866"/>
                  <a:pt x="4260" y="2896"/>
                </a:cubicBezTo>
                <a:cubicBezTo>
                  <a:pt x="4241" y="2895"/>
                  <a:pt x="4221" y="2895"/>
                  <a:pt x="4206" y="2878"/>
                </a:cubicBezTo>
                <a:cubicBezTo>
                  <a:pt x="4129" y="2863"/>
                  <a:pt x="4081" y="2862"/>
                  <a:pt x="4042" y="2920"/>
                </a:cubicBezTo>
                <a:cubicBezTo>
                  <a:pt x="4042" y="2959"/>
                  <a:pt x="4042" y="3002"/>
                  <a:pt x="4042" y="3044"/>
                </a:cubicBezTo>
                <a:cubicBezTo>
                  <a:pt x="4032" y="3044"/>
                  <a:pt x="4023" y="3047"/>
                  <a:pt x="4013" y="3050"/>
                </a:cubicBezTo>
                <a:close/>
              </a:path>
            </a:pathLst>
          </a:custGeom>
          <a:solidFill>
            <a:srgbClr val="008000"/>
          </a:solidFill>
          <a:ln w="8" cap="flat" cmpd="sng">
            <a:solidFill>
              <a:srgbClr val="FFFFFF"/>
            </a:solidFill>
            <a:round/>
            <a:headEnd/>
            <a:tailEnd/>
          </a:ln>
        </p:spPr>
        <p:txBody>
          <a:bodyPr lIns="68562" tIns="34281" rIns="68562" bIns="34281"/>
          <a:lstStyle/>
          <a:p>
            <a:endParaRPr lang="zh-CN" altLang="en-US"/>
          </a:p>
        </p:txBody>
      </p:sp>
      <p:sp>
        <p:nvSpPr>
          <p:cNvPr id="33" name="Freeform 35"/>
          <p:cNvSpPr>
            <a:spLocks/>
          </p:cNvSpPr>
          <p:nvPr/>
        </p:nvSpPr>
        <p:spPr bwMode="auto">
          <a:xfrm>
            <a:off x="3863261" y="3508774"/>
            <a:ext cx="678391" cy="525065"/>
          </a:xfrm>
          <a:custGeom>
            <a:avLst/>
            <a:gdLst>
              <a:gd name="T0" fmla="*/ 2147483647 w 2389"/>
              <a:gd name="T1" fmla="*/ 2147483647 h 1841"/>
              <a:gd name="T2" fmla="*/ 2147483647 w 2389"/>
              <a:gd name="T3" fmla="*/ 2147483647 h 1841"/>
              <a:gd name="T4" fmla="*/ 2147483647 w 2389"/>
              <a:gd name="T5" fmla="*/ 2147483647 h 1841"/>
              <a:gd name="T6" fmla="*/ 2147483647 w 2389"/>
              <a:gd name="T7" fmla="*/ 2147483647 h 1841"/>
              <a:gd name="T8" fmla="*/ 2147483647 w 2389"/>
              <a:gd name="T9" fmla="*/ 2147483647 h 1841"/>
              <a:gd name="T10" fmla="*/ 2147483647 w 2389"/>
              <a:gd name="T11" fmla="*/ 2147483647 h 1841"/>
              <a:gd name="T12" fmla="*/ 2147483647 w 2389"/>
              <a:gd name="T13" fmla="*/ 2147483647 h 1841"/>
              <a:gd name="T14" fmla="*/ 2147483647 w 2389"/>
              <a:gd name="T15" fmla="*/ 2147483647 h 1841"/>
              <a:gd name="T16" fmla="*/ 2147483647 w 2389"/>
              <a:gd name="T17" fmla="*/ 2147483647 h 1841"/>
              <a:gd name="T18" fmla="*/ 2147483647 w 2389"/>
              <a:gd name="T19" fmla="*/ 2147483647 h 1841"/>
              <a:gd name="T20" fmla="*/ 2147483647 w 2389"/>
              <a:gd name="T21" fmla="*/ 2147483647 h 1841"/>
              <a:gd name="T22" fmla="*/ 2147483647 w 2389"/>
              <a:gd name="T23" fmla="*/ 2147483647 h 1841"/>
              <a:gd name="T24" fmla="*/ 2147483647 w 2389"/>
              <a:gd name="T25" fmla="*/ 2147483647 h 1841"/>
              <a:gd name="T26" fmla="*/ 2147483647 w 2389"/>
              <a:gd name="T27" fmla="*/ 2147483647 h 1841"/>
              <a:gd name="T28" fmla="*/ 2147483647 w 2389"/>
              <a:gd name="T29" fmla="*/ 2147483647 h 1841"/>
              <a:gd name="T30" fmla="*/ 2147483647 w 2389"/>
              <a:gd name="T31" fmla="*/ 2147483647 h 1841"/>
              <a:gd name="T32" fmla="*/ 2147483647 w 2389"/>
              <a:gd name="T33" fmla="*/ 2147483647 h 1841"/>
              <a:gd name="T34" fmla="*/ 2147483647 w 2389"/>
              <a:gd name="T35" fmla="*/ 2147483647 h 1841"/>
              <a:gd name="T36" fmla="*/ 2147483647 w 2389"/>
              <a:gd name="T37" fmla="*/ 2147483647 h 1841"/>
              <a:gd name="T38" fmla="*/ 2147483647 w 2389"/>
              <a:gd name="T39" fmla="*/ 0 h 1841"/>
              <a:gd name="T40" fmla="*/ 2147483647 w 2389"/>
              <a:gd name="T41" fmla="*/ 2147483647 h 1841"/>
              <a:gd name="T42" fmla="*/ 2147483647 w 2389"/>
              <a:gd name="T43" fmla="*/ 2147483647 h 1841"/>
              <a:gd name="T44" fmla="*/ 2147483647 w 2389"/>
              <a:gd name="T45" fmla="*/ 2147483647 h 1841"/>
              <a:gd name="T46" fmla="*/ 2147483647 w 2389"/>
              <a:gd name="T47" fmla="*/ 2147483647 h 1841"/>
              <a:gd name="T48" fmla="*/ 2147483647 w 2389"/>
              <a:gd name="T49" fmla="*/ 2147483647 h 1841"/>
              <a:gd name="T50" fmla="*/ 2147483647 w 2389"/>
              <a:gd name="T51" fmla="*/ 2147483647 h 1841"/>
              <a:gd name="T52" fmla="*/ 2147483647 w 2389"/>
              <a:gd name="T53" fmla="*/ 2147483647 h 1841"/>
              <a:gd name="T54" fmla="*/ 2147483647 w 2389"/>
              <a:gd name="T55" fmla="*/ 2147483647 h 1841"/>
              <a:gd name="T56" fmla="*/ 2147483647 w 2389"/>
              <a:gd name="T57" fmla="*/ 2147483647 h 1841"/>
              <a:gd name="T58" fmla="*/ 2147483647 w 2389"/>
              <a:gd name="T59" fmla="*/ 2147483647 h 1841"/>
              <a:gd name="T60" fmla="*/ 2147483647 w 2389"/>
              <a:gd name="T61" fmla="*/ 2147483647 h 1841"/>
              <a:gd name="T62" fmla="*/ 2147483647 w 2389"/>
              <a:gd name="T63" fmla="*/ 2147483647 h 1841"/>
              <a:gd name="T64" fmla="*/ 2147483647 w 2389"/>
              <a:gd name="T65" fmla="*/ 2147483647 h 1841"/>
              <a:gd name="T66" fmla="*/ 2147483647 w 2389"/>
              <a:gd name="T67" fmla="*/ 2147483647 h 1841"/>
              <a:gd name="T68" fmla="*/ 2147483647 w 2389"/>
              <a:gd name="T69" fmla="*/ 2147483647 h 1841"/>
              <a:gd name="T70" fmla="*/ 2147483647 w 2389"/>
              <a:gd name="T71" fmla="*/ 2147483647 h 1841"/>
              <a:gd name="T72" fmla="*/ 2147483647 w 2389"/>
              <a:gd name="T73" fmla="*/ 2147483647 h 1841"/>
              <a:gd name="T74" fmla="*/ 2147483647 w 2389"/>
              <a:gd name="T75" fmla="*/ 2147483647 h 1841"/>
              <a:gd name="T76" fmla="*/ 2147483647 w 2389"/>
              <a:gd name="T77" fmla="*/ 2147483647 h 1841"/>
              <a:gd name="T78" fmla="*/ 2147483647 w 2389"/>
              <a:gd name="T79" fmla="*/ 2147483647 h 1841"/>
              <a:gd name="T80" fmla="*/ 2147483647 w 2389"/>
              <a:gd name="T81" fmla="*/ 2147483647 h 1841"/>
              <a:gd name="T82" fmla="*/ 2147483647 w 2389"/>
              <a:gd name="T83" fmla="*/ 2147483647 h 1841"/>
              <a:gd name="T84" fmla="*/ 2147483647 w 2389"/>
              <a:gd name="T85" fmla="*/ 2147483647 h 1841"/>
              <a:gd name="T86" fmla="*/ 2147483647 w 2389"/>
              <a:gd name="T87" fmla="*/ 2147483647 h 1841"/>
              <a:gd name="T88" fmla="*/ 2147483647 w 2389"/>
              <a:gd name="T89" fmla="*/ 2147483647 h 1841"/>
              <a:gd name="T90" fmla="*/ 2147483647 w 2389"/>
              <a:gd name="T91" fmla="*/ 2147483647 h 1841"/>
              <a:gd name="T92" fmla="*/ 2147483647 w 2389"/>
              <a:gd name="T93" fmla="*/ 2147483647 h 1841"/>
              <a:gd name="T94" fmla="*/ 2147483647 w 2389"/>
              <a:gd name="T95" fmla="*/ 2147483647 h 1841"/>
              <a:gd name="T96" fmla="*/ 2147483647 w 2389"/>
              <a:gd name="T97" fmla="*/ 2147483647 h 1841"/>
              <a:gd name="T98" fmla="*/ 2147483647 w 2389"/>
              <a:gd name="T99" fmla="*/ 2147483647 h 1841"/>
              <a:gd name="T100" fmla="*/ 2147483647 w 2389"/>
              <a:gd name="T101" fmla="*/ 2147483647 h 1841"/>
              <a:gd name="T102" fmla="*/ 2147483647 w 2389"/>
              <a:gd name="T103" fmla="*/ 2147483647 h 1841"/>
              <a:gd name="T104" fmla="*/ 2147483647 w 2389"/>
              <a:gd name="T105" fmla="*/ 2147483647 h 1841"/>
              <a:gd name="T106" fmla="*/ 2147483647 w 2389"/>
              <a:gd name="T107" fmla="*/ 2147483647 h 1841"/>
              <a:gd name="T108" fmla="*/ 2147483647 w 2389"/>
              <a:gd name="T109" fmla="*/ 2147483647 h 1841"/>
              <a:gd name="T110" fmla="*/ 2147483647 w 2389"/>
              <a:gd name="T111" fmla="*/ 2147483647 h 1841"/>
              <a:gd name="T112" fmla="*/ 2147483647 w 2389"/>
              <a:gd name="T113" fmla="*/ 2147483647 h 1841"/>
              <a:gd name="T114" fmla="*/ 2147483647 w 2389"/>
              <a:gd name="T115" fmla="*/ 2147483647 h 1841"/>
              <a:gd name="T116" fmla="*/ 2147483647 w 2389"/>
              <a:gd name="T117" fmla="*/ 2147483647 h 1841"/>
              <a:gd name="T118" fmla="*/ 2147483647 w 2389"/>
              <a:gd name="T119" fmla="*/ 2147483647 h 1841"/>
              <a:gd name="T120" fmla="*/ 2147483647 w 2389"/>
              <a:gd name="T121" fmla="*/ 2147483647 h 1841"/>
              <a:gd name="T122" fmla="*/ 2147483647 w 2389"/>
              <a:gd name="T123" fmla="*/ 2147483647 h 184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89" h="1841">
                <a:moveTo>
                  <a:pt x="161" y="1841"/>
                </a:moveTo>
                <a:cubicBezTo>
                  <a:pt x="91" y="1794"/>
                  <a:pt x="97" y="1748"/>
                  <a:pt x="82" y="1705"/>
                </a:cubicBezTo>
                <a:cubicBezTo>
                  <a:pt x="53" y="1662"/>
                  <a:pt x="28" y="1622"/>
                  <a:pt x="3" y="1582"/>
                </a:cubicBezTo>
                <a:cubicBezTo>
                  <a:pt x="3" y="1480"/>
                  <a:pt x="0" y="1497"/>
                  <a:pt x="58" y="1456"/>
                </a:cubicBezTo>
                <a:cubicBezTo>
                  <a:pt x="74" y="1305"/>
                  <a:pt x="87" y="1289"/>
                  <a:pt x="203" y="1201"/>
                </a:cubicBezTo>
                <a:cubicBezTo>
                  <a:pt x="261" y="1133"/>
                  <a:pt x="309" y="1085"/>
                  <a:pt x="383" y="1035"/>
                </a:cubicBezTo>
                <a:cubicBezTo>
                  <a:pt x="444" y="958"/>
                  <a:pt x="495" y="900"/>
                  <a:pt x="566" y="833"/>
                </a:cubicBezTo>
                <a:cubicBezTo>
                  <a:pt x="624" y="799"/>
                  <a:pt x="637" y="753"/>
                  <a:pt x="653" y="695"/>
                </a:cubicBezTo>
                <a:cubicBezTo>
                  <a:pt x="654" y="547"/>
                  <a:pt x="692" y="581"/>
                  <a:pt x="760" y="491"/>
                </a:cubicBezTo>
                <a:cubicBezTo>
                  <a:pt x="757" y="432"/>
                  <a:pt x="754" y="373"/>
                  <a:pt x="751" y="314"/>
                </a:cubicBezTo>
                <a:cubicBezTo>
                  <a:pt x="799" y="266"/>
                  <a:pt x="803" y="220"/>
                  <a:pt x="810" y="171"/>
                </a:cubicBezTo>
                <a:cubicBezTo>
                  <a:pt x="823" y="145"/>
                  <a:pt x="839" y="120"/>
                  <a:pt x="855" y="97"/>
                </a:cubicBezTo>
                <a:cubicBezTo>
                  <a:pt x="874" y="98"/>
                  <a:pt x="893" y="98"/>
                  <a:pt x="915" y="99"/>
                </a:cubicBezTo>
                <a:cubicBezTo>
                  <a:pt x="947" y="132"/>
                  <a:pt x="982" y="166"/>
                  <a:pt x="1017" y="199"/>
                </a:cubicBezTo>
                <a:cubicBezTo>
                  <a:pt x="1036" y="200"/>
                  <a:pt x="1055" y="200"/>
                  <a:pt x="1078" y="201"/>
                </a:cubicBezTo>
                <a:cubicBezTo>
                  <a:pt x="1104" y="175"/>
                  <a:pt x="1101" y="103"/>
                  <a:pt x="1101" y="90"/>
                </a:cubicBezTo>
                <a:cubicBezTo>
                  <a:pt x="1082" y="67"/>
                  <a:pt x="1063" y="43"/>
                  <a:pt x="1044" y="20"/>
                </a:cubicBezTo>
                <a:cubicBezTo>
                  <a:pt x="1047" y="17"/>
                  <a:pt x="1053" y="14"/>
                  <a:pt x="1060" y="14"/>
                </a:cubicBezTo>
                <a:cubicBezTo>
                  <a:pt x="1156" y="16"/>
                  <a:pt x="1255" y="19"/>
                  <a:pt x="1354" y="21"/>
                </a:cubicBezTo>
                <a:cubicBezTo>
                  <a:pt x="1389" y="39"/>
                  <a:pt x="1497" y="38"/>
                  <a:pt x="1549" y="0"/>
                </a:cubicBezTo>
                <a:cubicBezTo>
                  <a:pt x="1558" y="0"/>
                  <a:pt x="1571" y="1"/>
                  <a:pt x="1584" y="1"/>
                </a:cubicBezTo>
                <a:cubicBezTo>
                  <a:pt x="1584" y="21"/>
                  <a:pt x="1584" y="40"/>
                  <a:pt x="1583" y="63"/>
                </a:cubicBezTo>
                <a:cubicBezTo>
                  <a:pt x="1542" y="111"/>
                  <a:pt x="1500" y="159"/>
                  <a:pt x="1458" y="211"/>
                </a:cubicBezTo>
                <a:cubicBezTo>
                  <a:pt x="1461" y="286"/>
                  <a:pt x="1480" y="303"/>
                  <a:pt x="1601" y="306"/>
                </a:cubicBezTo>
                <a:cubicBezTo>
                  <a:pt x="1659" y="281"/>
                  <a:pt x="1717" y="256"/>
                  <a:pt x="1774" y="232"/>
                </a:cubicBezTo>
                <a:cubicBezTo>
                  <a:pt x="1793" y="232"/>
                  <a:pt x="1812" y="233"/>
                  <a:pt x="1832" y="233"/>
                </a:cubicBezTo>
                <a:cubicBezTo>
                  <a:pt x="1841" y="243"/>
                  <a:pt x="1854" y="257"/>
                  <a:pt x="1867" y="270"/>
                </a:cubicBezTo>
                <a:cubicBezTo>
                  <a:pt x="1972" y="273"/>
                  <a:pt x="2024" y="136"/>
                  <a:pt x="2167" y="189"/>
                </a:cubicBezTo>
                <a:cubicBezTo>
                  <a:pt x="2196" y="226"/>
                  <a:pt x="2224" y="263"/>
                  <a:pt x="2256" y="303"/>
                </a:cubicBezTo>
                <a:cubicBezTo>
                  <a:pt x="2301" y="366"/>
                  <a:pt x="2345" y="429"/>
                  <a:pt x="2389" y="493"/>
                </a:cubicBezTo>
                <a:cubicBezTo>
                  <a:pt x="2389" y="509"/>
                  <a:pt x="2389" y="526"/>
                  <a:pt x="2389" y="545"/>
                </a:cubicBezTo>
                <a:cubicBezTo>
                  <a:pt x="2331" y="544"/>
                  <a:pt x="2328" y="547"/>
                  <a:pt x="2293" y="562"/>
                </a:cubicBezTo>
                <a:cubicBezTo>
                  <a:pt x="2258" y="614"/>
                  <a:pt x="2162" y="628"/>
                  <a:pt x="2219" y="718"/>
                </a:cubicBezTo>
                <a:cubicBezTo>
                  <a:pt x="2219" y="721"/>
                  <a:pt x="2219" y="728"/>
                  <a:pt x="2218" y="734"/>
                </a:cubicBezTo>
                <a:cubicBezTo>
                  <a:pt x="2122" y="774"/>
                  <a:pt x="2020" y="850"/>
                  <a:pt x="1933" y="891"/>
                </a:cubicBezTo>
                <a:cubicBezTo>
                  <a:pt x="1917" y="907"/>
                  <a:pt x="1901" y="923"/>
                  <a:pt x="1885" y="939"/>
                </a:cubicBezTo>
                <a:cubicBezTo>
                  <a:pt x="1853" y="938"/>
                  <a:pt x="1837" y="924"/>
                  <a:pt x="1831" y="908"/>
                </a:cubicBezTo>
                <a:cubicBezTo>
                  <a:pt x="1812" y="907"/>
                  <a:pt x="1793" y="907"/>
                  <a:pt x="1773" y="906"/>
                </a:cubicBezTo>
                <a:cubicBezTo>
                  <a:pt x="1760" y="922"/>
                  <a:pt x="1748" y="938"/>
                  <a:pt x="1738" y="954"/>
                </a:cubicBezTo>
                <a:cubicBezTo>
                  <a:pt x="1722" y="954"/>
                  <a:pt x="1709" y="954"/>
                  <a:pt x="1696" y="953"/>
                </a:cubicBezTo>
                <a:cubicBezTo>
                  <a:pt x="1658" y="894"/>
                  <a:pt x="1633" y="916"/>
                  <a:pt x="1604" y="918"/>
                </a:cubicBezTo>
                <a:cubicBezTo>
                  <a:pt x="1604" y="941"/>
                  <a:pt x="1604" y="967"/>
                  <a:pt x="1604" y="994"/>
                </a:cubicBezTo>
                <a:cubicBezTo>
                  <a:pt x="1555" y="1042"/>
                  <a:pt x="1530" y="989"/>
                  <a:pt x="1507" y="1080"/>
                </a:cubicBezTo>
                <a:cubicBezTo>
                  <a:pt x="1437" y="1078"/>
                  <a:pt x="1447" y="1049"/>
                  <a:pt x="1424" y="1015"/>
                </a:cubicBezTo>
                <a:cubicBezTo>
                  <a:pt x="1418" y="1012"/>
                  <a:pt x="1412" y="1012"/>
                  <a:pt x="1409" y="1012"/>
                </a:cubicBezTo>
                <a:cubicBezTo>
                  <a:pt x="1380" y="985"/>
                  <a:pt x="1355" y="958"/>
                  <a:pt x="1329" y="934"/>
                </a:cubicBezTo>
                <a:cubicBezTo>
                  <a:pt x="1313" y="934"/>
                  <a:pt x="1297" y="934"/>
                  <a:pt x="1281" y="933"/>
                </a:cubicBezTo>
                <a:cubicBezTo>
                  <a:pt x="1259" y="969"/>
                  <a:pt x="1259" y="975"/>
                  <a:pt x="1245" y="1021"/>
                </a:cubicBezTo>
                <a:cubicBezTo>
                  <a:pt x="1223" y="1053"/>
                  <a:pt x="1200" y="1085"/>
                  <a:pt x="1181" y="1117"/>
                </a:cubicBezTo>
                <a:cubicBezTo>
                  <a:pt x="1111" y="1151"/>
                  <a:pt x="1107" y="1155"/>
                  <a:pt x="1069" y="1216"/>
                </a:cubicBezTo>
                <a:cubicBezTo>
                  <a:pt x="1043" y="1219"/>
                  <a:pt x="1021" y="1225"/>
                  <a:pt x="998" y="1231"/>
                </a:cubicBezTo>
                <a:cubicBezTo>
                  <a:pt x="976" y="1250"/>
                  <a:pt x="953" y="1269"/>
                  <a:pt x="931" y="1288"/>
                </a:cubicBezTo>
                <a:cubicBezTo>
                  <a:pt x="851" y="1286"/>
                  <a:pt x="835" y="1289"/>
                  <a:pt x="796" y="1311"/>
                </a:cubicBezTo>
                <a:cubicBezTo>
                  <a:pt x="790" y="1323"/>
                  <a:pt x="784" y="1336"/>
                  <a:pt x="777" y="1349"/>
                </a:cubicBezTo>
                <a:cubicBezTo>
                  <a:pt x="764" y="1349"/>
                  <a:pt x="752" y="1349"/>
                  <a:pt x="742" y="1348"/>
                </a:cubicBezTo>
                <a:cubicBezTo>
                  <a:pt x="666" y="1307"/>
                  <a:pt x="659" y="1327"/>
                  <a:pt x="605" y="1352"/>
                </a:cubicBezTo>
                <a:cubicBezTo>
                  <a:pt x="544" y="1370"/>
                  <a:pt x="483" y="1391"/>
                  <a:pt x="425" y="1413"/>
                </a:cubicBezTo>
                <a:cubicBezTo>
                  <a:pt x="333" y="1413"/>
                  <a:pt x="297" y="1422"/>
                  <a:pt x="240" y="1480"/>
                </a:cubicBezTo>
                <a:cubicBezTo>
                  <a:pt x="236" y="1503"/>
                  <a:pt x="233" y="1529"/>
                  <a:pt x="233" y="1555"/>
                </a:cubicBezTo>
                <a:cubicBezTo>
                  <a:pt x="165" y="1580"/>
                  <a:pt x="159" y="1579"/>
                  <a:pt x="159" y="1655"/>
                </a:cubicBezTo>
                <a:cubicBezTo>
                  <a:pt x="181" y="1672"/>
                  <a:pt x="264" y="1733"/>
                  <a:pt x="263" y="1805"/>
                </a:cubicBezTo>
                <a:cubicBezTo>
                  <a:pt x="228" y="1833"/>
                  <a:pt x="183" y="1839"/>
                  <a:pt x="161" y="1841"/>
                </a:cubicBezTo>
                <a:close/>
              </a:path>
            </a:pathLst>
          </a:custGeom>
          <a:solidFill>
            <a:srgbClr val="008000"/>
          </a:solidFill>
          <a:ln w="8" cap="flat" cmpd="sng">
            <a:solidFill>
              <a:srgbClr val="FFFFFF"/>
            </a:solidFill>
            <a:round/>
            <a:headEnd/>
            <a:tailEnd/>
          </a:ln>
        </p:spPr>
        <p:txBody>
          <a:bodyPr lIns="68562" tIns="34281" rIns="68562" bIns="34281"/>
          <a:lstStyle/>
          <a:p>
            <a:endParaRPr lang="zh-CN" altLang="en-US"/>
          </a:p>
        </p:txBody>
      </p:sp>
      <p:pic>
        <p:nvPicPr>
          <p:cNvPr id="34" name="组合 3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01214" y="2138363"/>
            <a:ext cx="2449349"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文本框 180"/>
          <p:cNvSpPr txBox="1">
            <a:spLocks noChangeArrowheads="1"/>
          </p:cNvSpPr>
          <p:nvPr/>
        </p:nvSpPr>
        <p:spPr bwMode="auto">
          <a:xfrm>
            <a:off x="5243847" y="1701405"/>
            <a:ext cx="1651942" cy="439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r>
              <a:rPr lang="zh-CN" altLang="en-US" sz="1200" dirty="0">
                <a:solidFill>
                  <a:srgbClr val="2B2E30"/>
                </a:solidFill>
                <a:latin typeface="微软雅黑" pitchFamily="34" charset="-122"/>
                <a:ea typeface="微软雅黑" pitchFamily="34" charset="-122"/>
              </a:rPr>
              <a:t>请输入您想要的文字</a:t>
            </a:r>
            <a:endParaRPr lang="en-US" altLang="zh-CN" sz="1200" dirty="0">
              <a:solidFill>
                <a:srgbClr val="2B2E30"/>
              </a:solidFill>
              <a:latin typeface="微软雅黑" pitchFamily="34" charset="-122"/>
              <a:ea typeface="微软雅黑" pitchFamily="34" charset="-122"/>
            </a:endParaRPr>
          </a:p>
          <a:p>
            <a:pPr eaLnBrk="1" hangingPunct="1"/>
            <a:r>
              <a:rPr lang="zh-CN" altLang="en-US" sz="1200" dirty="0">
                <a:solidFill>
                  <a:srgbClr val="2B2E30"/>
                </a:solidFill>
                <a:latin typeface="微软雅黑" pitchFamily="34" charset="-122"/>
                <a:ea typeface="微软雅黑" pitchFamily="34" charset="-122"/>
              </a:rPr>
              <a:t>请输入您想要的文字</a:t>
            </a:r>
          </a:p>
        </p:txBody>
      </p:sp>
      <p:pic>
        <p:nvPicPr>
          <p:cNvPr id="36" name="组合 4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0268" y="2997995"/>
            <a:ext cx="2445779" cy="351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文本框 180"/>
          <p:cNvSpPr txBox="1">
            <a:spLocks noChangeArrowheads="1"/>
          </p:cNvSpPr>
          <p:nvPr/>
        </p:nvSpPr>
        <p:spPr bwMode="auto">
          <a:xfrm>
            <a:off x="802169" y="3359945"/>
            <a:ext cx="1653133" cy="439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r>
              <a:rPr lang="zh-CN" altLang="en-US" sz="1200">
                <a:solidFill>
                  <a:srgbClr val="2B2E30"/>
                </a:solidFill>
                <a:latin typeface="微软雅黑" pitchFamily="34" charset="-122"/>
                <a:ea typeface="微软雅黑" pitchFamily="34" charset="-122"/>
              </a:rPr>
              <a:t>请输入您想要的文字</a:t>
            </a:r>
            <a:endParaRPr lang="en-US" altLang="zh-CN" sz="1200">
              <a:solidFill>
                <a:srgbClr val="2B2E30"/>
              </a:solidFill>
              <a:latin typeface="微软雅黑" pitchFamily="34" charset="-122"/>
              <a:ea typeface="微软雅黑" pitchFamily="34" charset="-122"/>
            </a:endParaRPr>
          </a:p>
          <a:p>
            <a:pPr eaLnBrk="1" hangingPunct="1"/>
            <a:r>
              <a:rPr lang="zh-CN" altLang="en-US" sz="1200">
                <a:solidFill>
                  <a:srgbClr val="2B2E30"/>
                </a:solidFill>
                <a:latin typeface="微软雅黑" pitchFamily="34" charset="-122"/>
                <a:ea typeface="微软雅黑" pitchFamily="34" charset="-122"/>
              </a:rPr>
              <a:t>请输入您想要的文字</a:t>
            </a:r>
          </a:p>
        </p:txBody>
      </p:sp>
      <p:sp>
        <p:nvSpPr>
          <p:cNvPr id="38" name="TextBox 47"/>
          <p:cNvSpPr txBox="1">
            <a:spLocks noChangeArrowheads="1"/>
          </p:cNvSpPr>
          <p:nvPr/>
        </p:nvSpPr>
        <p:spPr bwMode="auto">
          <a:xfrm>
            <a:off x="5135543" y="2864108"/>
            <a:ext cx="3208671" cy="900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just" eaLnBrk="1" hangingPunct="1">
              <a:lnSpc>
                <a:spcPct val="150000"/>
              </a:lnSpc>
            </a:pPr>
            <a:r>
              <a:rPr lang="zh-CN" altLang="en-US" sz="1200" dirty="0">
                <a:solidFill>
                  <a:schemeClr val="bg1"/>
                </a:solidFill>
                <a:latin typeface="微软雅黑" pitchFamily="34" charset="-122"/>
                <a:ea typeface="微软雅黑" pitchFamily="34" charset="-122"/>
              </a:rPr>
              <a:t>这里可以添加主要内容这里可以添加主要内容这里可以添加主要内容这里可以添加主要内容可以添加主要内容</a:t>
            </a:r>
          </a:p>
        </p:txBody>
      </p:sp>
    </p:spTree>
    <p:extLst>
      <p:ext uri="{BB962C8B-B14F-4D97-AF65-F5344CB8AC3E}">
        <p14:creationId xmlns:p14="http://schemas.microsoft.com/office/powerpoint/2010/main" val="2594342269"/>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31" presetClass="entr" presetSubtype="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 calcmode="lin" valueType="num">
                                      <p:cBhvr>
                                        <p:cTn id="14" dur="500" fill="hold"/>
                                        <p:tgtEl>
                                          <p:spTgt spid="4"/>
                                        </p:tgtEl>
                                        <p:attrNameLst>
                                          <p:attrName>style.rotation</p:attrName>
                                        </p:attrNameLst>
                                      </p:cBhvr>
                                      <p:tavLst>
                                        <p:tav tm="0">
                                          <p:val>
                                            <p:fltVal val="90"/>
                                          </p:val>
                                        </p:tav>
                                        <p:tav tm="100000">
                                          <p:val>
                                            <p:fltVal val="0"/>
                                          </p:val>
                                        </p:tav>
                                      </p:tavLst>
                                    </p:anim>
                                    <p:animEffect transition="in" filter="fade">
                                      <p:cBhvr>
                                        <p:cTn id="15" dur="500"/>
                                        <p:tgtEl>
                                          <p:spTgt spid="4"/>
                                        </p:tgtEl>
                                      </p:cBhvr>
                                    </p:animEffect>
                                  </p:childTnLst>
                                </p:cTn>
                              </p:par>
                              <p:par>
                                <p:cTn id="16" presetID="31" presetClass="entr" presetSubtype="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p:cTn id="18" dur="500" fill="hold"/>
                                        <p:tgtEl>
                                          <p:spTgt spid="5"/>
                                        </p:tgtEl>
                                        <p:attrNameLst>
                                          <p:attrName>ppt_w</p:attrName>
                                        </p:attrNameLst>
                                      </p:cBhvr>
                                      <p:tavLst>
                                        <p:tav tm="0">
                                          <p:val>
                                            <p:fltVal val="0"/>
                                          </p:val>
                                        </p:tav>
                                        <p:tav tm="100000">
                                          <p:val>
                                            <p:strVal val="#ppt_w"/>
                                          </p:val>
                                        </p:tav>
                                      </p:tavLst>
                                    </p:anim>
                                    <p:anim calcmode="lin" valueType="num">
                                      <p:cBhvr>
                                        <p:cTn id="19" dur="500" fill="hold"/>
                                        <p:tgtEl>
                                          <p:spTgt spid="5"/>
                                        </p:tgtEl>
                                        <p:attrNameLst>
                                          <p:attrName>ppt_h</p:attrName>
                                        </p:attrNameLst>
                                      </p:cBhvr>
                                      <p:tavLst>
                                        <p:tav tm="0">
                                          <p:val>
                                            <p:fltVal val="0"/>
                                          </p:val>
                                        </p:tav>
                                        <p:tav tm="100000">
                                          <p:val>
                                            <p:strVal val="#ppt_h"/>
                                          </p:val>
                                        </p:tav>
                                      </p:tavLst>
                                    </p:anim>
                                    <p:anim calcmode="lin" valueType="num">
                                      <p:cBhvr>
                                        <p:cTn id="20" dur="500" fill="hold"/>
                                        <p:tgtEl>
                                          <p:spTgt spid="5"/>
                                        </p:tgtEl>
                                        <p:attrNameLst>
                                          <p:attrName>style.rotation</p:attrName>
                                        </p:attrNameLst>
                                      </p:cBhvr>
                                      <p:tavLst>
                                        <p:tav tm="0">
                                          <p:val>
                                            <p:fltVal val="90"/>
                                          </p:val>
                                        </p:tav>
                                        <p:tav tm="100000">
                                          <p:val>
                                            <p:fltVal val="0"/>
                                          </p:val>
                                        </p:tav>
                                      </p:tavLst>
                                    </p:anim>
                                    <p:animEffect transition="in" filter="fade">
                                      <p:cBhvr>
                                        <p:cTn id="21" dur="500"/>
                                        <p:tgtEl>
                                          <p:spTgt spid="5"/>
                                        </p:tgtEl>
                                      </p:cBhvr>
                                    </p:animEffect>
                                  </p:childTnLst>
                                </p:cTn>
                              </p:par>
                              <p:par>
                                <p:cTn id="22" presetID="31" presetClass="entr" presetSubtype="0" fill="hold" grpId="0" nodeType="with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500" fill="hold"/>
                                        <p:tgtEl>
                                          <p:spTgt spid="6"/>
                                        </p:tgtEl>
                                        <p:attrNameLst>
                                          <p:attrName>ppt_w</p:attrName>
                                        </p:attrNameLst>
                                      </p:cBhvr>
                                      <p:tavLst>
                                        <p:tav tm="0">
                                          <p:val>
                                            <p:fltVal val="0"/>
                                          </p:val>
                                        </p:tav>
                                        <p:tav tm="100000">
                                          <p:val>
                                            <p:strVal val="#ppt_w"/>
                                          </p:val>
                                        </p:tav>
                                      </p:tavLst>
                                    </p:anim>
                                    <p:anim calcmode="lin" valueType="num">
                                      <p:cBhvr>
                                        <p:cTn id="25" dur="500" fill="hold"/>
                                        <p:tgtEl>
                                          <p:spTgt spid="6"/>
                                        </p:tgtEl>
                                        <p:attrNameLst>
                                          <p:attrName>ppt_h</p:attrName>
                                        </p:attrNameLst>
                                      </p:cBhvr>
                                      <p:tavLst>
                                        <p:tav tm="0">
                                          <p:val>
                                            <p:fltVal val="0"/>
                                          </p:val>
                                        </p:tav>
                                        <p:tav tm="100000">
                                          <p:val>
                                            <p:strVal val="#ppt_h"/>
                                          </p:val>
                                        </p:tav>
                                      </p:tavLst>
                                    </p:anim>
                                    <p:anim calcmode="lin" valueType="num">
                                      <p:cBhvr>
                                        <p:cTn id="26" dur="500" fill="hold"/>
                                        <p:tgtEl>
                                          <p:spTgt spid="6"/>
                                        </p:tgtEl>
                                        <p:attrNameLst>
                                          <p:attrName>style.rotation</p:attrName>
                                        </p:attrNameLst>
                                      </p:cBhvr>
                                      <p:tavLst>
                                        <p:tav tm="0">
                                          <p:val>
                                            <p:fltVal val="90"/>
                                          </p:val>
                                        </p:tav>
                                        <p:tav tm="100000">
                                          <p:val>
                                            <p:fltVal val="0"/>
                                          </p:val>
                                        </p:tav>
                                      </p:tavLst>
                                    </p:anim>
                                    <p:animEffect transition="in" filter="fade">
                                      <p:cBhvr>
                                        <p:cTn id="27" dur="500"/>
                                        <p:tgtEl>
                                          <p:spTgt spid="6"/>
                                        </p:tgtEl>
                                      </p:cBhvr>
                                    </p:animEffect>
                                  </p:childTnLst>
                                </p:cTn>
                              </p:par>
                              <p:par>
                                <p:cTn id="28" presetID="31" presetClass="entr" presetSubtype="0" fill="hold" grpId="0" nodeType="with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p:cTn id="30" dur="500" fill="hold"/>
                                        <p:tgtEl>
                                          <p:spTgt spid="7"/>
                                        </p:tgtEl>
                                        <p:attrNameLst>
                                          <p:attrName>ppt_w</p:attrName>
                                        </p:attrNameLst>
                                      </p:cBhvr>
                                      <p:tavLst>
                                        <p:tav tm="0">
                                          <p:val>
                                            <p:fltVal val="0"/>
                                          </p:val>
                                        </p:tav>
                                        <p:tav tm="100000">
                                          <p:val>
                                            <p:strVal val="#ppt_w"/>
                                          </p:val>
                                        </p:tav>
                                      </p:tavLst>
                                    </p:anim>
                                    <p:anim calcmode="lin" valueType="num">
                                      <p:cBhvr>
                                        <p:cTn id="31" dur="500" fill="hold"/>
                                        <p:tgtEl>
                                          <p:spTgt spid="7"/>
                                        </p:tgtEl>
                                        <p:attrNameLst>
                                          <p:attrName>ppt_h</p:attrName>
                                        </p:attrNameLst>
                                      </p:cBhvr>
                                      <p:tavLst>
                                        <p:tav tm="0">
                                          <p:val>
                                            <p:fltVal val="0"/>
                                          </p:val>
                                        </p:tav>
                                        <p:tav tm="100000">
                                          <p:val>
                                            <p:strVal val="#ppt_h"/>
                                          </p:val>
                                        </p:tav>
                                      </p:tavLst>
                                    </p:anim>
                                    <p:anim calcmode="lin" valueType="num">
                                      <p:cBhvr>
                                        <p:cTn id="32" dur="500" fill="hold"/>
                                        <p:tgtEl>
                                          <p:spTgt spid="7"/>
                                        </p:tgtEl>
                                        <p:attrNameLst>
                                          <p:attrName>style.rotation</p:attrName>
                                        </p:attrNameLst>
                                      </p:cBhvr>
                                      <p:tavLst>
                                        <p:tav tm="0">
                                          <p:val>
                                            <p:fltVal val="90"/>
                                          </p:val>
                                        </p:tav>
                                        <p:tav tm="100000">
                                          <p:val>
                                            <p:fltVal val="0"/>
                                          </p:val>
                                        </p:tav>
                                      </p:tavLst>
                                    </p:anim>
                                    <p:animEffect transition="in" filter="fade">
                                      <p:cBhvr>
                                        <p:cTn id="33" dur="500"/>
                                        <p:tgtEl>
                                          <p:spTgt spid="7"/>
                                        </p:tgtEl>
                                      </p:cBhvr>
                                    </p:animEffect>
                                  </p:childTnLst>
                                </p:cTn>
                              </p:par>
                              <p:par>
                                <p:cTn id="34" presetID="31" presetClass="entr" presetSubtype="0" fill="hold" grpId="0" nodeType="with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p:cTn id="36" dur="500" fill="hold"/>
                                        <p:tgtEl>
                                          <p:spTgt spid="8"/>
                                        </p:tgtEl>
                                        <p:attrNameLst>
                                          <p:attrName>ppt_w</p:attrName>
                                        </p:attrNameLst>
                                      </p:cBhvr>
                                      <p:tavLst>
                                        <p:tav tm="0">
                                          <p:val>
                                            <p:fltVal val="0"/>
                                          </p:val>
                                        </p:tav>
                                        <p:tav tm="100000">
                                          <p:val>
                                            <p:strVal val="#ppt_w"/>
                                          </p:val>
                                        </p:tav>
                                      </p:tavLst>
                                    </p:anim>
                                    <p:anim calcmode="lin" valueType="num">
                                      <p:cBhvr>
                                        <p:cTn id="37" dur="500" fill="hold"/>
                                        <p:tgtEl>
                                          <p:spTgt spid="8"/>
                                        </p:tgtEl>
                                        <p:attrNameLst>
                                          <p:attrName>ppt_h</p:attrName>
                                        </p:attrNameLst>
                                      </p:cBhvr>
                                      <p:tavLst>
                                        <p:tav tm="0">
                                          <p:val>
                                            <p:fltVal val="0"/>
                                          </p:val>
                                        </p:tav>
                                        <p:tav tm="100000">
                                          <p:val>
                                            <p:strVal val="#ppt_h"/>
                                          </p:val>
                                        </p:tav>
                                      </p:tavLst>
                                    </p:anim>
                                    <p:anim calcmode="lin" valueType="num">
                                      <p:cBhvr>
                                        <p:cTn id="38" dur="500" fill="hold"/>
                                        <p:tgtEl>
                                          <p:spTgt spid="8"/>
                                        </p:tgtEl>
                                        <p:attrNameLst>
                                          <p:attrName>style.rotation</p:attrName>
                                        </p:attrNameLst>
                                      </p:cBhvr>
                                      <p:tavLst>
                                        <p:tav tm="0">
                                          <p:val>
                                            <p:fltVal val="90"/>
                                          </p:val>
                                        </p:tav>
                                        <p:tav tm="100000">
                                          <p:val>
                                            <p:fltVal val="0"/>
                                          </p:val>
                                        </p:tav>
                                      </p:tavLst>
                                    </p:anim>
                                    <p:animEffect transition="in" filter="fade">
                                      <p:cBhvr>
                                        <p:cTn id="39" dur="500"/>
                                        <p:tgtEl>
                                          <p:spTgt spid="8"/>
                                        </p:tgtEl>
                                      </p:cBhvr>
                                    </p:animEffect>
                                  </p:childTnLst>
                                </p:cTn>
                              </p:par>
                              <p:par>
                                <p:cTn id="40" presetID="31" presetClass="entr" presetSubtype="0" fill="hold" grpId="0" nodeType="with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p:cTn id="42" dur="500" fill="hold"/>
                                        <p:tgtEl>
                                          <p:spTgt spid="9"/>
                                        </p:tgtEl>
                                        <p:attrNameLst>
                                          <p:attrName>ppt_w</p:attrName>
                                        </p:attrNameLst>
                                      </p:cBhvr>
                                      <p:tavLst>
                                        <p:tav tm="0">
                                          <p:val>
                                            <p:fltVal val="0"/>
                                          </p:val>
                                        </p:tav>
                                        <p:tav tm="100000">
                                          <p:val>
                                            <p:strVal val="#ppt_w"/>
                                          </p:val>
                                        </p:tav>
                                      </p:tavLst>
                                    </p:anim>
                                    <p:anim calcmode="lin" valueType="num">
                                      <p:cBhvr>
                                        <p:cTn id="43" dur="500" fill="hold"/>
                                        <p:tgtEl>
                                          <p:spTgt spid="9"/>
                                        </p:tgtEl>
                                        <p:attrNameLst>
                                          <p:attrName>ppt_h</p:attrName>
                                        </p:attrNameLst>
                                      </p:cBhvr>
                                      <p:tavLst>
                                        <p:tav tm="0">
                                          <p:val>
                                            <p:fltVal val="0"/>
                                          </p:val>
                                        </p:tav>
                                        <p:tav tm="100000">
                                          <p:val>
                                            <p:strVal val="#ppt_h"/>
                                          </p:val>
                                        </p:tav>
                                      </p:tavLst>
                                    </p:anim>
                                    <p:anim calcmode="lin" valueType="num">
                                      <p:cBhvr>
                                        <p:cTn id="44" dur="500" fill="hold"/>
                                        <p:tgtEl>
                                          <p:spTgt spid="9"/>
                                        </p:tgtEl>
                                        <p:attrNameLst>
                                          <p:attrName>style.rotation</p:attrName>
                                        </p:attrNameLst>
                                      </p:cBhvr>
                                      <p:tavLst>
                                        <p:tav tm="0">
                                          <p:val>
                                            <p:fltVal val="90"/>
                                          </p:val>
                                        </p:tav>
                                        <p:tav tm="100000">
                                          <p:val>
                                            <p:fltVal val="0"/>
                                          </p:val>
                                        </p:tav>
                                      </p:tavLst>
                                    </p:anim>
                                    <p:animEffect transition="in" filter="fade">
                                      <p:cBhvr>
                                        <p:cTn id="45" dur="500"/>
                                        <p:tgtEl>
                                          <p:spTgt spid="9"/>
                                        </p:tgtEl>
                                      </p:cBhvr>
                                    </p:animEffect>
                                  </p:childTnLst>
                                </p:cTn>
                              </p:par>
                              <p:par>
                                <p:cTn id="46" presetID="31" presetClass="entr" presetSubtype="0" fill="hold" grpId="0" nodeType="withEffect">
                                  <p:stCondLst>
                                    <p:cond delay="0"/>
                                  </p:stCondLst>
                                  <p:childTnLst>
                                    <p:set>
                                      <p:cBhvr>
                                        <p:cTn id="47" dur="1" fill="hold">
                                          <p:stCondLst>
                                            <p:cond delay="0"/>
                                          </p:stCondLst>
                                        </p:cTn>
                                        <p:tgtEl>
                                          <p:spTgt spid="10"/>
                                        </p:tgtEl>
                                        <p:attrNameLst>
                                          <p:attrName>style.visibility</p:attrName>
                                        </p:attrNameLst>
                                      </p:cBhvr>
                                      <p:to>
                                        <p:strVal val="visible"/>
                                      </p:to>
                                    </p:set>
                                    <p:anim calcmode="lin" valueType="num">
                                      <p:cBhvr>
                                        <p:cTn id="48" dur="500" fill="hold"/>
                                        <p:tgtEl>
                                          <p:spTgt spid="10"/>
                                        </p:tgtEl>
                                        <p:attrNameLst>
                                          <p:attrName>ppt_w</p:attrName>
                                        </p:attrNameLst>
                                      </p:cBhvr>
                                      <p:tavLst>
                                        <p:tav tm="0">
                                          <p:val>
                                            <p:fltVal val="0"/>
                                          </p:val>
                                        </p:tav>
                                        <p:tav tm="100000">
                                          <p:val>
                                            <p:strVal val="#ppt_w"/>
                                          </p:val>
                                        </p:tav>
                                      </p:tavLst>
                                    </p:anim>
                                    <p:anim calcmode="lin" valueType="num">
                                      <p:cBhvr>
                                        <p:cTn id="49" dur="500" fill="hold"/>
                                        <p:tgtEl>
                                          <p:spTgt spid="10"/>
                                        </p:tgtEl>
                                        <p:attrNameLst>
                                          <p:attrName>ppt_h</p:attrName>
                                        </p:attrNameLst>
                                      </p:cBhvr>
                                      <p:tavLst>
                                        <p:tav tm="0">
                                          <p:val>
                                            <p:fltVal val="0"/>
                                          </p:val>
                                        </p:tav>
                                        <p:tav tm="100000">
                                          <p:val>
                                            <p:strVal val="#ppt_h"/>
                                          </p:val>
                                        </p:tav>
                                      </p:tavLst>
                                    </p:anim>
                                    <p:anim calcmode="lin" valueType="num">
                                      <p:cBhvr>
                                        <p:cTn id="50" dur="500" fill="hold"/>
                                        <p:tgtEl>
                                          <p:spTgt spid="10"/>
                                        </p:tgtEl>
                                        <p:attrNameLst>
                                          <p:attrName>style.rotation</p:attrName>
                                        </p:attrNameLst>
                                      </p:cBhvr>
                                      <p:tavLst>
                                        <p:tav tm="0">
                                          <p:val>
                                            <p:fltVal val="90"/>
                                          </p:val>
                                        </p:tav>
                                        <p:tav tm="100000">
                                          <p:val>
                                            <p:fltVal val="0"/>
                                          </p:val>
                                        </p:tav>
                                      </p:tavLst>
                                    </p:anim>
                                    <p:animEffect transition="in" filter="fade">
                                      <p:cBhvr>
                                        <p:cTn id="51" dur="500"/>
                                        <p:tgtEl>
                                          <p:spTgt spid="10"/>
                                        </p:tgtEl>
                                      </p:cBhvr>
                                    </p:animEffect>
                                  </p:childTnLst>
                                </p:cTn>
                              </p:par>
                              <p:par>
                                <p:cTn id="52" presetID="31" presetClass="entr" presetSubtype="0" fill="hold" grpId="0" nodeType="withEffect">
                                  <p:stCondLst>
                                    <p:cond delay="0"/>
                                  </p:stCondLst>
                                  <p:childTnLst>
                                    <p:set>
                                      <p:cBhvr>
                                        <p:cTn id="53" dur="1" fill="hold">
                                          <p:stCondLst>
                                            <p:cond delay="0"/>
                                          </p:stCondLst>
                                        </p:cTn>
                                        <p:tgtEl>
                                          <p:spTgt spid="11"/>
                                        </p:tgtEl>
                                        <p:attrNameLst>
                                          <p:attrName>style.visibility</p:attrName>
                                        </p:attrNameLst>
                                      </p:cBhvr>
                                      <p:to>
                                        <p:strVal val="visible"/>
                                      </p:to>
                                    </p:set>
                                    <p:anim calcmode="lin" valueType="num">
                                      <p:cBhvr>
                                        <p:cTn id="54" dur="500" fill="hold"/>
                                        <p:tgtEl>
                                          <p:spTgt spid="11"/>
                                        </p:tgtEl>
                                        <p:attrNameLst>
                                          <p:attrName>ppt_w</p:attrName>
                                        </p:attrNameLst>
                                      </p:cBhvr>
                                      <p:tavLst>
                                        <p:tav tm="0">
                                          <p:val>
                                            <p:fltVal val="0"/>
                                          </p:val>
                                        </p:tav>
                                        <p:tav tm="100000">
                                          <p:val>
                                            <p:strVal val="#ppt_w"/>
                                          </p:val>
                                        </p:tav>
                                      </p:tavLst>
                                    </p:anim>
                                    <p:anim calcmode="lin" valueType="num">
                                      <p:cBhvr>
                                        <p:cTn id="55" dur="500" fill="hold"/>
                                        <p:tgtEl>
                                          <p:spTgt spid="11"/>
                                        </p:tgtEl>
                                        <p:attrNameLst>
                                          <p:attrName>ppt_h</p:attrName>
                                        </p:attrNameLst>
                                      </p:cBhvr>
                                      <p:tavLst>
                                        <p:tav tm="0">
                                          <p:val>
                                            <p:fltVal val="0"/>
                                          </p:val>
                                        </p:tav>
                                        <p:tav tm="100000">
                                          <p:val>
                                            <p:strVal val="#ppt_h"/>
                                          </p:val>
                                        </p:tav>
                                      </p:tavLst>
                                    </p:anim>
                                    <p:anim calcmode="lin" valueType="num">
                                      <p:cBhvr>
                                        <p:cTn id="56" dur="500" fill="hold"/>
                                        <p:tgtEl>
                                          <p:spTgt spid="11"/>
                                        </p:tgtEl>
                                        <p:attrNameLst>
                                          <p:attrName>style.rotation</p:attrName>
                                        </p:attrNameLst>
                                      </p:cBhvr>
                                      <p:tavLst>
                                        <p:tav tm="0">
                                          <p:val>
                                            <p:fltVal val="90"/>
                                          </p:val>
                                        </p:tav>
                                        <p:tav tm="100000">
                                          <p:val>
                                            <p:fltVal val="0"/>
                                          </p:val>
                                        </p:tav>
                                      </p:tavLst>
                                    </p:anim>
                                    <p:animEffect transition="in" filter="fade">
                                      <p:cBhvr>
                                        <p:cTn id="57" dur="500"/>
                                        <p:tgtEl>
                                          <p:spTgt spid="11"/>
                                        </p:tgtEl>
                                      </p:cBhvr>
                                    </p:animEffect>
                                  </p:childTnLst>
                                </p:cTn>
                              </p:par>
                              <p:par>
                                <p:cTn id="58" presetID="31" presetClass="entr" presetSubtype="0" fill="hold" grpId="0" nodeType="withEffect">
                                  <p:stCondLst>
                                    <p:cond delay="0"/>
                                  </p:stCondLst>
                                  <p:childTnLst>
                                    <p:set>
                                      <p:cBhvr>
                                        <p:cTn id="59" dur="1" fill="hold">
                                          <p:stCondLst>
                                            <p:cond delay="0"/>
                                          </p:stCondLst>
                                        </p:cTn>
                                        <p:tgtEl>
                                          <p:spTgt spid="12"/>
                                        </p:tgtEl>
                                        <p:attrNameLst>
                                          <p:attrName>style.visibility</p:attrName>
                                        </p:attrNameLst>
                                      </p:cBhvr>
                                      <p:to>
                                        <p:strVal val="visible"/>
                                      </p:to>
                                    </p:set>
                                    <p:anim calcmode="lin" valueType="num">
                                      <p:cBhvr>
                                        <p:cTn id="60" dur="500" fill="hold"/>
                                        <p:tgtEl>
                                          <p:spTgt spid="12"/>
                                        </p:tgtEl>
                                        <p:attrNameLst>
                                          <p:attrName>ppt_w</p:attrName>
                                        </p:attrNameLst>
                                      </p:cBhvr>
                                      <p:tavLst>
                                        <p:tav tm="0">
                                          <p:val>
                                            <p:fltVal val="0"/>
                                          </p:val>
                                        </p:tav>
                                        <p:tav tm="100000">
                                          <p:val>
                                            <p:strVal val="#ppt_w"/>
                                          </p:val>
                                        </p:tav>
                                      </p:tavLst>
                                    </p:anim>
                                    <p:anim calcmode="lin" valueType="num">
                                      <p:cBhvr>
                                        <p:cTn id="61" dur="500" fill="hold"/>
                                        <p:tgtEl>
                                          <p:spTgt spid="12"/>
                                        </p:tgtEl>
                                        <p:attrNameLst>
                                          <p:attrName>ppt_h</p:attrName>
                                        </p:attrNameLst>
                                      </p:cBhvr>
                                      <p:tavLst>
                                        <p:tav tm="0">
                                          <p:val>
                                            <p:fltVal val="0"/>
                                          </p:val>
                                        </p:tav>
                                        <p:tav tm="100000">
                                          <p:val>
                                            <p:strVal val="#ppt_h"/>
                                          </p:val>
                                        </p:tav>
                                      </p:tavLst>
                                    </p:anim>
                                    <p:anim calcmode="lin" valueType="num">
                                      <p:cBhvr>
                                        <p:cTn id="62" dur="500" fill="hold"/>
                                        <p:tgtEl>
                                          <p:spTgt spid="12"/>
                                        </p:tgtEl>
                                        <p:attrNameLst>
                                          <p:attrName>style.rotation</p:attrName>
                                        </p:attrNameLst>
                                      </p:cBhvr>
                                      <p:tavLst>
                                        <p:tav tm="0">
                                          <p:val>
                                            <p:fltVal val="90"/>
                                          </p:val>
                                        </p:tav>
                                        <p:tav tm="100000">
                                          <p:val>
                                            <p:fltVal val="0"/>
                                          </p:val>
                                        </p:tav>
                                      </p:tavLst>
                                    </p:anim>
                                    <p:animEffect transition="in" filter="fade">
                                      <p:cBhvr>
                                        <p:cTn id="63" dur="500"/>
                                        <p:tgtEl>
                                          <p:spTgt spid="12"/>
                                        </p:tgtEl>
                                      </p:cBhvr>
                                    </p:animEffect>
                                  </p:childTnLst>
                                </p:cTn>
                              </p:par>
                              <p:par>
                                <p:cTn id="64" presetID="31" presetClass="entr" presetSubtype="0" fill="hold" grpId="0" nodeType="withEffect">
                                  <p:stCondLst>
                                    <p:cond delay="0"/>
                                  </p:stCondLst>
                                  <p:childTnLst>
                                    <p:set>
                                      <p:cBhvr>
                                        <p:cTn id="65" dur="1" fill="hold">
                                          <p:stCondLst>
                                            <p:cond delay="0"/>
                                          </p:stCondLst>
                                        </p:cTn>
                                        <p:tgtEl>
                                          <p:spTgt spid="13"/>
                                        </p:tgtEl>
                                        <p:attrNameLst>
                                          <p:attrName>style.visibility</p:attrName>
                                        </p:attrNameLst>
                                      </p:cBhvr>
                                      <p:to>
                                        <p:strVal val="visible"/>
                                      </p:to>
                                    </p:set>
                                    <p:anim calcmode="lin" valueType="num">
                                      <p:cBhvr>
                                        <p:cTn id="66" dur="500" fill="hold"/>
                                        <p:tgtEl>
                                          <p:spTgt spid="13"/>
                                        </p:tgtEl>
                                        <p:attrNameLst>
                                          <p:attrName>ppt_w</p:attrName>
                                        </p:attrNameLst>
                                      </p:cBhvr>
                                      <p:tavLst>
                                        <p:tav tm="0">
                                          <p:val>
                                            <p:fltVal val="0"/>
                                          </p:val>
                                        </p:tav>
                                        <p:tav tm="100000">
                                          <p:val>
                                            <p:strVal val="#ppt_w"/>
                                          </p:val>
                                        </p:tav>
                                      </p:tavLst>
                                    </p:anim>
                                    <p:anim calcmode="lin" valueType="num">
                                      <p:cBhvr>
                                        <p:cTn id="67" dur="500" fill="hold"/>
                                        <p:tgtEl>
                                          <p:spTgt spid="13"/>
                                        </p:tgtEl>
                                        <p:attrNameLst>
                                          <p:attrName>ppt_h</p:attrName>
                                        </p:attrNameLst>
                                      </p:cBhvr>
                                      <p:tavLst>
                                        <p:tav tm="0">
                                          <p:val>
                                            <p:fltVal val="0"/>
                                          </p:val>
                                        </p:tav>
                                        <p:tav tm="100000">
                                          <p:val>
                                            <p:strVal val="#ppt_h"/>
                                          </p:val>
                                        </p:tav>
                                      </p:tavLst>
                                    </p:anim>
                                    <p:anim calcmode="lin" valueType="num">
                                      <p:cBhvr>
                                        <p:cTn id="68" dur="500" fill="hold"/>
                                        <p:tgtEl>
                                          <p:spTgt spid="13"/>
                                        </p:tgtEl>
                                        <p:attrNameLst>
                                          <p:attrName>style.rotation</p:attrName>
                                        </p:attrNameLst>
                                      </p:cBhvr>
                                      <p:tavLst>
                                        <p:tav tm="0">
                                          <p:val>
                                            <p:fltVal val="90"/>
                                          </p:val>
                                        </p:tav>
                                        <p:tav tm="100000">
                                          <p:val>
                                            <p:fltVal val="0"/>
                                          </p:val>
                                        </p:tav>
                                      </p:tavLst>
                                    </p:anim>
                                    <p:animEffect transition="in" filter="fade">
                                      <p:cBhvr>
                                        <p:cTn id="69" dur="500"/>
                                        <p:tgtEl>
                                          <p:spTgt spid="13"/>
                                        </p:tgtEl>
                                      </p:cBhvr>
                                    </p:animEffect>
                                  </p:childTnLst>
                                </p:cTn>
                              </p:par>
                              <p:par>
                                <p:cTn id="70" presetID="31" presetClass="entr" presetSubtype="0" fill="hold" grpId="0" nodeType="withEffect">
                                  <p:stCondLst>
                                    <p:cond delay="0"/>
                                  </p:stCondLst>
                                  <p:childTnLst>
                                    <p:set>
                                      <p:cBhvr>
                                        <p:cTn id="71" dur="1" fill="hold">
                                          <p:stCondLst>
                                            <p:cond delay="0"/>
                                          </p:stCondLst>
                                        </p:cTn>
                                        <p:tgtEl>
                                          <p:spTgt spid="14"/>
                                        </p:tgtEl>
                                        <p:attrNameLst>
                                          <p:attrName>style.visibility</p:attrName>
                                        </p:attrNameLst>
                                      </p:cBhvr>
                                      <p:to>
                                        <p:strVal val="visible"/>
                                      </p:to>
                                    </p:set>
                                    <p:anim calcmode="lin" valueType="num">
                                      <p:cBhvr>
                                        <p:cTn id="72" dur="500" fill="hold"/>
                                        <p:tgtEl>
                                          <p:spTgt spid="14"/>
                                        </p:tgtEl>
                                        <p:attrNameLst>
                                          <p:attrName>ppt_w</p:attrName>
                                        </p:attrNameLst>
                                      </p:cBhvr>
                                      <p:tavLst>
                                        <p:tav tm="0">
                                          <p:val>
                                            <p:fltVal val="0"/>
                                          </p:val>
                                        </p:tav>
                                        <p:tav tm="100000">
                                          <p:val>
                                            <p:strVal val="#ppt_w"/>
                                          </p:val>
                                        </p:tav>
                                      </p:tavLst>
                                    </p:anim>
                                    <p:anim calcmode="lin" valueType="num">
                                      <p:cBhvr>
                                        <p:cTn id="73" dur="500" fill="hold"/>
                                        <p:tgtEl>
                                          <p:spTgt spid="14"/>
                                        </p:tgtEl>
                                        <p:attrNameLst>
                                          <p:attrName>ppt_h</p:attrName>
                                        </p:attrNameLst>
                                      </p:cBhvr>
                                      <p:tavLst>
                                        <p:tav tm="0">
                                          <p:val>
                                            <p:fltVal val="0"/>
                                          </p:val>
                                        </p:tav>
                                        <p:tav tm="100000">
                                          <p:val>
                                            <p:strVal val="#ppt_h"/>
                                          </p:val>
                                        </p:tav>
                                      </p:tavLst>
                                    </p:anim>
                                    <p:anim calcmode="lin" valueType="num">
                                      <p:cBhvr>
                                        <p:cTn id="74" dur="500" fill="hold"/>
                                        <p:tgtEl>
                                          <p:spTgt spid="14"/>
                                        </p:tgtEl>
                                        <p:attrNameLst>
                                          <p:attrName>style.rotation</p:attrName>
                                        </p:attrNameLst>
                                      </p:cBhvr>
                                      <p:tavLst>
                                        <p:tav tm="0">
                                          <p:val>
                                            <p:fltVal val="90"/>
                                          </p:val>
                                        </p:tav>
                                        <p:tav tm="100000">
                                          <p:val>
                                            <p:fltVal val="0"/>
                                          </p:val>
                                        </p:tav>
                                      </p:tavLst>
                                    </p:anim>
                                    <p:animEffect transition="in" filter="fade">
                                      <p:cBhvr>
                                        <p:cTn id="75" dur="500"/>
                                        <p:tgtEl>
                                          <p:spTgt spid="14"/>
                                        </p:tgtEl>
                                      </p:cBhvr>
                                    </p:animEffect>
                                  </p:childTnLst>
                                </p:cTn>
                              </p:par>
                              <p:par>
                                <p:cTn id="76" presetID="31" presetClass="entr" presetSubtype="0" fill="hold" grpId="0" nodeType="withEffect">
                                  <p:stCondLst>
                                    <p:cond delay="0"/>
                                  </p:stCondLst>
                                  <p:childTnLst>
                                    <p:set>
                                      <p:cBhvr>
                                        <p:cTn id="77" dur="1" fill="hold">
                                          <p:stCondLst>
                                            <p:cond delay="0"/>
                                          </p:stCondLst>
                                        </p:cTn>
                                        <p:tgtEl>
                                          <p:spTgt spid="15"/>
                                        </p:tgtEl>
                                        <p:attrNameLst>
                                          <p:attrName>style.visibility</p:attrName>
                                        </p:attrNameLst>
                                      </p:cBhvr>
                                      <p:to>
                                        <p:strVal val="visible"/>
                                      </p:to>
                                    </p:set>
                                    <p:anim calcmode="lin" valueType="num">
                                      <p:cBhvr>
                                        <p:cTn id="78" dur="500" fill="hold"/>
                                        <p:tgtEl>
                                          <p:spTgt spid="15"/>
                                        </p:tgtEl>
                                        <p:attrNameLst>
                                          <p:attrName>ppt_w</p:attrName>
                                        </p:attrNameLst>
                                      </p:cBhvr>
                                      <p:tavLst>
                                        <p:tav tm="0">
                                          <p:val>
                                            <p:fltVal val="0"/>
                                          </p:val>
                                        </p:tav>
                                        <p:tav tm="100000">
                                          <p:val>
                                            <p:strVal val="#ppt_w"/>
                                          </p:val>
                                        </p:tav>
                                      </p:tavLst>
                                    </p:anim>
                                    <p:anim calcmode="lin" valueType="num">
                                      <p:cBhvr>
                                        <p:cTn id="79" dur="500" fill="hold"/>
                                        <p:tgtEl>
                                          <p:spTgt spid="15"/>
                                        </p:tgtEl>
                                        <p:attrNameLst>
                                          <p:attrName>ppt_h</p:attrName>
                                        </p:attrNameLst>
                                      </p:cBhvr>
                                      <p:tavLst>
                                        <p:tav tm="0">
                                          <p:val>
                                            <p:fltVal val="0"/>
                                          </p:val>
                                        </p:tav>
                                        <p:tav tm="100000">
                                          <p:val>
                                            <p:strVal val="#ppt_h"/>
                                          </p:val>
                                        </p:tav>
                                      </p:tavLst>
                                    </p:anim>
                                    <p:anim calcmode="lin" valueType="num">
                                      <p:cBhvr>
                                        <p:cTn id="80" dur="500" fill="hold"/>
                                        <p:tgtEl>
                                          <p:spTgt spid="15"/>
                                        </p:tgtEl>
                                        <p:attrNameLst>
                                          <p:attrName>style.rotation</p:attrName>
                                        </p:attrNameLst>
                                      </p:cBhvr>
                                      <p:tavLst>
                                        <p:tav tm="0">
                                          <p:val>
                                            <p:fltVal val="90"/>
                                          </p:val>
                                        </p:tav>
                                        <p:tav tm="100000">
                                          <p:val>
                                            <p:fltVal val="0"/>
                                          </p:val>
                                        </p:tav>
                                      </p:tavLst>
                                    </p:anim>
                                    <p:animEffect transition="in" filter="fade">
                                      <p:cBhvr>
                                        <p:cTn id="81" dur="500"/>
                                        <p:tgtEl>
                                          <p:spTgt spid="15"/>
                                        </p:tgtEl>
                                      </p:cBhvr>
                                    </p:animEffect>
                                  </p:childTnLst>
                                </p:cTn>
                              </p:par>
                              <p:par>
                                <p:cTn id="82" presetID="31" presetClass="entr" presetSubtype="0" fill="hold" grpId="0" nodeType="withEffect">
                                  <p:stCondLst>
                                    <p:cond delay="0"/>
                                  </p:stCondLst>
                                  <p:childTnLst>
                                    <p:set>
                                      <p:cBhvr>
                                        <p:cTn id="83" dur="1" fill="hold">
                                          <p:stCondLst>
                                            <p:cond delay="0"/>
                                          </p:stCondLst>
                                        </p:cTn>
                                        <p:tgtEl>
                                          <p:spTgt spid="16"/>
                                        </p:tgtEl>
                                        <p:attrNameLst>
                                          <p:attrName>style.visibility</p:attrName>
                                        </p:attrNameLst>
                                      </p:cBhvr>
                                      <p:to>
                                        <p:strVal val="visible"/>
                                      </p:to>
                                    </p:set>
                                    <p:anim calcmode="lin" valueType="num">
                                      <p:cBhvr>
                                        <p:cTn id="84" dur="500" fill="hold"/>
                                        <p:tgtEl>
                                          <p:spTgt spid="16"/>
                                        </p:tgtEl>
                                        <p:attrNameLst>
                                          <p:attrName>ppt_w</p:attrName>
                                        </p:attrNameLst>
                                      </p:cBhvr>
                                      <p:tavLst>
                                        <p:tav tm="0">
                                          <p:val>
                                            <p:fltVal val="0"/>
                                          </p:val>
                                        </p:tav>
                                        <p:tav tm="100000">
                                          <p:val>
                                            <p:strVal val="#ppt_w"/>
                                          </p:val>
                                        </p:tav>
                                      </p:tavLst>
                                    </p:anim>
                                    <p:anim calcmode="lin" valueType="num">
                                      <p:cBhvr>
                                        <p:cTn id="85" dur="500" fill="hold"/>
                                        <p:tgtEl>
                                          <p:spTgt spid="16"/>
                                        </p:tgtEl>
                                        <p:attrNameLst>
                                          <p:attrName>ppt_h</p:attrName>
                                        </p:attrNameLst>
                                      </p:cBhvr>
                                      <p:tavLst>
                                        <p:tav tm="0">
                                          <p:val>
                                            <p:fltVal val="0"/>
                                          </p:val>
                                        </p:tav>
                                        <p:tav tm="100000">
                                          <p:val>
                                            <p:strVal val="#ppt_h"/>
                                          </p:val>
                                        </p:tav>
                                      </p:tavLst>
                                    </p:anim>
                                    <p:anim calcmode="lin" valueType="num">
                                      <p:cBhvr>
                                        <p:cTn id="86" dur="500" fill="hold"/>
                                        <p:tgtEl>
                                          <p:spTgt spid="16"/>
                                        </p:tgtEl>
                                        <p:attrNameLst>
                                          <p:attrName>style.rotation</p:attrName>
                                        </p:attrNameLst>
                                      </p:cBhvr>
                                      <p:tavLst>
                                        <p:tav tm="0">
                                          <p:val>
                                            <p:fltVal val="90"/>
                                          </p:val>
                                        </p:tav>
                                        <p:tav tm="100000">
                                          <p:val>
                                            <p:fltVal val="0"/>
                                          </p:val>
                                        </p:tav>
                                      </p:tavLst>
                                    </p:anim>
                                    <p:animEffect transition="in" filter="fade">
                                      <p:cBhvr>
                                        <p:cTn id="87" dur="500"/>
                                        <p:tgtEl>
                                          <p:spTgt spid="16"/>
                                        </p:tgtEl>
                                      </p:cBhvr>
                                    </p:animEffect>
                                  </p:childTnLst>
                                </p:cTn>
                              </p:par>
                              <p:par>
                                <p:cTn id="88" presetID="31" presetClass="entr" presetSubtype="0" fill="hold" grpId="0" nodeType="withEffect">
                                  <p:stCondLst>
                                    <p:cond delay="0"/>
                                  </p:stCondLst>
                                  <p:childTnLst>
                                    <p:set>
                                      <p:cBhvr>
                                        <p:cTn id="89" dur="1" fill="hold">
                                          <p:stCondLst>
                                            <p:cond delay="0"/>
                                          </p:stCondLst>
                                        </p:cTn>
                                        <p:tgtEl>
                                          <p:spTgt spid="17"/>
                                        </p:tgtEl>
                                        <p:attrNameLst>
                                          <p:attrName>style.visibility</p:attrName>
                                        </p:attrNameLst>
                                      </p:cBhvr>
                                      <p:to>
                                        <p:strVal val="visible"/>
                                      </p:to>
                                    </p:set>
                                    <p:anim calcmode="lin" valueType="num">
                                      <p:cBhvr>
                                        <p:cTn id="90" dur="500" fill="hold"/>
                                        <p:tgtEl>
                                          <p:spTgt spid="17"/>
                                        </p:tgtEl>
                                        <p:attrNameLst>
                                          <p:attrName>ppt_w</p:attrName>
                                        </p:attrNameLst>
                                      </p:cBhvr>
                                      <p:tavLst>
                                        <p:tav tm="0">
                                          <p:val>
                                            <p:fltVal val="0"/>
                                          </p:val>
                                        </p:tav>
                                        <p:tav tm="100000">
                                          <p:val>
                                            <p:strVal val="#ppt_w"/>
                                          </p:val>
                                        </p:tav>
                                      </p:tavLst>
                                    </p:anim>
                                    <p:anim calcmode="lin" valueType="num">
                                      <p:cBhvr>
                                        <p:cTn id="91" dur="500" fill="hold"/>
                                        <p:tgtEl>
                                          <p:spTgt spid="17"/>
                                        </p:tgtEl>
                                        <p:attrNameLst>
                                          <p:attrName>ppt_h</p:attrName>
                                        </p:attrNameLst>
                                      </p:cBhvr>
                                      <p:tavLst>
                                        <p:tav tm="0">
                                          <p:val>
                                            <p:fltVal val="0"/>
                                          </p:val>
                                        </p:tav>
                                        <p:tav tm="100000">
                                          <p:val>
                                            <p:strVal val="#ppt_h"/>
                                          </p:val>
                                        </p:tav>
                                      </p:tavLst>
                                    </p:anim>
                                    <p:anim calcmode="lin" valueType="num">
                                      <p:cBhvr>
                                        <p:cTn id="92" dur="500" fill="hold"/>
                                        <p:tgtEl>
                                          <p:spTgt spid="17"/>
                                        </p:tgtEl>
                                        <p:attrNameLst>
                                          <p:attrName>style.rotation</p:attrName>
                                        </p:attrNameLst>
                                      </p:cBhvr>
                                      <p:tavLst>
                                        <p:tav tm="0">
                                          <p:val>
                                            <p:fltVal val="90"/>
                                          </p:val>
                                        </p:tav>
                                        <p:tav tm="100000">
                                          <p:val>
                                            <p:fltVal val="0"/>
                                          </p:val>
                                        </p:tav>
                                      </p:tavLst>
                                    </p:anim>
                                    <p:animEffect transition="in" filter="fade">
                                      <p:cBhvr>
                                        <p:cTn id="93" dur="500"/>
                                        <p:tgtEl>
                                          <p:spTgt spid="17"/>
                                        </p:tgtEl>
                                      </p:cBhvr>
                                    </p:animEffect>
                                  </p:childTnLst>
                                </p:cTn>
                              </p:par>
                              <p:par>
                                <p:cTn id="94" presetID="31" presetClass="entr" presetSubtype="0" fill="hold" grpId="0" nodeType="withEffect">
                                  <p:stCondLst>
                                    <p:cond delay="0"/>
                                  </p:stCondLst>
                                  <p:childTnLst>
                                    <p:set>
                                      <p:cBhvr>
                                        <p:cTn id="95" dur="1" fill="hold">
                                          <p:stCondLst>
                                            <p:cond delay="0"/>
                                          </p:stCondLst>
                                        </p:cTn>
                                        <p:tgtEl>
                                          <p:spTgt spid="18"/>
                                        </p:tgtEl>
                                        <p:attrNameLst>
                                          <p:attrName>style.visibility</p:attrName>
                                        </p:attrNameLst>
                                      </p:cBhvr>
                                      <p:to>
                                        <p:strVal val="visible"/>
                                      </p:to>
                                    </p:set>
                                    <p:anim calcmode="lin" valueType="num">
                                      <p:cBhvr>
                                        <p:cTn id="96" dur="500" fill="hold"/>
                                        <p:tgtEl>
                                          <p:spTgt spid="18"/>
                                        </p:tgtEl>
                                        <p:attrNameLst>
                                          <p:attrName>ppt_w</p:attrName>
                                        </p:attrNameLst>
                                      </p:cBhvr>
                                      <p:tavLst>
                                        <p:tav tm="0">
                                          <p:val>
                                            <p:fltVal val="0"/>
                                          </p:val>
                                        </p:tav>
                                        <p:tav tm="100000">
                                          <p:val>
                                            <p:strVal val="#ppt_w"/>
                                          </p:val>
                                        </p:tav>
                                      </p:tavLst>
                                    </p:anim>
                                    <p:anim calcmode="lin" valueType="num">
                                      <p:cBhvr>
                                        <p:cTn id="97" dur="500" fill="hold"/>
                                        <p:tgtEl>
                                          <p:spTgt spid="18"/>
                                        </p:tgtEl>
                                        <p:attrNameLst>
                                          <p:attrName>ppt_h</p:attrName>
                                        </p:attrNameLst>
                                      </p:cBhvr>
                                      <p:tavLst>
                                        <p:tav tm="0">
                                          <p:val>
                                            <p:fltVal val="0"/>
                                          </p:val>
                                        </p:tav>
                                        <p:tav tm="100000">
                                          <p:val>
                                            <p:strVal val="#ppt_h"/>
                                          </p:val>
                                        </p:tav>
                                      </p:tavLst>
                                    </p:anim>
                                    <p:anim calcmode="lin" valueType="num">
                                      <p:cBhvr>
                                        <p:cTn id="98" dur="500" fill="hold"/>
                                        <p:tgtEl>
                                          <p:spTgt spid="18"/>
                                        </p:tgtEl>
                                        <p:attrNameLst>
                                          <p:attrName>style.rotation</p:attrName>
                                        </p:attrNameLst>
                                      </p:cBhvr>
                                      <p:tavLst>
                                        <p:tav tm="0">
                                          <p:val>
                                            <p:fltVal val="90"/>
                                          </p:val>
                                        </p:tav>
                                        <p:tav tm="100000">
                                          <p:val>
                                            <p:fltVal val="0"/>
                                          </p:val>
                                        </p:tav>
                                      </p:tavLst>
                                    </p:anim>
                                    <p:animEffect transition="in" filter="fade">
                                      <p:cBhvr>
                                        <p:cTn id="99" dur="500"/>
                                        <p:tgtEl>
                                          <p:spTgt spid="18"/>
                                        </p:tgtEl>
                                      </p:cBhvr>
                                    </p:animEffect>
                                  </p:childTnLst>
                                </p:cTn>
                              </p:par>
                              <p:par>
                                <p:cTn id="100" presetID="31" presetClass="entr" presetSubtype="0" fill="hold" grpId="0" nodeType="withEffect">
                                  <p:stCondLst>
                                    <p:cond delay="0"/>
                                  </p:stCondLst>
                                  <p:childTnLst>
                                    <p:set>
                                      <p:cBhvr>
                                        <p:cTn id="101" dur="1" fill="hold">
                                          <p:stCondLst>
                                            <p:cond delay="0"/>
                                          </p:stCondLst>
                                        </p:cTn>
                                        <p:tgtEl>
                                          <p:spTgt spid="19"/>
                                        </p:tgtEl>
                                        <p:attrNameLst>
                                          <p:attrName>style.visibility</p:attrName>
                                        </p:attrNameLst>
                                      </p:cBhvr>
                                      <p:to>
                                        <p:strVal val="visible"/>
                                      </p:to>
                                    </p:set>
                                    <p:anim calcmode="lin" valueType="num">
                                      <p:cBhvr>
                                        <p:cTn id="102" dur="500" fill="hold"/>
                                        <p:tgtEl>
                                          <p:spTgt spid="19"/>
                                        </p:tgtEl>
                                        <p:attrNameLst>
                                          <p:attrName>ppt_w</p:attrName>
                                        </p:attrNameLst>
                                      </p:cBhvr>
                                      <p:tavLst>
                                        <p:tav tm="0">
                                          <p:val>
                                            <p:fltVal val="0"/>
                                          </p:val>
                                        </p:tav>
                                        <p:tav tm="100000">
                                          <p:val>
                                            <p:strVal val="#ppt_w"/>
                                          </p:val>
                                        </p:tav>
                                      </p:tavLst>
                                    </p:anim>
                                    <p:anim calcmode="lin" valueType="num">
                                      <p:cBhvr>
                                        <p:cTn id="103" dur="500" fill="hold"/>
                                        <p:tgtEl>
                                          <p:spTgt spid="19"/>
                                        </p:tgtEl>
                                        <p:attrNameLst>
                                          <p:attrName>ppt_h</p:attrName>
                                        </p:attrNameLst>
                                      </p:cBhvr>
                                      <p:tavLst>
                                        <p:tav tm="0">
                                          <p:val>
                                            <p:fltVal val="0"/>
                                          </p:val>
                                        </p:tav>
                                        <p:tav tm="100000">
                                          <p:val>
                                            <p:strVal val="#ppt_h"/>
                                          </p:val>
                                        </p:tav>
                                      </p:tavLst>
                                    </p:anim>
                                    <p:anim calcmode="lin" valueType="num">
                                      <p:cBhvr>
                                        <p:cTn id="104" dur="500" fill="hold"/>
                                        <p:tgtEl>
                                          <p:spTgt spid="19"/>
                                        </p:tgtEl>
                                        <p:attrNameLst>
                                          <p:attrName>style.rotation</p:attrName>
                                        </p:attrNameLst>
                                      </p:cBhvr>
                                      <p:tavLst>
                                        <p:tav tm="0">
                                          <p:val>
                                            <p:fltVal val="90"/>
                                          </p:val>
                                        </p:tav>
                                        <p:tav tm="100000">
                                          <p:val>
                                            <p:fltVal val="0"/>
                                          </p:val>
                                        </p:tav>
                                      </p:tavLst>
                                    </p:anim>
                                    <p:animEffect transition="in" filter="fade">
                                      <p:cBhvr>
                                        <p:cTn id="105" dur="500"/>
                                        <p:tgtEl>
                                          <p:spTgt spid="19"/>
                                        </p:tgtEl>
                                      </p:cBhvr>
                                    </p:animEffect>
                                  </p:childTnLst>
                                </p:cTn>
                              </p:par>
                              <p:par>
                                <p:cTn id="106" presetID="31" presetClass="entr" presetSubtype="0" fill="hold" grpId="0" nodeType="withEffect">
                                  <p:stCondLst>
                                    <p:cond delay="0"/>
                                  </p:stCondLst>
                                  <p:childTnLst>
                                    <p:set>
                                      <p:cBhvr>
                                        <p:cTn id="107" dur="1" fill="hold">
                                          <p:stCondLst>
                                            <p:cond delay="0"/>
                                          </p:stCondLst>
                                        </p:cTn>
                                        <p:tgtEl>
                                          <p:spTgt spid="20"/>
                                        </p:tgtEl>
                                        <p:attrNameLst>
                                          <p:attrName>style.visibility</p:attrName>
                                        </p:attrNameLst>
                                      </p:cBhvr>
                                      <p:to>
                                        <p:strVal val="visible"/>
                                      </p:to>
                                    </p:set>
                                    <p:anim calcmode="lin" valueType="num">
                                      <p:cBhvr>
                                        <p:cTn id="108" dur="500" fill="hold"/>
                                        <p:tgtEl>
                                          <p:spTgt spid="20"/>
                                        </p:tgtEl>
                                        <p:attrNameLst>
                                          <p:attrName>ppt_w</p:attrName>
                                        </p:attrNameLst>
                                      </p:cBhvr>
                                      <p:tavLst>
                                        <p:tav tm="0">
                                          <p:val>
                                            <p:fltVal val="0"/>
                                          </p:val>
                                        </p:tav>
                                        <p:tav tm="100000">
                                          <p:val>
                                            <p:strVal val="#ppt_w"/>
                                          </p:val>
                                        </p:tav>
                                      </p:tavLst>
                                    </p:anim>
                                    <p:anim calcmode="lin" valueType="num">
                                      <p:cBhvr>
                                        <p:cTn id="109" dur="500" fill="hold"/>
                                        <p:tgtEl>
                                          <p:spTgt spid="20"/>
                                        </p:tgtEl>
                                        <p:attrNameLst>
                                          <p:attrName>ppt_h</p:attrName>
                                        </p:attrNameLst>
                                      </p:cBhvr>
                                      <p:tavLst>
                                        <p:tav tm="0">
                                          <p:val>
                                            <p:fltVal val="0"/>
                                          </p:val>
                                        </p:tav>
                                        <p:tav tm="100000">
                                          <p:val>
                                            <p:strVal val="#ppt_h"/>
                                          </p:val>
                                        </p:tav>
                                      </p:tavLst>
                                    </p:anim>
                                    <p:anim calcmode="lin" valueType="num">
                                      <p:cBhvr>
                                        <p:cTn id="110" dur="500" fill="hold"/>
                                        <p:tgtEl>
                                          <p:spTgt spid="20"/>
                                        </p:tgtEl>
                                        <p:attrNameLst>
                                          <p:attrName>style.rotation</p:attrName>
                                        </p:attrNameLst>
                                      </p:cBhvr>
                                      <p:tavLst>
                                        <p:tav tm="0">
                                          <p:val>
                                            <p:fltVal val="90"/>
                                          </p:val>
                                        </p:tav>
                                        <p:tav tm="100000">
                                          <p:val>
                                            <p:fltVal val="0"/>
                                          </p:val>
                                        </p:tav>
                                      </p:tavLst>
                                    </p:anim>
                                    <p:animEffect transition="in" filter="fade">
                                      <p:cBhvr>
                                        <p:cTn id="111" dur="500"/>
                                        <p:tgtEl>
                                          <p:spTgt spid="20"/>
                                        </p:tgtEl>
                                      </p:cBhvr>
                                    </p:animEffect>
                                  </p:childTnLst>
                                </p:cTn>
                              </p:par>
                              <p:par>
                                <p:cTn id="112" presetID="31" presetClass="entr" presetSubtype="0" fill="hold" grpId="0" nodeType="withEffect">
                                  <p:stCondLst>
                                    <p:cond delay="0"/>
                                  </p:stCondLst>
                                  <p:childTnLst>
                                    <p:set>
                                      <p:cBhvr>
                                        <p:cTn id="113" dur="1" fill="hold">
                                          <p:stCondLst>
                                            <p:cond delay="0"/>
                                          </p:stCondLst>
                                        </p:cTn>
                                        <p:tgtEl>
                                          <p:spTgt spid="21"/>
                                        </p:tgtEl>
                                        <p:attrNameLst>
                                          <p:attrName>style.visibility</p:attrName>
                                        </p:attrNameLst>
                                      </p:cBhvr>
                                      <p:to>
                                        <p:strVal val="visible"/>
                                      </p:to>
                                    </p:set>
                                    <p:anim calcmode="lin" valueType="num">
                                      <p:cBhvr>
                                        <p:cTn id="114" dur="500" fill="hold"/>
                                        <p:tgtEl>
                                          <p:spTgt spid="21"/>
                                        </p:tgtEl>
                                        <p:attrNameLst>
                                          <p:attrName>ppt_w</p:attrName>
                                        </p:attrNameLst>
                                      </p:cBhvr>
                                      <p:tavLst>
                                        <p:tav tm="0">
                                          <p:val>
                                            <p:fltVal val="0"/>
                                          </p:val>
                                        </p:tav>
                                        <p:tav tm="100000">
                                          <p:val>
                                            <p:strVal val="#ppt_w"/>
                                          </p:val>
                                        </p:tav>
                                      </p:tavLst>
                                    </p:anim>
                                    <p:anim calcmode="lin" valueType="num">
                                      <p:cBhvr>
                                        <p:cTn id="115" dur="500" fill="hold"/>
                                        <p:tgtEl>
                                          <p:spTgt spid="21"/>
                                        </p:tgtEl>
                                        <p:attrNameLst>
                                          <p:attrName>ppt_h</p:attrName>
                                        </p:attrNameLst>
                                      </p:cBhvr>
                                      <p:tavLst>
                                        <p:tav tm="0">
                                          <p:val>
                                            <p:fltVal val="0"/>
                                          </p:val>
                                        </p:tav>
                                        <p:tav tm="100000">
                                          <p:val>
                                            <p:strVal val="#ppt_h"/>
                                          </p:val>
                                        </p:tav>
                                      </p:tavLst>
                                    </p:anim>
                                    <p:anim calcmode="lin" valueType="num">
                                      <p:cBhvr>
                                        <p:cTn id="116" dur="500" fill="hold"/>
                                        <p:tgtEl>
                                          <p:spTgt spid="21"/>
                                        </p:tgtEl>
                                        <p:attrNameLst>
                                          <p:attrName>style.rotation</p:attrName>
                                        </p:attrNameLst>
                                      </p:cBhvr>
                                      <p:tavLst>
                                        <p:tav tm="0">
                                          <p:val>
                                            <p:fltVal val="90"/>
                                          </p:val>
                                        </p:tav>
                                        <p:tav tm="100000">
                                          <p:val>
                                            <p:fltVal val="0"/>
                                          </p:val>
                                        </p:tav>
                                      </p:tavLst>
                                    </p:anim>
                                    <p:animEffect transition="in" filter="fade">
                                      <p:cBhvr>
                                        <p:cTn id="117" dur="500"/>
                                        <p:tgtEl>
                                          <p:spTgt spid="21"/>
                                        </p:tgtEl>
                                      </p:cBhvr>
                                    </p:animEffect>
                                  </p:childTnLst>
                                </p:cTn>
                              </p:par>
                              <p:par>
                                <p:cTn id="118" presetID="31" presetClass="entr" presetSubtype="0" fill="hold" grpId="0" nodeType="withEffect">
                                  <p:stCondLst>
                                    <p:cond delay="0"/>
                                  </p:stCondLst>
                                  <p:childTnLst>
                                    <p:set>
                                      <p:cBhvr>
                                        <p:cTn id="119" dur="1" fill="hold">
                                          <p:stCondLst>
                                            <p:cond delay="0"/>
                                          </p:stCondLst>
                                        </p:cTn>
                                        <p:tgtEl>
                                          <p:spTgt spid="22"/>
                                        </p:tgtEl>
                                        <p:attrNameLst>
                                          <p:attrName>style.visibility</p:attrName>
                                        </p:attrNameLst>
                                      </p:cBhvr>
                                      <p:to>
                                        <p:strVal val="visible"/>
                                      </p:to>
                                    </p:set>
                                    <p:anim calcmode="lin" valueType="num">
                                      <p:cBhvr>
                                        <p:cTn id="120" dur="500" fill="hold"/>
                                        <p:tgtEl>
                                          <p:spTgt spid="22"/>
                                        </p:tgtEl>
                                        <p:attrNameLst>
                                          <p:attrName>ppt_w</p:attrName>
                                        </p:attrNameLst>
                                      </p:cBhvr>
                                      <p:tavLst>
                                        <p:tav tm="0">
                                          <p:val>
                                            <p:fltVal val="0"/>
                                          </p:val>
                                        </p:tav>
                                        <p:tav tm="100000">
                                          <p:val>
                                            <p:strVal val="#ppt_w"/>
                                          </p:val>
                                        </p:tav>
                                      </p:tavLst>
                                    </p:anim>
                                    <p:anim calcmode="lin" valueType="num">
                                      <p:cBhvr>
                                        <p:cTn id="121" dur="500" fill="hold"/>
                                        <p:tgtEl>
                                          <p:spTgt spid="22"/>
                                        </p:tgtEl>
                                        <p:attrNameLst>
                                          <p:attrName>ppt_h</p:attrName>
                                        </p:attrNameLst>
                                      </p:cBhvr>
                                      <p:tavLst>
                                        <p:tav tm="0">
                                          <p:val>
                                            <p:fltVal val="0"/>
                                          </p:val>
                                        </p:tav>
                                        <p:tav tm="100000">
                                          <p:val>
                                            <p:strVal val="#ppt_h"/>
                                          </p:val>
                                        </p:tav>
                                      </p:tavLst>
                                    </p:anim>
                                    <p:anim calcmode="lin" valueType="num">
                                      <p:cBhvr>
                                        <p:cTn id="122" dur="500" fill="hold"/>
                                        <p:tgtEl>
                                          <p:spTgt spid="22"/>
                                        </p:tgtEl>
                                        <p:attrNameLst>
                                          <p:attrName>style.rotation</p:attrName>
                                        </p:attrNameLst>
                                      </p:cBhvr>
                                      <p:tavLst>
                                        <p:tav tm="0">
                                          <p:val>
                                            <p:fltVal val="90"/>
                                          </p:val>
                                        </p:tav>
                                        <p:tav tm="100000">
                                          <p:val>
                                            <p:fltVal val="0"/>
                                          </p:val>
                                        </p:tav>
                                      </p:tavLst>
                                    </p:anim>
                                    <p:animEffect transition="in" filter="fade">
                                      <p:cBhvr>
                                        <p:cTn id="123" dur="500"/>
                                        <p:tgtEl>
                                          <p:spTgt spid="22"/>
                                        </p:tgtEl>
                                      </p:cBhvr>
                                    </p:animEffect>
                                  </p:childTnLst>
                                </p:cTn>
                              </p:par>
                              <p:par>
                                <p:cTn id="124" presetID="31" presetClass="entr" presetSubtype="0" fill="hold" grpId="0" nodeType="withEffect">
                                  <p:stCondLst>
                                    <p:cond delay="0"/>
                                  </p:stCondLst>
                                  <p:childTnLst>
                                    <p:set>
                                      <p:cBhvr>
                                        <p:cTn id="125" dur="1" fill="hold">
                                          <p:stCondLst>
                                            <p:cond delay="0"/>
                                          </p:stCondLst>
                                        </p:cTn>
                                        <p:tgtEl>
                                          <p:spTgt spid="23"/>
                                        </p:tgtEl>
                                        <p:attrNameLst>
                                          <p:attrName>style.visibility</p:attrName>
                                        </p:attrNameLst>
                                      </p:cBhvr>
                                      <p:to>
                                        <p:strVal val="visible"/>
                                      </p:to>
                                    </p:set>
                                    <p:anim calcmode="lin" valueType="num">
                                      <p:cBhvr>
                                        <p:cTn id="126" dur="500" fill="hold"/>
                                        <p:tgtEl>
                                          <p:spTgt spid="23"/>
                                        </p:tgtEl>
                                        <p:attrNameLst>
                                          <p:attrName>ppt_w</p:attrName>
                                        </p:attrNameLst>
                                      </p:cBhvr>
                                      <p:tavLst>
                                        <p:tav tm="0">
                                          <p:val>
                                            <p:fltVal val="0"/>
                                          </p:val>
                                        </p:tav>
                                        <p:tav tm="100000">
                                          <p:val>
                                            <p:strVal val="#ppt_w"/>
                                          </p:val>
                                        </p:tav>
                                      </p:tavLst>
                                    </p:anim>
                                    <p:anim calcmode="lin" valueType="num">
                                      <p:cBhvr>
                                        <p:cTn id="127" dur="500" fill="hold"/>
                                        <p:tgtEl>
                                          <p:spTgt spid="23"/>
                                        </p:tgtEl>
                                        <p:attrNameLst>
                                          <p:attrName>ppt_h</p:attrName>
                                        </p:attrNameLst>
                                      </p:cBhvr>
                                      <p:tavLst>
                                        <p:tav tm="0">
                                          <p:val>
                                            <p:fltVal val="0"/>
                                          </p:val>
                                        </p:tav>
                                        <p:tav tm="100000">
                                          <p:val>
                                            <p:strVal val="#ppt_h"/>
                                          </p:val>
                                        </p:tav>
                                      </p:tavLst>
                                    </p:anim>
                                    <p:anim calcmode="lin" valueType="num">
                                      <p:cBhvr>
                                        <p:cTn id="128" dur="500" fill="hold"/>
                                        <p:tgtEl>
                                          <p:spTgt spid="23"/>
                                        </p:tgtEl>
                                        <p:attrNameLst>
                                          <p:attrName>style.rotation</p:attrName>
                                        </p:attrNameLst>
                                      </p:cBhvr>
                                      <p:tavLst>
                                        <p:tav tm="0">
                                          <p:val>
                                            <p:fltVal val="90"/>
                                          </p:val>
                                        </p:tav>
                                        <p:tav tm="100000">
                                          <p:val>
                                            <p:fltVal val="0"/>
                                          </p:val>
                                        </p:tav>
                                      </p:tavLst>
                                    </p:anim>
                                    <p:animEffect transition="in" filter="fade">
                                      <p:cBhvr>
                                        <p:cTn id="129" dur="500"/>
                                        <p:tgtEl>
                                          <p:spTgt spid="23"/>
                                        </p:tgtEl>
                                      </p:cBhvr>
                                    </p:animEffect>
                                  </p:childTnLst>
                                </p:cTn>
                              </p:par>
                              <p:par>
                                <p:cTn id="130" presetID="31" presetClass="entr" presetSubtype="0" fill="hold" grpId="0" nodeType="withEffect">
                                  <p:stCondLst>
                                    <p:cond delay="0"/>
                                  </p:stCondLst>
                                  <p:childTnLst>
                                    <p:set>
                                      <p:cBhvr>
                                        <p:cTn id="131" dur="1" fill="hold">
                                          <p:stCondLst>
                                            <p:cond delay="0"/>
                                          </p:stCondLst>
                                        </p:cTn>
                                        <p:tgtEl>
                                          <p:spTgt spid="24"/>
                                        </p:tgtEl>
                                        <p:attrNameLst>
                                          <p:attrName>style.visibility</p:attrName>
                                        </p:attrNameLst>
                                      </p:cBhvr>
                                      <p:to>
                                        <p:strVal val="visible"/>
                                      </p:to>
                                    </p:set>
                                    <p:anim calcmode="lin" valueType="num">
                                      <p:cBhvr>
                                        <p:cTn id="132" dur="500" fill="hold"/>
                                        <p:tgtEl>
                                          <p:spTgt spid="24"/>
                                        </p:tgtEl>
                                        <p:attrNameLst>
                                          <p:attrName>ppt_w</p:attrName>
                                        </p:attrNameLst>
                                      </p:cBhvr>
                                      <p:tavLst>
                                        <p:tav tm="0">
                                          <p:val>
                                            <p:fltVal val="0"/>
                                          </p:val>
                                        </p:tav>
                                        <p:tav tm="100000">
                                          <p:val>
                                            <p:strVal val="#ppt_w"/>
                                          </p:val>
                                        </p:tav>
                                      </p:tavLst>
                                    </p:anim>
                                    <p:anim calcmode="lin" valueType="num">
                                      <p:cBhvr>
                                        <p:cTn id="133" dur="500" fill="hold"/>
                                        <p:tgtEl>
                                          <p:spTgt spid="24"/>
                                        </p:tgtEl>
                                        <p:attrNameLst>
                                          <p:attrName>ppt_h</p:attrName>
                                        </p:attrNameLst>
                                      </p:cBhvr>
                                      <p:tavLst>
                                        <p:tav tm="0">
                                          <p:val>
                                            <p:fltVal val="0"/>
                                          </p:val>
                                        </p:tav>
                                        <p:tav tm="100000">
                                          <p:val>
                                            <p:strVal val="#ppt_h"/>
                                          </p:val>
                                        </p:tav>
                                      </p:tavLst>
                                    </p:anim>
                                    <p:anim calcmode="lin" valueType="num">
                                      <p:cBhvr>
                                        <p:cTn id="134" dur="500" fill="hold"/>
                                        <p:tgtEl>
                                          <p:spTgt spid="24"/>
                                        </p:tgtEl>
                                        <p:attrNameLst>
                                          <p:attrName>style.rotation</p:attrName>
                                        </p:attrNameLst>
                                      </p:cBhvr>
                                      <p:tavLst>
                                        <p:tav tm="0">
                                          <p:val>
                                            <p:fltVal val="90"/>
                                          </p:val>
                                        </p:tav>
                                        <p:tav tm="100000">
                                          <p:val>
                                            <p:fltVal val="0"/>
                                          </p:val>
                                        </p:tav>
                                      </p:tavLst>
                                    </p:anim>
                                    <p:animEffect transition="in" filter="fade">
                                      <p:cBhvr>
                                        <p:cTn id="135" dur="500"/>
                                        <p:tgtEl>
                                          <p:spTgt spid="24"/>
                                        </p:tgtEl>
                                      </p:cBhvr>
                                    </p:animEffect>
                                  </p:childTnLst>
                                </p:cTn>
                              </p:par>
                              <p:par>
                                <p:cTn id="136" presetID="31" presetClass="entr" presetSubtype="0" fill="hold" grpId="0" nodeType="withEffect">
                                  <p:stCondLst>
                                    <p:cond delay="0"/>
                                  </p:stCondLst>
                                  <p:childTnLst>
                                    <p:set>
                                      <p:cBhvr>
                                        <p:cTn id="137" dur="1" fill="hold">
                                          <p:stCondLst>
                                            <p:cond delay="0"/>
                                          </p:stCondLst>
                                        </p:cTn>
                                        <p:tgtEl>
                                          <p:spTgt spid="25"/>
                                        </p:tgtEl>
                                        <p:attrNameLst>
                                          <p:attrName>style.visibility</p:attrName>
                                        </p:attrNameLst>
                                      </p:cBhvr>
                                      <p:to>
                                        <p:strVal val="visible"/>
                                      </p:to>
                                    </p:set>
                                    <p:anim calcmode="lin" valueType="num">
                                      <p:cBhvr>
                                        <p:cTn id="138" dur="500" fill="hold"/>
                                        <p:tgtEl>
                                          <p:spTgt spid="25"/>
                                        </p:tgtEl>
                                        <p:attrNameLst>
                                          <p:attrName>ppt_w</p:attrName>
                                        </p:attrNameLst>
                                      </p:cBhvr>
                                      <p:tavLst>
                                        <p:tav tm="0">
                                          <p:val>
                                            <p:fltVal val="0"/>
                                          </p:val>
                                        </p:tav>
                                        <p:tav tm="100000">
                                          <p:val>
                                            <p:strVal val="#ppt_w"/>
                                          </p:val>
                                        </p:tav>
                                      </p:tavLst>
                                    </p:anim>
                                    <p:anim calcmode="lin" valueType="num">
                                      <p:cBhvr>
                                        <p:cTn id="139" dur="500" fill="hold"/>
                                        <p:tgtEl>
                                          <p:spTgt spid="25"/>
                                        </p:tgtEl>
                                        <p:attrNameLst>
                                          <p:attrName>ppt_h</p:attrName>
                                        </p:attrNameLst>
                                      </p:cBhvr>
                                      <p:tavLst>
                                        <p:tav tm="0">
                                          <p:val>
                                            <p:fltVal val="0"/>
                                          </p:val>
                                        </p:tav>
                                        <p:tav tm="100000">
                                          <p:val>
                                            <p:strVal val="#ppt_h"/>
                                          </p:val>
                                        </p:tav>
                                      </p:tavLst>
                                    </p:anim>
                                    <p:anim calcmode="lin" valueType="num">
                                      <p:cBhvr>
                                        <p:cTn id="140" dur="500" fill="hold"/>
                                        <p:tgtEl>
                                          <p:spTgt spid="25"/>
                                        </p:tgtEl>
                                        <p:attrNameLst>
                                          <p:attrName>style.rotation</p:attrName>
                                        </p:attrNameLst>
                                      </p:cBhvr>
                                      <p:tavLst>
                                        <p:tav tm="0">
                                          <p:val>
                                            <p:fltVal val="90"/>
                                          </p:val>
                                        </p:tav>
                                        <p:tav tm="100000">
                                          <p:val>
                                            <p:fltVal val="0"/>
                                          </p:val>
                                        </p:tav>
                                      </p:tavLst>
                                    </p:anim>
                                    <p:animEffect transition="in" filter="fade">
                                      <p:cBhvr>
                                        <p:cTn id="141" dur="500"/>
                                        <p:tgtEl>
                                          <p:spTgt spid="25"/>
                                        </p:tgtEl>
                                      </p:cBhvr>
                                    </p:animEffect>
                                  </p:childTnLst>
                                </p:cTn>
                              </p:par>
                              <p:par>
                                <p:cTn id="142" presetID="31" presetClass="entr" presetSubtype="0" fill="hold" grpId="0" nodeType="withEffect">
                                  <p:stCondLst>
                                    <p:cond delay="0"/>
                                  </p:stCondLst>
                                  <p:childTnLst>
                                    <p:set>
                                      <p:cBhvr>
                                        <p:cTn id="143" dur="1" fill="hold">
                                          <p:stCondLst>
                                            <p:cond delay="0"/>
                                          </p:stCondLst>
                                        </p:cTn>
                                        <p:tgtEl>
                                          <p:spTgt spid="26"/>
                                        </p:tgtEl>
                                        <p:attrNameLst>
                                          <p:attrName>style.visibility</p:attrName>
                                        </p:attrNameLst>
                                      </p:cBhvr>
                                      <p:to>
                                        <p:strVal val="visible"/>
                                      </p:to>
                                    </p:set>
                                    <p:anim calcmode="lin" valueType="num">
                                      <p:cBhvr>
                                        <p:cTn id="144" dur="500" fill="hold"/>
                                        <p:tgtEl>
                                          <p:spTgt spid="26"/>
                                        </p:tgtEl>
                                        <p:attrNameLst>
                                          <p:attrName>ppt_w</p:attrName>
                                        </p:attrNameLst>
                                      </p:cBhvr>
                                      <p:tavLst>
                                        <p:tav tm="0">
                                          <p:val>
                                            <p:fltVal val="0"/>
                                          </p:val>
                                        </p:tav>
                                        <p:tav tm="100000">
                                          <p:val>
                                            <p:strVal val="#ppt_w"/>
                                          </p:val>
                                        </p:tav>
                                      </p:tavLst>
                                    </p:anim>
                                    <p:anim calcmode="lin" valueType="num">
                                      <p:cBhvr>
                                        <p:cTn id="145" dur="500" fill="hold"/>
                                        <p:tgtEl>
                                          <p:spTgt spid="26"/>
                                        </p:tgtEl>
                                        <p:attrNameLst>
                                          <p:attrName>ppt_h</p:attrName>
                                        </p:attrNameLst>
                                      </p:cBhvr>
                                      <p:tavLst>
                                        <p:tav tm="0">
                                          <p:val>
                                            <p:fltVal val="0"/>
                                          </p:val>
                                        </p:tav>
                                        <p:tav tm="100000">
                                          <p:val>
                                            <p:strVal val="#ppt_h"/>
                                          </p:val>
                                        </p:tav>
                                      </p:tavLst>
                                    </p:anim>
                                    <p:anim calcmode="lin" valueType="num">
                                      <p:cBhvr>
                                        <p:cTn id="146" dur="500" fill="hold"/>
                                        <p:tgtEl>
                                          <p:spTgt spid="26"/>
                                        </p:tgtEl>
                                        <p:attrNameLst>
                                          <p:attrName>style.rotation</p:attrName>
                                        </p:attrNameLst>
                                      </p:cBhvr>
                                      <p:tavLst>
                                        <p:tav tm="0">
                                          <p:val>
                                            <p:fltVal val="90"/>
                                          </p:val>
                                        </p:tav>
                                        <p:tav tm="100000">
                                          <p:val>
                                            <p:fltVal val="0"/>
                                          </p:val>
                                        </p:tav>
                                      </p:tavLst>
                                    </p:anim>
                                    <p:animEffect transition="in" filter="fade">
                                      <p:cBhvr>
                                        <p:cTn id="147" dur="500"/>
                                        <p:tgtEl>
                                          <p:spTgt spid="26"/>
                                        </p:tgtEl>
                                      </p:cBhvr>
                                    </p:animEffect>
                                  </p:childTnLst>
                                </p:cTn>
                              </p:par>
                              <p:par>
                                <p:cTn id="148" presetID="31" presetClass="entr" presetSubtype="0" fill="hold" grpId="0" nodeType="withEffect">
                                  <p:stCondLst>
                                    <p:cond delay="0"/>
                                  </p:stCondLst>
                                  <p:childTnLst>
                                    <p:set>
                                      <p:cBhvr>
                                        <p:cTn id="149" dur="1" fill="hold">
                                          <p:stCondLst>
                                            <p:cond delay="0"/>
                                          </p:stCondLst>
                                        </p:cTn>
                                        <p:tgtEl>
                                          <p:spTgt spid="27"/>
                                        </p:tgtEl>
                                        <p:attrNameLst>
                                          <p:attrName>style.visibility</p:attrName>
                                        </p:attrNameLst>
                                      </p:cBhvr>
                                      <p:to>
                                        <p:strVal val="visible"/>
                                      </p:to>
                                    </p:set>
                                    <p:anim calcmode="lin" valueType="num">
                                      <p:cBhvr>
                                        <p:cTn id="150" dur="500" fill="hold"/>
                                        <p:tgtEl>
                                          <p:spTgt spid="27"/>
                                        </p:tgtEl>
                                        <p:attrNameLst>
                                          <p:attrName>ppt_w</p:attrName>
                                        </p:attrNameLst>
                                      </p:cBhvr>
                                      <p:tavLst>
                                        <p:tav tm="0">
                                          <p:val>
                                            <p:fltVal val="0"/>
                                          </p:val>
                                        </p:tav>
                                        <p:tav tm="100000">
                                          <p:val>
                                            <p:strVal val="#ppt_w"/>
                                          </p:val>
                                        </p:tav>
                                      </p:tavLst>
                                    </p:anim>
                                    <p:anim calcmode="lin" valueType="num">
                                      <p:cBhvr>
                                        <p:cTn id="151" dur="500" fill="hold"/>
                                        <p:tgtEl>
                                          <p:spTgt spid="27"/>
                                        </p:tgtEl>
                                        <p:attrNameLst>
                                          <p:attrName>ppt_h</p:attrName>
                                        </p:attrNameLst>
                                      </p:cBhvr>
                                      <p:tavLst>
                                        <p:tav tm="0">
                                          <p:val>
                                            <p:fltVal val="0"/>
                                          </p:val>
                                        </p:tav>
                                        <p:tav tm="100000">
                                          <p:val>
                                            <p:strVal val="#ppt_h"/>
                                          </p:val>
                                        </p:tav>
                                      </p:tavLst>
                                    </p:anim>
                                    <p:anim calcmode="lin" valueType="num">
                                      <p:cBhvr>
                                        <p:cTn id="152" dur="500" fill="hold"/>
                                        <p:tgtEl>
                                          <p:spTgt spid="27"/>
                                        </p:tgtEl>
                                        <p:attrNameLst>
                                          <p:attrName>style.rotation</p:attrName>
                                        </p:attrNameLst>
                                      </p:cBhvr>
                                      <p:tavLst>
                                        <p:tav tm="0">
                                          <p:val>
                                            <p:fltVal val="90"/>
                                          </p:val>
                                        </p:tav>
                                        <p:tav tm="100000">
                                          <p:val>
                                            <p:fltVal val="0"/>
                                          </p:val>
                                        </p:tav>
                                      </p:tavLst>
                                    </p:anim>
                                    <p:animEffect transition="in" filter="fade">
                                      <p:cBhvr>
                                        <p:cTn id="153" dur="500"/>
                                        <p:tgtEl>
                                          <p:spTgt spid="27"/>
                                        </p:tgtEl>
                                      </p:cBhvr>
                                    </p:animEffect>
                                  </p:childTnLst>
                                </p:cTn>
                              </p:par>
                              <p:par>
                                <p:cTn id="154" presetID="31" presetClass="entr" presetSubtype="0" fill="hold" grpId="0" nodeType="withEffect">
                                  <p:stCondLst>
                                    <p:cond delay="0"/>
                                  </p:stCondLst>
                                  <p:childTnLst>
                                    <p:set>
                                      <p:cBhvr>
                                        <p:cTn id="155" dur="1" fill="hold">
                                          <p:stCondLst>
                                            <p:cond delay="0"/>
                                          </p:stCondLst>
                                        </p:cTn>
                                        <p:tgtEl>
                                          <p:spTgt spid="28"/>
                                        </p:tgtEl>
                                        <p:attrNameLst>
                                          <p:attrName>style.visibility</p:attrName>
                                        </p:attrNameLst>
                                      </p:cBhvr>
                                      <p:to>
                                        <p:strVal val="visible"/>
                                      </p:to>
                                    </p:set>
                                    <p:anim calcmode="lin" valueType="num">
                                      <p:cBhvr>
                                        <p:cTn id="156" dur="500" fill="hold"/>
                                        <p:tgtEl>
                                          <p:spTgt spid="28"/>
                                        </p:tgtEl>
                                        <p:attrNameLst>
                                          <p:attrName>ppt_w</p:attrName>
                                        </p:attrNameLst>
                                      </p:cBhvr>
                                      <p:tavLst>
                                        <p:tav tm="0">
                                          <p:val>
                                            <p:fltVal val="0"/>
                                          </p:val>
                                        </p:tav>
                                        <p:tav tm="100000">
                                          <p:val>
                                            <p:strVal val="#ppt_w"/>
                                          </p:val>
                                        </p:tav>
                                      </p:tavLst>
                                    </p:anim>
                                    <p:anim calcmode="lin" valueType="num">
                                      <p:cBhvr>
                                        <p:cTn id="157" dur="500" fill="hold"/>
                                        <p:tgtEl>
                                          <p:spTgt spid="28"/>
                                        </p:tgtEl>
                                        <p:attrNameLst>
                                          <p:attrName>ppt_h</p:attrName>
                                        </p:attrNameLst>
                                      </p:cBhvr>
                                      <p:tavLst>
                                        <p:tav tm="0">
                                          <p:val>
                                            <p:fltVal val="0"/>
                                          </p:val>
                                        </p:tav>
                                        <p:tav tm="100000">
                                          <p:val>
                                            <p:strVal val="#ppt_h"/>
                                          </p:val>
                                        </p:tav>
                                      </p:tavLst>
                                    </p:anim>
                                    <p:anim calcmode="lin" valueType="num">
                                      <p:cBhvr>
                                        <p:cTn id="158" dur="500" fill="hold"/>
                                        <p:tgtEl>
                                          <p:spTgt spid="28"/>
                                        </p:tgtEl>
                                        <p:attrNameLst>
                                          <p:attrName>style.rotation</p:attrName>
                                        </p:attrNameLst>
                                      </p:cBhvr>
                                      <p:tavLst>
                                        <p:tav tm="0">
                                          <p:val>
                                            <p:fltVal val="90"/>
                                          </p:val>
                                        </p:tav>
                                        <p:tav tm="100000">
                                          <p:val>
                                            <p:fltVal val="0"/>
                                          </p:val>
                                        </p:tav>
                                      </p:tavLst>
                                    </p:anim>
                                    <p:animEffect transition="in" filter="fade">
                                      <p:cBhvr>
                                        <p:cTn id="159" dur="500"/>
                                        <p:tgtEl>
                                          <p:spTgt spid="28"/>
                                        </p:tgtEl>
                                      </p:cBhvr>
                                    </p:animEffect>
                                  </p:childTnLst>
                                </p:cTn>
                              </p:par>
                              <p:par>
                                <p:cTn id="160" presetID="31" presetClass="entr" presetSubtype="0" fill="hold" grpId="0" nodeType="withEffect">
                                  <p:stCondLst>
                                    <p:cond delay="0"/>
                                  </p:stCondLst>
                                  <p:childTnLst>
                                    <p:set>
                                      <p:cBhvr>
                                        <p:cTn id="161" dur="1" fill="hold">
                                          <p:stCondLst>
                                            <p:cond delay="0"/>
                                          </p:stCondLst>
                                        </p:cTn>
                                        <p:tgtEl>
                                          <p:spTgt spid="29"/>
                                        </p:tgtEl>
                                        <p:attrNameLst>
                                          <p:attrName>style.visibility</p:attrName>
                                        </p:attrNameLst>
                                      </p:cBhvr>
                                      <p:to>
                                        <p:strVal val="visible"/>
                                      </p:to>
                                    </p:set>
                                    <p:anim calcmode="lin" valueType="num">
                                      <p:cBhvr>
                                        <p:cTn id="162" dur="500" fill="hold"/>
                                        <p:tgtEl>
                                          <p:spTgt spid="29"/>
                                        </p:tgtEl>
                                        <p:attrNameLst>
                                          <p:attrName>ppt_w</p:attrName>
                                        </p:attrNameLst>
                                      </p:cBhvr>
                                      <p:tavLst>
                                        <p:tav tm="0">
                                          <p:val>
                                            <p:fltVal val="0"/>
                                          </p:val>
                                        </p:tav>
                                        <p:tav tm="100000">
                                          <p:val>
                                            <p:strVal val="#ppt_w"/>
                                          </p:val>
                                        </p:tav>
                                      </p:tavLst>
                                    </p:anim>
                                    <p:anim calcmode="lin" valueType="num">
                                      <p:cBhvr>
                                        <p:cTn id="163" dur="500" fill="hold"/>
                                        <p:tgtEl>
                                          <p:spTgt spid="29"/>
                                        </p:tgtEl>
                                        <p:attrNameLst>
                                          <p:attrName>ppt_h</p:attrName>
                                        </p:attrNameLst>
                                      </p:cBhvr>
                                      <p:tavLst>
                                        <p:tav tm="0">
                                          <p:val>
                                            <p:fltVal val="0"/>
                                          </p:val>
                                        </p:tav>
                                        <p:tav tm="100000">
                                          <p:val>
                                            <p:strVal val="#ppt_h"/>
                                          </p:val>
                                        </p:tav>
                                      </p:tavLst>
                                    </p:anim>
                                    <p:anim calcmode="lin" valueType="num">
                                      <p:cBhvr>
                                        <p:cTn id="164" dur="500" fill="hold"/>
                                        <p:tgtEl>
                                          <p:spTgt spid="29"/>
                                        </p:tgtEl>
                                        <p:attrNameLst>
                                          <p:attrName>style.rotation</p:attrName>
                                        </p:attrNameLst>
                                      </p:cBhvr>
                                      <p:tavLst>
                                        <p:tav tm="0">
                                          <p:val>
                                            <p:fltVal val="90"/>
                                          </p:val>
                                        </p:tav>
                                        <p:tav tm="100000">
                                          <p:val>
                                            <p:fltVal val="0"/>
                                          </p:val>
                                        </p:tav>
                                      </p:tavLst>
                                    </p:anim>
                                    <p:animEffect transition="in" filter="fade">
                                      <p:cBhvr>
                                        <p:cTn id="165" dur="500"/>
                                        <p:tgtEl>
                                          <p:spTgt spid="29"/>
                                        </p:tgtEl>
                                      </p:cBhvr>
                                    </p:animEffect>
                                  </p:childTnLst>
                                </p:cTn>
                              </p:par>
                              <p:par>
                                <p:cTn id="166" presetID="31" presetClass="entr" presetSubtype="0" fill="hold" grpId="0" nodeType="withEffect">
                                  <p:stCondLst>
                                    <p:cond delay="0"/>
                                  </p:stCondLst>
                                  <p:childTnLst>
                                    <p:set>
                                      <p:cBhvr>
                                        <p:cTn id="167" dur="1" fill="hold">
                                          <p:stCondLst>
                                            <p:cond delay="0"/>
                                          </p:stCondLst>
                                        </p:cTn>
                                        <p:tgtEl>
                                          <p:spTgt spid="30"/>
                                        </p:tgtEl>
                                        <p:attrNameLst>
                                          <p:attrName>style.visibility</p:attrName>
                                        </p:attrNameLst>
                                      </p:cBhvr>
                                      <p:to>
                                        <p:strVal val="visible"/>
                                      </p:to>
                                    </p:set>
                                    <p:anim calcmode="lin" valueType="num">
                                      <p:cBhvr>
                                        <p:cTn id="168" dur="500" fill="hold"/>
                                        <p:tgtEl>
                                          <p:spTgt spid="30"/>
                                        </p:tgtEl>
                                        <p:attrNameLst>
                                          <p:attrName>ppt_w</p:attrName>
                                        </p:attrNameLst>
                                      </p:cBhvr>
                                      <p:tavLst>
                                        <p:tav tm="0">
                                          <p:val>
                                            <p:fltVal val="0"/>
                                          </p:val>
                                        </p:tav>
                                        <p:tav tm="100000">
                                          <p:val>
                                            <p:strVal val="#ppt_w"/>
                                          </p:val>
                                        </p:tav>
                                      </p:tavLst>
                                    </p:anim>
                                    <p:anim calcmode="lin" valueType="num">
                                      <p:cBhvr>
                                        <p:cTn id="169" dur="500" fill="hold"/>
                                        <p:tgtEl>
                                          <p:spTgt spid="30"/>
                                        </p:tgtEl>
                                        <p:attrNameLst>
                                          <p:attrName>ppt_h</p:attrName>
                                        </p:attrNameLst>
                                      </p:cBhvr>
                                      <p:tavLst>
                                        <p:tav tm="0">
                                          <p:val>
                                            <p:fltVal val="0"/>
                                          </p:val>
                                        </p:tav>
                                        <p:tav tm="100000">
                                          <p:val>
                                            <p:strVal val="#ppt_h"/>
                                          </p:val>
                                        </p:tav>
                                      </p:tavLst>
                                    </p:anim>
                                    <p:anim calcmode="lin" valueType="num">
                                      <p:cBhvr>
                                        <p:cTn id="170" dur="500" fill="hold"/>
                                        <p:tgtEl>
                                          <p:spTgt spid="30"/>
                                        </p:tgtEl>
                                        <p:attrNameLst>
                                          <p:attrName>style.rotation</p:attrName>
                                        </p:attrNameLst>
                                      </p:cBhvr>
                                      <p:tavLst>
                                        <p:tav tm="0">
                                          <p:val>
                                            <p:fltVal val="90"/>
                                          </p:val>
                                        </p:tav>
                                        <p:tav tm="100000">
                                          <p:val>
                                            <p:fltVal val="0"/>
                                          </p:val>
                                        </p:tav>
                                      </p:tavLst>
                                    </p:anim>
                                    <p:animEffect transition="in" filter="fade">
                                      <p:cBhvr>
                                        <p:cTn id="171" dur="500"/>
                                        <p:tgtEl>
                                          <p:spTgt spid="30"/>
                                        </p:tgtEl>
                                      </p:cBhvr>
                                    </p:animEffect>
                                  </p:childTnLst>
                                </p:cTn>
                              </p:par>
                              <p:par>
                                <p:cTn id="172" presetID="31" presetClass="entr" presetSubtype="0" fill="hold" grpId="0" nodeType="withEffect">
                                  <p:stCondLst>
                                    <p:cond delay="0"/>
                                  </p:stCondLst>
                                  <p:childTnLst>
                                    <p:set>
                                      <p:cBhvr>
                                        <p:cTn id="173" dur="1" fill="hold">
                                          <p:stCondLst>
                                            <p:cond delay="0"/>
                                          </p:stCondLst>
                                        </p:cTn>
                                        <p:tgtEl>
                                          <p:spTgt spid="31"/>
                                        </p:tgtEl>
                                        <p:attrNameLst>
                                          <p:attrName>style.visibility</p:attrName>
                                        </p:attrNameLst>
                                      </p:cBhvr>
                                      <p:to>
                                        <p:strVal val="visible"/>
                                      </p:to>
                                    </p:set>
                                    <p:anim calcmode="lin" valueType="num">
                                      <p:cBhvr>
                                        <p:cTn id="174" dur="500" fill="hold"/>
                                        <p:tgtEl>
                                          <p:spTgt spid="31"/>
                                        </p:tgtEl>
                                        <p:attrNameLst>
                                          <p:attrName>ppt_w</p:attrName>
                                        </p:attrNameLst>
                                      </p:cBhvr>
                                      <p:tavLst>
                                        <p:tav tm="0">
                                          <p:val>
                                            <p:fltVal val="0"/>
                                          </p:val>
                                        </p:tav>
                                        <p:tav tm="100000">
                                          <p:val>
                                            <p:strVal val="#ppt_w"/>
                                          </p:val>
                                        </p:tav>
                                      </p:tavLst>
                                    </p:anim>
                                    <p:anim calcmode="lin" valueType="num">
                                      <p:cBhvr>
                                        <p:cTn id="175" dur="500" fill="hold"/>
                                        <p:tgtEl>
                                          <p:spTgt spid="31"/>
                                        </p:tgtEl>
                                        <p:attrNameLst>
                                          <p:attrName>ppt_h</p:attrName>
                                        </p:attrNameLst>
                                      </p:cBhvr>
                                      <p:tavLst>
                                        <p:tav tm="0">
                                          <p:val>
                                            <p:fltVal val="0"/>
                                          </p:val>
                                        </p:tav>
                                        <p:tav tm="100000">
                                          <p:val>
                                            <p:strVal val="#ppt_h"/>
                                          </p:val>
                                        </p:tav>
                                      </p:tavLst>
                                    </p:anim>
                                    <p:anim calcmode="lin" valueType="num">
                                      <p:cBhvr>
                                        <p:cTn id="176" dur="500" fill="hold"/>
                                        <p:tgtEl>
                                          <p:spTgt spid="31"/>
                                        </p:tgtEl>
                                        <p:attrNameLst>
                                          <p:attrName>style.rotation</p:attrName>
                                        </p:attrNameLst>
                                      </p:cBhvr>
                                      <p:tavLst>
                                        <p:tav tm="0">
                                          <p:val>
                                            <p:fltVal val="90"/>
                                          </p:val>
                                        </p:tav>
                                        <p:tav tm="100000">
                                          <p:val>
                                            <p:fltVal val="0"/>
                                          </p:val>
                                        </p:tav>
                                      </p:tavLst>
                                    </p:anim>
                                    <p:animEffect transition="in" filter="fade">
                                      <p:cBhvr>
                                        <p:cTn id="177" dur="500"/>
                                        <p:tgtEl>
                                          <p:spTgt spid="31"/>
                                        </p:tgtEl>
                                      </p:cBhvr>
                                    </p:animEffect>
                                  </p:childTnLst>
                                </p:cTn>
                              </p:par>
                              <p:par>
                                <p:cTn id="178" presetID="31" presetClass="entr" presetSubtype="0" fill="hold" grpId="0" nodeType="withEffect">
                                  <p:stCondLst>
                                    <p:cond delay="0"/>
                                  </p:stCondLst>
                                  <p:childTnLst>
                                    <p:set>
                                      <p:cBhvr>
                                        <p:cTn id="179" dur="1" fill="hold">
                                          <p:stCondLst>
                                            <p:cond delay="0"/>
                                          </p:stCondLst>
                                        </p:cTn>
                                        <p:tgtEl>
                                          <p:spTgt spid="32"/>
                                        </p:tgtEl>
                                        <p:attrNameLst>
                                          <p:attrName>style.visibility</p:attrName>
                                        </p:attrNameLst>
                                      </p:cBhvr>
                                      <p:to>
                                        <p:strVal val="visible"/>
                                      </p:to>
                                    </p:set>
                                    <p:anim calcmode="lin" valueType="num">
                                      <p:cBhvr>
                                        <p:cTn id="180" dur="500" fill="hold"/>
                                        <p:tgtEl>
                                          <p:spTgt spid="32"/>
                                        </p:tgtEl>
                                        <p:attrNameLst>
                                          <p:attrName>ppt_w</p:attrName>
                                        </p:attrNameLst>
                                      </p:cBhvr>
                                      <p:tavLst>
                                        <p:tav tm="0">
                                          <p:val>
                                            <p:fltVal val="0"/>
                                          </p:val>
                                        </p:tav>
                                        <p:tav tm="100000">
                                          <p:val>
                                            <p:strVal val="#ppt_w"/>
                                          </p:val>
                                        </p:tav>
                                      </p:tavLst>
                                    </p:anim>
                                    <p:anim calcmode="lin" valueType="num">
                                      <p:cBhvr>
                                        <p:cTn id="181" dur="500" fill="hold"/>
                                        <p:tgtEl>
                                          <p:spTgt spid="32"/>
                                        </p:tgtEl>
                                        <p:attrNameLst>
                                          <p:attrName>ppt_h</p:attrName>
                                        </p:attrNameLst>
                                      </p:cBhvr>
                                      <p:tavLst>
                                        <p:tav tm="0">
                                          <p:val>
                                            <p:fltVal val="0"/>
                                          </p:val>
                                        </p:tav>
                                        <p:tav tm="100000">
                                          <p:val>
                                            <p:strVal val="#ppt_h"/>
                                          </p:val>
                                        </p:tav>
                                      </p:tavLst>
                                    </p:anim>
                                    <p:anim calcmode="lin" valueType="num">
                                      <p:cBhvr>
                                        <p:cTn id="182" dur="500" fill="hold"/>
                                        <p:tgtEl>
                                          <p:spTgt spid="32"/>
                                        </p:tgtEl>
                                        <p:attrNameLst>
                                          <p:attrName>style.rotation</p:attrName>
                                        </p:attrNameLst>
                                      </p:cBhvr>
                                      <p:tavLst>
                                        <p:tav tm="0">
                                          <p:val>
                                            <p:fltVal val="90"/>
                                          </p:val>
                                        </p:tav>
                                        <p:tav tm="100000">
                                          <p:val>
                                            <p:fltVal val="0"/>
                                          </p:val>
                                        </p:tav>
                                      </p:tavLst>
                                    </p:anim>
                                    <p:animEffect transition="in" filter="fade">
                                      <p:cBhvr>
                                        <p:cTn id="183" dur="500"/>
                                        <p:tgtEl>
                                          <p:spTgt spid="32"/>
                                        </p:tgtEl>
                                      </p:cBhvr>
                                    </p:animEffect>
                                  </p:childTnLst>
                                </p:cTn>
                              </p:par>
                              <p:par>
                                <p:cTn id="184" presetID="31" presetClass="entr" presetSubtype="0" fill="hold" grpId="0" nodeType="withEffect">
                                  <p:stCondLst>
                                    <p:cond delay="0"/>
                                  </p:stCondLst>
                                  <p:childTnLst>
                                    <p:set>
                                      <p:cBhvr>
                                        <p:cTn id="185" dur="1" fill="hold">
                                          <p:stCondLst>
                                            <p:cond delay="0"/>
                                          </p:stCondLst>
                                        </p:cTn>
                                        <p:tgtEl>
                                          <p:spTgt spid="33"/>
                                        </p:tgtEl>
                                        <p:attrNameLst>
                                          <p:attrName>style.visibility</p:attrName>
                                        </p:attrNameLst>
                                      </p:cBhvr>
                                      <p:to>
                                        <p:strVal val="visible"/>
                                      </p:to>
                                    </p:set>
                                    <p:anim calcmode="lin" valueType="num">
                                      <p:cBhvr>
                                        <p:cTn id="186" dur="500" fill="hold"/>
                                        <p:tgtEl>
                                          <p:spTgt spid="33"/>
                                        </p:tgtEl>
                                        <p:attrNameLst>
                                          <p:attrName>ppt_w</p:attrName>
                                        </p:attrNameLst>
                                      </p:cBhvr>
                                      <p:tavLst>
                                        <p:tav tm="0">
                                          <p:val>
                                            <p:fltVal val="0"/>
                                          </p:val>
                                        </p:tav>
                                        <p:tav tm="100000">
                                          <p:val>
                                            <p:strVal val="#ppt_w"/>
                                          </p:val>
                                        </p:tav>
                                      </p:tavLst>
                                    </p:anim>
                                    <p:anim calcmode="lin" valueType="num">
                                      <p:cBhvr>
                                        <p:cTn id="187" dur="500" fill="hold"/>
                                        <p:tgtEl>
                                          <p:spTgt spid="33"/>
                                        </p:tgtEl>
                                        <p:attrNameLst>
                                          <p:attrName>ppt_h</p:attrName>
                                        </p:attrNameLst>
                                      </p:cBhvr>
                                      <p:tavLst>
                                        <p:tav tm="0">
                                          <p:val>
                                            <p:fltVal val="0"/>
                                          </p:val>
                                        </p:tav>
                                        <p:tav tm="100000">
                                          <p:val>
                                            <p:strVal val="#ppt_h"/>
                                          </p:val>
                                        </p:tav>
                                      </p:tavLst>
                                    </p:anim>
                                    <p:anim calcmode="lin" valueType="num">
                                      <p:cBhvr>
                                        <p:cTn id="188" dur="500" fill="hold"/>
                                        <p:tgtEl>
                                          <p:spTgt spid="33"/>
                                        </p:tgtEl>
                                        <p:attrNameLst>
                                          <p:attrName>style.rotation</p:attrName>
                                        </p:attrNameLst>
                                      </p:cBhvr>
                                      <p:tavLst>
                                        <p:tav tm="0">
                                          <p:val>
                                            <p:fltVal val="90"/>
                                          </p:val>
                                        </p:tav>
                                        <p:tav tm="100000">
                                          <p:val>
                                            <p:fltVal val="0"/>
                                          </p:val>
                                        </p:tav>
                                      </p:tavLst>
                                    </p:anim>
                                    <p:animEffect transition="in" filter="fade">
                                      <p:cBhvr>
                                        <p:cTn id="189" dur="500"/>
                                        <p:tgtEl>
                                          <p:spTgt spid="33"/>
                                        </p:tgtEl>
                                      </p:cBhvr>
                                    </p:animEffect>
                                  </p:childTnLst>
                                </p:cTn>
                              </p:par>
                            </p:childTnLst>
                          </p:cTn>
                        </p:par>
                        <p:par>
                          <p:cTn id="190" fill="hold">
                            <p:stCondLst>
                              <p:cond delay="1000"/>
                            </p:stCondLst>
                            <p:childTnLst>
                              <p:par>
                                <p:cTn id="191" presetID="22" presetClass="entr" presetSubtype="8" fill="hold" nodeType="afterEffect">
                                  <p:stCondLst>
                                    <p:cond delay="0"/>
                                  </p:stCondLst>
                                  <p:childTnLst>
                                    <p:set>
                                      <p:cBhvr>
                                        <p:cTn id="192" dur="1" fill="hold">
                                          <p:stCondLst>
                                            <p:cond delay="0"/>
                                          </p:stCondLst>
                                        </p:cTn>
                                        <p:tgtEl>
                                          <p:spTgt spid="34"/>
                                        </p:tgtEl>
                                        <p:attrNameLst>
                                          <p:attrName>style.visibility</p:attrName>
                                        </p:attrNameLst>
                                      </p:cBhvr>
                                      <p:to>
                                        <p:strVal val="visible"/>
                                      </p:to>
                                    </p:set>
                                    <p:animEffect transition="in" filter="wipe(left)">
                                      <p:cBhvr>
                                        <p:cTn id="193" dur="500"/>
                                        <p:tgtEl>
                                          <p:spTgt spid="34"/>
                                        </p:tgtEl>
                                      </p:cBhvr>
                                    </p:animEffect>
                                  </p:childTnLst>
                                </p:cTn>
                              </p:par>
                            </p:childTnLst>
                          </p:cTn>
                        </p:par>
                        <p:par>
                          <p:cTn id="194" fill="hold">
                            <p:stCondLst>
                              <p:cond delay="1500"/>
                            </p:stCondLst>
                            <p:childTnLst>
                              <p:par>
                                <p:cTn id="195" presetID="22" presetClass="entr" presetSubtype="4" fill="hold" grpId="0" nodeType="afterEffect">
                                  <p:stCondLst>
                                    <p:cond delay="0"/>
                                  </p:stCondLst>
                                  <p:childTnLst>
                                    <p:set>
                                      <p:cBhvr>
                                        <p:cTn id="196" dur="1" fill="hold">
                                          <p:stCondLst>
                                            <p:cond delay="0"/>
                                          </p:stCondLst>
                                        </p:cTn>
                                        <p:tgtEl>
                                          <p:spTgt spid="35"/>
                                        </p:tgtEl>
                                        <p:attrNameLst>
                                          <p:attrName>style.visibility</p:attrName>
                                        </p:attrNameLst>
                                      </p:cBhvr>
                                      <p:to>
                                        <p:strVal val="visible"/>
                                      </p:to>
                                    </p:set>
                                    <p:animEffect transition="in" filter="wipe(down)">
                                      <p:cBhvr>
                                        <p:cTn id="197" dur="500"/>
                                        <p:tgtEl>
                                          <p:spTgt spid="35"/>
                                        </p:tgtEl>
                                      </p:cBhvr>
                                    </p:animEffect>
                                  </p:childTnLst>
                                </p:cTn>
                              </p:par>
                            </p:childTnLst>
                          </p:cTn>
                        </p:par>
                        <p:par>
                          <p:cTn id="198" fill="hold">
                            <p:stCondLst>
                              <p:cond delay="2000"/>
                            </p:stCondLst>
                            <p:childTnLst>
                              <p:par>
                                <p:cTn id="199" presetID="22" presetClass="entr" presetSubtype="2" fill="hold" nodeType="afterEffect">
                                  <p:stCondLst>
                                    <p:cond delay="0"/>
                                  </p:stCondLst>
                                  <p:childTnLst>
                                    <p:set>
                                      <p:cBhvr>
                                        <p:cTn id="200" dur="1" fill="hold">
                                          <p:stCondLst>
                                            <p:cond delay="0"/>
                                          </p:stCondLst>
                                        </p:cTn>
                                        <p:tgtEl>
                                          <p:spTgt spid="36"/>
                                        </p:tgtEl>
                                        <p:attrNameLst>
                                          <p:attrName>style.visibility</p:attrName>
                                        </p:attrNameLst>
                                      </p:cBhvr>
                                      <p:to>
                                        <p:strVal val="visible"/>
                                      </p:to>
                                    </p:set>
                                    <p:animEffect transition="in" filter="wipe(right)">
                                      <p:cBhvr>
                                        <p:cTn id="201" dur="500"/>
                                        <p:tgtEl>
                                          <p:spTgt spid="36"/>
                                        </p:tgtEl>
                                      </p:cBhvr>
                                    </p:animEffect>
                                  </p:childTnLst>
                                </p:cTn>
                              </p:par>
                            </p:childTnLst>
                          </p:cTn>
                        </p:par>
                        <p:par>
                          <p:cTn id="202" fill="hold">
                            <p:stCondLst>
                              <p:cond delay="2500"/>
                            </p:stCondLst>
                            <p:childTnLst>
                              <p:par>
                                <p:cTn id="203" presetID="22" presetClass="entr" presetSubtype="1" fill="hold" grpId="0" nodeType="afterEffect">
                                  <p:stCondLst>
                                    <p:cond delay="0"/>
                                  </p:stCondLst>
                                  <p:childTnLst>
                                    <p:set>
                                      <p:cBhvr>
                                        <p:cTn id="204" dur="1" fill="hold">
                                          <p:stCondLst>
                                            <p:cond delay="0"/>
                                          </p:stCondLst>
                                        </p:cTn>
                                        <p:tgtEl>
                                          <p:spTgt spid="37"/>
                                        </p:tgtEl>
                                        <p:attrNameLst>
                                          <p:attrName>style.visibility</p:attrName>
                                        </p:attrNameLst>
                                      </p:cBhvr>
                                      <p:to>
                                        <p:strVal val="visible"/>
                                      </p:to>
                                    </p:set>
                                    <p:animEffect transition="in" filter="wipe(up)">
                                      <p:cBhvr>
                                        <p:cTn id="205" dur="500"/>
                                        <p:tgtEl>
                                          <p:spTgt spid="37"/>
                                        </p:tgtEl>
                                      </p:cBhvr>
                                    </p:animEffect>
                                  </p:childTnLst>
                                </p:cTn>
                              </p:par>
                            </p:childTnLst>
                          </p:cTn>
                        </p:par>
                        <p:par>
                          <p:cTn id="206" fill="hold">
                            <p:stCondLst>
                              <p:cond delay="3000"/>
                            </p:stCondLst>
                            <p:childTnLst>
                              <p:par>
                                <p:cTn id="207" presetID="22" presetClass="entr" presetSubtype="8" fill="hold" grpId="0" nodeType="afterEffect">
                                  <p:stCondLst>
                                    <p:cond delay="0"/>
                                  </p:stCondLst>
                                  <p:childTnLst>
                                    <p:set>
                                      <p:cBhvr>
                                        <p:cTn id="208" dur="1" fill="hold">
                                          <p:stCondLst>
                                            <p:cond delay="0"/>
                                          </p:stCondLst>
                                        </p:cTn>
                                        <p:tgtEl>
                                          <p:spTgt spid="3"/>
                                        </p:tgtEl>
                                        <p:attrNameLst>
                                          <p:attrName>style.visibility</p:attrName>
                                        </p:attrNameLst>
                                      </p:cBhvr>
                                      <p:to>
                                        <p:strVal val="visible"/>
                                      </p:to>
                                    </p:set>
                                    <p:animEffect transition="in" filter="wipe(left)">
                                      <p:cBhvr>
                                        <p:cTn id="209" dur="500"/>
                                        <p:tgtEl>
                                          <p:spTgt spid="3"/>
                                        </p:tgtEl>
                                      </p:cBhvr>
                                    </p:animEffect>
                                  </p:childTnLst>
                                </p:cTn>
                              </p:par>
                            </p:childTnLst>
                          </p:cTn>
                        </p:par>
                        <p:par>
                          <p:cTn id="210" fill="hold">
                            <p:stCondLst>
                              <p:cond delay="3500"/>
                            </p:stCondLst>
                            <p:childTnLst>
                              <p:par>
                                <p:cTn id="211" presetID="22" presetClass="entr" presetSubtype="1" fill="hold" grpId="0" nodeType="afterEffect">
                                  <p:stCondLst>
                                    <p:cond delay="0"/>
                                  </p:stCondLst>
                                  <p:childTnLst>
                                    <p:set>
                                      <p:cBhvr>
                                        <p:cTn id="212" dur="1" fill="hold">
                                          <p:stCondLst>
                                            <p:cond delay="0"/>
                                          </p:stCondLst>
                                        </p:cTn>
                                        <p:tgtEl>
                                          <p:spTgt spid="38"/>
                                        </p:tgtEl>
                                        <p:attrNameLst>
                                          <p:attrName>style.visibility</p:attrName>
                                        </p:attrNameLst>
                                      </p:cBhvr>
                                      <p:to>
                                        <p:strVal val="visible"/>
                                      </p:to>
                                    </p:set>
                                    <p:animEffect transition="in" filter="wipe(up)">
                                      <p:cBhvr>
                                        <p:cTn id="213"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autoUpdateAnimBg="0"/>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5" grpId="0" autoUpdateAnimBg="0"/>
      <p:bldP spid="37" grpId="0" autoUpdateAnimBg="0"/>
      <p:bldP spid="38"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7" name="Rectangle 14"/>
          <p:cNvSpPr>
            <a:spLocks noChangeArrowheads="1"/>
          </p:cNvSpPr>
          <p:nvPr/>
        </p:nvSpPr>
        <p:spPr bwMode="auto">
          <a:xfrm>
            <a:off x="4805675" y="386207"/>
            <a:ext cx="2658869"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eaLnBrk="1" hangingPunct="1"/>
            <a:r>
              <a:rPr lang="en-US" altLang="zh-CN" sz="16800" dirty="0" smtClean="0">
                <a:solidFill>
                  <a:schemeClr val="bg1"/>
                </a:solidFill>
                <a:latin typeface="Athene" pitchFamily="50" charset="0"/>
                <a:ea typeface="微软雅黑" pitchFamily="34" charset="-122"/>
              </a:rPr>
              <a:t>03</a:t>
            </a:r>
            <a:endParaRPr lang="zh-CN" altLang="en-US" sz="16800" dirty="0">
              <a:solidFill>
                <a:schemeClr val="bg1"/>
              </a:solidFill>
              <a:latin typeface="Athene" pitchFamily="50" charset="0"/>
              <a:ea typeface="微软雅黑" pitchFamily="34" charset="-122"/>
            </a:endParaRPr>
          </a:p>
        </p:txBody>
      </p:sp>
      <p:sp>
        <p:nvSpPr>
          <p:cNvPr id="8" name="TextBox 59"/>
          <p:cNvSpPr txBox="1">
            <a:spLocks noChangeArrowheads="1"/>
          </p:cNvSpPr>
          <p:nvPr/>
        </p:nvSpPr>
        <p:spPr bwMode="auto">
          <a:xfrm>
            <a:off x="3898624" y="2784829"/>
            <a:ext cx="4849587" cy="500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2800" dirty="0">
                <a:solidFill>
                  <a:schemeClr val="bg1"/>
                </a:solidFill>
                <a:latin typeface="微软雅黑" pitchFamily="34" charset="-122"/>
                <a:ea typeface="微软雅黑" pitchFamily="34" charset="-122"/>
              </a:rPr>
              <a:t>青少年足球发展总结及计划</a:t>
            </a:r>
          </a:p>
        </p:txBody>
      </p:sp>
      <p:cxnSp>
        <p:nvCxnSpPr>
          <p:cNvPr id="9" name="直接连接符 8"/>
          <p:cNvCxnSpPr/>
          <p:nvPr/>
        </p:nvCxnSpPr>
        <p:spPr bwMode="auto">
          <a:xfrm>
            <a:off x="4244454" y="3493827"/>
            <a:ext cx="4162567" cy="0"/>
          </a:xfrm>
          <a:prstGeom prst="line">
            <a:avLst/>
          </a:prstGeom>
          <a:solidFill>
            <a:schemeClr val="accent1"/>
          </a:solidFill>
          <a:ln w="952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3223166859"/>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1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par>
                          <p:cTn id="15" fill="hold">
                            <p:stCondLst>
                              <p:cond delay="500"/>
                            </p:stCondLst>
                            <p:childTnLst>
                              <p:par>
                                <p:cTn id="16" presetID="2" presetClass="entr" presetSubtype="4"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ppt_x"/>
                                          </p:val>
                                        </p:tav>
                                        <p:tav tm="100000">
                                          <p:val>
                                            <p:strVal val="#ppt_x"/>
                                          </p:val>
                                        </p:tav>
                                      </p:tavLst>
                                    </p:anim>
                                    <p:anim calcmode="lin" valueType="num">
                                      <p:cBhvr additive="base">
                                        <p:cTn id="19"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circle(in)">
                                      <p:cBhvr>
                                        <p:cTn id="24"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t="3664" b="6336"/>
          <a:stretch/>
        </p:blipFill>
        <p:spPr>
          <a:xfrm>
            <a:off x="0" y="0"/>
            <a:ext cx="9144000" cy="5143500"/>
          </a:xfrm>
          <a:prstGeom prst="rect">
            <a:avLst/>
          </a:prstGeom>
        </p:spPr>
      </p:pic>
      <p:sp>
        <p:nvSpPr>
          <p:cNvPr id="2" name="矩形 1"/>
          <p:cNvSpPr/>
          <p:nvPr/>
        </p:nvSpPr>
        <p:spPr bwMode="auto">
          <a:xfrm>
            <a:off x="0" y="4966079"/>
            <a:ext cx="9144000" cy="191069"/>
          </a:xfrm>
          <a:prstGeom prst="rect">
            <a:avLst/>
          </a:prstGeom>
          <a:solidFill>
            <a:srgbClr val="008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Calibri" pitchFamily="34" charset="0"/>
              <a:ea typeface="宋体" pitchFamily="2" charset="-122"/>
            </a:endParaRPr>
          </a:p>
        </p:txBody>
      </p:sp>
      <p:sp>
        <p:nvSpPr>
          <p:cNvPr id="4" name="矩形 3"/>
          <p:cNvSpPr/>
          <p:nvPr/>
        </p:nvSpPr>
        <p:spPr>
          <a:xfrm>
            <a:off x="0" y="2062708"/>
            <a:ext cx="9144000" cy="2903371"/>
          </a:xfrm>
          <a:prstGeom prst="rect">
            <a:avLst/>
          </a:prstGeom>
          <a:solidFill>
            <a:srgbClr val="008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AutoShape 3"/>
          <p:cNvSpPr>
            <a:spLocks/>
          </p:cNvSpPr>
          <p:nvPr/>
        </p:nvSpPr>
        <p:spPr bwMode="auto">
          <a:xfrm>
            <a:off x="845862" y="2334398"/>
            <a:ext cx="1387735" cy="1387735"/>
          </a:xfrm>
          <a:custGeom>
            <a:avLst/>
            <a:gdLst>
              <a:gd name="T0" fmla="*/ 27874739 w 19679"/>
              <a:gd name="T1" fmla="*/ 4782996 h 19679"/>
              <a:gd name="T2" fmla="*/ 27874739 w 19679"/>
              <a:gd name="T3" fmla="*/ 27874739 h 19679"/>
              <a:gd name="T4" fmla="*/ 4782996 w 19679"/>
              <a:gd name="T5" fmla="*/ 27874739 h 19679"/>
              <a:gd name="T6" fmla="*/ 4782996 w 19679"/>
              <a:gd name="T7" fmla="*/ 4782996 h 19679"/>
              <a:gd name="T8" fmla="*/ 27874739 w 19679"/>
              <a:gd name="T9" fmla="*/ 4782996 h 19679"/>
              <a:gd name="T10" fmla="*/ 27874739 w 19679"/>
              <a:gd name="T11" fmla="*/ 4782996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chemeClr val="bg1"/>
          </a:solidFill>
          <a:ln>
            <a:noFill/>
          </a:ln>
          <a:extLst/>
        </p:spPr>
        <p:txBody>
          <a:bodyPr lIns="68580" tIns="34290" rIns="68580" bIns="34290" anchor="ctr"/>
          <a:lstStyle/>
          <a:p>
            <a:endParaRPr lang="zh-CN" altLang="en-US"/>
          </a:p>
        </p:txBody>
      </p:sp>
      <p:sp>
        <p:nvSpPr>
          <p:cNvPr id="7" name="AutoShape 3"/>
          <p:cNvSpPr>
            <a:spLocks/>
          </p:cNvSpPr>
          <p:nvPr/>
        </p:nvSpPr>
        <p:spPr bwMode="auto">
          <a:xfrm>
            <a:off x="3684604" y="2334398"/>
            <a:ext cx="1387735" cy="1387735"/>
          </a:xfrm>
          <a:custGeom>
            <a:avLst/>
            <a:gdLst>
              <a:gd name="T0" fmla="*/ 27874739 w 19679"/>
              <a:gd name="T1" fmla="*/ 4782996 h 19679"/>
              <a:gd name="T2" fmla="*/ 27874739 w 19679"/>
              <a:gd name="T3" fmla="*/ 27874739 h 19679"/>
              <a:gd name="T4" fmla="*/ 4782996 w 19679"/>
              <a:gd name="T5" fmla="*/ 27874739 h 19679"/>
              <a:gd name="T6" fmla="*/ 4782996 w 19679"/>
              <a:gd name="T7" fmla="*/ 4782996 h 19679"/>
              <a:gd name="T8" fmla="*/ 27874739 w 19679"/>
              <a:gd name="T9" fmla="*/ 4782996 h 19679"/>
              <a:gd name="T10" fmla="*/ 27874739 w 19679"/>
              <a:gd name="T11" fmla="*/ 4782996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chemeClr val="bg1"/>
          </a:solidFill>
          <a:ln>
            <a:noFill/>
          </a:ln>
          <a:extLst/>
        </p:spPr>
        <p:txBody>
          <a:bodyPr lIns="68580" tIns="34290" rIns="68580" bIns="34290" anchor="ctr"/>
          <a:lstStyle/>
          <a:p>
            <a:endParaRPr lang="zh-CN" altLang="en-US"/>
          </a:p>
        </p:txBody>
      </p:sp>
      <p:sp>
        <p:nvSpPr>
          <p:cNvPr id="8" name="AutoShape 3"/>
          <p:cNvSpPr>
            <a:spLocks/>
          </p:cNvSpPr>
          <p:nvPr/>
        </p:nvSpPr>
        <p:spPr bwMode="auto">
          <a:xfrm>
            <a:off x="6687099" y="2334398"/>
            <a:ext cx="1387735" cy="1387735"/>
          </a:xfrm>
          <a:custGeom>
            <a:avLst/>
            <a:gdLst>
              <a:gd name="T0" fmla="*/ 27874739 w 19679"/>
              <a:gd name="T1" fmla="*/ 4782996 h 19679"/>
              <a:gd name="T2" fmla="*/ 27874739 w 19679"/>
              <a:gd name="T3" fmla="*/ 27874739 h 19679"/>
              <a:gd name="T4" fmla="*/ 4782996 w 19679"/>
              <a:gd name="T5" fmla="*/ 27874739 h 19679"/>
              <a:gd name="T6" fmla="*/ 4782996 w 19679"/>
              <a:gd name="T7" fmla="*/ 4782996 h 19679"/>
              <a:gd name="T8" fmla="*/ 27874739 w 19679"/>
              <a:gd name="T9" fmla="*/ 4782996 h 19679"/>
              <a:gd name="T10" fmla="*/ 27874739 w 19679"/>
              <a:gd name="T11" fmla="*/ 4782996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chemeClr val="bg1"/>
          </a:solidFill>
          <a:ln>
            <a:noFill/>
          </a:ln>
          <a:extLst/>
        </p:spPr>
        <p:txBody>
          <a:bodyPr lIns="68580" tIns="34290" rIns="68580" bIns="34290" anchor="ctr"/>
          <a:lstStyle/>
          <a:p>
            <a:endParaRPr lang="zh-CN" altLang="en-US"/>
          </a:p>
        </p:txBody>
      </p:sp>
      <p:sp>
        <p:nvSpPr>
          <p:cNvPr id="14" name="TextBox 83"/>
          <p:cNvSpPr txBox="1">
            <a:spLocks noChangeArrowheads="1"/>
          </p:cNvSpPr>
          <p:nvPr/>
        </p:nvSpPr>
        <p:spPr bwMode="auto">
          <a:xfrm>
            <a:off x="627057" y="3792936"/>
            <a:ext cx="1802568" cy="484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b="1" dirty="0">
                <a:solidFill>
                  <a:schemeClr val="bg1"/>
                </a:solidFill>
                <a:ea typeface="微软雅黑" panose="020B0503020204020204" pitchFamily="34" charset="-122"/>
              </a:rPr>
              <a:t>单击</a:t>
            </a:r>
            <a:r>
              <a:rPr lang="zh-CN" altLang="en-US" b="1" dirty="0" smtClean="0">
                <a:solidFill>
                  <a:schemeClr val="bg1"/>
                </a:solidFill>
                <a:ea typeface="微软雅黑" panose="020B0503020204020204" pitchFamily="34" charset="-122"/>
              </a:rPr>
              <a:t>添加标题</a:t>
            </a:r>
            <a:endParaRPr lang="en-US" altLang="zh-CN" b="1" dirty="0" smtClean="0">
              <a:solidFill>
                <a:schemeClr val="bg1"/>
              </a:solidFill>
              <a:ea typeface="微软雅黑" panose="020B0503020204020204" pitchFamily="34" charset="-122"/>
            </a:endParaRPr>
          </a:p>
        </p:txBody>
      </p:sp>
      <p:sp>
        <p:nvSpPr>
          <p:cNvPr id="15" name="文本框 180"/>
          <p:cNvSpPr txBox="1">
            <a:spLocks noChangeArrowheads="1"/>
          </p:cNvSpPr>
          <p:nvPr/>
        </p:nvSpPr>
        <p:spPr bwMode="auto">
          <a:xfrm>
            <a:off x="411837" y="4255196"/>
            <a:ext cx="2260305" cy="525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bg1"/>
                </a:solidFill>
                <a:latin typeface="微软雅黑" pitchFamily="34" charset="-122"/>
                <a:ea typeface="微软雅黑" pitchFamily="34" charset="-122"/>
              </a:rPr>
              <a:t>请输入您想要的</a:t>
            </a:r>
            <a:r>
              <a:rPr lang="zh-CN" altLang="en-US" sz="1050" dirty="0" smtClean="0">
                <a:solidFill>
                  <a:schemeClr val="bg1"/>
                </a:solidFill>
                <a:latin typeface="微软雅黑" pitchFamily="34" charset="-122"/>
                <a:ea typeface="微软雅黑" pitchFamily="34" charset="-122"/>
              </a:rPr>
              <a:t>文字</a:t>
            </a:r>
            <a:r>
              <a:rPr lang="zh-CN" altLang="en-US" sz="1050" dirty="0">
                <a:solidFill>
                  <a:schemeClr val="bg1"/>
                </a:solidFill>
                <a:latin typeface="微软雅黑" pitchFamily="34" charset="-122"/>
                <a:ea typeface="微软雅黑" pitchFamily="34" charset="-122"/>
              </a:rPr>
              <a:t>请输入您想要的</a:t>
            </a:r>
            <a:r>
              <a:rPr lang="zh-CN" altLang="en-US" sz="1050" dirty="0" smtClean="0">
                <a:solidFill>
                  <a:schemeClr val="bg1"/>
                </a:solidFill>
                <a:latin typeface="微软雅黑" pitchFamily="34" charset="-122"/>
                <a:ea typeface="微软雅黑" pitchFamily="34" charset="-122"/>
              </a:rPr>
              <a:t>文字请</a:t>
            </a:r>
            <a:r>
              <a:rPr lang="zh-CN" altLang="en-US" sz="1050" dirty="0">
                <a:solidFill>
                  <a:schemeClr val="bg1"/>
                </a:solidFill>
                <a:latin typeface="微软雅黑" pitchFamily="34" charset="-122"/>
                <a:ea typeface="微软雅黑" pitchFamily="34" charset="-122"/>
              </a:rPr>
              <a:t>输入您想要的</a:t>
            </a:r>
            <a:r>
              <a:rPr lang="zh-CN" altLang="en-US" sz="1050" dirty="0" smtClean="0">
                <a:solidFill>
                  <a:schemeClr val="bg1"/>
                </a:solidFill>
                <a:latin typeface="微软雅黑" pitchFamily="34" charset="-122"/>
                <a:ea typeface="微软雅黑" pitchFamily="34" charset="-122"/>
              </a:rPr>
              <a:t>文字</a:t>
            </a:r>
            <a:endParaRPr lang="zh-CN" altLang="en-US" sz="1050" dirty="0">
              <a:solidFill>
                <a:schemeClr val="bg1"/>
              </a:solidFill>
              <a:latin typeface="微软雅黑" pitchFamily="34" charset="-122"/>
              <a:ea typeface="微软雅黑" pitchFamily="34" charset="-122"/>
            </a:endParaRPr>
          </a:p>
        </p:txBody>
      </p:sp>
      <p:sp>
        <p:nvSpPr>
          <p:cNvPr id="16" name="TextBox 83"/>
          <p:cNvSpPr txBox="1">
            <a:spLocks noChangeArrowheads="1"/>
          </p:cNvSpPr>
          <p:nvPr/>
        </p:nvSpPr>
        <p:spPr bwMode="auto">
          <a:xfrm>
            <a:off x="3470085" y="3792936"/>
            <a:ext cx="1802568" cy="484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b="1" dirty="0">
                <a:solidFill>
                  <a:schemeClr val="bg1"/>
                </a:solidFill>
                <a:ea typeface="微软雅黑" panose="020B0503020204020204" pitchFamily="34" charset="-122"/>
              </a:rPr>
              <a:t>单击</a:t>
            </a:r>
            <a:r>
              <a:rPr lang="zh-CN" altLang="en-US" b="1" dirty="0" smtClean="0">
                <a:solidFill>
                  <a:schemeClr val="bg1"/>
                </a:solidFill>
                <a:ea typeface="微软雅黑" panose="020B0503020204020204" pitchFamily="34" charset="-122"/>
              </a:rPr>
              <a:t>添加标题</a:t>
            </a:r>
            <a:endParaRPr lang="en-US" altLang="zh-CN" b="1" dirty="0" smtClean="0">
              <a:solidFill>
                <a:schemeClr val="bg1"/>
              </a:solidFill>
              <a:ea typeface="微软雅黑" panose="020B0503020204020204" pitchFamily="34" charset="-122"/>
            </a:endParaRPr>
          </a:p>
        </p:txBody>
      </p:sp>
      <p:sp>
        <p:nvSpPr>
          <p:cNvPr id="17" name="文本框 180"/>
          <p:cNvSpPr txBox="1">
            <a:spLocks noChangeArrowheads="1"/>
          </p:cNvSpPr>
          <p:nvPr/>
        </p:nvSpPr>
        <p:spPr bwMode="auto">
          <a:xfrm>
            <a:off x="3254865" y="4255196"/>
            <a:ext cx="2260305" cy="525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bg1"/>
                </a:solidFill>
                <a:latin typeface="微软雅黑" pitchFamily="34" charset="-122"/>
                <a:ea typeface="微软雅黑" pitchFamily="34" charset="-122"/>
              </a:rPr>
              <a:t>请输入您想要的</a:t>
            </a:r>
            <a:r>
              <a:rPr lang="zh-CN" altLang="en-US" sz="1050" dirty="0" smtClean="0">
                <a:solidFill>
                  <a:schemeClr val="bg1"/>
                </a:solidFill>
                <a:latin typeface="微软雅黑" pitchFamily="34" charset="-122"/>
                <a:ea typeface="微软雅黑" pitchFamily="34" charset="-122"/>
              </a:rPr>
              <a:t>文字</a:t>
            </a:r>
            <a:r>
              <a:rPr lang="zh-CN" altLang="en-US" sz="1050" dirty="0">
                <a:solidFill>
                  <a:schemeClr val="bg1"/>
                </a:solidFill>
                <a:latin typeface="微软雅黑" pitchFamily="34" charset="-122"/>
                <a:ea typeface="微软雅黑" pitchFamily="34" charset="-122"/>
              </a:rPr>
              <a:t>请输入您想要的</a:t>
            </a:r>
            <a:r>
              <a:rPr lang="zh-CN" altLang="en-US" sz="1050" dirty="0" smtClean="0">
                <a:solidFill>
                  <a:schemeClr val="bg1"/>
                </a:solidFill>
                <a:latin typeface="微软雅黑" pitchFamily="34" charset="-122"/>
                <a:ea typeface="微软雅黑" pitchFamily="34" charset="-122"/>
              </a:rPr>
              <a:t>文字请</a:t>
            </a:r>
            <a:r>
              <a:rPr lang="zh-CN" altLang="en-US" sz="1050" dirty="0">
                <a:solidFill>
                  <a:schemeClr val="bg1"/>
                </a:solidFill>
                <a:latin typeface="微软雅黑" pitchFamily="34" charset="-122"/>
                <a:ea typeface="微软雅黑" pitchFamily="34" charset="-122"/>
              </a:rPr>
              <a:t>输入您想要的</a:t>
            </a:r>
            <a:r>
              <a:rPr lang="zh-CN" altLang="en-US" sz="1050" dirty="0" smtClean="0">
                <a:solidFill>
                  <a:schemeClr val="bg1"/>
                </a:solidFill>
                <a:latin typeface="微软雅黑" pitchFamily="34" charset="-122"/>
                <a:ea typeface="微软雅黑" pitchFamily="34" charset="-122"/>
              </a:rPr>
              <a:t>文字</a:t>
            </a:r>
            <a:endParaRPr lang="zh-CN" altLang="en-US" sz="1050" dirty="0">
              <a:solidFill>
                <a:schemeClr val="bg1"/>
              </a:solidFill>
              <a:latin typeface="微软雅黑" pitchFamily="34" charset="-122"/>
              <a:ea typeface="微软雅黑" pitchFamily="34" charset="-122"/>
            </a:endParaRPr>
          </a:p>
        </p:txBody>
      </p:sp>
      <p:sp>
        <p:nvSpPr>
          <p:cNvPr id="18" name="TextBox 83"/>
          <p:cNvSpPr txBox="1">
            <a:spLocks noChangeArrowheads="1"/>
          </p:cNvSpPr>
          <p:nvPr/>
        </p:nvSpPr>
        <p:spPr bwMode="auto">
          <a:xfrm>
            <a:off x="6479682" y="3792936"/>
            <a:ext cx="1802568" cy="484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b="1" dirty="0">
                <a:solidFill>
                  <a:schemeClr val="bg1"/>
                </a:solidFill>
                <a:ea typeface="微软雅黑" panose="020B0503020204020204" pitchFamily="34" charset="-122"/>
              </a:rPr>
              <a:t>单击</a:t>
            </a:r>
            <a:r>
              <a:rPr lang="zh-CN" altLang="en-US" b="1" dirty="0" smtClean="0">
                <a:solidFill>
                  <a:schemeClr val="bg1"/>
                </a:solidFill>
                <a:ea typeface="微软雅黑" panose="020B0503020204020204" pitchFamily="34" charset="-122"/>
              </a:rPr>
              <a:t>添加标题</a:t>
            </a:r>
            <a:endParaRPr lang="en-US" altLang="zh-CN" b="1" dirty="0" smtClean="0">
              <a:solidFill>
                <a:schemeClr val="bg1"/>
              </a:solidFill>
              <a:ea typeface="微软雅黑" panose="020B0503020204020204" pitchFamily="34" charset="-122"/>
            </a:endParaRPr>
          </a:p>
        </p:txBody>
      </p:sp>
      <p:sp>
        <p:nvSpPr>
          <p:cNvPr id="19" name="文本框 180"/>
          <p:cNvSpPr txBox="1">
            <a:spLocks noChangeArrowheads="1"/>
          </p:cNvSpPr>
          <p:nvPr/>
        </p:nvSpPr>
        <p:spPr bwMode="auto">
          <a:xfrm>
            <a:off x="6264462" y="4255196"/>
            <a:ext cx="2260305" cy="525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bg1"/>
                </a:solidFill>
                <a:latin typeface="微软雅黑" pitchFamily="34" charset="-122"/>
                <a:ea typeface="微软雅黑" pitchFamily="34" charset="-122"/>
              </a:rPr>
              <a:t>请输入您想要的</a:t>
            </a:r>
            <a:r>
              <a:rPr lang="zh-CN" altLang="en-US" sz="1050" dirty="0" smtClean="0">
                <a:solidFill>
                  <a:schemeClr val="bg1"/>
                </a:solidFill>
                <a:latin typeface="微软雅黑" pitchFamily="34" charset="-122"/>
                <a:ea typeface="微软雅黑" pitchFamily="34" charset="-122"/>
              </a:rPr>
              <a:t>文字</a:t>
            </a:r>
            <a:r>
              <a:rPr lang="zh-CN" altLang="en-US" sz="1050" dirty="0">
                <a:solidFill>
                  <a:schemeClr val="bg1"/>
                </a:solidFill>
                <a:latin typeface="微软雅黑" pitchFamily="34" charset="-122"/>
                <a:ea typeface="微软雅黑" pitchFamily="34" charset="-122"/>
              </a:rPr>
              <a:t>请输入您想要的</a:t>
            </a:r>
            <a:r>
              <a:rPr lang="zh-CN" altLang="en-US" sz="1050" dirty="0" smtClean="0">
                <a:solidFill>
                  <a:schemeClr val="bg1"/>
                </a:solidFill>
                <a:latin typeface="微软雅黑" pitchFamily="34" charset="-122"/>
                <a:ea typeface="微软雅黑" pitchFamily="34" charset="-122"/>
              </a:rPr>
              <a:t>文字请</a:t>
            </a:r>
            <a:r>
              <a:rPr lang="zh-CN" altLang="en-US" sz="1050" dirty="0">
                <a:solidFill>
                  <a:schemeClr val="bg1"/>
                </a:solidFill>
                <a:latin typeface="微软雅黑" pitchFamily="34" charset="-122"/>
                <a:ea typeface="微软雅黑" pitchFamily="34" charset="-122"/>
              </a:rPr>
              <a:t>输入您想要的</a:t>
            </a:r>
            <a:r>
              <a:rPr lang="zh-CN" altLang="en-US" sz="1050" dirty="0" smtClean="0">
                <a:solidFill>
                  <a:schemeClr val="bg1"/>
                </a:solidFill>
                <a:latin typeface="微软雅黑" pitchFamily="34" charset="-122"/>
                <a:ea typeface="微软雅黑" pitchFamily="34" charset="-122"/>
              </a:rPr>
              <a:t>文字</a:t>
            </a:r>
            <a:endParaRPr lang="zh-CN" altLang="en-US" sz="1050" dirty="0">
              <a:solidFill>
                <a:schemeClr val="bg1"/>
              </a:solidFill>
              <a:latin typeface="微软雅黑" pitchFamily="34" charset="-122"/>
              <a:ea typeface="微软雅黑" pitchFamily="34" charset="-122"/>
            </a:endParaRPr>
          </a:p>
        </p:txBody>
      </p:sp>
      <p:sp>
        <p:nvSpPr>
          <p:cNvPr id="20" name="Freeform 5"/>
          <p:cNvSpPr>
            <a:spLocks noEditPoints="1"/>
          </p:cNvSpPr>
          <p:nvPr/>
        </p:nvSpPr>
        <p:spPr bwMode="auto">
          <a:xfrm>
            <a:off x="1218596" y="2714672"/>
            <a:ext cx="646785" cy="627186"/>
          </a:xfrm>
          <a:custGeom>
            <a:avLst/>
            <a:gdLst>
              <a:gd name="T0" fmla="*/ 193433332 w 683"/>
              <a:gd name="T1" fmla="*/ 21063660 h 662"/>
              <a:gd name="T2" fmla="*/ 164029257 w 683"/>
              <a:gd name="T3" fmla="*/ 7213523 h 662"/>
              <a:gd name="T4" fmla="*/ 166046979 w 683"/>
              <a:gd name="T5" fmla="*/ 1154357 h 662"/>
              <a:gd name="T6" fmla="*/ 163452612 w 683"/>
              <a:gd name="T7" fmla="*/ 0 h 662"/>
              <a:gd name="T8" fmla="*/ 31998441 w 683"/>
              <a:gd name="T9" fmla="*/ 288455 h 662"/>
              <a:gd name="T10" fmla="*/ 30845687 w 683"/>
              <a:gd name="T11" fmla="*/ 5193801 h 662"/>
              <a:gd name="T12" fmla="*/ 29692397 w 683"/>
              <a:gd name="T13" fmla="*/ 21063660 h 662"/>
              <a:gd name="T14" fmla="*/ 1153290 w 683"/>
              <a:gd name="T15" fmla="*/ 22217480 h 662"/>
              <a:gd name="T16" fmla="*/ 19314394 w 683"/>
              <a:gd name="T17" fmla="*/ 73289590 h 662"/>
              <a:gd name="T18" fmla="*/ 69474474 w 683"/>
              <a:gd name="T19" fmla="*/ 113108195 h 662"/>
              <a:gd name="T20" fmla="*/ 78123079 w 683"/>
              <a:gd name="T21" fmla="*/ 128112152 h 662"/>
              <a:gd name="T22" fmla="*/ 84176780 w 683"/>
              <a:gd name="T23" fmla="*/ 170238934 h 662"/>
              <a:gd name="T24" fmla="*/ 73222131 w 683"/>
              <a:gd name="T25" fmla="*/ 171393291 h 662"/>
              <a:gd name="T26" fmla="*/ 58808148 w 683"/>
              <a:gd name="T27" fmla="*/ 181492439 h 662"/>
              <a:gd name="T28" fmla="*/ 61403052 w 683"/>
              <a:gd name="T29" fmla="*/ 191014139 h 662"/>
              <a:gd name="T30" fmla="*/ 138084518 w 683"/>
              <a:gd name="T31" fmla="*/ 188705962 h 662"/>
              <a:gd name="T32" fmla="*/ 136066259 w 683"/>
              <a:gd name="T33" fmla="*/ 178029905 h 662"/>
              <a:gd name="T34" fmla="*/ 119346232 w 683"/>
              <a:gd name="T35" fmla="*/ 170238934 h 662"/>
              <a:gd name="T36" fmla="*/ 119922878 w 683"/>
              <a:gd name="T37" fmla="*/ 131286231 h 662"/>
              <a:gd name="T38" fmla="*/ 117040188 w 683"/>
              <a:gd name="T39" fmla="*/ 126092430 h 662"/>
              <a:gd name="T40" fmla="*/ 124247180 w 683"/>
              <a:gd name="T41" fmla="*/ 114551007 h 662"/>
              <a:gd name="T42" fmla="*/ 131165849 w 683"/>
              <a:gd name="T43" fmla="*/ 103009048 h 662"/>
              <a:gd name="T44" fmla="*/ 196892666 w 683"/>
              <a:gd name="T45" fmla="*/ 24526194 h 662"/>
              <a:gd name="T46" fmla="*/ 42088121 w 683"/>
              <a:gd name="T47" fmla="*/ 83099745 h 662"/>
              <a:gd name="T48" fmla="*/ 27386353 w 683"/>
              <a:gd name="T49" fmla="*/ 70403966 h 662"/>
              <a:gd name="T50" fmla="*/ 23350373 w 683"/>
              <a:gd name="T51" fmla="*/ 66076066 h 662"/>
              <a:gd name="T52" fmla="*/ 22485405 w 683"/>
              <a:gd name="T53" fmla="*/ 64633254 h 662"/>
              <a:gd name="T54" fmla="*/ 12395725 w 683"/>
              <a:gd name="T55" fmla="*/ 47898031 h 662"/>
              <a:gd name="T56" fmla="*/ 11819079 w 683"/>
              <a:gd name="T57" fmla="*/ 46455219 h 662"/>
              <a:gd name="T58" fmla="*/ 8648068 w 683"/>
              <a:gd name="T59" fmla="*/ 37510428 h 662"/>
              <a:gd name="T60" fmla="*/ 6630346 w 683"/>
              <a:gd name="T61" fmla="*/ 27988728 h 662"/>
              <a:gd name="T62" fmla="*/ 51889480 w 683"/>
              <a:gd name="T63" fmla="*/ 88582001 h 662"/>
              <a:gd name="T64" fmla="*/ 130589204 w 683"/>
              <a:gd name="T65" fmla="*/ 40684508 h 662"/>
              <a:gd name="T66" fmla="*/ 119057910 w 683"/>
              <a:gd name="T67" fmla="*/ 76752124 h 662"/>
              <a:gd name="T68" fmla="*/ 98590226 w 683"/>
              <a:gd name="T69" fmla="*/ 64056344 h 662"/>
              <a:gd name="T70" fmla="*/ 78123079 w 683"/>
              <a:gd name="T71" fmla="*/ 76752124 h 662"/>
              <a:gd name="T72" fmla="*/ 66303462 w 683"/>
              <a:gd name="T73" fmla="*/ 40684508 h 662"/>
              <a:gd name="T74" fmla="*/ 90518804 w 683"/>
              <a:gd name="T75" fmla="*/ 38953240 h 662"/>
              <a:gd name="T76" fmla="*/ 99455194 w 683"/>
              <a:gd name="T77" fmla="*/ 16446769 h 662"/>
              <a:gd name="T78" fmla="*/ 130300881 w 683"/>
              <a:gd name="T79" fmla="*/ 38953240 h 662"/>
              <a:gd name="T80" fmla="*/ 188244598 w 683"/>
              <a:gd name="T81" fmla="*/ 29719458 h 662"/>
              <a:gd name="T82" fmla="*/ 183920296 w 683"/>
              <a:gd name="T83" fmla="*/ 45012407 h 662"/>
              <a:gd name="T84" fmla="*/ 183055328 w 683"/>
              <a:gd name="T85" fmla="*/ 47032129 h 662"/>
              <a:gd name="T86" fmla="*/ 180749284 w 683"/>
              <a:gd name="T87" fmla="*/ 51649020 h 662"/>
              <a:gd name="T88" fmla="*/ 172389002 w 683"/>
              <a:gd name="T89" fmla="*/ 65210164 h 662"/>
              <a:gd name="T90" fmla="*/ 170371281 w 683"/>
              <a:gd name="T91" fmla="*/ 67518341 h 662"/>
              <a:gd name="T92" fmla="*/ 162299322 w 683"/>
              <a:gd name="T93" fmla="*/ 75886222 h 662"/>
              <a:gd name="T94" fmla="*/ 143273251 w 683"/>
              <a:gd name="T95" fmla="*/ 88582001 h 662"/>
              <a:gd name="T96" fmla="*/ 188532921 w 683"/>
              <a:gd name="T97" fmla="*/ 27988728 h 662"/>
              <a:gd name="T98" fmla="*/ 188244598 w 683"/>
              <a:gd name="T99" fmla="*/ 29719458 h 66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683" h="662">
                <a:moveTo>
                  <a:pt x="680" y="78"/>
                </a:moveTo>
                <a:cubicBezTo>
                  <a:pt x="678" y="75"/>
                  <a:pt x="675" y="73"/>
                  <a:pt x="671" y="73"/>
                </a:cubicBezTo>
                <a:cubicBezTo>
                  <a:pt x="580" y="73"/>
                  <a:pt x="580" y="73"/>
                  <a:pt x="580" y="73"/>
                </a:cubicBezTo>
                <a:cubicBezTo>
                  <a:pt x="577" y="49"/>
                  <a:pt x="571" y="32"/>
                  <a:pt x="569" y="25"/>
                </a:cubicBezTo>
                <a:cubicBezTo>
                  <a:pt x="572" y="23"/>
                  <a:pt x="574" y="20"/>
                  <a:pt x="576" y="18"/>
                </a:cubicBezTo>
                <a:cubicBezTo>
                  <a:pt x="580" y="14"/>
                  <a:pt x="580" y="8"/>
                  <a:pt x="576" y="4"/>
                </a:cubicBezTo>
                <a:cubicBezTo>
                  <a:pt x="575" y="3"/>
                  <a:pt x="574" y="2"/>
                  <a:pt x="572" y="1"/>
                </a:cubicBezTo>
                <a:cubicBezTo>
                  <a:pt x="571" y="1"/>
                  <a:pt x="569" y="0"/>
                  <a:pt x="567" y="0"/>
                </a:cubicBezTo>
                <a:cubicBezTo>
                  <a:pt x="116" y="0"/>
                  <a:pt x="116" y="0"/>
                  <a:pt x="116" y="0"/>
                </a:cubicBezTo>
                <a:cubicBezTo>
                  <a:pt x="114" y="0"/>
                  <a:pt x="112" y="1"/>
                  <a:pt x="111" y="1"/>
                </a:cubicBezTo>
                <a:cubicBezTo>
                  <a:pt x="109" y="2"/>
                  <a:pt x="108" y="3"/>
                  <a:pt x="107" y="4"/>
                </a:cubicBezTo>
                <a:cubicBezTo>
                  <a:pt x="103" y="8"/>
                  <a:pt x="103" y="14"/>
                  <a:pt x="107" y="18"/>
                </a:cubicBezTo>
                <a:cubicBezTo>
                  <a:pt x="109" y="20"/>
                  <a:pt x="111" y="23"/>
                  <a:pt x="114" y="25"/>
                </a:cubicBezTo>
                <a:cubicBezTo>
                  <a:pt x="112" y="32"/>
                  <a:pt x="107" y="49"/>
                  <a:pt x="103" y="73"/>
                </a:cubicBezTo>
                <a:cubicBezTo>
                  <a:pt x="13" y="73"/>
                  <a:pt x="13" y="73"/>
                  <a:pt x="13" y="73"/>
                </a:cubicBezTo>
                <a:cubicBezTo>
                  <a:pt x="8" y="73"/>
                  <a:pt x="6" y="75"/>
                  <a:pt x="4" y="77"/>
                </a:cubicBezTo>
                <a:cubicBezTo>
                  <a:pt x="1" y="79"/>
                  <a:pt x="0" y="82"/>
                  <a:pt x="0" y="85"/>
                </a:cubicBezTo>
                <a:cubicBezTo>
                  <a:pt x="5" y="147"/>
                  <a:pt x="28" y="206"/>
                  <a:pt x="67" y="254"/>
                </a:cubicBezTo>
                <a:cubicBezTo>
                  <a:pt x="108" y="304"/>
                  <a:pt x="165" y="341"/>
                  <a:pt x="228" y="357"/>
                </a:cubicBezTo>
                <a:cubicBezTo>
                  <a:pt x="225" y="368"/>
                  <a:pt x="224" y="385"/>
                  <a:pt x="241" y="392"/>
                </a:cubicBezTo>
                <a:cubicBezTo>
                  <a:pt x="253" y="397"/>
                  <a:pt x="266" y="403"/>
                  <a:pt x="275" y="413"/>
                </a:cubicBezTo>
                <a:cubicBezTo>
                  <a:pt x="284" y="423"/>
                  <a:pt x="281" y="435"/>
                  <a:pt x="271" y="444"/>
                </a:cubicBezTo>
                <a:cubicBezTo>
                  <a:pt x="268" y="447"/>
                  <a:pt x="267" y="450"/>
                  <a:pt x="268" y="455"/>
                </a:cubicBezTo>
                <a:cubicBezTo>
                  <a:pt x="292" y="590"/>
                  <a:pt x="292" y="590"/>
                  <a:pt x="292" y="590"/>
                </a:cubicBezTo>
                <a:cubicBezTo>
                  <a:pt x="269" y="590"/>
                  <a:pt x="269" y="590"/>
                  <a:pt x="269" y="590"/>
                </a:cubicBezTo>
                <a:cubicBezTo>
                  <a:pt x="264" y="590"/>
                  <a:pt x="258" y="591"/>
                  <a:pt x="254" y="594"/>
                </a:cubicBezTo>
                <a:cubicBezTo>
                  <a:pt x="212" y="617"/>
                  <a:pt x="212" y="617"/>
                  <a:pt x="212" y="617"/>
                </a:cubicBezTo>
                <a:cubicBezTo>
                  <a:pt x="208" y="619"/>
                  <a:pt x="204" y="624"/>
                  <a:pt x="204" y="629"/>
                </a:cubicBezTo>
                <a:cubicBezTo>
                  <a:pt x="204" y="654"/>
                  <a:pt x="204" y="654"/>
                  <a:pt x="204" y="654"/>
                </a:cubicBezTo>
                <a:cubicBezTo>
                  <a:pt x="204" y="659"/>
                  <a:pt x="208" y="662"/>
                  <a:pt x="213" y="662"/>
                </a:cubicBezTo>
                <a:cubicBezTo>
                  <a:pt x="471" y="662"/>
                  <a:pt x="471" y="662"/>
                  <a:pt x="471" y="662"/>
                </a:cubicBezTo>
                <a:cubicBezTo>
                  <a:pt x="475" y="662"/>
                  <a:pt x="479" y="659"/>
                  <a:pt x="479" y="654"/>
                </a:cubicBezTo>
                <a:cubicBezTo>
                  <a:pt x="479" y="628"/>
                  <a:pt x="479" y="628"/>
                  <a:pt x="479" y="628"/>
                </a:cubicBezTo>
                <a:cubicBezTo>
                  <a:pt x="479" y="624"/>
                  <a:pt x="476" y="619"/>
                  <a:pt x="472" y="617"/>
                </a:cubicBezTo>
                <a:cubicBezTo>
                  <a:pt x="461" y="611"/>
                  <a:pt x="440" y="600"/>
                  <a:pt x="429" y="594"/>
                </a:cubicBezTo>
                <a:cubicBezTo>
                  <a:pt x="426" y="591"/>
                  <a:pt x="419" y="590"/>
                  <a:pt x="414" y="590"/>
                </a:cubicBezTo>
                <a:cubicBezTo>
                  <a:pt x="392" y="590"/>
                  <a:pt x="392" y="590"/>
                  <a:pt x="392" y="590"/>
                </a:cubicBezTo>
                <a:cubicBezTo>
                  <a:pt x="392" y="590"/>
                  <a:pt x="415" y="456"/>
                  <a:pt x="416" y="455"/>
                </a:cubicBezTo>
                <a:cubicBezTo>
                  <a:pt x="416" y="452"/>
                  <a:pt x="416" y="448"/>
                  <a:pt x="414" y="446"/>
                </a:cubicBezTo>
                <a:cubicBezTo>
                  <a:pt x="411" y="443"/>
                  <a:pt x="408" y="440"/>
                  <a:pt x="406" y="437"/>
                </a:cubicBezTo>
                <a:cubicBezTo>
                  <a:pt x="403" y="432"/>
                  <a:pt x="402" y="427"/>
                  <a:pt x="403" y="421"/>
                </a:cubicBezTo>
                <a:cubicBezTo>
                  <a:pt x="407" y="409"/>
                  <a:pt x="421" y="402"/>
                  <a:pt x="431" y="397"/>
                </a:cubicBezTo>
                <a:cubicBezTo>
                  <a:pt x="435" y="395"/>
                  <a:pt x="438" y="394"/>
                  <a:pt x="442" y="392"/>
                </a:cubicBezTo>
                <a:cubicBezTo>
                  <a:pt x="460" y="385"/>
                  <a:pt x="458" y="368"/>
                  <a:pt x="455" y="357"/>
                </a:cubicBezTo>
                <a:cubicBezTo>
                  <a:pt x="518" y="340"/>
                  <a:pt x="575" y="304"/>
                  <a:pt x="616" y="254"/>
                </a:cubicBezTo>
                <a:cubicBezTo>
                  <a:pt x="655" y="206"/>
                  <a:pt x="679" y="147"/>
                  <a:pt x="683" y="85"/>
                </a:cubicBezTo>
                <a:cubicBezTo>
                  <a:pt x="683" y="83"/>
                  <a:pt x="682" y="80"/>
                  <a:pt x="680" y="78"/>
                </a:cubicBezTo>
                <a:close/>
                <a:moveTo>
                  <a:pt x="146" y="288"/>
                </a:moveTo>
                <a:cubicBezTo>
                  <a:pt x="133" y="279"/>
                  <a:pt x="125" y="273"/>
                  <a:pt x="114" y="263"/>
                </a:cubicBezTo>
                <a:cubicBezTo>
                  <a:pt x="108" y="257"/>
                  <a:pt x="101" y="251"/>
                  <a:pt x="95" y="244"/>
                </a:cubicBezTo>
                <a:cubicBezTo>
                  <a:pt x="91" y="241"/>
                  <a:pt x="88" y="237"/>
                  <a:pt x="85" y="234"/>
                </a:cubicBezTo>
                <a:cubicBezTo>
                  <a:pt x="84" y="232"/>
                  <a:pt x="82" y="230"/>
                  <a:pt x="81" y="229"/>
                </a:cubicBezTo>
                <a:cubicBezTo>
                  <a:pt x="80" y="228"/>
                  <a:pt x="80" y="227"/>
                  <a:pt x="79" y="226"/>
                </a:cubicBezTo>
                <a:cubicBezTo>
                  <a:pt x="79" y="226"/>
                  <a:pt x="78" y="225"/>
                  <a:pt x="78" y="224"/>
                </a:cubicBezTo>
                <a:cubicBezTo>
                  <a:pt x="67" y="210"/>
                  <a:pt x="57" y="195"/>
                  <a:pt x="49" y="179"/>
                </a:cubicBezTo>
                <a:cubicBezTo>
                  <a:pt x="47" y="175"/>
                  <a:pt x="45" y="171"/>
                  <a:pt x="43" y="166"/>
                </a:cubicBezTo>
                <a:cubicBezTo>
                  <a:pt x="42" y="163"/>
                  <a:pt x="42" y="163"/>
                  <a:pt x="42" y="163"/>
                </a:cubicBezTo>
                <a:cubicBezTo>
                  <a:pt x="42" y="163"/>
                  <a:pt x="41" y="161"/>
                  <a:pt x="41" y="161"/>
                </a:cubicBezTo>
                <a:cubicBezTo>
                  <a:pt x="40" y="159"/>
                  <a:pt x="40" y="158"/>
                  <a:pt x="39" y="156"/>
                </a:cubicBezTo>
                <a:cubicBezTo>
                  <a:pt x="36" y="147"/>
                  <a:pt x="33" y="139"/>
                  <a:pt x="30" y="130"/>
                </a:cubicBezTo>
                <a:cubicBezTo>
                  <a:pt x="28" y="121"/>
                  <a:pt x="26" y="112"/>
                  <a:pt x="24" y="103"/>
                </a:cubicBezTo>
                <a:cubicBezTo>
                  <a:pt x="24" y="101"/>
                  <a:pt x="23" y="99"/>
                  <a:pt x="23" y="97"/>
                </a:cubicBezTo>
                <a:cubicBezTo>
                  <a:pt x="97" y="97"/>
                  <a:pt x="97" y="97"/>
                  <a:pt x="97" y="97"/>
                </a:cubicBezTo>
                <a:cubicBezTo>
                  <a:pt x="93" y="159"/>
                  <a:pt x="105" y="244"/>
                  <a:pt x="180" y="307"/>
                </a:cubicBezTo>
                <a:cubicBezTo>
                  <a:pt x="168" y="301"/>
                  <a:pt x="156" y="295"/>
                  <a:pt x="146" y="288"/>
                </a:cubicBezTo>
                <a:close/>
                <a:moveTo>
                  <a:pt x="453" y="141"/>
                </a:moveTo>
                <a:cubicBezTo>
                  <a:pt x="388" y="188"/>
                  <a:pt x="388" y="188"/>
                  <a:pt x="388" y="188"/>
                </a:cubicBezTo>
                <a:cubicBezTo>
                  <a:pt x="413" y="266"/>
                  <a:pt x="413" y="266"/>
                  <a:pt x="413" y="266"/>
                </a:cubicBezTo>
                <a:cubicBezTo>
                  <a:pt x="415" y="271"/>
                  <a:pt x="412" y="273"/>
                  <a:pt x="408" y="270"/>
                </a:cubicBezTo>
                <a:cubicBezTo>
                  <a:pt x="342" y="222"/>
                  <a:pt x="342" y="222"/>
                  <a:pt x="342" y="222"/>
                </a:cubicBezTo>
                <a:cubicBezTo>
                  <a:pt x="276" y="270"/>
                  <a:pt x="276" y="270"/>
                  <a:pt x="276" y="270"/>
                </a:cubicBezTo>
                <a:cubicBezTo>
                  <a:pt x="271" y="273"/>
                  <a:pt x="269" y="271"/>
                  <a:pt x="271" y="266"/>
                </a:cubicBezTo>
                <a:cubicBezTo>
                  <a:pt x="296" y="188"/>
                  <a:pt x="296" y="188"/>
                  <a:pt x="296" y="188"/>
                </a:cubicBezTo>
                <a:cubicBezTo>
                  <a:pt x="230" y="141"/>
                  <a:pt x="230" y="141"/>
                  <a:pt x="230" y="141"/>
                </a:cubicBezTo>
                <a:cubicBezTo>
                  <a:pt x="225" y="137"/>
                  <a:pt x="226" y="135"/>
                  <a:pt x="232" y="135"/>
                </a:cubicBezTo>
                <a:cubicBezTo>
                  <a:pt x="314" y="135"/>
                  <a:pt x="314" y="135"/>
                  <a:pt x="314" y="135"/>
                </a:cubicBezTo>
                <a:cubicBezTo>
                  <a:pt x="339" y="57"/>
                  <a:pt x="339" y="57"/>
                  <a:pt x="339" y="57"/>
                </a:cubicBezTo>
                <a:cubicBezTo>
                  <a:pt x="340" y="52"/>
                  <a:pt x="343" y="52"/>
                  <a:pt x="345" y="57"/>
                </a:cubicBezTo>
                <a:cubicBezTo>
                  <a:pt x="370" y="135"/>
                  <a:pt x="370" y="135"/>
                  <a:pt x="370" y="135"/>
                </a:cubicBezTo>
                <a:cubicBezTo>
                  <a:pt x="452" y="135"/>
                  <a:pt x="452" y="135"/>
                  <a:pt x="452" y="135"/>
                </a:cubicBezTo>
                <a:cubicBezTo>
                  <a:pt x="457" y="134"/>
                  <a:pt x="458" y="137"/>
                  <a:pt x="453" y="141"/>
                </a:cubicBezTo>
                <a:close/>
                <a:moveTo>
                  <a:pt x="653" y="103"/>
                </a:moveTo>
                <a:cubicBezTo>
                  <a:pt x="651" y="112"/>
                  <a:pt x="649" y="121"/>
                  <a:pt x="647" y="130"/>
                </a:cubicBezTo>
                <a:cubicBezTo>
                  <a:pt x="644" y="139"/>
                  <a:pt x="641" y="147"/>
                  <a:pt x="638" y="156"/>
                </a:cubicBezTo>
                <a:cubicBezTo>
                  <a:pt x="637" y="158"/>
                  <a:pt x="636" y="159"/>
                  <a:pt x="636" y="161"/>
                </a:cubicBezTo>
                <a:cubicBezTo>
                  <a:pt x="636" y="161"/>
                  <a:pt x="635" y="163"/>
                  <a:pt x="635" y="163"/>
                </a:cubicBezTo>
                <a:cubicBezTo>
                  <a:pt x="634" y="166"/>
                  <a:pt x="634" y="166"/>
                  <a:pt x="634" y="166"/>
                </a:cubicBezTo>
                <a:cubicBezTo>
                  <a:pt x="632" y="171"/>
                  <a:pt x="630" y="175"/>
                  <a:pt x="627" y="179"/>
                </a:cubicBezTo>
                <a:cubicBezTo>
                  <a:pt x="619" y="195"/>
                  <a:pt x="610" y="210"/>
                  <a:pt x="599" y="224"/>
                </a:cubicBezTo>
                <a:cubicBezTo>
                  <a:pt x="599" y="225"/>
                  <a:pt x="598" y="226"/>
                  <a:pt x="598" y="226"/>
                </a:cubicBezTo>
                <a:cubicBezTo>
                  <a:pt x="597" y="227"/>
                  <a:pt x="596" y="228"/>
                  <a:pt x="596" y="229"/>
                </a:cubicBezTo>
                <a:cubicBezTo>
                  <a:pt x="594" y="230"/>
                  <a:pt x="593" y="232"/>
                  <a:pt x="591" y="234"/>
                </a:cubicBezTo>
                <a:cubicBezTo>
                  <a:pt x="588" y="237"/>
                  <a:pt x="585" y="241"/>
                  <a:pt x="582" y="244"/>
                </a:cubicBezTo>
                <a:cubicBezTo>
                  <a:pt x="576" y="251"/>
                  <a:pt x="569" y="257"/>
                  <a:pt x="563" y="263"/>
                </a:cubicBezTo>
                <a:cubicBezTo>
                  <a:pt x="551" y="273"/>
                  <a:pt x="544" y="279"/>
                  <a:pt x="531" y="288"/>
                </a:cubicBezTo>
                <a:cubicBezTo>
                  <a:pt x="520" y="295"/>
                  <a:pt x="509" y="301"/>
                  <a:pt x="497" y="307"/>
                </a:cubicBezTo>
                <a:cubicBezTo>
                  <a:pt x="571" y="244"/>
                  <a:pt x="584" y="159"/>
                  <a:pt x="580" y="97"/>
                </a:cubicBezTo>
                <a:cubicBezTo>
                  <a:pt x="654" y="97"/>
                  <a:pt x="654" y="97"/>
                  <a:pt x="654" y="97"/>
                </a:cubicBezTo>
                <a:cubicBezTo>
                  <a:pt x="653" y="99"/>
                  <a:pt x="653" y="101"/>
                  <a:pt x="653" y="103"/>
                </a:cubicBezTo>
                <a:close/>
                <a:moveTo>
                  <a:pt x="653" y="103"/>
                </a:moveTo>
                <a:cubicBezTo>
                  <a:pt x="653" y="103"/>
                  <a:pt x="653" y="103"/>
                  <a:pt x="653" y="103"/>
                </a:cubicBezTo>
              </a:path>
            </a:pathLst>
          </a:custGeom>
          <a:solidFill>
            <a:srgbClr val="008000"/>
          </a:solidFill>
          <a:ln>
            <a:noFill/>
          </a:ln>
          <a:extLst/>
        </p:spPr>
        <p:txBody>
          <a:bodyPr lIns="91262" tIns="45631" rIns="91262" bIns="45631"/>
          <a:lstStyle/>
          <a:p>
            <a:endParaRPr lang="zh-CN" altLang="en-US"/>
          </a:p>
        </p:txBody>
      </p:sp>
      <p:sp>
        <p:nvSpPr>
          <p:cNvPr id="21" name="Freeform 5"/>
          <p:cNvSpPr>
            <a:spLocks noEditPoints="1"/>
          </p:cNvSpPr>
          <p:nvPr/>
        </p:nvSpPr>
        <p:spPr bwMode="auto">
          <a:xfrm>
            <a:off x="4061624" y="2714672"/>
            <a:ext cx="646785" cy="627186"/>
          </a:xfrm>
          <a:custGeom>
            <a:avLst/>
            <a:gdLst>
              <a:gd name="T0" fmla="*/ 193433332 w 683"/>
              <a:gd name="T1" fmla="*/ 21063660 h 662"/>
              <a:gd name="T2" fmla="*/ 164029257 w 683"/>
              <a:gd name="T3" fmla="*/ 7213523 h 662"/>
              <a:gd name="T4" fmla="*/ 166046979 w 683"/>
              <a:gd name="T5" fmla="*/ 1154357 h 662"/>
              <a:gd name="T6" fmla="*/ 163452612 w 683"/>
              <a:gd name="T7" fmla="*/ 0 h 662"/>
              <a:gd name="T8" fmla="*/ 31998441 w 683"/>
              <a:gd name="T9" fmla="*/ 288455 h 662"/>
              <a:gd name="T10" fmla="*/ 30845687 w 683"/>
              <a:gd name="T11" fmla="*/ 5193801 h 662"/>
              <a:gd name="T12" fmla="*/ 29692397 w 683"/>
              <a:gd name="T13" fmla="*/ 21063660 h 662"/>
              <a:gd name="T14" fmla="*/ 1153290 w 683"/>
              <a:gd name="T15" fmla="*/ 22217480 h 662"/>
              <a:gd name="T16" fmla="*/ 19314394 w 683"/>
              <a:gd name="T17" fmla="*/ 73289590 h 662"/>
              <a:gd name="T18" fmla="*/ 69474474 w 683"/>
              <a:gd name="T19" fmla="*/ 113108195 h 662"/>
              <a:gd name="T20" fmla="*/ 78123079 w 683"/>
              <a:gd name="T21" fmla="*/ 128112152 h 662"/>
              <a:gd name="T22" fmla="*/ 84176780 w 683"/>
              <a:gd name="T23" fmla="*/ 170238934 h 662"/>
              <a:gd name="T24" fmla="*/ 73222131 w 683"/>
              <a:gd name="T25" fmla="*/ 171393291 h 662"/>
              <a:gd name="T26" fmla="*/ 58808148 w 683"/>
              <a:gd name="T27" fmla="*/ 181492439 h 662"/>
              <a:gd name="T28" fmla="*/ 61403052 w 683"/>
              <a:gd name="T29" fmla="*/ 191014139 h 662"/>
              <a:gd name="T30" fmla="*/ 138084518 w 683"/>
              <a:gd name="T31" fmla="*/ 188705962 h 662"/>
              <a:gd name="T32" fmla="*/ 136066259 w 683"/>
              <a:gd name="T33" fmla="*/ 178029905 h 662"/>
              <a:gd name="T34" fmla="*/ 119346232 w 683"/>
              <a:gd name="T35" fmla="*/ 170238934 h 662"/>
              <a:gd name="T36" fmla="*/ 119922878 w 683"/>
              <a:gd name="T37" fmla="*/ 131286231 h 662"/>
              <a:gd name="T38" fmla="*/ 117040188 w 683"/>
              <a:gd name="T39" fmla="*/ 126092430 h 662"/>
              <a:gd name="T40" fmla="*/ 124247180 w 683"/>
              <a:gd name="T41" fmla="*/ 114551007 h 662"/>
              <a:gd name="T42" fmla="*/ 131165849 w 683"/>
              <a:gd name="T43" fmla="*/ 103009048 h 662"/>
              <a:gd name="T44" fmla="*/ 196892666 w 683"/>
              <a:gd name="T45" fmla="*/ 24526194 h 662"/>
              <a:gd name="T46" fmla="*/ 42088121 w 683"/>
              <a:gd name="T47" fmla="*/ 83099745 h 662"/>
              <a:gd name="T48" fmla="*/ 27386353 w 683"/>
              <a:gd name="T49" fmla="*/ 70403966 h 662"/>
              <a:gd name="T50" fmla="*/ 23350373 w 683"/>
              <a:gd name="T51" fmla="*/ 66076066 h 662"/>
              <a:gd name="T52" fmla="*/ 22485405 w 683"/>
              <a:gd name="T53" fmla="*/ 64633254 h 662"/>
              <a:gd name="T54" fmla="*/ 12395725 w 683"/>
              <a:gd name="T55" fmla="*/ 47898031 h 662"/>
              <a:gd name="T56" fmla="*/ 11819079 w 683"/>
              <a:gd name="T57" fmla="*/ 46455219 h 662"/>
              <a:gd name="T58" fmla="*/ 8648068 w 683"/>
              <a:gd name="T59" fmla="*/ 37510428 h 662"/>
              <a:gd name="T60" fmla="*/ 6630346 w 683"/>
              <a:gd name="T61" fmla="*/ 27988728 h 662"/>
              <a:gd name="T62" fmla="*/ 51889480 w 683"/>
              <a:gd name="T63" fmla="*/ 88582001 h 662"/>
              <a:gd name="T64" fmla="*/ 130589204 w 683"/>
              <a:gd name="T65" fmla="*/ 40684508 h 662"/>
              <a:gd name="T66" fmla="*/ 119057910 w 683"/>
              <a:gd name="T67" fmla="*/ 76752124 h 662"/>
              <a:gd name="T68" fmla="*/ 98590226 w 683"/>
              <a:gd name="T69" fmla="*/ 64056344 h 662"/>
              <a:gd name="T70" fmla="*/ 78123079 w 683"/>
              <a:gd name="T71" fmla="*/ 76752124 h 662"/>
              <a:gd name="T72" fmla="*/ 66303462 w 683"/>
              <a:gd name="T73" fmla="*/ 40684508 h 662"/>
              <a:gd name="T74" fmla="*/ 90518804 w 683"/>
              <a:gd name="T75" fmla="*/ 38953240 h 662"/>
              <a:gd name="T76" fmla="*/ 99455194 w 683"/>
              <a:gd name="T77" fmla="*/ 16446769 h 662"/>
              <a:gd name="T78" fmla="*/ 130300881 w 683"/>
              <a:gd name="T79" fmla="*/ 38953240 h 662"/>
              <a:gd name="T80" fmla="*/ 188244598 w 683"/>
              <a:gd name="T81" fmla="*/ 29719458 h 662"/>
              <a:gd name="T82" fmla="*/ 183920296 w 683"/>
              <a:gd name="T83" fmla="*/ 45012407 h 662"/>
              <a:gd name="T84" fmla="*/ 183055328 w 683"/>
              <a:gd name="T85" fmla="*/ 47032129 h 662"/>
              <a:gd name="T86" fmla="*/ 180749284 w 683"/>
              <a:gd name="T87" fmla="*/ 51649020 h 662"/>
              <a:gd name="T88" fmla="*/ 172389002 w 683"/>
              <a:gd name="T89" fmla="*/ 65210164 h 662"/>
              <a:gd name="T90" fmla="*/ 170371281 w 683"/>
              <a:gd name="T91" fmla="*/ 67518341 h 662"/>
              <a:gd name="T92" fmla="*/ 162299322 w 683"/>
              <a:gd name="T93" fmla="*/ 75886222 h 662"/>
              <a:gd name="T94" fmla="*/ 143273251 w 683"/>
              <a:gd name="T95" fmla="*/ 88582001 h 662"/>
              <a:gd name="T96" fmla="*/ 188532921 w 683"/>
              <a:gd name="T97" fmla="*/ 27988728 h 662"/>
              <a:gd name="T98" fmla="*/ 188244598 w 683"/>
              <a:gd name="T99" fmla="*/ 29719458 h 66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683" h="662">
                <a:moveTo>
                  <a:pt x="680" y="78"/>
                </a:moveTo>
                <a:cubicBezTo>
                  <a:pt x="678" y="75"/>
                  <a:pt x="675" y="73"/>
                  <a:pt x="671" y="73"/>
                </a:cubicBezTo>
                <a:cubicBezTo>
                  <a:pt x="580" y="73"/>
                  <a:pt x="580" y="73"/>
                  <a:pt x="580" y="73"/>
                </a:cubicBezTo>
                <a:cubicBezTo>
                  <a:pt x="577" y="49"/>
                  <a:pt x="571" y="32"/>
                  <a:pt x="569" y="25"/>
                </a:cubicBezTo>
                <a:cubicBezTo>
                  <a:pt x="572" y="23"/>
                  <a:pt x="574" y="20"/>
                  <a:pt x="576" y="18"/>
                </a:cubicBezTo>
                <a:cubicBezTo>
                  <a:pt x="580" y="14"/>
                  <a:pt x="580" y="8"/>
                  <a:pt x="576" y="4"/>
                </a:cubicBezTo>
                <a:cubicBezTo>
                  <a:pt x="575" y="3"/>
                  <a:pt x="574" y="2"/>
                  <a:pt x="572" y="1"/>
                </a:cubicBezTo>
                <a:cubicBezTo>
                  <a:pt x="571" y="1"/>
                  <a:pt x="569" y="0"/>
                  <a:pt x="567" y="0"/>
                </a:cubicBezTo>
                <a:cubicBezTo>
                  <a:pt x="116" y="0"/>
                  <a:pt x="116" y="0"/>
                  <a:pt x="116" y="0"/>
                </a:cubicBezTo>
                <a:cubicBezTo>
                  <a:pt x="114" y="0"/>
                  <a:pt x="112" y="1"/>
                  <a:pt x="111" y="1"/>
                </a:cubicBezTo>
                <a:cubicBezTo>
                  <a:pt x="109" y="2"/>
                  <a:pt x="108" y="3"/>
                  <a:pt x="107" y="4"/>
                </a:cubicBezTo>
                <a:cubicBezTo>
                  <a:pt x="103" y="8"/>
                  <a:pt x="103" y="14"/>
                  <a:pt x="107" y="18"/>
                </a:cubicBezTo>
                <a:cubicBezTo>
                  <a:pt x="109" y="20"/>
                  <a:pt x="111" y="23"/>
                  <a:pt x="114" y="25"/>
                </a:cubicBezTo>
                <a:cubicBezTo>
                  <a:pt x="112" y="32"/>
                  <a:pt x="107" y="49"/>
                  <a:pt x="103" y="73"/>
                </a:cubicBezTo>
                <a:cubicBezTo>
                  <a:pt x="13" y="73"/>
                  <a:pt x="13" y="73"/>
                  <a:pt x="13" y="73"/>
                </a:cubicBezTo>
                <a:cubicBezTo>
                  <a:pt x="8" y="73"/>
                  <a:pt x="6" y="75"/>
                  <a:pt x="4" y="77"/>
                </a:cubicBezTo>
                <a:cubicBezTo>
                  <a:pt x="1" y="79"/>
                  <a:pt x="0" y="82"/>
                  <a:pt x="0" y="85"/>
                </a:cubicBezTo>
                <a:cubicBezTo>
                  <a:pt x="5" y="147"/>
                  <a:pt x="28" y="206"/>
                  <a:pt x="67" y="254"/>
                </a:cubicBezTo>
                <a:cubicBezTo>
                  <a:pt x="108" y="304"/>
                  <a:pt x="165" y="341"/>
                  <a:pt x="228" y="357"/>
                </a:cubicBezTo>
                <a:cubicBezTo>
                  <a:pt x="225" y="368"/>
                  <a:pt x="224" y="385"/>
                  <a:pt x="241" y="392"/>
                </a:cubicBezTo>
                <a:cubicBezTo>
                  <a:pt x="253" y="397"/>
                  <a:pt x="266" y="403"/>
                  <a:pt x="275" y="413"/>
                </a:cubicBezTo>
                <a:cubicBezTo>
                  <a:pt x="284" y="423"/>
                  <a:pt x="281" y="435"/>
                  <a:pt x="271" y="444"/>
                </a:cubicBezTo>
                <a:cubicBezTo>
                  <a:pt x="268" y="447"/>
                  <a:pt x="267" y="450"/>
                  <a:pt x="268" y="455"/>
                </a:cubicBezTo>
                <a:cubicBezTo>
                  <a:pt x="292" y="590"/>
                  <a:pt x="292" y="590"/>
                  <a:pt x="292" y="590"/>
                </a:cubicBezTo>
                <a:cubicBezTo>
                  <a:pt x="269" y="590"/>
                  <a:pt x="269" y="590"/>
                  <a:pt x="269" y="590"/>
                </a:cubicBezTo>
                <a:cubicBezTo>
                  <a:pt x="264" y="590"/>
                  <a:pt x="258" y="591"/>
                  <a:pt x="254" y="594"/>
                </a:cubicBezTo>
                <a:cubicBezTo>
                  <a:pt x="212" y="617"/>
                  <a:pt x="212" y="617"/>
                  <a:pt x="212" y="617"/>
                </a:cubicBezTo>
                <a:cubicBezTo>
                  <a:pt x="208" y="619"/>
                  <a:pt x="204" y="624"/>
                  <a:pt x="204" y="629"/>
                </a:cubicBezTo>
                <a:cubicBezTo>
                  <a:pt x="204" y="654"/>
                  <a:pt x="204" y="654"/>
                  <a:pt x="204" y="654"/>
                </a:cubicBezTo>
                <a:cubicBezTo>
                  <a:pt x="204" y="659"/>
                  <a:pt x="208" y="662"/>
                  <a:pt x="213" y="662"/>
                </a:cubicBezTo>
                <a:cubicBezTo>
                  <a:pt x="471" y="662"/>
                  <a:pt x="471" y="662"/>
                  <a:pt x="471" y="662"/>
                </a:cubicBezTo>
                <a:cubicBezTo>
                  <a:pt x="475" y="662"/>
                  <a:pt x="479" y="659"/>
                  <a:pt x="479" y="654"/>
                </a:cubicBezTo>
                <a:cubicBezTo>
                  <a:pt x="479" y="628"/>
                  <a:pt x="479" y="628"/>
                  <a:pt x="479" y="628"/>
                </a:cubicBezTo>
                <a:cubicBezTo>
                  <a:pt x="479" y="624"/>
                  <a:pt x="476" y="619"/>
                  <a:pt x="472" y="617"/>
                </a:cubicBezTo>
                <a:cubicBezTo>
                  <a:pt x="461" y="611"/>
                  <a:pt x="440" y="600"/>
                  <a:pt x="429" y="594"/>
                </a:cubicBezTo>
                <a:cubicBezTo>
                  <a:pt x="426" y="591"/>
                  <a:pt x="419" y="590"/>
                  <a:pt x="414" y="590"/>
                </a:cubicBezTo>
                <a:cubicBezTo>
                  <a:pt x="392" y="590"/>
                  <a:pt x="392" y="590"/>
                  <a:pt x="392" y="590"/>
                </a:cubicBezTo>
                <a:cubicBezTo>
                  <a:pt x="392" y="590"/>
                  <a:pt x="415" y="456"/>
                  <a:pt x="416" y="455"/>
                </a:cubicBezTo>
                <a:cubicBezTo>
                  <a:pt x="416" y="452"/>
                  <a:pt x="416" y="448"/>
                  <a:pt x="414" y="446"/>
                </a:cubicBezTo>
                <a:cubicBezTo>
                  <a:pt x="411" y="443"/>
                  <a:pt x="408" y="440"/>
                  <a:pt x="406" y="437"/>
                </a:cubicBezTo>
                <a:cubicBezTo>
                  <a:pt x="403" y="432"/>
                  <a:pt x="402" y="427"/>
                  <a:pt x="403" y="421"/>
                </a:cubicBezTo>
                <a:cubicBezTo>
                  <a:pt x="407" y="409"/>
                  <a:pt x="421" y="402"/>
                  <a:pt x="431" y="397"/>
                </a:cubicBezTo>
                <a:cubicBezTo>
                  <a:pt x="435" y="395"/>
                  <a:pt x="438" y="394"/>
                  <a:pt x="442" y="392"/>
                </a:cubicBezTo>
                <a:cubicBezTo>
                  <a:pt x="460" y="385"/>
                  <a:pt x="458" y="368"/>
                  <a:pt x="455" y="357"/>
                </a:cubicBezTo>
                <a:cubicBezTo>
                  <a:pt x="518" y="340"/>
                  <a:pt x="575" y="304"/>
                  <a:pt x="616" y="254"/>
                </a:cubicBezTo>
                <a:cubicBezTo>
                  <a:pt x="655" y="206"/>
                  <a:pt x="679" y="147"/>
                  <a:pt x="683" y="85"/>
                </a:cubicBezTo>
                <a:cubicBezTo>
                  <a:pt x="683" y="83"/>
                  <a:pt x="682" y="80"/>
                  <a:pt x="680" y="78"/>
                </a:cubicBezTo>
                <a:close/>
                <a:moveTo>
                  <a:pt x="146" y="288"/>
                </a:moveTo>
                <a:cubicBezTo>
                  <a:pt x="133" y="279"/>
                  <a:pt x="125" y="273"/>
                  <a:pt x="114" y="263"/>
                </a:cubicBezTo>
                <a:cubicBezTo>
                  <a:pt x="108" y="257"/>
                  <a:pt x="101" y="251"/>
                  <a:pt x="95" y="244"/>
                </a:cubicBezTo>
                <a:cubicBezTo>
                  <a:pt x="91" y="241"/>
                  <a:pt x="88" y="237"/>
                  <a:pt x="85" y="234"/>
                </a:cubicBezTo>
                <a:cubicBezTo>
                  <a:pt x="84" y="232"/>
                  <a:pt x="82" y="230"/>
                  <a:pt x="81" y="229"/>
                </a:cubicBezTo>
                <a:cubicBezTo>
                  <a:pt x="80" y="228"/>
                  <a:pt x="80" y="227"/>
                  <a:pt x="79" y="226"/>
                </a:cubicBezTo>
                <a:cubicBezTo>
                  <a:pt x="79" y="226"/>
                  <a:pt x="78" y="225"/>
                  <a:pt x="78" y="224"/>
                </a:cubicBezTo>
                <a:cubicBezTo>
                  <a:pt x="67" y="210"/>
                  <a:pt x="57" y="195"/>
                  <a:pt x="49" y="179"/>
                </a:cubicBezTo>
                <a:cubicBezTo>
                  <a:pt x="47" y="175"/>
                  <a:pt x="45" y="171"/>
                  <a:pt x="43" y="166"/>
                </a:cubicBezTo>
                <a:cubicBezTo>
                  <a:pt x="42" y="163"/>
                  <a:pt x="42" y="163"/>
                  <a:pt x="42" y="163"/>
                </a:cubicBezTo>
                <a:cubicBezTo>
                  <a:pt x="42" y="163"/>
                  <a:pt x="41" y="161"/>
                  <a:pt x="41" y="161"/>
                </a:cubicBezTo>
                <a:cubicBezTo>
                  <a:pt x="40" y="159"/>
                  <a:pt x="40" y="158"/>
                  <a:pt x="39" y="156"/>
                </a:cubicBezTo>
                <a:cubicBezTo>
                  <a:pt x="36" y="147"/>
                  <a:pt x="33" y="139"/>
                  <a:pt x="30" y="130"/>
                </a:cubicBezTo>
                <a:cubicBezTo>
                  <a:pt x="28" y="121"/>
                  <a:pt x="26" y="112"/>
                  <a:pt x="24" y="103"/>
                </a:cubicBezTo>
                <a:cubicBezTo>
                  <a:pt x="24" y="101"/>
                  <a:pt x="23" y="99"/>
                  <a:pt x="23" y="97"/>
                </a:cubicBezTo>
                <a:cubicBezTo>
                  <a:pt x="97" y="97"/>
                  <a:pt x="97" y="97"/>
                  <a:pt x="97" y="97"/>
                </a:cubicBezTo>
                <a:cubicBezTo>
                  <a:pt x="93" y="159"/>
                  <a:pt x="105" y="244"/>
                  <a:pt x="180" y="307"/>
                </a:cubicBezTo>
                <a:cubicBezTo>
                  <a:pt x="168" y="301"/>
                  <a:pt x="156" y="295"/>
                  <a:pt x="146" y="288"/>
                </a:cubicBezTo>
                <a:close/>
                <a:moveTo>
                  <a:pt x="453" y="141"/>
                </a:moveTo>
                <a:cubicBezTo>
                  <a:pt x="388" y="188"/>
                  <a:pt x="388" y="188"/>
                  <a:pt x="388" y="188"/>
                </a:cubicBezTo>
                <a:cubicBezTo>
                  <a:pt x="413" y="266"/>
                  <a:pt x="413" y="266"/>
                  <a:pt x="413" y="266"/>
                </a:cubicBezTo>
                <a:cubicBezTo>
                  <a:pt x="415" y="271"/>
                  <a:pt x="412" y="273"/>
                  <a:pt x="408" y="270"/>
                </a:cubicBezTo>
                <a:cubicBezTo>
                  <a:pt x="342" y="222"/>
                  <a:pt x="342" y="222"/>
                  <a:pt x="342" y="222"/>
                </a:cubicBezTo>
                <a:cubicBezTo>
                  <a:pt x="276" y="270"/>
                  <a:pt x="276" y="270"/>
                  <a:pt x="276" y="270"/>
                </a:cubicBezTo>
                <a:cubicBezTo>
                  <a:pt x="271" y="273"/>
                  <a:pt x="269" y="271"/>
                  <a:pt x="271" y="266"/>
                </a:cubicBezTo>
                <a:cubicBezTo>
                  <a:pt x="296" y="188"/>
                  <a:pt x="296" y="188"/>
                  <a:pt x="296" y="188"/>
                </a:cubicBezTo>
                <a:cubicBezTo>
                  <a:pt x="230" y="141"/>
                  <a:pt x="230" y="141"/>
                  <a:pt x="230" y="141"/>
                </a:cubicBezTo>
                <a:cubicBezTo>
                  <a:pt x="225" y="137"/>
                  <a:pt x="226" y="135"/>
                  <a:pt x="232" y="135"/>
                </a:cubicBezTo>
                <a:cubicBezTo>
                  <a:pt x="314" y="135"/>
                  <a:pt x="314" y="135"/>
                  <a:pt x="314" y="135"/>
                </a:cubicBezTo>
                <a:cubicBezTo>
                  <a:pt x="339" y="57"/>
                  <a:pt x="339" y="57"/>
                  <a:pt x="339" y="57"/>
                </a:cubicBezTo>
                <a:cubicBezTo>
                  <a:pt x="340" y="52"/>
                  <a:pt x="343" y="52"/>
                  <a:pt x="345" y="57"/>
                </a:cubicBezTo>
                <a:cubicBezTo>
                  <a:pt x="370" y="135"/>
                  <a:pt x="370" y="135"/>
                  <a:pt x="370" y="135"/>
                </a:cubicBezTo>
                <a:cubicBezTo>
                  <a:pt x="452" y="135"/>
                  <a:pt x="452" y="135"/>
                  <a:pt x="452" y="135"/>
                </a:cubicBezTo>
                <a:cubicBezTo>
                  <a:pt x="457" y="134"/>
                  <a:pt x="458" y="137"/>
                  <a:pt x="453" y="141"/>
                </a:cubicBezTo>
                <a:close/>
                <a:moveTo>
                  <a:pt x="653" y="103"/>
                </a:moveTo>
                <a:cubicBezTo>
                  <a:pt x="651" y="112"/>
                  <a:pt x="649" y="121"/>
                  <a:pt x="647" y="130"/>
                </a:cubicBezTo>
                <a:cubicBezTo>
                  <a:pt x="644" y="139"/>
                  <a:pt x="641" y="147"/>
                  <a:pt x="638" y="156"/>
                </a:cubicBezTo>
                <a:cubicBezTo>
                  <a:pt x="637" y="158"/>
                  <a:pt x="636" y="159"/>
                  <a:pt x="636" y="161"/>
                </a:cubicBezTo>
                <a:cubicBezTo>
                  <a:pt x="636" y="161"/>
                  <a:pt x="635" y="163"/>
                  <a:pt x="635" y="163"/>
                </a:cubicBezTo>
                <a:cubicBezTo>
                  <a:pt x="634" y="166"/>
                  <a:pt x="634" y="166"/>
                  <a:pt x="634" y="166"/>
                </a:cubicBezTo>
                <a:cubicBezTo>
                  <a:pt x="632" y="171"/>
                  <a:pt x="630" y="175"/>
                  <a:pt x="627" y="179"/>
                </a:cubicBezTo>
                <a:cubicBezTo>
                  <a:pt x="619" y="195"/>
                  <a:pt x="610" y="210"/>
                  <a:pt x="599" y="224"/>
                </a:cubicBezTo>
                <a:cubicBezTo>
                  <a:pt x="599" y="225"/>
                  <a:pt x="598" y="226"/>
                  <a:pt x="598" y="226"/>
                </a:cubicBezTo>
                <a:cubicBezTo>
                  <a:pt x="597" y="227"/>
                  <a:pt x="596" y="228"/>
                  <a:pt x="596" y="229"/>
                </a:cubicBezTo>
                <a:cubicBezTo>
                  <a:pt x="594" y="230"/>
                  <a:pt x="593" y="232"/>
                  <a:pt x="591" y="234"/>
                </a:cubicBezTo>
                <a:cubicBezTo>
                  <a:pt x="588" y="237"/>
                  <a:pt x="585" y="241"/>
                  <a:pt x="582" y="244"/>
                </a:cubicBezTo>
                <a:cubicBezTo>
                  <a:pt x="576" y="251"/>
                  <a:pt x="569" y="257"/>
                  <a:pt x="563" y="263"/>
                </a:cubicBezTo>
                <a:cubicBezTo>
                  <a:pt x="551" y="273"/>
                  <a:pt x="544" y="279"/>
                  <a:pt x="531" y="288"/>
                </a:cubicBezTo>
                <a:cubicBezTo>
                  <a:pt x="520" y="295"/>
                  <a:pt x="509" y="301"/>
                  <a:pt x="497" y="307"/>
                </a:cubicBezTo>
                <a:cubicBezTo>
                  <a:pt x="571" y="244"/>
                  <a:pt x="584" y="159"/>
                  <a:pt x="580" y="97"/>
                </a:cubicBezTo>
                <a:cubicBezTo>
                  <a:pt x="654" y="97"/>
                  <a:pt x="654" y="97"/>
                  <a:pt x="654" y="97"/>
                </a:cubicBezTo>
                <a:cubicBezTo>
                  <a:pt x="653" y="99"/>
                  <a:pt x="653" y="101"/>
                  <a:pt x="653" y="103"/>
                </a:cubicBezTo>
                <a:close/>
                <a:moveTo>
                  <a:pt x="653" y="103"/>
                </a:moveTo>
                <a:cubicBezTo>
                  <a:pt x="653" y="103"/>
                  <a:pt x="653" y="103"/>
                  <a:pt x="653" y="103"/>
                </a:cubicBezTo>
              </a:path>
            </a:pathLst>
          </a:custGeom>
          <a:solidFill>
            <a:srgbClr val="008000"/>
          </a:solidFill>
          <a:ln>
            <a:noFill/>
          </a:ln>
          <a:extLst/>
        </p:spPr>
        <p:txBody>
          <a:bodyPr lIns="91262" tIns="45631" rIns="91262" bIns="45631"/>
          <a:lstStyle/>
          <a:p>
            <a:endParaRPr lang="zh-CN" altLang="en-US"/>
          </a:p>
        </p:txBody>
      </p:sp>
      <p:sp>
        <p:nvSpPr>
          <p:cNvPr id="22" name="Freeform 5"/>
          <p:cNvSpPr>
            <a:spLocks noEditPoints="1"/>
          </p:cNvSpPr>
          <p:nvPr/>
        </p:nvSpPr>
        <p:spPr bwMode="auto">
          <a:xfrm>
            <a:off x="7057573" y="2714672"/>
            <a:ext cx="646785" cy="627186"/>
          </a:xfrm>
          <a:custGeom>
            <a:avLst/>
            <a:gdLst>
              <a:gd name="T0" fmla="*/ 193433332 w 683"/>
              <a:gd name="T1" fmla="*/ 21063660 h 662"/>
              <a:gd name="T2" fmla="*/ 164029257 w 683"/>
              <a:gd name="T3" fmla="*/ 7213523 h 662"/>
              <a:gd name="T4" fmla="*/ 166046979 w 683"/>
              <a:gd name="T5" fmla="*/ 1154357 h 662"/>
              <a:gd name="T6" fmla="*/ 163452612 w 683"/>
              <a:gd name="T7" fmla="*/ 0 h 662"/>
              <a:gd name="T8" fmla="*/ 31998441 w 683"/>
              <a:gd name="T9" fmla="*/ 288455 h 662"/>
              <a:gd name="T10" fmla="*/ 30845687 w 683"/>
              <a:gd name="T11" fmla="*/ 5193801 h 662"/>
              <a:gd name="T12" fmla="*/ 29692397 w 683"/>
              <a:gd name="T13" fmla="*/ 21063660 h 662"/>
              <a:gd name="T14" fmla="*/ 1153290 w 683"/>
              <a:gd name="T15" fmla="*/ 22217480 h 662"/>
              <a:gd name="T16" fmla="*/ 19314394 w 683"/>
              <a:gd name="T17" fmla="*/ 73289590 h 662"/>
              <a:gd name="T18" fmla="*/ 69474474 w 683"/>
              <a:gd name="T19" fmla="*/ 113108195 h 662"/>
              <a:gd name="T20" fmla="*/ 78123079 w 683"/>
              <a:gd name="T21" fmla="*/ 128112152 h 662"/>
              <a:gd name="T22" fmla="*/ 84176780 w 683"/>
              <a:gd name="T23" fmla="*/ 170238934 h 662"/>
              <a:gd name="T24" fmla="*/ 73222131 w 683"/>
              <a:gd name="T25" fmla="*/ 171393291 h 662"/>
              <a:gd name="T26" fmla="*/ 58808148 w 683"/>
              <a:gd name="T27" fmla="*/ 181492439 h 662"/>
              <a:gd name="T28" fmla="*/ 61403052 w 683"/>
              <a:gd name="T29" fmla="*/ 191014139 h 662"/>
              <a:gd name="T30" fmla="*/ 138084518 w 683"/>
              <a:gd name="T31" fmla="*/ 188705962 h 662"/>
              <a:gd name="T32" fmla="*/ 136066259 w 683"/>
              <a:gd name="T33" fmla="*/ 178029905 h 662"/>
              <a:gd name="T34" fmla="*/ 119346232 w 683"/>
              <a:gd name="T35" fmla="*/ 170238934 h 662"/>
              <a:gd name="T36" fmla="*/ 119922878 w 683"/>
              <a:gd name="T37" fmla="*/ 131286231 h 662"/>
              <a:gd name="T38" fmla="*/ 117040188 w 683"/>
              <a:gd name="T39" fmla="*/ 126092430 h 662"/>
              <a:gd name="T40" fmla="*/ 124247180 w 683"/>
              <a:gd name="T41" fmla="*/ 114551007 h 662"/>
              <a:gd name="T42" fmla="*/ 131165849 w 683"/>
              <a:gd name="T43" fmla="*/ 103009048 h 662"/>
              <a:gd name="T44" fmla="*/ 196892666 w 683"/>
              <a:gd name="T45" fmla="*/ 24526194 h 662"/>
              <a:gd name="T46" fmla="*/ 42088121 w 683"/>
              <a:gd name="T47" fmla="*/ 83099745 h 662"/>
              <a:gd name="T48" fmla="*/ 27386353 w 683"/>
              <a:gd name="T49" fmla="*/ 70403966 h 662"/>
              <a:gd name="T50" fmla="*/ 23350373 w 683"/>
              <a:gd name="T51" fmla="*/ 66076066 h 662"/>
              <a:gd name="T52" fmla="*/ 22485405 w 683"/>
              <a:gd name="T53" fmla="*/ 64633254 h 662"/>
              <a:gd name="T54" fmla="*/ 12395725 w 683"/>
              <a:gd name="T55" fmla="*/ 47898031 h 662"/>
              <a:gd name="T56" fmla="*/ 11819079 w 683"/>
              <a:gd name="T57" fmla="*/ 46455219 h 662"/>
              <a:gd name="T58" fmla="*/ 8648068 w 683"/>
              <a:gd name="T59" fmla="*/ 37510428 h 662"/>
              <a:gd name="T60" fmla="*/ 6630346 w 683"/>
              <a:gd name="T61" fmla="*/ 27988728 h 662"/>
              <a:gd name="T62" fmla="*/ 51889480 w 683"/>
              <a:gd name="T63" fmla="*/ 88582001 h 662"/>
              <a:gd name="T64" fmla="*/ 130589204 w 683"/>
              <a:gd name="T65" fmla="*/ 40684508 h 662"/>
              <a:gd name="T66" fmla="*/ 119057910 w 683"/>
              <a:gd name="T67" fmla="*/ 76752124 h 662"/>
              <a:gd name="T68" fmla="*/ 98590226 w 683"/>
              <a:gd name="T69" fmla="*/ 64056344 h 662"/>
              <a:gd name="T70" fmla="*/ 78123079 w 683"/>
              <a:gd name="T71" fmla="*/ 76752124 h 662"/>
              <a:gd name="T72" fmla="*/ 66303462 w 683"/>
              <a:gd name="T73" fmla="*/ 40684508 h 662"/>
              <a:gd name="T74" fmla="*/ 90518804 w 683"/>
              <a:gd name="T75" fmla="*/ 38953240 h 662"/>
              <a:gd name="T76" fmla="*/ 99455194 w 683"/>
              <a:gd name="T77" fmla="*/ 16446769 h 662"/>
              <a:gd name="T78" fmla="*/ 130300881 w 683"/>
              <a:gd name="T79" fmla="*/ 38953240 h 662"/>
              <a:gd name="T80" fmla="*/ 188244598 w 683"/>
              <a:gd name="T81" fmla="*/ 29719458 h 662"/>
              <a:gd name="T82" fmla="*/ 183920296 w 683"/>
              <a:gd name="T83" fmla="*/ 45012407 h 662"/>
              <a:gd name="T84" fmla="*/ 183055328 w 683"/>
              <a:gd name="T85" fmla="*/ 47032129 h 662"/>
              <a:gd name="T86" fmla="*/ 180749284 w 683"/>
              <a:gd name="T87" fmla="*/ 51649020 h 662"/>
              <a:gd name="T88" fmla="*/ 172389002 w 683"/>
              <a:gd name="T89" fmla="*/ 65210164 h 662"/>
              <a:gd name="T90" fmla="*/ 170371281 w 683"/>
              <a:gd name="T91" fmla="*/ 67518341 h 662"/>
              <a:gd name="T92" fmla="*/ 162299322 w 683"/>
              <a:gd name="T93" fmla="*/ 75886222 h 662"/>
              <a:gd name="T94" fmla="*/ 143273251 w 683"/>
              <a:gd name="T95" fmla="*/ 88582001 h 662"/>
              <a:gd name="T96" fmla="*/ 188532921 w 683"/>
              <a:gd name="T97" fmla="*/ 27988728 h 662"/>
              <a:gd name="T98" fmla="*/ 188244598 w 683"/>
              <a:gd name="T99" fmla="*/ 29719458 h 66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683" h="662">
                <a:moveTo>
                  <a:pt x="680" y="78"/>
                </a:moveTo>
                <a:cubicBezTo>
                  <a:pt x="678" y="75"/>
                  <a:pt x="675" y="73"/>
                  <a:pt x="671" y="73"/>
                </a:cubicBezTo>
                <a:cubicBezTo>
                  <a:pt x="580" y="73"/>
                  <a:pt x="580" y="73"/>
                  <a:pt x="580" y="73"/>
                </a:cubicBezTo>
                <a:cubicBezTo>
                  <a:pt x="577" y="49"/>
                  <a:pt x="571" y="32"/>
                  <a:pt x="569" y="25"/>
                </a:cubicBezTo>
                <a:cubicBezTo>
                  <a:pt x="572" y="23"/>
                  <a:pt x="574" y="20"/>
                  <a:pt x="576" y="18"/>
                </a:cubicBezTo>
                <a:cubicBezTo>
                  <a:pt x="580" y="14"/>
                  <a:pt x="580" y="8"/>
                  <a:pt x="576" y="4"/>
                </a:cubicBezTo>
                <a:cubicBezTo>
                  <a:pt x="575" y="3"/>
                  <a:pt x="574" y="2"/>
                  <a:pt x="572" y="1"/>
                </a:cubicBezTo>
                <a:cubicBezTo>
                  <a:pt x="571" y="1"/>
                  <a:pt x="569" y="0"/>
                  <a:pt x="567" y="0"/>
                </a:cubicBezTo>
                <a:cubicBezTo>
                  <a:pt x="116" y="0"/>
                  <a:pt x="116" y="0"/>
                  <a:pt x="116" y="0"/>
                </a:cubicBezTo>
                <a:cubicBezTo>
                  <a:pt x="114" y="0"/>
                  <a:pt x="112" y="1"/>
                  <a:pt x="111" y="1"/>
                </a:cubicBezTo>
                <a:cubicBezTo>
                  <a:pt x="109" y="2"/>
                  <a:pt x="108" y="3"/>
                  <a:pt x="107" y="4"/>
                </a:cubicBezTo>
                <a:cubicBezTo>
                  <a:pt x="103" y="8"/>
                  <a:pt x="103" y="14"/>
                  <a:pt x="107" y="18"/>
                </a:cubicBezTo>
                <a:cubicBezTo>
                  <a:pt x="109" y="20"/>
                  <a:pt x="111" y="23"/>
                  <a:pt x="114" y="25"/>
                </a:cubicBezTo>
                <a:cubicBezTo>
                  <a:pt x="112" y="32"/>
                  <a:pt x="107" y="49"/>
                  <a:pt x="103" y="73"/>
                </a:cubicBezTo>
                <a:cubicBezTo>
                  <a:pt x="13" y="73"/>
                  <a:pt x="13" y="73"/>
                  <a:pt x="13" y="73"/>
                </a:cubicBezTo>
                <a:cubicBezTo>
                  <a:pt x="8" y="73"/>
                  <a:pt x="6" y="75"/>
                  <a:pt x="4" y="77"/>
                </a:cubicBezTo>
                <a:cubicBezTo>
                  <a:pt x="1" y="79"/>
                  <a:pt x="0" y="82"/>
                  <a:pt x="0" y="85"/>
                </a:cubicBezTo>
                <a:cubicBezTo>
                  <a:pt x="5" y="147"/>
                  <a:pt x="28" y="206"/>
                  <a:pt x="67" y="254"/>
                </a:cubicBezTo>
                <a:cubicBezTo>
                  <a:pt x="108" y="304"/>
                  <a:pt x="165" y="341"/>
                  <a:pt x="228" y="357"/>
                </a:cubicBezTo>
                <a:cubicBezTo>
                  <a:pt x="225" y="368"/>
                  <a:pt x="224" y="385"/>
                  <a:pt x="241" y="392"/>
                </a:cubicBezTo>
                <a:cubicBezTo>
                  <a:pt x="253" y="397"/>
                  <a:pt x="266" y="403"/>
                  <a:pt x="275" y="413"/>
                </a:cubicBezTo>
                <a:cubicBezTo>
                  <a:pt x="284" y="423"/>
                  <a:pt x="281" y="435"/>
                  <a:pt x="271" y="444"/>
                </a:cubicBezTo>
                <a:cubicBezTo>
                  <a:pt x="268" y="447"/>
                  <a:pt x="267" y="450"/>
                  <a:pt x="268" y="455"/>
                </a:cubicBezTo>
                <a:cubicBezTo>
                  <a:pt x="292" y="590"/>
                  <a:pt x="292" y="590"/>
                  <a:pt x="292" y="590"/>
                </a:cubicBezTo>
                <a:cubicBezTo>
                  <a:pt x="269" y="590"/>
                  <a:pt x="269" y="590"/>
                  <a:pt x="269" y="590"/>
                </a:cubicBezTo>
                <a:cubicBezTo>
                  <a:pt x="264" y="590"/>
                  <a:pt x="258" y="591"/>
                  <a:pt x="254" y="594"/>
                </a:cubicBezTo>
                <a:cubicBezTo>
                  <a:pt x="212" y="617"/>
                  <a:pt x="212" y="617"/>
                  <a:pt x="212" y="617"/>
                </a:cubicBezTo>
                <a:cubicBezTo>
                  <a:pt x="208" y="619"/>
                  <a:pt x="204" y="624"/>
                  <a:pt x="204" y="629"/>
                </a:cubicBezTo>
                <a:cubicBezTo>
                  <a:pt x="204" y="654"/>
                  <a:pt x="204" y="654"/>
                  <a:pt x="204" y="654"/>
                </a:cubicBezTo>
                <a:cubicBezTo>
                  <a:pt x="204" y="659"/>
                  <a:pt x="208" y="662"/>
                  <a:pt x="213" y="662"/>
                </a:cubicBezTo>
                <a:cubicBezTo>
                  <a:pt x="471" y="662"/>
                  <a:pt x="471" y="662"/>
                  <a:pt x="471" y="662"/>
                </a:cubicBezTo>
                <a:cubicBezTo>
                  <a:pt x="475" y="662"/>
                  <a:pt x="479" y="659"/>
                  <a:pt x="479" y="654"/>
                </a:cubicBezTo>
                <a:cubicBezTo>
                  <a:pt x="479" y="628"/>
                  <a:pt x="479" y="628"/>
                  <a:pt x="479" y="628"/>
                </a:cubicBezTo>
                <a:cubicBezTo>
                  <a:pt x="479" y="624"/>
                  <a:pt x="476" y="619"/>
                  <a:pt x="472" y="617"/>
                </a:cubicBezTo>
                <a:cubicBezTo>
                  <a:pt x="461" y="611"/>
                  <a:pt x="440" y="600"/>
                  <a:pt x="429" y="594"/>
                </a:cubicBezTo>
                <a:cubicBezTo>
                  <a:pt x="426" y="591"/>
                  <a:pt x="419" y="590"/>
                  <a:pt x="414" y="590"/>
                </a:cubicBezTo>
                <a:cubicBezTo>
                  <a:pt x="392" y="590"/>
                  <a:pt x="392" y="590"/>
                  <a:pt x="392" y="590"/>
                </a:cubicBezTo>
                <a:cubicBezTo>
                  <a:pt x="392" y="590"/>
                  <a:pt x="415" y="456"/>
                  <a:pt x="416" y="455"/>
                </a:cubicBezTo>
                <a:cubicBezTo>
                  <a:pt x="416" y="452"/>
                  <a:pt x="416" y="448"/>
                  <a:pt x="414" y="446"/>
                </a:cubicBezTo>
                <a:cubicBezTo>
                  <a:pt x="411" y="443"/>
                  <a:pt x="408" y="440"/>
                  <a:pt x="406" y="437"/>
                </a:cubicBezTo>
                <a:cubicBezTo>
                  <a:pt x="403" y="432"/>
                  <a:pt x="402" y="427"/>
                  <a:pt x="403" y="421"/>
                </a:cubicBezTo>
                <a:cubicBezTo>
                  <a:pt x="407" y="409"/>
                  <a:pt x="421" y="402"/>
                  <a:pt x="431" y="397"/>
                </a:cubicBezTo>
                <a:cubicBezTo>
                  <a:pt x="435" y="395"/>
                  <a:pt x="438" y="394"/>
                  <a:pt x="442" y="392"/>
                </a:cubicBezTo>
                <a:cubicBezTo>
                  <a:pt x="460" y="385"/>
                  <a:pt x="458" y="368"/>
                  <a:pt x="455" y="357"/>
                </a:cubicBezTo>
                <a:cubicBezTo>
                  <a:pt x="518" y="340"/>
                  <a:pt x="575" y="304"/>
                  <a:pt x="616" y="254"/>
                </a:cubicBezTo>
                <a:cubicBezTo>
                  <a:pt x="655" y="206"/>
                  <a:pt x="679" y="147"/>
                  <a:pt x="683" y="85"/>
                </a:cubicBezTo>
                <a:cubicBezTo>
                  <a:pt x="683" y="83"/>
                  <a:pt x="682" y="80"/>
                  <a:pt x="680" y="78"/>
                </a:cubicBezTo>
                <a:close/>
                <a:moveTo>
                  <a:pt x="146" y="288"/>
                </a:moveTo>
                <a:cubicBezTo>
                  <a:pt x="133" y="279"/>
                  <a:pt x="125" y="273"/>
                  <a:pt x="114" y="263"/>
                </a:cubicBezTo>
                <a:cubicBezTo>
                  <a:pt x="108" y="257"/>
                  <a:pt x="101" y="251"/>
                  <a:pt x="95" y="244"/>
                </a:cubicBezTo>
                <a:cubicBezTo>
                  <a:pt x="91" y="241"/>
                  <a:pt x="88" y="237"/>
                  <a:pt x="85" y="234"/>
                </a:cubicBezTo>
                <a:cubicBezTo>
                  <a:pt x="84" y="232"/>
                  <a:pt x="82" y="230"/>
                  <a:pt x="81" y="229"/>
                </a:cubicBezTo>
                <a:cubicBezTo>
                  <a:pt x="80" y="228"/>
                  <a:pt x="80" y="227"/>
                  <a:pt x="79" y="226"/>
                </a:cubicBezTo>
                <a:cubicBezTo>
                  <a:pt x="79" y="226"/>
                  <a:pt x="78" y="225"/>
                  <a:pt x="78" y="224"/>
                </a:cubicBezTo>
                <a:cubicBezTo>
                  <a:pt x="67" y="210"/>
                  <a:pt x="57" y="195"/>
                  <a:pt x="49" y="179"/>
                </a:cubicBezTo>
                <a:cubicBezTo>
                  <a:pt x="47" y="175"/>
                  <a:pt x="45" y="171"/>
                  <a:pt x="43" y="166"/>
                </a:cubicBezTo>
                <a:cubicBezTo>
                  <a:pt x="42" y="163"/>
                  <a:pt x="42" y="163"/>
                  <a:pt x="42" y="163"/>
                </a:cubicBezTo>
                <a:cubicBezTo>
                  <a:pt x="42" y="163"/>
                  <a:pt x="41" y="161"/>
                  <a:pt x="41" y="161"/>
                </a:cubicBezTo>
                <a:cubicBezTo>
                  <a:pt x="40" y="159"/>
                  <a:pt x="40" y="158"/>
                  <a:pt x="39" y="156"/>
                </a:cubicBezTo>
                <a:cubicBezTo>
                  <a:pt x="36" y="147"/>
                  <a:pt x="33" y="139"/>
                  <a:pt x="30" y="130"/>
                </a:cubicBezTo>
                <a:cubicBezTo>
                  <a:pt x="28" y="121"/>
                  <a:pt x="26" y="112"/>
                  <a:pt x="24" y="103"/>
                </a:cubicBezTo>
                <a:cubicBezTo>
                  <a:pt x="24" y="101"/>
                  <a:pt x="23" y="99"/>
                  <a:pt x="23" y="97"/>
                </a:cubicBezTo>
                <a:cubicBezTo>
                  <a:pt x="97" y="97"/>
                  <a:pt x="97" y="97"/>
                  <a:pt x="97" y="97"/>
                </a:cubicBezTo>
                <a:cubicBezTo>
                  <a:pt x="93" y="159"/>
                  <a:pt x="105" y="244"/>
                  <a:pt x="180" y="307"/>
                </a:cubicBezTo>
                <a:cubicBezTo>
                  <a:pt x="168" y="301"/>
                  <a:pt x="156" y="295"/>
                  <a:pt x="146" y="288"/>
                </a:cubicBezTo>
                <a:close/>
                <a:moveTo>
                  <a:pt x="453" y="141"/>
                </a:moveTo>
                <a:cubicBezTo>
                  <a:pt x="388" y="188"/>
                  <a:pt x="388" y="188"/>
                  <a:pt x="388" y="188"/>
                </a:cubicBezTo>
                <a:cubicBezTo>
                  <a:pt x="413" y="266"/>
                  <a:pt x="413" y="266"/>
                  <a:pt x="413" y="266"/>
                </a:cubicBezTo>
                <a:cubicBezTo>
                  <a:pt x="415" y="271"/>
                  <a:pt x="412" y="273"/>
                  <a:pt x="408" y="270"/>
                </a:cubicBezTo>
                <a:cubicBezTo>
                  <a:pt x="342" y="222"/>
                  <a:pt x="342" y="222"/>
                  <a:pt x="342" y="222"/>
                </a:cubicBezTo>
                <a:cubicBezTo>
                  <a:pt x="276" y="270"/>
                  <a:pt x="276" y="270"/>
                  <a:pt x="276" y="270"/>
                </a:cubicBezTo>
                <a:cubicBezTo>
                  <a:pt x="271" y="273"/>
                  <a:pt x="269" y="271"/>
                  <a:pt x="271" y="266"/>
                </a:cubicBezTo>
                <a:cubicBezTo>
                  <a:pt x="296" y="188"/>
                  <a:pt x="296" y="188"/>
                  <a:pt x="296" y="188"/>
                </a:cubicBezTo>
                <a:cubicBezTo>
                  <a:pt x="230" y="141"/>
                  <a:pt x="230" y="141"/>
                  <a:pt x="230" y="141"/>
                </a:cubicBezTo>
                <a:cubicBezTo>
                  <a:pt x="225" y="137"/>
                  <a:pt x="226" y="135"/>
                  <a:pt x="232" y="135"/>
                </a:cubicBezTo>
                <a:cubicBezTo>
                  <a:pt x="314" y="135"/>
                  <a:pt x="314" y="135"/>
                  <a:pt x="314" y="135"/>
                </a:cubicBezTo>
                <a:cubicBezTo>
                  <a:pt x="339" y="57"/>
                  <a:pt x="339" y="57"/>
                  <a:pt x="339" y="57"/>
                </a:cubicBezTo>
                <a:cubicBezTo>
                  <a:pt x="340" y="52"/>
                  <a:pt x="343" y="52"/>
                  <a:pt x="345" y="57"/>
                </a:cubicBezTo>
                <a:cubicBezTo>
                  <a:pt x="370" y="135"/>
                  <a:pt x="370" y="135"/>
                  <a:pt x="370" y="135"/>
                </a:cubicBezTo>
                <a:cubicBezTo>
                  <a:pt x="452" y="135"/>
                  <a:pt x="452" y="135"/>
                  <a:pt x="452" y="135"/>
                </a:cubicBezTo>
                <a:cubicBezTo>
                  <a:pt x="457" y="134"/>
                  <a:pt x="458" y="137"/>
                  <a:pt x="453" y="141"/>
                </a:cubicBezTo>
                <a:close/>
                <a:moveTo>
                  <a:pt x="653" y="103"/>
                </a:moveTo>
                <a:cubicBezTo>
                  <a:pt x="651" y="112"/>
                  <a:pt x="649" y="121"/>
                  <a:pt x="647" y="130"/>
                </a:cubicBezTo>
                <a:cubicBezTo>
                  <a:pt x="644" y="139"/>
                  <a:pt x="641" y="147"/>
                  <a:pt x="638" y="156"/>
                </a:cubicBezTo>
                <a:cubicBezTo>
                  <a:pt x="637" y="158"/>
                  <a:pt x="636" y="159"/>
                  <a:pt x="636" y="161"/>
                </a:cubicBezTo>
                <a:cubicBezTo>
                  <a:pt x="636" y="161"/>
                  <a:pt x="635" y="163"/>
                  <a:pt x="635" y="163"/>
                </a:cubicBezTo>
                <a:cubicBezTo>
                  <a:pt x="634" y="166"/>
                  <a:pt x="634" y="166"/>
                  <a:pt x="634" y="166"/>
                </a:cubicBezTo>
                <a:cubicBezTo>
                  <a:pt x="632" y="171"/>
                  <a:pt x="630" y="175"/>
                  <a:pt x="627" y="179"/>
                </a:cubicBezTo>
                <a:cubicBezTo>
                  <a:pt x="619" y="195"/>
                  <a:pt x="610" y="210"/>
                  <a:pt x="599" y="224"/>
                </a:cubicBezTo>
                <a:cubicBezTo>
                  <a:pt x="599" y="225"/>
                  <a:pt x="598" y="226"/>
                  <a:pt x="598" y="226"/>
                </a:cubicBezTo>
                <a:cubicBezTo>
                  <a:pt x="597" y="227"/>
                  <a:pt x="596" y="228"/>
                  <a:pt x="596" y="229"/>
                </a:cubicBezTo>
                <a:cubicBezTo>
                  <a:pt x="594" y="230"/>
                  <a:pt x="593" y="232"/>
                  <a:pt x="591" y="234"/>
                </a:cubicBezTo>
                <a:cubicBezTo>
                  <a:pt x="588" y="237"/>
                  <a:pt x="585" y="241"/>
                  <a:pt x="582" y="244"/>
                </a:cubicBezTo>
                <a:cubicBezTo>
                  <a:pt x="576" y="251"/>
                  <a:pt x="569" y="257"/>
                  <a:pt x="563" y="263"/>
                </a:cubicBezTo>
                <a:cubicBezTo>
                  <a:pt x="551" y="273"/>
                  <a:pt x="544" y="279"/>
                  <a:pt x="531" y="288"/>
                </a:cubicBezTo>
                <a:cubicBezTo>
                  <a:pt x="520" y="295"/>
                  <a:pt x="509" y="301"/>
                  <a:pt x="497" y="307"/>
                </a:cubicBezTo>
                <a:cubicBezTo>
                  <a:pt x="571" y="244"/>
                  <a:pt x="584" y="159"/>
                  <a:pt x="580" y="97"/>
                </a:cubicBezTo>
                <a:cubicBezTo>
                  <a:pt x="654" y="97"/>
                  <a:pt x="654" y="97"/>
                  <a:pt x="654" y="97"/>
                </a:cubicBezTo>
                <a:cubicBezTo>
                  <a:pt x="653" y="99"/>
                  <a:pt x="653" y="101"/>
                  <a:pt x="653" y="103"/>
                </a:cubicBezTo>
                <a:close/>
                <a:moveTo>
                  <a:pt x="653" y="103"/>
                </a:moveTo>
                <a:cubicBezTo>
                  <a:pt x="653" y="103"/>
                  <a:pt x="653" y="103"/>
                  <a:pt x="653" y="103"/>
                </a:cubicBezTo>
              </a:path>
            </a:pathLst>
          </a:custGeom>
          <a:solidFill>
            <a:srgbClr val="008000"/>
          </a:solidFill>
          <a:ln>
            <a:noFill/>
          </a:ln>
          <a:extLst/>
        </p:spPr>
        <p:txBody>
          <a:bodyPr lIns="91262" tIns="45631" rIns="91262" bIns="45631"/>
          <a:lstStyle/>
          <a:p>
            <a:endParaRPr lang="zh-CN" altLang="en-US"/>
          </a:p>
        </p:txBody>
      </p:sp>
    </p:spTree>
    <p:extLst>
      <p:ext uri="{BB962C8B-B14F-4D97-AF65-F5344CB8AC3E}">
        <p14:creationId xmlns:p14="http://schemas.microsoft.com/office/powerpoint/2010/main" val="1871392310"/>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1000" fill="hold"/>
                                        <p:tgtEl>
                                          <p:spTgt spid="3"/>
                                        </p:tgtEl>
                                        <p:attrNameLst>
                                          <p:attrName>ppt_w</p:attrName>
                                        </p:attrNameLst>
                                      </p:cBhvr>
                                      <p:tavLst>
                                        <p:tav tm="0">
                                          <p:val>
                                            <p:fltVal val="0"/>
                                          </p:val>
                                        </p:tav>
                                        <p:tav tm="100000">
                                          <p:val>
                                            <p:strVal val="#ppt_w"/>
                                          </p:val>
                                        </p:tav>
                                      </p:tavLst>
                                    </p:anim>
                                    <p:anim calcmode="lin" valueType="num">
                                      <p:cBhvr>
                                        <p:cTn id="14" dur="1000" fill="hold"/>
                                        <p:tgtEl>
                                          <p:spTgt spid="3"/>
                                        </p:tgtEl>
                                        <p:attrNameLst>
                                          <p:attrName>ppt_h</p:attrName>
                                        </p:attrNameLst>
                                      </p:cBhvr>
                                      <p:tavLst>
                                        <p:tav tm="0">
                                          <p:val>
                                            <p:fltVal val="0"/>
                                          </p:val>
                                        </p:tav>
                                        <p:tav tm="100000">
                                          <p:val>
                                            <p:strVal val="#ppt_h"/>
                                          </p:val>
                                        </p:tav>
                                      </p:tavLst>
                                    </p:anim>
                                    <p:anim calcmode="lin" valueType="num">
                                      <p:cBhvr>
                                        <p:cTn id="15" dur="1000" fill="hold"/>
                                        <p:tgtEl>
                                          <p:spTgt spid="3"/>
                                        </p:tgtEl>
                                        <p:attrNameLst>
                                          <p:attrName>style.rotation</p:attrName>
                                        </p:attrNameLst>
                                      </p:cBhvr>
                                      <p:tavLst>
                                        <p:tav tm="0">
                                          <p:val>
                                            <p:fltVal val="90"/>
                                          </p:val>
                                        </p:tav>
                                        <p:tav tm="100000">
                                          <p:val>
                                            <p:fltVal val="0"/>
                                          </p:val>
                                        </p:tav>
                                      </p:tavLst>
                                    </p:anim>
                                    <p:animEffect transition="in" filter="fade">
                                      <p:cBhvr>
                                        <p:cTn id="16" dur="10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randombar(horizontal)">
                                      <p:cBhvr>
                                        <p:cTn id="21" dur="75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additive="base">
                                        <p:cTn id="26" dur="500" fill="hold"/>
                                        <p:tgtEl>
                                          <p:spTgt spid="5"/>
                                        </p:tgtEl>
                                        <p:attrNameLst>
                                          <p:attrName>ppt_x</p:attrName>
                                        </p:attrNameLst>
                                      </p:cBhvr>
                                      <p:tavLst>
                                        <p:tav tm="0">
                                          <p:val>
                                            <p:strVal val="#ppt_x"/>
                                          </p:val>
                                        </p:tav>
                                        <p:tav tm="100000">
                                          <p:val>
                                            <p:strVal val="#ppt_x"/>
                                          </p:val>
                                        </p:tav>
                                      </p:tavLst>
                                    </p:anim>
                                    <p:anim calcmode="lin" valueType="num">
                                      <p:cBhvr additive="base">
                                        <p:cTn id="27"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fill="hold"/>
                                        <p:tgtEl>
                                          <p:spTgt spid="7"/>
                                        </p:tgtEl>
                                        <p:attrNameLst>
                                          <p:attrName>ppt_x</p:attrName>
                                        </p:attrNameLst>
                                      </p:cBhvr>
                                      <p:tavLst>
                                        <p:tav tm="0">
                                          <p:val>
                                            <p:strVal val="#ppt_x"/>
                                          </p:val>
                                        </p:tav>
                                        <p:tav tm="100000">
                                          <p:val>
                                            <p:strVal val="#ppt_x"/>
                                          </p:val>
                                        </p:tav>
                                      </p:tavLst>
                                    </p:anim>
                                    <p:anim calcmode="lin" valueType="num">
                                      <p:cBhvr additive="base">
                                        <p:cTn id="3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additive="base">
                                        <p:cTn id="38" dur="500" fill="hold"/>
                                        <p:tgtEl>
                                          <p:spTgt spid="8"/>
                                        </p:tgtEl>
                                        <p:attrNameLst>
                                          <p:attrName>ppt_x</p:attrName>
                                        </p:attrNameLst>
                                      </p:cBhvr>
                                      <p:tavLst>
                                        <p:tav tm="0">
                                          <p:val>
                                            <p:strVal val="#ppt_x"/>
                                          </p:val>
                                        </p:tav>
                                        <p:tav tm="100000">
                                          <p:val>
                                            <p:strVal val="#ppt_x"/>
                                          </p:val>
                                        </p:tav>
                                      </p:tavLst>
                                    </p:anim>
                                    <p:anim calcmode="lin" valueType="num">
                                      <p:cBhvr additive="base">
                                        <p:cTn id="39" dur="500" fill="hold"/>
                                        <p:tgtEl>
                                          <p:spTgt spid="8"/>
                                        </p:tgtEl>
                                        <p:attrNameLst>
                                          <p:attrName>ppt_y</p:attrName>
                                        </p:attrNameLst>
                                      </p:cBhvr>
                                      <p:tavLst>
                                        <p:tav tm="0">
                                          <p:val>
                                            <p:strVal val="1+#ppt_h/2"/>
                                          </p:val>
                                        </p:tav>
                                        <p:tav tm="100000">
                                          <p:val>
                                            <p:strVal val="#ppt_y"/>
                                          </p:val>
                                        </p:tav>
                                      </p:tavLst>
                                    </p:anim>
                                  </p:childTnLst>
                                </p:cTn>
                              </p:par>
                            </p:childTnLst>
                          </p:cTn>
                        </p:par>
                        <p:par>
                          <p:cTn id="40" fill="hold">
                            <p:stCondLst>
                              <p:cond delay="500"/>
                            </p:stCondLst>
                            <p:childTnLst>
                              <p:par>
                                <p:cTn id="41" presetID="2" presetClass="entr" presetSubtype="4"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150" fill="hold"/>
                                        <p:tgtEl>
                                          <p:spTgt spid="14"/>
                                        </p:tgtEl>
                                        <p:attrNameLst>
                                          <p:attrName>ppt_x</p:attrName>
                                        </p:attrNameLst>
                                      </p:cBhvr>
                                      <p:tavLst>
                                        <p:tav tm="0">
                                          <p:val>
                                            <p:strVal val="#ppt_x"/>
                                          </p:val>
                                        </p:tav>
                                        <p:tav tm="100000">
                                          <p:val>
                                            <p:strVal val="#ppt_x"/>
                                          </p:val>
                                        </p:tav>
                                      </p:tavLst>
                                    </p:anim>
                                    <p:anim calcmode="lin" valueType="num">
                                      <p:cBhvr additive="base">
                                        <p:cTn id="44" dur="150" fill="hold"/>
                                        <p:tgtEl>
                                          <p:spTgt spid="14"/>
                                        </p:tgtEl>
                                        <p:attrNameLst>
                                          <p:attrName>ppt_y</p:attrName>
                                        </p:attrNameLst>
                                      </p:cBhvr>
                                      <p:tavLst>
                                        <p:tav tm="0">
                                          <p:val>
                                            <p:strVal val="1+#ppt_h/2"/>
                                          </p:val>
                                        </p:tav>
                                        <p:tav tm="100000">
                                          <p:val>
                                            <p:strVal val="#ppt_y"/>
                                          </p:val>
                                        </p:tav>
                                      </p:tavLst>
                                    </p:anim>
                                  </p:childTnLst>
                                </p:cTn>
                              </p:par>
                            </p:childTnLst>
                          </p:cTn>
                        </p:par>
                        <p:par>
                          <p:cTn id="45" fill="hold">
                            <p:stCondLst>
                              <p:cond delay="650"/>
                            </p:stCondLst>
                            <p:childTnLst>
                              <p:par>
                                <p:cTn id="46" presetID="2" presetClass="entr" presetSubtype="4" fill="hold" grpId="0" nodeType="afterEffect">
                                  <p:stCondLst>
                                    <p:cond delay="0"/>
                                  </p:stCondLst>
                                  <p:childTnLst>
                                    <p:set>
                                      <p:cBhvr>
                                        <p:cTn id="47" dur="1" fill="hold">
                                          <p:stCondLst>
                                            <p:cond delay="0"/>
                                          </p:stCondLst>
                                        </p:cTn>
                                        <p:tgtEl>
                                          <p:spTgt spid="15"/>
                                        </p:tgtEl>
                                        <p:attrNameLst>
                                          <p:attrName>style.visibility</p:attrName>
                                        </p:attrNameLst>
                                      </p:cBhvr>
                                      <p:to>
                                        <p:strVal val="visible"/>
                                      </p:to>
                                    </p:set>
                                    <p:anim calcmode="lin" valueType="num">
                                      <p:cBhvr additive="base">
                                        <p:cTn id="48" dur="150" fill="hold"/>
                                        <p:tgtEl>
                                          <p:spTgt spid="15"/>
                                        </p:tgtEl>
                                        <p:attrNameLst>
                                          <p:attrName>ppt_x</p:attrName>
                                        </p:attrNameLst>
                                      </p:cBhvr>
                                      <p:tavLst>
                                        <p:tav tm="0">
                                          <p:val>
                                            <p:strVal val="#ppt_x"/>
                                          </p:val>
                                        </p:tav>
                                        <p:tav tm="100000">
                                          <p:val>
                                            <p:strVal val="#ppt_x"/>
                                          </p:val>
                                        </p:tav>
                                      </p:tavLst>
                                    </p:anim>
                                    <p:anim calcmode="lin" valueType="num">
                                      <p:cBhvr additive="base">
                                        <p:cTn id="49" dur="150" fill="hold"/>
                                        <p:tgtEl>
                                          <p:spTgt spid="15"/>
                                        </p:tgtEl>
                                        <p:attrNameLst>
                                          <p:attrName>ppt_y</p:attrName>
                                        </p:attrNameLst>
                                      </p:cBhvr>
                                      <p:tavLst>
                                        <p:tav tm="0">
                                          <p:val>
                                            <p:strVal val="1+#ppt_h/2"/>
                                          </p:val>
                                        </p:tav>
                                        <p:tav tm="100000">
                                          <p:val>
                                            <p:strVal val="#ppt_y"/>
                                          </p:val>
                                        </p:tav>
                                      </p:tavLst>
                                    </p:anim>
                                  </p:childTnLst>
                                </p:cTn>
                              </p:par>
                            </p:childTnLst>
                          </p:cTn>
                        </p:par>
                        <p:par>
                          <p:cTn id="50" fill="hold">
                            <p:stCondLst>
                              <p:cond delay="800"/>
                            </p:stCondLst>
                            <p:childTnLst>
                              <p:par>
                                <p:cTn id="51" presetID="2" presetClass="entr" presetSubtype="4" fill="hold" grpId="0" nodeType="afterEffect">
                                  <p:stCondLst>
                                    <p:cond delay="0"/>
                                  </p:stCondLst>
                                  <p:childTnLst>
                                    <p:set>
                                      <p:cBhvr>
                                        <p:cTn id="52" dur="1" fill="hold">
                                          <p:stCondLst>
                                            <p:cond delay="0"/>
                                          </p:stCondLst>
                                        </p:cTn>
                                        <p:tgtEl>
                                          <p:spTgt spid="16"/>
                                        </p:tgtEl>
                                        <p:attrNameLst>
                                          <p:attrName>style.visibility</p:attrName>
                                        </p:attrNameLst>
                                      </p:cBhvr>
                                      <p:to>
                                        <p:strVal val="visible"/>
                                      </p:to>
                                    </p:set>
                                    <p:anim calcmode="lin" valueType="num">
                                      <p:cBhvr additive="base">
                                        <p:cTn id="53" dur="150" fill="hold"/>
                                        <p:tgtEl>
                                          <p:spTgt spid="16"/>
                                        </p:tgtEl>
                                        <p:attrNameLst>
                                          <p:attrName>ppt_x</p:attrName>
                                        </p:attrNameLst>
                                      </p:cBhvr>
                                      <p:tavLst>
                                        <p:tav tm="0">
                                          <p:val>
                                            <p:strVal val="#ppt_x"/>
                                          </p:val>
                                        </p:tav>
                                        <p:tav tm="100000">
                                          <p:val>
                                            <p:strVal val="#ppt_x"/>
                                          </p:val>
                                        </p:tav>
                                      </p:tavLst>
                                    </p:anim>
                                    <p:anim calcmode="lin" valueType="num">
                                      <p:cBhvr additive="base">
                                        <p:cTn id="54" dur="150" fill="hold"/>
                                        <p:tgtEl>
                                          <p:spTgt spid="16"/>
                                        </p:tgtEl>
                                        <p:attrNameLst>
                                          <p:attrName>ppt_y</p:attrName>
                                        </p:attrNameLst>
                                      </p:cBhvr>
                                      <p:tavLst>
                                        <p:tav tm="0">
                                          <p:val>
                                            <p:strVal val="1+#ppt_h/2"/>
                                          </p:val>
                                        </p:tav>
                                        <p:tav tm="100000">
                                          <p:val>
                                            <p:strVal val="#ppt_y"/>
                                          </p:val>
                                        </p:tav>
                                      </p:tavLst>
                                    </p:anim>
                                  </p:childTnLst>
                                </p:cTn>
                              </p:par>
                            </p:childTnLst>
                          </p:cTn>
                        </p:par>
                        <p:par>
                          <p:cTn id="55" fill="hold">
                            <p:stCondLst>
                              <p:cond delay="950"/>
                            </p:stCondLst>
                            <p:childTnLst>
                              <p:par>
                                <p:cTn id="56" presetID="2" presetClass="entr" presetSubtype="4" fill="hold" grpId="0" nodeType="afterEffect">
                                  <p:stCondLst>
                                    <p:cond delay="0"/>
                                  </p:stCondLst>
                                  <p:childTnLst>
                                    <p:set>
                                      <p:cBhvr>
                                        <p:cTn id="57" dur="1" fill="hold">
                                          <p:stCondLst>
                                            <p:cond delay="0"/>
                                          </p:stCondLst>
                                        </p:cTn>
                                        <p:tgtEl>
                                          <p:spTgt spid="17"/>
                                        </p:tgtEl>
                                        <p:attrNameLst>
                                          <p:attrName>style.visibility</p:attrName>
                                        </p:attrNameLst>
                                      </p:cBhvr>
                                      <p:to>
                                        <p:strVal val="visible"/>
                                      </p:to>
                                    </p:set>
                                    <p:anim calcmode="lin" valueType="num">
                                      <p:cBhvr additive="base">
                                        <p:cTn id="58" dur="150" fill="hold"/>
                                        <p:tgtEl>
                                          <p:spTgt spid="17"/>
                                        </p:tgtEl>
                                        <p:attrNameLst>
                                          <p:attrName>ppt_x</p:attrName>
                                        </p:attrNameLst>
                                      </p:cBhvr>
                                      <p:tavLst>
                                        <p:tav tm="0">
                                          <p:val>
                                            <p:strVal val="#ppt_x"/>
                                          </p:val>
                                        </p:tav>
                                        <p:tav tm="100000">
                                          <p:val>
                                            <p:strVal val="#ppt_x"/>
                                          </p:val>
                                        </p:tav>
                                      </p:tavLst>
                                    </p:anim>
                                    <p:anim calcmode="lin" valueType="num">
                                      <p:cBhvr additive="base">
                                        <p:cTn id="59" dur="150" fill="hold"/>
                                        <p:tgtEl>
                                          <p:spTgt spid="17"/>
                                        </p:tgtEl>
                                        <p:attrNameLst>
                                          <p:attrName>ppt_y</p:attrName>
                                        </p:attrNameLst>
                                      </p:cBhvr>
                                      <p:tavLst>
                                        <p:tav tm="0">
                                          <p:val>
                                            <p:strVal val="1+#ppt_h/2"/>
                                          </p:val>
                                        </p:tav>
                                        <p:tav tm="100000">
                                          <p:val>
                                            <p:strVal val="#ppt_y"/>
                                          </p:val>
                                        </p:tav>
                                      </p:tavLst>
                                    </p:anim>
                                  </p:childTnLst>
                                </p:cTn>
                              </p:par>
                            </p:childTnLst>
                          </p:cTn>
                        </p:par>
                        <p:par>
                          <p:cTn id="60" fill="hold">
                            <p:stCondLst>
                              <p:cond delay="1100"/>
                            </p:stCondLst>
                            <p:childTnLst>
                              <p:par>
                                <p:cTn id="61" presetID="2" presetClass="entr" presetSubtype="4" fill="hold" grpId="0" nodeType="afterEffect">
                                  <p:stCondLst>
                                    <p:cond delay="0"/>
                                  </p:stCondLst>
                                  <p:childTnLst>
                                    <p:set>
                                      <p:cBhvr>
                                        <p:cTn id="62" dur="1" fill="hold">
                                          <p:stCondLst>
                                            <p:cond delay="0"/>
                                          </p:stCondLst>
                                        </p:cTn>
                                        <p:tgtEl>
                                          <p:spTgt spid="18"/>
                                        </p:tgtEl>
                                        <p:attrNameLst>
                                          <p:attrName>style.visibility</p:attrName>
                                        </p:attrNameLst>
                                      </p:cBhvr>
                                      <p:to>
                                        <p:strVal val="visible"/>
                                      </p:to>
                                    </p:set>
                                    <p:anim calcmode="lin" valueType="num">
                                      <p:cBhvr additive="base">
                                        <p:cTn id="63" dur="150" fill="hold"/>
                                        <p:tgtEl>
                                          <p:spTgt spid="18"/>
                                        </p:tgtEl>
                                        <p:attrNameLst>
                                          <p:attrName>ppt_x</p:attrName>
                                        </p:attrNameLst>
                                      </p:cBhvr>
                                      <p:tavLst>
                                        <p:tav tm="0">
                                          <p:val>
                                            <p:strVal val="#ppt_x"/>
                                          </p:val>
                                        </p:tav>
                                        <p:tav tm="100000">
                                          <p:val>
                                            <p:strVal val="#ppt_x"/>
                                          </p:val>
                                        </p:tav>
                                      </p:tavLst>
                                    </p:anim>
                                    <p:anim calcmode="lin" valueType="num">
                                      <p:cBhvr additive="base">
                                        <p:cTn id="64" dur="150" fill="hold"/>
                                        <p:tgtEl>
                                          <p:spTgt spid="18"/>
                                        </p:tgtEl>
                                        <p:attrNameLst>
                                          <p:attrName>ppt_y</p:attrName>
                                        </p:attrNameLst>
                                      </p:cBhvr>
                                      <p:tavLst>
                                        <p:tav tm="0">
                                          <p:val>
                                            <p:strVal val="1+#ppt_h/2"/>
                                          </p:val>
                                        </p:tav>
                                        <p:tav tm="100000">
                                          <p:val>
                                            <p:strVal val="#ppt_y"/>
                                          </p:val>
                                        </p:tav>
                                      </p:tavLst>
                                    </p:anim>
                                  </p:childTnLst>
                                </p:cTn>
                              </p:par>
                            </p:childTnLst>
                          </p:cTn>
                        </p:par>
                        <p:par>
                          <p:cTn id="65" fill="hold">
                            <p:stCondLst>
                              <p:cond delay="1250"/>
                            </p:stCondLst>
                            <p:childTnLst>
                              <p:par>
                                <p:cTn id="66" presetID="2" presetClass="entr" presetSubtype="4" fill="hold" grpId="0" nodeType="afterEffect">
                                  <p:stCondLst>
                                    <p:cond delay="0"/>
                                  </p:stCondLst>
                                  <p:childTnLst>
                                    <p:set>
                                      <p:cBhvr>
                                        <p:cTn id="67" dur="1" fill="hold">
                                          <p:stCondLst>
                                            <p:cond delay="0"/>
                                          </p:stCondLst>
                                        </p:cTn>
                                        <p:tgtEl>
                                          <p:spTgt spid="19"/>
                                        </p:tgtEl>
                                        <p:attrNameLst>
                                          <p:attrName>style.visibility</p:attrName>
                                        </p:attrNameLst>
                                      </p:cBhvr>
                                      <p:to>
                                        <p:strVal val="visible"/>
                                      </p:to>
                                    </p:set>
                                    <p:anim calcmode="lin" valueType="num">
                                      <p:cBhvr additive="base">
                                        <p:cTn id="68" dur="150" fill="hold"/>
                                        <p:tgtEl>
                                          <p:spTgt spid="19"/>
                                        </p:tgtEl>
                                        <p:attrNameLst>
                                          <p:attrName>ppt_x</p:attrName>
                                        </p:attrNameLst>
                                      </p:cBhvr>
                                      <p:tavLst>
                                        <p:tav tm="0">
                                          <p:val>
                                            <p:strVal val="#ppt_x"/>
                                          </p:val>
                                        </p:tav>
                                        <p:tav tm="100000">
                                          <p:val>
                                            <p:strVal val="#ppt_x"/>
                                          </p:val>
                                        </p:tav>
                                      </p:tavLst>
                                    </p:anim>
                                    <p:anim calcmode="lin" valueType="num">
                                      <p:cBhvr additive="base">
                                        <p:cTn id="69" dur="150" fill="hold"/>
                                        <p:tgtEl>
                                          <p:spTgt spid="19"/>
                                        </p:tgtEl>
                                        <p:attrNameLst>
                                          <p:attrName>ppt_y</p:attrName>
                                        </p:attrNameLst>
                                      </p:cBhvr>
                                      <p:tavLst>
                                        <p:tav tm="0">
                                          <p:val>
                                            <p:strVal val="1+#ppt_h/2"/>
                                          </p:val>
                                        </p:tav>
                                        <p:tav tm="100000">
                                          <p:val>
                                            <p:strVal val="#ppt_y"/>
                                          </p:val>
                                        </p:tav>
                                      </p:tavLst>
                                    </p:anim>
                                  </p:childTnLst>
                                </p:cTn>
                              </p:par>
                              <p:par>
                                <p:cTn id="70" presetID="31" presetClass="entr" presetSubtype="0" fill="hold" grpId="0" nodeType="withEffect">
                                  <p:stCondLst>
                                    <p:cond delay="0"/>
                                  </p:stCondLst>
                                  <p:childTnLst>
                                    <p:set>
                                      <p:cBhvr>
                                        <p:cTn id="71" dur="1" fill="hold">
                                          <p:stCondLst>
                                            <p:cond delay="0"/>
                                          </p:stCondLst>
                                        </p:cTn>
                                        <p:tgtEl>
                                          <p:spTgt spid="20"/>
                                        </p:tgtEl>
                                        <p:attrNameLst>
                                          <p:attrName>style.visibility</p:attrName>
                                        </p:attrNameLst>
                                      </p:cBhvr>
                                      <p:to>
                                        <p:strVal val="visible"/>
                                      </p:to>
                                    </p:set>
                                    <p:anim calcmode="lin" valueType="num">
                                      <p:cBhvr>
                                        <p:cTn id="72" dur="1000" fill="hold"/>
                                        <p:tgtEl>
                                          <p:spTgt spid="20"/>
                                        </p:tgtEl>
                                        <p:attrNameLst>
                                          <p:attrName>ppt_w</p:attrName>
                                        </p:attrNameLst>
                                      </p:cBhvr>
                                      <p:tavLst>
                                        <p:tav tm="0">
                                          <p:val>
                                            <p:fltVal val="0"/>
                                          </p:val>
                                        </p:tav>
                                        <p:tav tm="100000">
                                          <p:val>
                                            <p:strVal val="#ppt_w"/>
                                          </p:val>
                                        </p:tav>
                                      </p:tavLst>
                                    </p:anim>
                                    <p:anim calcmode="lin" valueType="num">
                                      <p:cBhvr>
                                        <p:cTn id="73" dur="1000" fill="hold"/>
                                        <p:tgtEl>
                                          <p:spTgt spid="20"/>
                                        </p:tgtEl>
                                        <p:attrNameLst>
                                          <p:attrName>ppt_h</p:attrName>
                                        </p:attrNameLst>
                                      </p:cBhvr>
                                      <p:tavLst>
                                        <p:tav tm="0">
                                          <p:val>
                                            <p:fltVal val="0"/>
                                          </p:val>
                                        </p:tav>
                                        <p:tav tm="100000">
                                          <p:val>
                                            <p:strVal val="#ppt_h"/>
                                          </p:val>
                                        </p:tav>
                                      </p:tavLst>
                                    </p:anim>
                                    <p:anim calcmode="lin" valueType="num">
                                      <p:cBhvr>
                                        <p:cTn id="74" dur="1000" fill="hold"/>
                                        <p:tgtEl>
                                          <p:spTgt spid="20"/>
                                        </p:tgtEl>
                                        <p:attrNameLst>
                                          <p:attrName>style.rotation</p:attrName>
                                        </p:attrNameLst>
                                      </p:cBhvr>
                                      <p:tavLst>
                                        <p:tav tm="0">
                                          <p:val>
                                            <p:fltVal val="90"/>
                                          </p:val>
                                        </p:tav>
                                        <p:tav tm="100000">
                                          <p:val>
                                            <p:fltVal val="0"/>
                                          </p:val>
                                        </p:tav>
                                      </p:tavLst>
                                    </p:anim>
                                    <p:animEffect transition="in" filter="fade">
                                      <p:cBhvr>
                                        <p:cTn id="75" dur="1000"/>
                                        <p:tgtEl>
                                          <p:spTgt spid="20"/>
                                        </p:tgtEl>
                                      </p:cBhvr>
                                    </p:animEffect>
                                  </p:childTnLst>
                                </p:cTn>
                              </p:par>
                              <p:par>
                                <p:cTn id="76" presetID="31" presetClass="entr" presetSubtype="0" fill="hold" grpId="0" nodeType="withEffect">
                                  <p:stCondLst>
                                    <p:cond delay="0"/>
                                  </p:stCondLst>
                                  <p:childTnLst>
                                    <p:set>
                                      <p:cBhvr>
                                        <p:cTn id="77" dur="1" fill="hold">
                                          <p:stCondLst>
                                            <p:cond delay="0"/>
                                          </p:stCondLst>
                                        </p:cTn>
                                        <p:tgtEl>
                                          <p:spTgt spid="21"/>
                                        </p:tgtEl>
                                        <p:attrNameLst>
                                          <p:attrName>style.visibility</p:attrName>
                                        </p:attrNameLst>
                                      </p:cBhvr>
                                      <p:to>
                                        <p:strVal val="visible"/>
                                      </p:to>
                                    </p:set>
                                    <p:anim calcmode="lin" valueType="num">
                                      <p:cBhvr>
                                        <p:cTn id="78" dur="1000" fill="hold"/>
                                        <p:tgtEl>
                                          <p:spTgt spid="21"/>
                                        </p:tgtEl>
                                        <p:attrNameLst>
                                          <p:attrName>ppt_w</p:attrName>
                                        </p:attrNameLst>
                                      </p:cBhvr>
                                      <p:tavLst>
                                        <p:tav tm="0">
                                          <p:val>
                                            <p:fltVal val="0"/>
                                          </p:val>
                                        </p:tav>
                                        <p:tav tm="100000">
                                          <p:val>
                                            <p:strVal val="#ppt_w"/>
                                          </p:val>
                                        </p:tav>
                                      </p:tavLst>
                                    </p:anim>
                                    <p:anim calcmode="lin" valueType="num">
                                      <p:cBhvr>
                                        <p:cTn id="79" dur="1000" fill="hold"/>
                                        <p:tgtEl>
                                          <p:spTgt spid="21"/>
                                        </p:tgtEl>
                                        <p:attrNameLst>
                                          <p:attrName>ppt_h</p:attrName>
                                        </p:attrNameLst>
                                      </p:cBhvr>
                                      <p:tavLst>
                                        <p:tav tm="0">
                                          <p:val>
                                            <p:fltVal val="0"/>
                                          </p:val>
                                        </p:tav>
                                        <p:tav tm="100000">
                                          <p:val>
                                            <p:strVal val="#ppt_h"/>
                                          </p:val>
                                        </p:tav>
                                      </p:tavLst>
                                    </p:anim>
                                    <p:anim calcmode="lin" valueType="num">
                                      <p:cBhvr>
                                        <p:cTn id="80" dur="1000" fill="hold"/>
                                        <p:tgtEl>
                                          <p:spTgt spid="21"/>
                                        </p:tgtEl>
                                        <p:attrNameLst>
                                          <p:attrName>style.rotation</p:attrName>
                                        </p:attrNameLst>
                                      </p:cBhvr>
                                      <p:tavLst>
                                        <p:tav tm="0">
                                          <p:val>
                                            <p:fltVal val="90"/>
                                          </p:val>
                                        </p:tav>
                                        <p:tav tm="100000">
                                          <p:val>
                                            <p:fltVal val="0"/>
                                          </p:val>
                                        </p:tav>
                                      </p:tavLst>
                                    </p:anim>
                                    <p:animEffect transition="in" filter="fade">
                                      <p:cBhvr>
                                        <p:cTn id="81" dur="1000"/>
                                        <p:tgtEl>
                                          <p:spTgt spid="21"/>
                                        </p:tgtEl>
                                      </p:cBhvr>
                                    </p:animEffect>
                                  </p:childTnLst>
                                </p:cTn>
                              </p:par>
                              <p:par>
                                <p:cTn id="82" presetID="31" presetClass="entr" presetSubtype="0" fill="hold" grpId="0" nodeType="withEffect">
                                  <p:stCondLst>
                                    <p:cond delay="0"/>
                                  </p:stCondLst>
                                  <p:childTnLst>
                                    <p:set>
                                      <p:cBhvr>
                                        <p:cTn id="83" dur="1" fill="hold">
                                          <p:stCondLst>
                                            <p:cond delay="0"/>
                                          </p:stCondLst>
                                        </p:cTn>
                                        <p:tgtEl>
                                          <p:spTgt spid="22"/>
                                        </p:tgtEl>
                                        <p:attrNameLst>
                                          <p:attrName>style.visibility</p:attrName>
                                        </p:attrNameLst>
                                      </p:cBhvr>
                                      <p:to>
                                        <p:strVal val="visible"/>
                                      </p:to>
                                    </p:set>
                                    <p:anim calcmode="lin" valueType="num">
                                      <p:cBhvr>
                                        <p:cTn id="84" dur="1000" fill="hold"/>
                                        <p:tgtEl>
                                          <p:spTgt spid="22"/>
                                        </p:tgtEl>
                                        <p:attrNameLst>
                                          <p:attrName>ppt_w</p:attrName>
                                        </p:attrNameLst>
                                      </p:cBhvr>
                                      <p:tavLst>
                                        <p:tav tm="0">
                                          <p:val>
                                            <p:fltVal val="0"/>
                                          </p:val>
                                        </p:tav>
                                        <p:tav tm="100000">
                                          <p:val>
                                            <p:strVal val="#ppt_w"/>
                                          </p:val>
                                        </p:tav>
                                      </p:tavLst>
                                    </p:anim>
                                    <p:anim calcmode="lin" valueType="num">
                                      <p:cBhvr>
                                        <p:cTn id="85" dur="1000" fill="hold"/>
                                        <p:tgtEl>
                                          <p:spTgt spid="22"/>
                                        </p:tgtEl>
                                        <p:attrNameLst>
                                          <p:attrName>ppt_h</p:attrName>
                                        </p:attrNameLst>
                                      </p:cBhvr>
                                      <p:tavLst>
                                        <p:tav tm="0">
                                          <p:val>
                                            <p:fltVal val="0"/>
                                          </p:val>
                                        </p:tav>
                                        <p:tav tm="100000">
                                          <p:val>
                                            <p:strVal val="#ppt_h"/>
                                          </p:val>
                                        </p:tav>
                                      </p:tavLst>
                                    </p:anim>
                                    <p:anim calcmode="lin" valueType="num">
                                      <p:cBhvr>
                                        <p:cTn id="86" dur="1000" fill="hold"/>
                                        <p:tgtEl>
                                          <p:spTgt spid="22"/>
                                        </p:tgtEl>
                                        <p:attrNameLst>
                                          <p:attrName>style.rotation</p:attrName>
                                        </p:attrNameLst>
                                      </p:cBhvr>
                                      <p:tavLst>
                                        <p:tav tm="0">
                                          <p:val>
                                            <p:fltVal val="90"/>
                                          </p:val>
                                        </p:tav>
                                        <p:tav tm="100000">
                                          <p:val>
                                            <p:fltVal val="0"/>
                                          </p:val>
                                        </p:tav>
                                      </p:tavLst>
                                    </p:anim>
                                    <p:animEffect transition="in" filter="fade">
                                      <p:cBhvr>
                                        <p:cTn id="87"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7" grpId="0" animBg="1"/>
      <p:bldP spid="8" grpId="0" animBg="1"/>
      <p:bldP spid="14" grpId="0"/>
      <p:bldP spid="15" grpId="0"/>
      <p:bldP spid="16" grpId="0"/>
      <p:bldP spid="17" grpId="0"/>
      <p:bldP spid="18" grpId="0"/>
      <p:bldP spid="19" grpId="0"/>
      <p:bldP spid="20" grpId="0" animBg="1"/>
      <p:bldP spid="21" grpId="0" animBg="1"/>
      <p:bldP spid="2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a:off x="0" y="4966079"/>
            <a:ext cx="9144000" cy="191069"/>
          </a:xfrm>
          <a:prstGeom prst="rect">
            <a:avLst/>
          </a:prstGeom>
          <a:solidFill>
            <a:srgbClr val="008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Calibri" pitchFamily="34" charset="0"/>
              <a:ea typeface="宋体" pitchFamily="2" charset="-122"/>
            </a:endParaRPr>
          </a:p>
        </p:txBody>
      </p:sp>
      <p:sp>
        <p:nvSpPr>
          <p:cNvPr id="3" name="Rounded Rectangle 4"/>
          <p:cNvSpPr>
            <a:spLocks noChangeArrowheads="1"/>
          </p:cNvSpPr>
          <p:nvPr/>
        </p:nvSpPr>
        <p:spPr bwMode="auto">
          <a:xfrm>
            <a:off x="694135" y="987027"/>
            <a:ext cx="2109788" cy="872729"/>
          </a:xfrm>
          <a:prstGeom prst="roundRect">
            <a:avLst>
              <a:gd name="adj" fmla="val 10134"/>
            </a:avLst>
          </a:prstGeom>
          <a:solidFill>
            <a:srgbClr val="008000"/>
          </a:solidFill>
          <a:ln>
            <a:noFill/>
          </a:ln>
          <a:extLst/>
        </p:spPr>
        <p:txBody>
          <a:bodyPr lIns="68580" tIns="34290" rIns="68580" bIns="34290" anchor="ctr"/>
          <a:lstStyle/>
          <a:p>
            <a:pPr algn="ctr" defTabSz="1029891" eaLnBrk="1" hangingPunct="1"/>
            <a:endParaRPr lang="en-US" altLang="zh-CN" sz="1600">
              <a:solidFill>
                <a:srgbClr val="FFFFFF"/>
              </a:solidFill>
              <a:latin typeface="Arial" pitchFamily="34" charset="0"/>
              <a:ea typeface="微软雅黑" pitchFamily="34" charset="-122"/>
              <a:sym typeface="Arial" pitchFamily="34" charset="0"/>
            </a:endParaRPr>
          </a:p>
        </p:txBody>
      </p:sp>
      <p:sp>
        <p:nvSpPr>
          <p:cNvPr id="4" name="Rounded Rectangle 91"/>
          <p:cNvSpPr>
            <a:spLocks noChangeArrowheads="1"/>
          </p:cNvSpPr>
          <p:nvPr/>
        </p:nvSpPr>
        <p:spPr bwMode="auto">
          <a:xfrm>
            <a:off x="694135" y="2062162"/>
            <a:ext cx="2109788" cy="872728"/>
          </a:xfrm>
          <a:prstGeom prst="roundRect">
            <a:avLst>
              <a:gd name="adj" fmla="val 10134"/>
            </a:avLst>
          </a:prstGeom>
          <a:solidFill>
            <a:srgbClr val="008000"/>
          </a:solidFill>
          <a:ln>
            <a:noFill/>
          </a:ln>
          <a:extLst/>
        </p:spPr>
        <p:txBody>
          <a:bodyPr lIns="68580" tIns="34290" rIns="68580" bIns="34290" anchor="ctr"/>
          <a:lstStyle/>
          <a:p>
            <a:pPr algn="ctr" defTabSz="1029891" eaLnBrk="1" hangingPunct="1"/>
            <a:endParaRPr lang="en-US" altLang="zh-CN" sz="1600">
              <a:solidFill>
                <a:srgbClr val="FFFFFF"/>
              </a:solidFill>
              <a:latin typeface="Arial" pitchFamily="34" charset="0"/>
              <a:ea typeface="微软雅黑" pitchFamily="34" charset="-122"/>
              <a:sym typeface="Arial" pitchFamily="34" charset="0"/>
            </a:endParaRPr>
          </a:p>
        </p:txBody>
      </p:sp>
      <p:sp>
        <p:nvSpPr>
          <p:cNvPr id="5" name="Rounded Rectangle 94"/>
          <p:cNvSpPr>
            <a:spLocks noChangeArrowheads="1"/>
          </p:cNvSpPr>
          <p:nvPr/>
        </p:nvSpPr>
        <p:spPr bwMode="auto">
          <a:xfrm>
            <a:off x="694135" y="3137296"/>
            <a:ext cx="2109788" cy="872729"/>
          </a:xfrm>
          <a:prstGeom prst="roundRect">
            <a:avLst>
              <a:gd name="adj" fmla="val 10134"/>
            </a:avLst>
          </a:prstGeom>
          <a:solidFill>
            <a:srgbClr val="008000"/>
          </a:solidFill>
          <a:ln>
            <a:noFill/>
          </a:ln>
          <a:extLst/>
        </p:spPr>
        <p:txBody>
          <a:bodyPr lIns="68580" tIns="34290" rIns="68580" bIns="34290" anchor="ctr"/>
          <a:lstStyle/>
          <a:p>
            <a:pPr algn="ctr" defTabSz="1029891" eaLnBrk="1" hangingPunct="1"/>
            <a:endParaRPr lang="en-US" altLang="zh-CN" sz="1600">
              <a:solidFill>
                <a:srgbClr val="FFFFFF"/>
              </a:solidFill>
              <a:latin typeface="Arial" pitchFamily="34" charset="0"/>
              <a:ea typeface="微软雅黑" pitchFamily="34" charset="-122"/>
              <a:sym typeface="Arial" pitchFamily="34" charset="0"/>
            </a:endParaRPr>
          </a:p>
        </p:txBody>
      </p:sp>
      <p:cxnSp>
        <p:nvCxnSpPr>
          <p:cNvPr id="6" name="Elbow Connector 106"/>
          <p:cNvCxnSpPr>
            <a:cxnSpLocks noChangeShapeType="1"/>
          </p:cNvCxnSpPr>
          <p:nvPr/>
        </p:nvCxnSpPr>
        <p:spPr bwMode="auto">
          <a:xfrm>
            <a:off x="2899172" y="1423987"/>
            <a:ext cx="903684" cy="695325"/>
          </a:xfrm>
          <a:prstGeom prst="bentConnector3">
            <a:avLst>
              <a:gd name="adj1" fmla="val 50000"/>
            </a:avLst>
          </a:prstGeom>
          <a:noFill/>
          <a:ln w="12700">
            <a:solidFill>
              <a:srgbClr val="008000"/>
            </a:solidFill>
            <a:miter lim="800000"/>
            <a:headEnd type="oval" w="med" len="med"/>
            <a:tailEnd type="triangle" w="med" len="med"/>
          </a:ln>
          <a:extLst>
            <a:ext uri="{909E8E84-426E-40DD-AFC4-6F175D3DCCD1}">
              <a14:hiddenFill xmlns:a14="http://schemas.microsoft.com/office/drawing/2010/main">
                <a:noFill/>
              </a14:hiddenFill>
            </a:ext>
          </a:extLst>
        </p:spPr>
      </p:cxnSp>
      <p:cxnSp>
        <p:nvCxnSpPr>
          <p:cNvPr id="7" name="Elbow Connector 107"/>
          <p:cNvCxnSpPr>
            <a:cxnSpLocks noChangeShapeType="1"/>
          </p:cNvCxnSpPr>
          <p:nvPr/>
        </p:nvCxnSpPr>
        <p:spPr bwMode="auto">
          <a:xfrm flipV="1">
            <a:off x="2899172" y="2934890"/>
            <a:ext cx="903684" cy="695325"/>
          </a:xfrm>
          <a:prstGeom prst="bentConnector3">
            <a:avLst>
              <a:gd name="adj1" fmla="val 50000"/>
            </a:avLst>
          </a:prstGeom>
          <a:noFill/>
          <a:ln w="12700">
            <a:solidFill>
              <a:srgbClr val="008000"/>
            </a:solidFill>
            <a:miter lim="800000"/>
            <a:headEnd type="oval" w="med" len="med"/>
            <a:tailEnd type="triangle" w="med" len="med"/>
          </a:ln>
          <a:extLst>
            <a:ext uri="{909E8E84-426E-40DD-AFC4-6F175D3DCCD1}">
              <a14:hiddenFill xmlns:a14="http://schemas.microsoft.com/office/drawing/2010/main">
                <a:noFill/>
              </a14:hiddenFill>
            </a:ext>
          </a:extLst>
        </p:spPr>
      </p:cxnSp>
      <p:cxnSp>
        <p:nvCxnSpPr>
          <p:cNvPr id="8" name="Straight Connector 109"/>
          <p:cNvCxnSpPr>
            <a:cxnSpLocks noChangeShapeType="1"/>
          </p:cNvCxnSpPr>
          <p:nvPr/>
        </p:nvCxnSpPr>
        <p:spPr bwMode="auto">
          <a:xfrm>
            <a:off x="2899172" y="2533650"/>
            <a:ext cx="903684" cy="2381"/>
          </a:xfrm>
          <a:prstGeom prst="line">
            <a:avLst/>
          </a:prstGeom>
          <a:noFill/>
          <a:ln w="12700">
            <a:solidFill>
              <a:srgbClr val="008000"/>
            </a:solidFill>
            <a:round/>
            <a:headEnd type="oval" w="med" len="med"/>
            <a:tailEnd type="triangle" w="med" len="med"/>
          </a:ln>
          <a:extLst>
            <a:ext uri="{909E8E84-426E-40DD-AFC4-6F175D3DCCD1}">
              <a14:hiddenFill xmlns:a14="http://schemas.microsoft.com/office/drawing/2010/main">
                <a:noFill/>
              </a14:hiddenFill>
            </a:ext>
          </a:extLst>
        </p:spPr>
      </p:cxnSp>
      <p:sp>
        <p:nvSpPr>
          <p:cNvPr id="9" name="Freeform 228"/>
          <p:cNvSpPr>
            <a:spLocks/>
          </p:cNvSpPr>
          <p:nvPr/>
        </p:nvSpPr>
        <p:spPr bwMode="auto">
          <a:xfrm>
            <a:off x="823913" y="1216818"/>
            <a:ext cx="409575" cy="413147"/>
          </a:xfrm>
          <a:custGeom>
            <a:avLst/>
            <a:gdLst>
              <a:gd name="T0" fmla="*/ 2147483647 w 68"/>
              <a:gd name="T1" fmla="*/ 196876459 h 68"/>
              <a:gd name="T2" fmla="*/ 2147483647 w 68"/>
              <a:gd name="T3" fmla="*/ 2147483647 h 68"/>
              <a:gd name="T4" fmla="*/ 2147483647 w 68"/>
              <a:gd name="T5" fmla="*/ 2147483647 h 68"/>
              <a:gd name="T6" fmla="*/ 2147483647 w 68"/>
              <a:gd name="T7" fmla="*/ 2147483647 h 68"/>
              <a:gd name="T8" fmla="*/ 2147483647 w 68"/>
              <a:gd name="T9" fmla="*/ 2147483647 h 68"/>
              <a:gd name="T10" fmla="*/ 2147483647 w 68"/>
              <a:gd name="T11" fmla="*/ 2147483647 h 68"/>
              <a:gd name="T12" fmla="*/ 1805864360 w 68"/>
              <a:gd name="T13" fmla="*/ 2147483647 h 68"/>
              <a:gd name="T14" fmla="*/ 1676872328 w 68"/>
              <a:gd name="T15" fmla="*/ 2147483647 h 68"/>
              <a:gd name="T16" fmla="*/ 1676872328 w 68"/>
              <a:gd name="T17" fmla="*/ 2147483647 h 68"/>
              <a:gd name="T18" fmla="*/ 1547880296 w 68"/>
              <a:gd name="T19" fmla="*/ 2147483647 h 68"/>
              <a:gd name="T20" fmla="*/ 1547880296 w 68"/>
              <a:gd name="T21" fmla="*/ 2147483647 h 68"/>
              <a:gd name="T22" fmla="*/ 2147483647 w 68"/>
              <a:gd name="T23" fmla="*/ 787497734 h 68"/>
              <a:gd name="T24" fmla="*/ 1031920197 w 68"/>
              <a:gd name="T25" fmla="*/ 2147483647 h 68"/>
              <a:gd name="T26" fmla="*/ 64496016 w 68"/>
              <a:gd name="T27" fmla="*/ 2147483647 h 68"/>
              <a:gd name="T28" fmla="*/ 0 w 68"/>
              <a:gd name="T29" fmla="*/ 2147483647 h 68"/>
              <a:gd name="T30" fmla="*/ 64496016 w 68"/>
              <a:gd name="T31" fmla="*/ 2147483647 h 68"/>
              <a:gd name="T32" fmla="*/ 2147483647 w 68"/>
              <a:gd name="T33" fmla="*/ 0 h 68"/>
              <a:gd name="T34" fmla="*/ 2147483647 w 68"/>
              <a:gd name="T35" fmla="*/ 0 h 68"/>
              <a:gd name="T36" fmla="*/ 2147483647 w 68"/>
              <a:gd name="T37" fmla="*/ 0 h 68"/>
              <a:gd name="T38" fmla="*/ 2147483647 w 68"/>
              <a:gd name="T39" fmla="*/ 196876459 h 6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1262" tIns="45631" rIns="91262" bIns="45631"/>
          <a:lstStyle/>
          <a:p>
            <a:endParaRPr lang="zh-CN" altLang="en-US"/>
          </a:p>
        </p:txBody>
      </p:sp>
      <p:sp>
        <p:nvSpPr>
          <p:cNvPr id="10" name="Freeform 135"/>
          <p:cNvSpPr>
            <a:spLocks noEditPoints="1"/>
          </p:cNvSpPr>
          <p:nvPr/>
        </p:nvSpPr>
        <p:spPr bwMode="auto">
          <a:xfrm>
            <a:off x="823913" y="2345531"/>
            <a:ext cx="402431" cy="377428"/>
          </a:xfrm>
          <a:custGeom>
            <a:avLst/>
            <a:gdLst>
              <a:gd name="T0" fmla="*/ 702354624 w 73"/>
              <a:gd name="T1" fmla="*/ 2135952444 h 68"/>
              <a:gd name="T2" fmla="*/ 432222188 w 73"/>
              <a:gd name="T3" fmla="*/ 2135952444 h 68"/>
              <a:gd name="T4" fmla="*/ 0 w 73"/>
              <a:gd name="T5" fmla="*/ 1807346083 h 68"/>
              <a:gd name="T6" fmla="*/ 270139786 w 73"/>
              <a:gd name="T7" fmla="*/ 1040590508 h 68"/>
              <a:gd name="T8" fmla="*/ 810412009 w 73"/>
              <a:gd name="T9" fmla="*/ 1204897389 h 68"/>
              <a:gd name="T10" fmla="*/ 1080551795 w 73"/>
              <a:gd name="T11" fmla="*/ 1150125962 h 68"/>
              <a:gd name="T12" fmla="*/ 1080551795 w 73"/>
              <a:gd name="T13" fmla="*/ 1314432842 h 68"/>
              <a:gd name="T14" fmla="*/ 1242634197 w 73"/>
              <a:gd name="T15" fmla="*/ 1862117510 h 68"/>
              <a:gd name="T16" fmla="*/ 702354624 w 73"/>
              <a:gd name="T17" fmla="*/ 2135952444 h 68"/>
              <a:gd name="T18" fmla="*/ 810412009 w 73"/>
              <a:gd name="T19" fmla="*/ 1040590508 h 68"/>
              <a:gd name="T20" fmla="*/ 270139786 w 73"/>
              <a:gd name="T21" fmla="*/ 492913241 h 68"/>
              <a:gd name="T22" fmla="*/ 810412009 w 73"/>
              <a:gd name="T23" fmla="*/ 0 h 68"/>
              <a:gd name="T24" fmla="*/ 1350691581 w 73"/>
              <a:gd name="T25" fmla="*/ 492913241 h 68"/>
              <a:gd name="T26" fmla="*/ 810412009 w 73"/>
              <a:gd name="T27" fmla="*/ 1040590508 h 68"/>
              <a:gd name="T28" fmla="*/ 2147483647 w 73"/>
              <a:gd name="T29" fmla="*/ 2147483647 h 68"/>
              <a:gd name="T30" fmla="*/ 1080551795 w 73"/>
              <a:gd name="T31" fmla="*/ 2147483647 h 68"/>
              <a:gd name="T32" fmla="*/ 540272222 w 73"/>
              <a:gd name="T33" fmla="*/ 2147483647 h 68"/>
              <a:gd name="T34" fmla="*/ 1242634197 w 73"/>
              <a:gd name="T35" fmla="*/ 1971652964 h 68"/>
              <a:gd name="T36" fmla="*/ 1999021188 w 73"/>
              <a:gd name="T37" fmla="*/ 2147483647 h 68"/>
              <a:gd name="T38" fmla="*/ 2147483647 w 73"/>
              <a:gd name="T39" fmla="*/ 1971652964 h 68"/>
              <a:gd name="T40" fmla="*/ 2147483647 w 73"/>
              <a:gd name="T41" fmla="*/ 2147483647 h 68"/>
              <a:gd name="T42" fmla="*/ 2147483647 w 73"/>
              <a:gd name="T43" fmla="*/ 2147483647 h 68"/>
              <a:gd name="T44" fmla="*/ 1999021188 w 73"/>
              <a:gd name="T45" fmla="*/ 2135952444 h 68"/>
              <a:gd name="T46" fmla="*/ 1188609179 w 73"/>
              <a:gd name="T47" fmla="*/ 1314432842 h 68"/>
              <a:gd name="T48" fmla="*/ 1999021188 w 73"/>
              <a:gd name="T49" fmla="*/ 492913241 h 68"/>
              <a:gd name="T50" fmla="*/ 2147483647 w 73"/>
              <a:gd name="T51" fmla="*/ 1314432842 h 68"/>
              <a:gd name="T52" fmla="*/ 1999021188 w 73"/>
              <a:gd name="T53" fmla="*/ 2135952444 h 68"/>
              <a:gd name="T54" fmla="*/ 2147483647 w 73"/>
              <a:gd name="T55" fmla="*/ 1040590508 h 68"/>
              <a:gd name="T56" fmla="*/ 2147483647 w 73"/>
              <a:gd name="T57" fmla="*/ 492913241 h 68"/>
              <a:gd name="T58" fmla="*/ 2147483647 w 73"/>
              <a:gd name="T59" fmla="*/ 0 h 68"/>
              <a:gd name="T60" fmla="*/ 2147483647 w 73"/>
              <a:gd name="T61" fmla="*/ 492913241 h 68"/>
              <a:gd name="T62" fmla="*/ 2147483647 w 73"/>
              <a:gd name="T63" fmla="*/ 1040590508 h 68"/>
              <a:gd name="T64" fmla="*/ 2147483647 w 73"/>
              <a:gd name="T65" fmla="*/ 2135952444 h 68"/>
              <a:gd name="T66" fmla="*/ 2147483647 w 73"/>
              <a:gd name="T67" fmla="*/ 2135952444 h 68"/>
              <a:gd name="T68" fmla="*/ 2147483647 w 73"/>
              <a:gd name="T69" fmla="*/ 1862117510 h 68"/>
              <a:gd name="T70" fmla="*/ 2147483647 w 73"/>
              <a:gd name="T71" fmla="*/ 1314432842 h 68"/>
              <a:gd name="T72" fmla="*/ 2147483647 w 73"/>
              <a:gd name="T73" fmla="*/ 1150125962 h 68"/>
              <a:gd name="T74" fmla="*/ 2147483647 w 73"/>
              <a:gd name="T75" fmla="*/ 1204897389 h 68"/>
              <a:gd name="T76" fmla="*/ 2147483647 w 73"/>
              <a:gd name="T77" fmla="*/ 1040590508 h 68"/>
              <a:gd name="T78" fmla="*/ 2147483647 w 73"/>
              <a:gd name="T79" fmla="*/ 1807346083 h 68"/>
              <a:gd name="T80" fmla="*/ 2147483647 w 73"/>
              <a:gd name="T81" fmla="*/ 2135952444 h 6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1262" tIns="45631" rIns="91262" bIns="45631"/>
          <a:lstStyle/>
          <a:p>
            <a:endParaRPr lang="zh-CN" altLang="en-US"/>
          </a:p>
        </p:txBody>
      </p:sp>
      <p:sp>
        <p:nvSpPr>
          <p:cNvPr id="11" name="Freeform 103"/>
          <p:cNvSpPr>
            <a:spLocks noEditPoints="1"/>
          </p:cNvSpPr>
          <p:nvPr/>
        </p:nvSpPr>
        <p:spPr bwMode="auto">
          <a:xfrm>
            <a:off x="876301" y="3342084"/>
            <a:ext cx="307181" cy="451247"/>
          </a:xfrm>
          <a:custGeom>
            <a:avLst/>
            <a:gdLst>
              <a:gd name="T0" fmla="*/ 2147483647 w 42"/>
              <a:gd name="T1" fmla="*/ 2147483647 h 62"/>
              <a:gd name="T2" fmla="*/ 2147483647 w 42"/>
              <a:gd name="T3" fmla="*/ 2147483647 h 62"/>
              <a:gd name="T4" fmla="*/ 2147483647 w 42"/>
              <a:gd name="T5" fmla="*/ 2147483647 h 62"/>
              <a:gd name="T6" fmla="*/ 2147483647 w 42"/>
              <a:gd name="T7" fmla="*/ 2147483647 h 62"/>
              <a:gd name="T8" fmla="*/ 2147483647 w 42"/>
              <a:gd name="T9" fmla="*/ 2147483647 h 62"/>
              <a:gd name="T10" fmla="*/ 2147483647 w 42"/>
              <a:gd name="T11" fmla="*/ 2147483647 h 62"/>
              <a:gd name="T12" fmla="*/ 2147483647 w 42"/>
              <a:gd name="T13" fmla="*/ 2147483647 h 62"/>
              <a:gd name="T14" fmla="*/ 2147483647 w 42"/>
              <a:gd name="T15" fmla="*/ 2147483647 h 62"/>
              <a:gd name="T16" fmla="*/ 1997048693 w 42"/>
              <a:gd name="T17" fmla="*/ 2147483647 h 62"/>
              <a:gd name="T18" fmla="*/ 1426461959 w 42"/>
              <a:gd name="T19" fmla="*/ 2147483647 h 62"/>
              <a:gd name="T20" fmla="*/ 1046074054 w 42"/>
              <a:gd name="T21" fmla="*/ 2147483647 h 62"/>
              <a:gd name="T22" fmla="*/ 1046074054 w 42"/>
              <a:gd name="T23" fmla="*/ 2147483647 h 62"/>
              <a:gd name="T24" fmla="*/ 855875225 w 42"/>
              <a:gd name="T25" fmla="*/ 2147483647 h 62"/>
              <a:gd name="T26" fmla="*/ 950974639 w 42"/>
              <a:gd name="T27" fmla="*/ 2147483647 h 62"/>
              <a:gd name="T28" fmla="*/ 855875225 w 42"/>
              <a:gd name="T29" fmla="*/ 2147483647 h 62"/>
              <a:gd name="T30" fmla="*/ 1046074054 w 42"/>
              <a:gd name="T31" fmla="*/ 2147483647 h 62"/>
              <a:gd name="T32" fmla="*/ 475487320 w 42"/>
              <a:gd name="T33" fmla="*/ 2147483647 h 62"/>
              <a:gd name="T34" fmla="*/ 0 w 42"/>
              <a:gd name="T35" fmla="*/ 1695098164 h 62"/>
              <a:gd name="T36" fmla="*/ 1997048693 w 42"/>
              <a:gd name="T37" fmla="*/ 0 h 62"/>
              <a:gd name="T38" fmla="*/ 2147483647 w 42"/>
              <a:gd name="T39" fmla="*/ 1695098164 h 62"/>
              <a:gd name="T40" fmla="*/ 2147483647 w 42"/>
              <a:gd name="T41" fmla="*/ 2147483647 h 62"/>
              <a:gd name="T42" fmla="*/ 1997048693 w 42"/>
              <a:gd name="T43" fmla="*/ 565029487 h 62"/>
              <a:gd name="T44" fmla="*/ 570586734 w 42"/>
              <a:gd name="T45" fmla="*/ 1695098164 h 62"/>
              <a:gd name="T46" fmla="*/ 760775811 w 42"/>
              <a:gd name="T47" fmla="*/ 2147483647 h 62"/>
              <a:gd name="T48" fmla="*/ 1046074054 w 42"/>
              <a:gd name="T49" fmla="*/ 2147483647 h 62"/>
              <a:gd name="T50" fmla="*/ 1521561373 w 42"/>
              <a:gd name="T51" fmla="*/ 2147483647 h 62"/>
              <a:gd name="T52" fmla="*/ 2147483647 w 42"/>
              <a:gd name="T53" fmla="*/ 2147483647 h 62"/>
              <a:gd name="T54" fmla="*/ 2147483647 w 42"/>
              <a:gd name="T55" fmla="*/ 2147483647 h 62"/>
              <a:gd name="T56" fmla="*/ 2147483647 w 42"/>
              <a:gd name="T57" fmla="*/ 2147483647 h 62"/>
              <a:gd name="T58" fmla="*/ 2147483647 w 42"/>
              <a:gd name="T59" fmla="*/ 1695098164 h 62"/>
              <a:gd name="T60" fmla="*/ 1997048693 w 42"/>
              <a:gd name="T61" fmla="*/ 565029487 h 62"/>
              <a:gd name="T62" fmla="*/ 2147483647 w 42"/>
              <a:gd name="T63" fmla="*/ 1883447796 h 62"/>
              <a:gd name="T64" fmla="*/ 2147483647 w 42"/>
              <a:gd name="T65" fmla="*/ 1695098164 h 62"/>
              <a:gd name="T66" fmla="*/ 1997048693 w 42"/>
              <a:gd name="T67" fmla="*/ 1412588273 h 62"/>
              <a:gd name="T68" fmla="*/ 1901949279 w 42"/>
              <a:gd name="T69" fmla="*/ 1224238641 h 62"/>
              <a:gd name="T70" fmla="*/ 1997048693 w 42"/>
              <a:gd name="T71" fmla="*/ 1130068678 h 62"/>
              <a:gd name="T72" fmla="*/ 2147483647 w 42"/>
              <a:gd name="T73" fmla="*/ 1695098164 h 62"/>
              <a:gd name="T74" fmla="*/ 2147483647 w 42"/>
              <a:gd name="T75" fmla="*/ 1883447796 h 6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1262" tIns="45631" rIns="91262" bIns="45631"/>
          <a:lstStyle/>
          <a:p>
            <a:endParaRPr lang="zh-CN" altLang="en-US"/>
          </a:p>
        </p:txBody>
      </p:sp>
      <p:sp>
        <p:nvSpPr>
          <p:cNvPr id="12" name="Rounded Rectangle 29"/>
          <p:cNvSpPr>
            <a:spLocks noChangeArrowheads="1"/>
          </p:cNvSpPr>
          <p:nvPr/>
        </p:nvSpPr>
        <p:spPr bwMode="auto">
          <a:xfrm>
            <a:off x="6322219" y="987027"/>
            <a:ext cx="2109788" cy="872729"/>
          </a:xfrm>
          <a:prstGeom prst="roundRect">
            <a:avLst>
              <a:gd name="adj" fmla="val 10134"/>
            </a:avLst>
          </a:prstGeom>
          <a:solidFill>
            <a:srgbClr val="008000"/>
          </a:solidFill>
          <a:ln>
            <a:noFill/>
          </a:ln>
          <a:extLst/>
        </p:spPr>
        <p:txBody>
          <a:bodyPr lIns="68580" tIns="34290" rIns="68580" bIns="34290" anchor="ctr"/>
          <a:lstStyle/>
          <a:p>
            <a:pPr algn="ctr" defTabSz="1029891" eaLnBrk="1" hangingPunct="1"/>
            <a:endParaRPr lang="en-US" altLang="zh-CN" sz="1600">
              <a:solidFill>
                <a:srgbClr val="FFFFFF"/>
              </a:solidFill>
              <a:latin typeface="Arial" pitchFamily="34" charset="0"/>
              <a:ea typeface="微软雅黑" pitchFamily="34" charset="-122"/>
              <a:sym typeface="Arial" pitchFamily="34" charset="0"/>
            </a:endParaRPr>
          </a:p>
        </p:txBody>
      </p:sp>
      <p:sp>
        <p:nvSpPr>
          <p:cNvPr id="13" name="Rounded Rectangle 32"/>
          <p:cNvSpPr>
            <a:spLocks noChangeArrowheads="1"/>
          </p:cNvSpPr>
          <p:nvPr/>
        </p:nvSpPr>
        <p:spPr bwMode="auto">
          <a:xfrm>
            <a:off x="6322219" y="2062162"/>
            <a:ext cx="2109788" cy="872728"/>
          </a:xfrm>
          <a:prstGeom prst="roundRect">
            <a:avLst>
              <a:gd name="adj" fmla="val 10134"/>
            </a:avLst>
          </a:prstGeom>
          <a:solidFill>
            <a:srgbClr val="008000"/>
          </a:solidFill>
          <a:ln>
            <a:noFill/>
          </a:ln>
          <a:extLst/>
        </p:spPr>
        <p:txBody>
          <a:bodyPr lIns="68580" tIns="34290" rIns="68580" bIns="34290" anchor="ctr"/>
          <a:lstStyle/>
          <a:p>
            <a:pPr algn="ctr" defTabSz="1029891" eaLnBrk="1" hangingPunct="1"/>
            <a:endParaRPr lang="en-US" altLang="zh-CN" sz="1600">
              <a:solidFill>
                <a:srgbClr val="FFFFFF"/>
              </a:solidFill>
              <a:latin typeface="Arial" pitchFamily="34" charset="0"/>
              <a:ea typeface="微软雅黑" pitchFamily="34" charset="-122"/>
              <a:sym typeface="Arial" pitchFamily="34" charset="0"/>
            </a:endParaRPr>
          </a:p>
        </p:txBody>
      </p:sp>
      <p:sp>
        <p:nvSpPr>
          <p:cNvPr id="14" name="Rounded Rectangle 35"/>
          <p:cNvSpPr>
            <a:spLocks noChangeArrowheads="1"/>
          </p:cNvSpPr>
          <p:nvPr/>
        </p:nvSpPr>
        <p:spPr bwMode="auto">
          <a:xfrm>
            <a:off x="6322219" y="3137296"/>
            <a:ext cx="2109788" cy="872729"/>
          </a:xfrm>
          <a:prstGeom prst="roundRect">
            <a:avLst>
              <a:gd name="adj" fmla="val 10134"/>
            </a:avLst>
          </a:prstGeom>
          <a:solidFill>
            <a:srgbClr val="008000"/>
          </a:solidFill>
          <a:ln>
            <a:noFill/>
          </a:ln>
          <a:extLst/>
        </p:spPr>
        <p:txBody>
          <a:bodyPr lIns="68580" tIns="34290" rIns="68580" bIns="34290" anchor="ctr"/>
          <a:lstStyle/>
          <a:p>
            <a:pPr algn="ctr" defTabSz="1029891" eaLnBrk="1" hangingPunct="1"/>
            <a:endParaRPr lang="en-US" altLang="zh-CN" sz="1600">
              <a:solidFill>
                <a:srgbClr val="FFFFFF"/>
              </a:solidFill>
              <a:latin typeface="Arial" pitchFamily="34" charset="0"/>
              <a:ea typeface="微软雅黑" pitchFamily="34" charset="-122"/>
              <a:sym typeface="Arial" pitchFamily="34" charset="0"/>
            </a:endParaRPr>
          </a:p>
        </p:txBody>
      </p:sp>
      <p:cxnSp>
        <p:nvCxnSpPr>
          <p:cNvPr id="15" name="Elbow Connector 45"/>
          <p:cNvCxnSpPr>
            <a:cxnSpLocks noChangeShapeType="1"/>
          </p:cNvCxnSpPr>
          <p:nvPr/>
        </p:nvCxnSpPr>
        <p:spPr bwMode="auto">
          <a:xfrm flipH="1">
            <a:off x="5313760" y="1423987"/>
            <a:ext cx="922734" cy="695325"/>
          </a:xfrm>
          <a:prstGeom prst="bentConnector3">
            <a:avLst>
              <a:gd name="adj1" fmla="val 50000"/>
            </a:avLst>
          </a:prstGeom>
          <a:noFill/>
          <a:ln w="12700">
            <a:solidFill>
              <a:srgbClr val="008000"/>
            </a:solidFill>
            <a:miter lim="800000"/>
            <a:headEnd type="oval" w="med" len="med"/>
            <a:tailEnd type="triangle" w="med" len="med"/>
          </a:ln>
          <a:extLst>
            <a:ext uri="{909E8E84-426E-40DD-AFC4-6F175D3DCCD1}">
              <a14:hiddenFill xmlns:a14="http://schemas.microsoft.com/office/drawing/2010/main">
                <a:noFill/>
              </a14:hiddenFill>
            </a:ext>
          </a:extLst>
        </p:spPr>
      </p:cxnSp>
      <p:cxnSp>
        <p:nvCxnSpPr>
          <p:cNvPr id="16" name="Elbow Connector 46"/>
          <p:cNvCxnSpPr>
            <a:cxnSpLocks noChangeShapeType="1"/>
          </p:cNvCxnSpPr>
          <p:nvPr/>
        </p:nvCxnSpPr>
        <p:spPr bwMode="auto">
          <a:xfrm flipH="1" flipV="1">
            <a:off x="5313760" y="2934890"/>
            <a:ext cx="922734" cy="695325"/>
          </a:xfrm>
          <a:prstGeom prst="bentConnector3">
            <a:avLst>
              <a:gd name="adj1" fmla="val 50000"/>
            </a:avLst>
          </a:prstGeom>
          <a:noFill/>
          <a:ln w="12700">
            <a:solidFill>
              <a:srgbClr val="008000"/>
            </a:solidFill>
            <a:miter lim="800000"/>
            <a:headEnd type="oval" w="med" len="med"/>
            <a:tailEnd type="triangle" w="med" len="med"/>
          </a:ln>
          <a:extLst>
            <a:ext uri="{909E8E84-426E-40DD-AFC4-6F175D3DCCD1}">
              <a14:hiddenFill xmlns:a14="http://schemas.microsoft.com/office/drawing/2010/main">
                <a:noFill/>
              </a14:hiddenFill>
            </a:ext>
          </a:extLst>
        </p:spPr>
      </p:cxnSp>
      <p:cxnSp>
        <p:nvCxnSpPr>
          <p:cNvPr id="17" name="Straight Connector 47"/>
          <p:cNvCxnSpPr>
            <a:cxnSpLocks noChangeShapeType="1"/>
          </p:cNvCxnSpPr>
          <p:nvPr/>
        </p:nvCxnSpPr>
        <p:spPr bwMode="auto">
          <a:xfrm flipH="1">
            <a:off x="5313760" y="2533650"/>
            <a:ext cx="922734" cy="2381"/>
          </a:xfrm>
          <a:prstGeom prst="line">
            <a:avLst/>
          </a:prstGeom>
          <a:noFill/>
          <a:ln w="12700">
            <a:solidFill>
              <a:srgbClr val="008000"/>
            </a:solidFill>
            <a:round/>
            <a:headEnd type="oval" w="med" len="med"/>
            <a:tailEnd type="triangle" w="med" len="med"/>
          </a:ln>
          <a:extLst>
            <a:ext uri="{909E8E84-426E-40DD-AFC4-6F175D3DCCD1}">
              <a14:hiddenFill xmlns:a14="http://schemas.microsoft.com/office/drawing/2010/main">
                <a:noFill/>
              </a14:hiddenFill>
            </a:ext>
          </a:extLst>
        </p:spPr>
      </p:cxnSp>
      <p:sp>
        <p:nvSpPr>
          <p:cNvPr id="18" name="Freeform 105"/>
          <p:cNvSpPr>
            <a:spLocks noEditPoints="1"/>
          </p:cNvSpPr>
          <p:nvPr/>
        </p:nvSpPr>
        <p:spPr bwMode="auto">
          <a:xfrm>
            <a:off x="7892654" y="1243012"/>
            <a:ext cx="372665" cy="375047"/>
          </a:xfrm>
          <a:custGeom>
            <a:avLst/>
            <a:gdLst>
              <a:gd name="T0" fmla="*/ 0 w 71"/>
              <a:gd name="T1" fmla="*/ 2147483647 h 71"/>
              <a:gd name="T2" fmla="*/ 440801755 w 71"/>
              <a:gd name="T3" fmla="*/ 1537775168 h 71"/>
              <a:gd name="T4" fmla="*/ 195913446 w 71"/>
              <a:gd name="T5" fmla="*/ 1587379909 h 71"/>
              <a:gd name="T6" fmla="*/ 342845032 w 71"/>
              <a:gd name="T7" fmla="*/ 1240139674 h 71"/>
              <a:gd name="T8" fmla="*/ 293863171 w 71"/>
              <a:gd name="T9" fmla="*/ 2083434370 h 71"/>
              <a:gd name="T10" fmla="*/ 538751479 w 71"/>
              <a:gd name="T11" fmla="*/ 1934620145 h 71"/>
              <a:gd name="T12" fmla="*/ 734664926 w 71"/>
              <a:gd name="T13" fmla="*/ 2147483647 h 71"/>
              <a:gd name="T14" fmla="*/ 0 w 71"/>
              <a:gd name="T15" fmla="*/ 2147483647 h 71"/>
              <a:gd name="T16" fmla="*/ 342845032 w 71"/>
              <a:gd name="T17" fmla="*/ 2147483647 h 71"/>
              <a:gd name="T18" fmla="*/ 244888309 w 71"/>
              <a:gd name="T19" fmla="*/ 2147483647 h 71"/>
              <a:gd name="T20" fmla="*/ 440801755 w 71"/>
              <a:gd name="T21" fmla="*/ 2147483647 h 71"/>
              <a:gd name="T22" fmla="*/ 244888309 w 71"/>
              <a:gd name="T23" fmla="*/ 2147483647 h 71"/>
              <a:gd name="T24" fmla="*/ 48974862 w 71"/>
              <a:gd name="T25" fmla="*/ 2147483647 h 71"/>
              <a:gd name="T26" fmla="*/ 685690063 w 71"/>
              <a:gd name="T27" fmla="*/ 2147483647 h 71"/>
              <a:gd name="T28" fmla="*/ 489776617 w 71"/>
              <a:gd name="T29" fmla="*/ 2147483647 h 71"/>
              <a:gd name="T30" fmla="*/ 342845032 w 71"/>
              <a:gd name="T31" fmla="*/ 2147483647 h 71"/>
              <a:gd name="T32" fmla="*/ 48974862 w 71"/>
              <a:gd name="T33" fmla="*/ 992115965 h 71"/>
              <a:gd name="T34" fmla="*/ 293863171 w 71"/>
              <a:gd name="T35" fmla="*/ 793689955 h 71"/>
              <a:gd name="T36" fmla="*/ 293863171 w 71"/>
              <a:gd name="T37" fmla="*/ 297635494 h 71"/>
              <a:gd name="T38" fmla="*/ 195913446 w 71"/>
              <a:gd name="T39" fmla="*/ 396844977 h 71"/>
              <a:gd name="T40" fmla="*/ 293863171 w 71"/>
              <a:gd name="T41" fmla="*/ 0 h 71"/>
              <a:gd name="T42" fmla="*/ 538751479 w 71"/>
              <a:gd name="T43" fmla="*/ 793689955 h 71"/>
              <a:gd name="T44" fmla="*/ 734664926 w 71"/>
              <a:gd name="T45" fmla="*/ 992115965 h 71"/>
              <a:gd name="T46" fmla="*/ 2147483647 w 71"/>
              <a:gd name="T47" fmla="*/ 992115965 h 71"/>
              <a:gd name="T48" fmla="*/ 979553234 w 71"/>
              <a:gd name="T49" fmla="*/ 942504180 h 71"/>
              <a:gd name="T50" fmla="*/ 1028535095 w 71"/>
              <a:gd name="T51" fmla="*/ 496054461 h 71"/>
              <a:gd name="T52" fmla="*/ 2147483647 w 71"/>
              <a:gd name="T53" fmla="*/ 545659203 h 71"/>
              <a:gd name="T54" fmla="*/ 2147483647 w 71"/>
              <a:gd name="T55" fmla="*/ 1934620145 h 71"/>
              <a:gd name="T56" fmla="*/ 1028535095 w 71"/>
              <a:gd name="T57" fmla="*/ 1984224887 h 71"/>
              <a:gd name="T58" fmla="*/ 979553234 w 71"/>
              <a:gd name="T59" fmla="*/ 1537775168 h 71"/>
              <a:gd name="T60" fmla="*/ 2147483647 w 71"/>
              <a:gd name="T61" fmla="*/ 1488170426 h 71"/>
              <a:gd name="T62" fmla="*/ 2147483647 w 71"/>
              <a:gd name="T63" fmla="*/ 1934620145 h 71"/>
              <a:gd name="T64" fmla="*/ 2147483647 w 71"/>
              <a:gd name="T65" fmla="*/ 2147483647 h 71"/>
              <a:gd name="T66" fmla="*/ 979553234 w 71"/>
              <a:gd name="T67" fmla="*/ 2147483647 h 71"/>
              <a:gd name="T68" fmla="*/ 1028535095 w 71"/>
              <a:gd name="T69" fmla="*/ 2147483647 h 71"/>
              <a:gd name="T70" fmla="*/ 2147483647 w 71"/>
              <a:gd name="T71" fmla="*/ 2147483647 h 7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71" h="71">
                <a:moveTo>
                  <a:pt x="15" y="46"/>
                </a:moveTo>
                <a:cubicBezTo>
                  <a:pt x="0" y="46"/>
                  <a:pt x="0" y="46"/>
                  <a:pt x="0" y="46"/>
                </a:cubicBezTo>
                <a:cubicBezTo>
                  <a:pt x="0" y="45"/>
                  <a:pt x="0" y="44"/>
                  <a:pt x="0" y="43"/>
                </a:cubicBezTo>
                <a:cubicBezTo>
                  <a:pt x="0" y="36"/>
                  <a:pt x="9" y="35"/>
                  <a:pt x="9" y="31"/>
                </a:cubicBezTo>
                <a:cubicBezTo>
                  <a:pt x="9" y="30"/>
                  <a:pt x="8" y="29"/>
                  <a:pt x="7" y="29"/>
                </a:cubicBezTo>
                <a:cubicBezTo>
                  <a:pt x="6" y="29"/>
                  <a:pt x="4" y="31"/>
                  <a:pt x="4" y="32"/>
                </a:cubicBezTo>
                <a:cubicBezTo>
                  <a:pt x="0" y="29"/>
                  <a:pt x="0" y="29"/>
                  <a:pt x="0" y="29"/>
                </a:cubicBezTo>
                <a:cubicBezTo>
                  <a:pt x="2" y="27"/>
                  <a:pt x="4" y="25"/>
                  <a:pt x="7" y="25"/>
                </a:cubicBezTo>
                <a:cubicBezTo>
                  <a:pt x="11" y="25"/>
                  <a:pt x="14" y="27"/>
                  <a:pt x="14" y="31"/>
                </a:cubicBezTo>
                <a:cubicBezTo>
                  <a:pt x="14" y="37"/>
                  <a:pt x="6" y="38"/>
                  <a:pt x="6" y="42"/>
                </a:cubicBezTo>
                <a:cubicBezTo>
                  <a:pt x="11" y="42"/>
                  <a:pt x="11" y="42"/>
                  <a:pt x="11" y="42"/>
                </a:cubicBezTo>
                <a:cubicBezTo>
                  <a:pt x="11" y="39"/>
                  <a:pt x="11" y="39"/>
                  <a:pt x="11" y="39"/>
                </a:cubicBezTo>
                <a:cubicBezTo>
                  <a:pt x="15" y="39"/>
                  <a:pt x="15" y="39"/>
                  <a:pt x="15" y="39"/>
                </a:cubicBezTo>
                <a:lnTo>
                  <a:pt x="15" y="46"/>
                </a:lnTo>
                <a:close/>
                <a:moveTo>
                  <a:pt x="7" y="71"/>
                </a:moveTo>
                <a:cubicBezTo>
                  <a:pt x="5" y="71"/>
                  <a:pt x="2" y="70"/>
                  <a:pt x="0" y="69"/>
                </a:cubicBezTo>
                <a:cubicBezTo>
                  <a:pt x="3" y="65"/>
                  <a:pt x="3" y="65"/>
                  <a:pt x="3" y="65"/>
                </a:cubicBezTo>
                <a:cubicBezTo>
                  <a:pt x="4" y="66"/>
                  <a:pt x="5" y="67"/>
                  <a:pt x="7" y="67"/>
                </a:cubicBezTo>
                <a:cubicBezTo>
                  <a:pt x="8" y="67"/>
                  <a:pt x="10" y="66"/>
                  <a:pt x="10" y="65"/>
                </a:cubicBezTo>
                <a:cubicBezTo>
                  <a:pt x="10" y="62"/>
                  <a:pt x="7" y="62"/>
                  <a:pt x="5" y="62"/>
                </a:cubicBezTo>
                <a:cubicBezTo>
                  <a:pt x="4" y="60"/>
                  <a:pt x="4" y="60"/>
                  <a:pt x="4" y="60"/>
                </a:cubicBezTo>
                <a:cubicBezTo>
                  <a:pt x="6" y="58"/>
                  <a:pt x="7" y="56"/>
                  <a:pt x="9" y="55"/>
                </a:cubicBezTo>
                <a:cubicBezTo>
                  <a:pt x="9" y="55"/>
                  <a:pt x="9" y="55"/>
                  <a:pt x="9" y="55"/>
                </a:cubicBezTo>
                <a:cubicBezTo>
                  <a:pt x="8" y="55"/>
                  <a:pt x="6" y="55"/>
                  <a:pt x="5" y="55"/>
                </a:cubicBezTo>
                <a:cubicBezTo>
                  <a:pt x="5" y="57"/>
                  <a:pt x="5" y="57"/>
                  <a:pt x="5" y="57"/>
                </a:cubicBezTo>
                <a:cubicBezTo>
                  <a:pt x="1" y="57"/>
                  <a:pt x="1" y="57"/>
                  <a:pt x="1" y="57"/>
                </a:cubicBezTo>
                <a:cubicBezTo>
                  <a:pt x="1" y="51"/>
                  <a:pt x="1" y="51"/>
                  <a:pt x="1" y="51"/>
                </a:cubicBezTo>
                <a:cubicBezTo>
                  <a:pt x="14" y="51"/>
                  <a:pt x="14" y="51"/>
                  <a:pt x="14" y="51"/>
                </a:cubicBezTo>
                <a:cubicBezTo>
                  <a:pt x="14" y="54"/>
                  <a:pt x="14" y="54"/>
                  <a:pt x="14" y="54"/>
                </a:cubicBezTo>
                <a:cubicBezTo>
                  <a:pt x="10" y="59"/>
                  <a:pt x="10" y="59"/>
                  <a:pt x="10" y="59"/>
                </a:cubicBezTo>
                <a:cubicBezTo>
                  <a:pt x="13" y="60"/>
                  <a:pt x="15" y="62"/>
                  <a:pt x="15" y="64"/>
                </a:cubicBezTo>
                <a:cubicBezTo>
                  <a:pt x="15" y="69"/>
                  <a:pt x="11" y="71"/>
                  <a:pt x="7" y="71"/>
                </a:cubicBezTo>
                <a:close/>
                <a:moveTo>
                  <a:pt x="15" y="20"/>
                </a:moveTo>
                <a:cubicBezTo>
                  <a:pt x="1" y="20"/>
                  <a:pt x="1" y="20"/>
                  <a:pt x="1" y="20"/>
                </a:cubicBezTo>
                <a:cubicBezTo>
                  <a:pt x="1" y="16"/>
                  <a:pt x="1" y="16"/>
                  <a:pt x="1" y="16"/>
                </a:cubicBezTo>
                <a:cubicBezTo>
                  <a:pt x="6" y="16"/>
                  <a:pt x="6" y="16"/>
                  <a:pt x="6" y="16"/>
                </a:cubicBezTo>
                <a:cubicBezTo>
                  <a:pt x="6" y="13"/>
                  <a:pt x="6" y="9"/>
                  <a:pt x="6" y="6"/>
                </a:cubicBezTo>
                <a:cubicBezTo>
                  <a:pt x="6" y="6"/>
                  <a:pt x="6" y="6"/>
                  <a:pt x="6" y="6"/>
                </a:cubicBezTo>
                <a:cubicBezTo>
                  <a:pt x="6" y="6"/>
                  <a:pt x="6" y="6"/>
                  <a:pt x="6" y="6"/>
                </a:cubicBezTo>
                <a:cubicBezTo>
                  <a:pt x="5" y="7"/>
                  <a:pt x="4" y="7"/>
                  <a:pt x="4" y="8"/>
                </a:cubicBezTo>
                <a:cubicBezTo>
                  <a:pt x="1" y="5"/>
                  <a:pt x="1" y="5"/>
                  <a:pt x="1" y="5"/>
                </a:cubicBezTo>
                <a:cubicBezTo>
                  <a:pt x="6" y="0"/>
                  <a:pt x="6" y="0"/>
                  <a:pt x="6" y="0"/>
                </a:cubicBezTo>
                <a:cubicBezTo>
                  <a:pt x="11" y="0"/>
                  <a:pt x="11" y="0"/>
                  <a:pt x="11" y="0"/>
                </a:cubicBezTo>
                <a:cubicBezTo>
                  <a:pt x="11" y="16"/>
                  <a:pt x="11" y="16"/>
                  <a:pt x="11" y="16"/>
                </a:cubicBezTo>
                <a:cubicBezTo>
                  <a:pt x="15" y="16"/>
                  <a:pt x="15" y="16"/>
                  <a:pt x="15" y="16"/>
                </a:cubicBezTo>
                <a:lnTo>
                  <a:pt x="15" y="20"/>
                </a:lnTo>
                <a:close/>
                <a:moveTo>
                  <a:pt x="71" y="19"/>
                </a:moveTo>
                <a:cubicBezTo>
                  <a:pt x="71" y="19"/>
                  <a:pt x="71" y="20"/>
                  <a:pt x="70" y="20"/>
                </a:cubicBezTo>
                <a:cubicBezTo>
                  <a:pt x="21" y="20"/>
                  <a:pt x="21" y="20"/>
                  <a:pt x="21" y="20"/>
                </a:cubicBezTo>
                <a:cubicBezTo>
                  <a:pt x="21" y="20"/>
                  <a:pt x="20" y="19"/>
                  <a:pt x="20" y="19"/>
                </a:cubicBezTo>
                <a:cubicBezTo>
                  <a:pt x="20" y="11"/>
                  <a:pt x="20" y="11"/>
                  <a:pt x="20" y="11"/>
                </a:cubicBezTo>
                <a:cubicBezTo>
                  <a:pt x="20" y="10"/>
                  <a:pt x="21" y="10"/>
                  <a:pt x="21" y="10"/>
                </a:cubicBezTo>
                <a:cubicBezTo>
                  <a:pt x="70" y="10"/>
                  <a:pt x="70" y="10"/>
                  <a:pt x="70" y="10"/>
                </a:cubicBezTo>
                <a:cubicBezTo>
                  <a:pt x="71" y="10"/>
                  <a:pt x="71" y="10"/>
                  <a:pt x="71" y="11"/>
                </a:cubicBezTo>
                <a:lnTo>
                  <a:pt x="71" y="19"/>
                </a:lnTo>
                <a:close/>
                <a:moveTo>
                  <a:pt x="71" y="39"/>
                </a:moveTo>
                <a:cubicBezTo>
                  <a:pt x="71" y="40"/>
                  <a:pt x="71" y="40"/>
                  <a:pt x="70" y="40"/>
                </a:cubicBezTo>
                <a:cubicBezTo>
                  <a:pt x="21" y="40"/>
                  <a:pt x="21" y="40"/>
                  <a:pt x="21" y="40"/>
                </a:cubicBezTo>
                <a:cubicBezTo>
                  <a:pt x="21" y="40"/>
                  <a:pt x="20" y="40"/>
                  <a:pt x="20" y="39"/>
                </a:cubicBezTo>
                <a:cubicBezTo>
                  <a:pt x="20" y="31"/>
                  <a:pt x="20" y="31"/>
                  <a:pt x="20" y="31"/>
                </a:cubicBezTo>
                <a:cubicBezTo>
                  <a:pt x="20" y="31"/>
                  <a:pt x="21" y="30"/>
                  <a:pt x="21" y="30"/>
                </a:cubicBezTo>
                <a:cubicBezTo>
                  <a:pt x="70" y="30"/>
                  <a:pt x="70" y="30"/>
                  <a:pt x="70" y="30"/>
                </a:cubicBezTo>
                <a:cubicBezTo>
                  <a:pt x="71" y="30"/>
                  <a:pt x="71" y="31"/>
                  <a:pt x="71" y="31"/>
                </a:cubicBezTo>
                <a:lnTo>
                  <a:pt x="71" y="39"/>
                </a:lnTo>
                <a:close/>
                <a:moveTo>
                  <a:pt x="71" y="60"/>
                </a:moveTo>
                <a:cubicBezTo>
                  <a:pt x="71" y="60"/>
                  <a:pt x="71" y="61"/>
                  <a:pt x="70" y="61"/>
                </a:cubicBezTo>
                <a:cubicBezTo>
                  <a:pt x="21" y="61"/>
                  <a:pt x="21" y="61"/>
                  <a:pt x="21" y="61"/>
                </a:cubicBezTo>
                <a:cubicBezTo>
                  <a:pt x="21" y="61"/>
                  <a:pt x="20" y="60"/>
                  <a:pt x="20" y="60"/>
                </a:cubicBezTo>
                <a:cubicBezTo>
                  <a:pt x="20" y="52"/>
                  <a:pt x="20" y="52"/>
                  <a:pt x="20" y="52"/>
                </a:cubicBezTo>
                <a:cubicBezTo>
                  <a:pt x="20" y="51"/>
                  <a:pt x="21" y="51"/>
                  <a:pt x="21" y="51"/>
                </a:cubicBezTo>
                <a:cubicBezTo>
                  <a:pt x="70" y="51"/>
                  <a:pt x="70" y="51"/>
                  <a:pt x="70" y="51"/>
                </a:cubicBezTo>
                <a:cubicBezTo>
                  <a:pt x="71" y="51"/>
                  <a:pt x="71" y="51"/>
                  <a:pt x="71" y="52"/>
                </a:cubicBezTo>
                <a:lnTo>
                  <a:pt x="71" y="6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1262" tIns="45631" rIns="91262" bIns="45631"/>
          <a:lstStyle/>
          <a:p>
            <a:endParaRPr lang="zh-CN" altLang="en-US"/>
          </a:p>
        </p:txBody>
      </p:sp>
      <p:sp>
        <p:nvSpPr>
          <p:cNvPr id="19" name="Freeform 66"/>
          <p:cNvSpPr>
            <a:spLocks noEditPoints="1"/>
          </p:cNvSpPr>
          <p:nvPr/>
        </p:nvSpPr>
        <p:spPr bwMode="auto">
          <a:xfrm>
            <a:off x="7892654" y="2345531"/>
            <a:ext cx="391715" cy="303609"/>
          </a:xfrm>
          <a:custGeom>
            <a:avLst/>
            <a:gdLst>
              <a:gd name="T0" fmla="*/ 1525992042 w 72"/>
              <a:gd name="T1" fmla="*/ 2142467510 h 56"/>
              <a:gd name="T2" fmla="*/ 1157649136 w 72"/>
              <a:gd name="T3" fmla="*/ 2090210618 h 56"/>
              <a:gd name="T4" fmla="*/ 578824568 w 72"/>
              <a:gd name="T5" fmla="*/ 2147483647 h 56"/>
              <a:gd name="T6" fmla="*/ 368342907 w 72"/>
              <a:gd name="T7" fmla="*/ 2147483647 h 56"/>
              <a:gd name="T8" fmla="*/ 368342907 w 72"/>
              <a:gd name="T9" fmla="*/ 2147483647 h 56"/>
              <a:gd name="T10" fmla="*/ 315722492 w 72"/>
              <a:gd name="T11" fmla="*/ 2147483647 h 56"/>
              <a:gd name="T12" fmla="*/ 315722492 w 72"/>
              <a:gd name="T13" fmla="*/ 2147483647 h 56"/>
              <a:gd name="T14" fmla="*/ 578824568 w 72"/>
              <a:gd name="T15" fmla="*/ 1881190279 h 56"/>
              <a:gd name="T16" fmla="*/ 0 w 72"/>
              <a:gd name="T17" fmla="*/ 1045108923 h 56"/>
              <a:gd name="T18" fmla="*/ 1525992042 w 72"/>
              <a:gd name="T19" fmla="*/ 0 h 56"/>
              <a:gd name="T20" fmla="*/ 2147483647 w 72"/>
              <a:gd name="T21" fmla="*/ 1045108923 h 56"/>
              <a:gd name="T22" fmla="*/ 1525992042 w 72"/>
              <a:gd name="T23" fmla="*/ 2142467510 h 56"/>
              <a:gd name="T24" fmla="*/ 2147483647 w 72"/>
              <a:gd name="T25" fmla="*/ 2147483647 h 56"/>
              <a:gd name="T26" fmla="*/ 2147483647 w 72"/>
              <a:gd name="T27" fmla="*/ 2147483647 h 56"/>
              <a:gd name="T28" fmla="*/ 2147483647 w 72"/>
              <a:gd name="T29" fmla="*/ 2147483647 h 56"/>
              <a:gd name="T30" fmla="*/ 2147483647 w 72"/>
              <a:gd name="T31" fmla="*/ 2147483647 h 56"/>
              <a:gd name="T32" fmla="*/ 2147483647 w 72"/>
              <a:gd name="T33" fmla="*/ 2147483647 h 56"/>
              <a:gd name="T34" fmla="*/ 2147483647 w 72"/>
              <a:gd name="T35" fmla="*/ 2147483647 h 56"/>
              <a:gd name="T36" fmla="*/ 2147483647 w 72"/>
              <a:gd name="T37" fmla="*/ 2147483647 h 56"/>
              <a:gd name="T38" fmla="*/ 1315510381 w 72"/>
              <a:gd name="T39" fmla="*/ 2147483647 h 56"/>
              <a:gd name="T40" fmla="*/ 1525992042 w 72"/>
              <a:gd name="T41" fmla="*/ 2147483647 h 56"/>
              <a:gd name="T42" fmla="*/ 2147483647 w 72"/>
              <a:gd name="T43" fmla="*/ 2037960955 h 56"/>
              <a:gd name="T44" fmla="*/ 2147483647 w 72"/>
              <a:gd name="T45" fmla="*/ 1045108923 h 56"/>
              <a:gd name="T46" fmla="*/ 2147483647 w 72"/>
              <a:gd name="T47" fmla="*/ 731574801 h 56"/>
              <a:gd name="T48" fmla="*/ 2147483647 w 72"/>
              <a:gd name="T49" fmla="*/ 1567663385 h 56"/>
              <a:gd name="T50" fmla="*/ 2147483647 w 72"/>
              <a:gd name="T51" fmla="*/ 2147483647 h 5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72" h="56">
                <a:moveTo>
                  <a:pt x="29" y="41"/>
                </a:moveTo>
                <a:cubicBezTo>
                  <a:pt x="26" y="41"/>
                  <a:pt x="24" y="40"/>
                  <a:pt x="22" y="40"/>
                </a:cubicBezTo>
                <a:cubicBezTo>
                  <a:pt x="18" y="42"/>
                  <a:pt x="15" y="44"/>
                  <a:pt x="11" y="45"/>
                </a:cubicBezTo>
                <a:cubicBezTo>
                  <a:pt x="9" y="45"/>
                  <a:pt x="8" y="46"/>
                  <a:pt x="7" y="46"/>
                </a:cubicBezTo>
                <a:cubicBezTo>
                  <a:pt x="7" y="46"/>
                  <a:pt x="7" y="46"/>
                  <a:pt x="7" y="46"/>
                </a:cubicBezTo>
                <a:cubicBezTo>
                  <a:pt x="6" y="46"/>
                  <a:pt x="6" y="45"/>
                  <a:pt x="6" y="45"/>
                </a:cubicBezTo>
                <a:cubicBezTo>
                  <a:pt x="5" y="44"/>
                  <a:pt x="6" y="43"/>
                  <a:pt x="6" y="43"/>
                </a:cubicBezTo>
                <a:cubicBezTo>
                  <a:pt x="8" y="41"/>
                  <a:pt x="10" y="40"/>
                  <a:pt x="11" y="36"/>
                </a:cubicBezTo>
                <a:cubicBezTo>
                  <a:pt x="5" y="32"/>
                  <a:pt x="0" y="27"/>
                  <a:pt x="0" y="20"/>
                </a:cubicBezTo>
                <a:cubicBezTo>
                  <a:pt x="0" y="9"/>
                  <a:pt x="13" y="0"/>
                  <a:pt x="29" y="0"/>
                </a:cubicBezTo>
                <a:cubicBezTo>
                  <a:pt x="44" y="0"/>
                  <a:pt x="57" y="9"/>
                  <a:pt x="57" y="20"/>
                </a:cubicBezTo>
                <a:cubicBezTo>
                  <a:pt x="57" y="32"/>
                  <a:pt x="44" y="41"/>
                  <a:pt x="29" y="41"/>
                </a:cubicBezTo>
                <a:close/>
                <a:moveTo>
                  <a:pt x="62" y="47"/>
                </a:moveTo>
                <a:cubicBezTo>
                  <a:pt x="63" y="50"/>
                  <a:pt x="65" y="51"/>
                  <a:pt x="66" y="53"/>
                </a:cubicBezTo>
                <a:cubicBezTo>
                  <a:pt x="67" y="54"/>
                  <a:pt x="67" y="54"/>
                  <a:pt x="67" y="55"/>
                </a:cubicBezTo>
                <a:cubicBezTo>
                  <a:pt x="67" y="56"/>
                  <a:pt x="67" y="56"/>
                  <a:pt x="66" y="56"/>
                </a:cubicBezTo>
                <a:cubicBezTo>
                  <a:pt x="65" y="56"/>
                  <a:pt x="63" y="56"/>
                  <a:pt x="62" y="55"/>
                </a:cubicBezTo>
                <a:cubicBezTo>
                  <a:pt x="58" y="54"/>
                  <a:pt x="55" y="53"/>
                  <a:pt x="51" y="50"/>
                </a:cubicBezTo>
                <a:cubicBezTo>
                  <a:pt x="49" y="51"/>
                  <a:pt x="47" y="51"/>
                  <a:pt x="44" y="51"/>
                </a:cubicBezTo>
                <a:cubicBezTo>
                  <a:pt x="37" y="51"/>
                  <a:pt x="30" y="49"/>
                  <a:pt x="25" y="46"/>
                </a:cubicBezTo>
                <a:cubicBezTo>
                  <a:pt x="26" y="46"/>
                  <a:pt x="28" y="46"/>
                  <a:pt x="29" y="46"/>
                </a:cubicBezTo>
                <a:cubicBezTo>
                  <a:pt x="37" y="46"/>
                  <a:pt x="46" y="43"/>
                  <a:pt x="52" y="39"/>
                </a:cubicBezTo>
                <a:cubicBezTo>
                  <a:pt x="58" y="34"/>
                  <a:pt x="62" y="27"/>
                  <a:pt x="62" y="20"/>
                </a:cubicBezTo>
                <a:cubicBezTo>
                  <a:pt x="62" y="18"/>
                  <a:pt x="62" y="16"/>
                  <a:pt x="61" y="14"/>
                </a:cubicBezTo>
                <a:cubicBezTo>
                  <a:pt x="68" y="18"/>
                  <a:pt x="72" y="24"/>
                  <a:pt x="72" y="30"/>
                </a:cubicBezTo>
                <a:cubicBezTo>
                  <a:pt x="72" y="37"/>
                  <a:pt x="68" y="43"/>
                  <a:pt x="62"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1262" tIns="45631" rIns="91262" bIns="45631"/>
          <a:lstStyle/>
          <a:p>
            <a:endParaRPr lang="zh-CN" altLang="en-US"/>
          </a:p>
        </p:txBody>
      </p:sp>
      <p:sp>
        <p:nvSpPr>
          <p:cNvPr id="20" name="Freeform 15"/>
          <p:cNvSpPr>
            <a:spLocks noEditPoints="1"/>
          </p:cNvSpPr>
          <p:nvPr/>
        </p:nvSpPr>
        <p:spPr bwMode="auto">
          <a:xfrm>
            <a:off x="7872412" y="3426618"/>
            <a:ext cx="490538" cy="366713"/>
          </a:xfrm>
          <a:custGeom>
            <a:avLst/>
            <a:gdLst>
              <a:gd name="T0" fmla="*/ 2147483647 w 168"/>
              <a:gd name="T1" fmla="*/ 1897397639 h 126"/>
              <a:gd name="T2" fmla="*/ 0 w 168"/>
              <a:gd name="T3" fmla="*/ 1897397639 h 126"/>
              <a:gd name="T4" fmla="*/ 0 w 168"/>
              <a:gd name="T5" fmla="*/ 0 h 126"/>
              <a:gd name="T6" fmla="*/ 151568301 w 168"/>
              <a:gd name="T7" fmla="*/ 0 h 126"/>
              <a:gd name="T8" fmla="*/ 151568301 w 168"/>
              <a:gd name="T9" fmla="*/ 1731752244 h 126"/>
              <a:gd name="T10" fmla="*/ 2147483647 w 168"/>
              <a:gd name="T11" fmla="*/ 1731752244 h 126"/>
              <a:gd name="T12" fmla="*/ 2147483647 w 168"/>
              <a:gd name="T13" fmla="*/ 1897397639 h 126"/>
              <a:gd name="T14" fmla="*/ 818457926 w 168"/>
              <a:gd name="T15" fmla="*/ 1566106850 h 126"/>
              <a:gd name="T16" fmla="*/ 485013113 w 168"/>
              <a:gd name="T17" fmla="*/ 1566106850 h 126"/>
              <a:gd name="T18" fmla="*/ 485013113 w 168"/>
              <a:gd name="T19" fmla="*/ 948698819 h 126"/>
              <a:gd name="T20" fmla="*/ 818457926 w 168"/>
              <a:gd name="T21" fmla="*/ 948698819 h 126"/>
              <a:gd name="T22" fmla="*/ 818457926 w 168"/>
              <a:gd name="T23" fmla="*/ 1566106850 h 126"/>
              <a:gd name="T24" fmla="*/ 1273158936 w 168"/>
              <a:gd name="T25" fmla="*/ 1566106850 h 126"/>
              <a:gd name="T26" fmla="*/ 970026227 w 168"/>
              <a:gd name="T27" fmla="*/ 1566106850 h 126"/>
              <a:gd name="T28" fmla="*/ 970026227 w 168"/>
              <a:gd name="T29" fmla="*/ 286117242 h 126"/>
              <a:gd name="T30" fmla="*/ 1273158936 w 168"/>
              <a:gd name="T31" fmla="*/ 286117242 h 126"/>
              <a:gd name="T32" fmla="*/ 1273158936 w 168"/>
              <a:gd name="T33" fmla="*/ 1566106850 h 126"/>
              <a:gd name="T34" fmla="*/ 1758172049 w 168"/>
              <a:gd name="T35" fmla="*/ 1566106850 h 126"/>
              <a:gd name="T36" fmla="*/ 1439883289 w 168"/>
              <a:gd name="T37" fmla="*/ 1566106850 h 126"/>
              <a:gd name="T38" fmla="*/ 1439883289 w 168"/>
              <a:gd name="T39" fmla="*/ 617408031 h 126"/>
              <a:gd name="T40" fmla="*/ 1758172049 w 168"/>
              <a:gd name="T41" fmla="*/ 617408031 h 126"/>
              <a:gd name="T42" fmla="*/ 1758172049 w 168"/>
              <a:gd name="T43" fmla="*/ 1566106850 h 126"/>
              <a:gd name="T44" fmla="*/ 2147483647 w 168"/>
              <a:gd name="T45" fmla="*/ 1566106850 h 126"/>
              <a:gd name="T46" fmla="*/ 1924896402 w 168"/>
              <a:gd name="T47" fmla="*/ 1566106850 h 126"/>
              <a:gd name="T48" fmla="*/ 1924896402 w 168"/>
              <a:gd name="T49" fmla="*/ 135528403 h 126"/>
              <a:gd name="T50" fmla="*/ 2147483647 w 168"/>
              <a:gd name="T51" fmla="*/ 135528403 h 126"/>
              <a:gd name="T52" fmla="*/ 2147483647 w 168"/>
              <a:gd name="T53" fmla="*/ 1566106850 h 12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68" h="126">
                <a:moveTo>
                  <a:pt x="168" y="126"/>
                </a:moveTo>
                <a:lnTo>
                  <a:pt x="0" y="126"/>
                </a:lnTo>
                <a:lnTo>
                  <a:pt x="0" y="0"/>
                </a:lnTo>
                <a:lnTo>
                  <a:pt x="10" y="0"/>
                </a:lnTo>
                <a:lnTo>
                  <a:pt x="10" y="115"/>
                </a:lnTo>
                <a:lnTo>
                  <a:pt x="168" y="115"/>
                </a:lnTo>
                <a:lnTo>
                  <a:pt x="168" y="126"/>
                </a:lnTo>
                <a:close/>
                <a:moveTo>
                  <a:pt x="54" y="104"/>
                </a:moveTo>
                <a:lnTo>
                  <a:pt x="32" y="104"/>
                </a:lnTo>
                <a:lnTo>
                  <a:pt x="32" y="63"/>
                </a:lnTo>
                <a:lnTo>
                  <a:pt x="54" y="63"/>
                </a:lnTo>
                <a:lnTo>
                  <a:pt x="54" y="104"/>
                </a:lnTo>
                <a:close/>
                <a:moveTo>
                  <a:pt x="84" y="104"/>
                </a:moveTo>
                <a:lnTo>
                  <a:pt x="64" y="104"/>
                </a:lnTo>
                <a:lnTo>
                  <a:pt x="64" y="19"/>
                </a:lnTo>
                <a:lnTo>
                  <a:pt x="84" y="19"/>
                </a:lnTo>
                <a:lnTo>
                  <a:pt x="84" y="104"/>
                </a:lnTo>
                <a:close/>
                <a:moveTo>
                  <a:pt x="116" y="104"/>
                </a:moveTo>
                <a:lnTo>
                  <a:pt x="95" y="104"/>
                </a:lnTo>
                <a:lnTo>
                  <a:pt x="95" y="41"/>
                </a:lnTo>
                <a:lnTo>
                  <a:pt x="116" y="41"/>
                </a:lnTo>
                <a:lnTo>
                  <a:pt x="116" y="104"/>
                </a:lnTo>
                <a:close/>
                <a:moveTo>
                  <a:pt x="147" y="104"/>
                </a:moveTo>
                <a:lnTo>
                  <a:pt x="127" y="104"/>
                </a:lnTo>
                <a:lnTo>
                  <a:pt x="127" y="9"/>
                </a:lnTo>
                <a:lnTo>
                  <a:pt x="147" y="9"/>
                </a:lnTo>
                <a:lnTo>
                  <a:pt x="147" y="1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1262" tIns="45631" rIns="91262" bIns="45631"/>
          <a:lstStyle/>
          <a:p>
            <a:endParaRPr lang="zh-CN" altLang="en-US"/>
          </a:p>
        </p:txBody>
      </p:sp>
      <p:sp>
        <p:nvSpPr>
          <p:cNvPr id="21" name="Freeform 54@|5FFC:14657585|FBC:16777215|LFC:11765543|LBC:16777215"/>
          <p:cNvSpPr>
            <a:spLocks/>
          </p:cNvSpPr>
          <p:nvPr/>
        </p:nvSpPr>
        <p:spPr bwMode="auto">
          <a:xfrm>
            <a:off x="3908822" y="1902618"/>
            <a:ext cx="1308497" cy="1308497"/>
          </a:xfrm>
          <a:custGeom>
            <a:avLst/>
            <a:gdLst>
              <a:gd name="T0" fmla="*/ 0 w 661361"/>
              <a:gd name="T1" fmla="*/ 2301201 h 661361"/>
              <a:gd name="T2" fmla="*/ 674011 w 661361"/>
              <a:gd name="T3" fmla="*/ 674006 h 661361"/>
              <a:gd name="T4" fmla="*/ 2301209 w 661361"/>
              <a:gd name="T5" fmla="*/ 0 h 661361"/>
              <a:gd name="T6" fmla="*/ 3928406 w 661361"/>
              <a:gd name="T7" fmla="*/ 674011 h 661361"/>
              <a:gd name="T8" fmla="*/ 4602410 w 661361"/>
              <a:gd name="T9" fmla="*/ 2301209 h 661361"/>
              <a:gd name="T10" fmla="*/ 3928406 w 661361"/>
              <a:gd name="T11" fmla="*/ 3928406 h 661361"/>
              <a:gd name="T12" fmla="*/ 2301209 w 661361"/>
              <a:gd name="T13" fmla="*/ 4602410 h 661361"/>
              <a:gd name="T14" fmla="*/ 674011 w 661361"/>
              <a:gd name="T15" fmla="*/ 3928406 h 661361"/>
              <a:gd name="T16" fmla="*/ 8 w 661361"/>
              <a:gd name="T17" fmla="*/ 2301209 h 661361"/>
              <a:gd name="T18" fmla="*/ 0 w 661361"/>
              <a:gd name="T19" fmla="*/ 2301201 h 66136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rgbClr val="008000"/>
          </a:solidFill>
          <a:ln>
            <a:noFill/>
          </a:ln>
          <a:extLst/>
        </p:spPr>
        <p:txBody>
          <a:bodyPr lIns="106172" tIns="106172" rIns="106172" bIns="106172" anchor="ctr"/>
          <a:lstStyle/>
          <a:p>
            <a:endParaRPr lang="zh-CN" altLang="en-US"/>
          </a:p>
        </p:txBody>
      </p:sp>
      <p:sp>
        <p:nvSpPr>
          <p:cNvPr id="22" name="Freeform 78@|5FFC:0|FBC:0|LFC:16777215|LBC:16777215"/>
          <p:cNvSpPr>
            <a:spLocks noEditPoints="1"/>
          </p:cNvSpPr>
          <p:nvPr/>
        </p:nvSpPr>
        <p:spPr bwMode="auto">
          <a:xfrm>
            <a:off x="4291013" y="2160983"/>
            <a:ext cx="544116" cy="791766"/>
          </a:xfrm>
          <a:custGeom>
            <a:avLst/>
            <a:gdLst>
              <a:gd name="T0" fmla="*/ 2147483647 w 85"/>
              <a:gd name="T1" fmla="*/ 0 h 123"/>
              <a:gd name="T2" fmla="*/ 0 w 85"/>
              <a:gd name="T3" fmla="*/ 2147483647 h 123"/>
              <a:gd name="T4" fmla="*/ 1384128682 w 85"/>
              <a:gd name="T5" fmla="*/ 2147483647 h 123"/>
              <a:gd name="T6" fmla="*/ 2147483647 w 85"/>
              <a:gd name="T7" fmla="*/ 2147483647 h 123"/>
              <a:gd name="T8" fmla="*/ 2147483647 w 85"/>
              <a:gd name="T9" fmla="*/ 2147483647 h 123"/>
              <a:gd name="T10" fmla="*/ 2147483647 w 85"/>
              <a:gd name="T11" fmla="*/ 2147483647 h 123"/>
              <a:gd name="T12" fmla="*/ 2147483647 w 85"/>
              <a:gd name="T13" fmla="*/ 0 h 123"/>
              <a:gd name="T14" fmla="*/ 2147483647 w 85"/>
              <a:gd name="T15" fmla="*/ 2147483647 h 123"/>
              <a:gd name="T16" fmla="*/ 2147483647 w 85"/>
              <a:gd name="T17" fmla="*/ 2147483647 h 123"/>
              <a:gd name="T18" fmla="*/ 2147483647 w 85"/>
              <a:gd name="T19" fmla="*/ 2147483647 h 123"/>
              <a:gd name="T20" fmla="*/ 2147483647 w 85"/>
              <a:gd name="T21" fmla="*/ 2147483647 h 123"/>
              <a:gd name="T22" fmla="*/ 2147483647 w 85"/>
              <a:gd name="T23" fmla="*/ 2147483647 h 123"/>
              <a:gd name="T24" fmla="*/ 2147483647 w 85"/>
              <a:gd name="T25" fmla="*/ 2147483647 h 123"/>
              <a:gd name="T26" fmla="*/ 2147483647 w 85"/>
              <a:gd name="T27" fmla="*/ 2147483647 h 123"/>
              <a:gd name="T28" fmla="*/ 2147483647 w 85"/>
              <a:gd name="T29" fmla="*/ 2147483647 h 123"/>
              <a:gd name="T30" fmla="*/ 1966917460 w 85"/>
              <a:gd name="T31" fmla="*/ 2147483647 h 123"/>
              <a:gd name="T32" fmla="*/ 2147483647 w 85"/>
              <a:gd name="T33" fmla="*/ 2147483647 h 123"/>
              <a:gd name="T34" fmla="*/ 2147483647 w 85"/>
              <a:gd name="T35" fmla="*/ 2147483647 h 123"/>
              <a:gd name="T36" fmla="*/ 2147483647 w 85"/>
              <a:gd name="T37" fmla="*/ 2147483647 h 123"/>
              <a:gd name="T38" fmla="*/ 2147483647 w 85"/>
              <a:gd name="T39" fmla="*/ 2147483647 h 123"/>
              <a:gd name="T40" fmla="*/ 2147483647 w 85"/>
              <a:gd name="T41" fmla="*/ 2147483647 h 123"/>
              <a:gd name="T42" fmla="*/ 2147483647 w 85"/>
              <a:gd name="T43" fmla="*/ 2147483647 h 123"/>
              <a:gd name="T44" fmla="*/ 2147483647 w 85"/>
              <a:gd name="T45" fmla="*/ 2147483647 h 123"/>
              <a:gd name="T46" fmla="*/ 2147483647 w 85"/>
              <a:gd name="T47" fmla="*/ 2147483647 h 123"/>
              <a:gd name="T48" fmla="*/ 1748374869 w 85"/>
              <a:gd name="T49" fmla="*/ 2147483647 h 123"/>
              <a:gd name="T50" fmla="*/ 1311281152 w 85"/>
              <a:gd name="T51" fmla="*/ 2147483647 h 123"/>
              <a:gd name="T52" fmla="*/ 582788778 w 85"/>
              <a:gd name="T53" fmla="*/ 2147483647 h 123"/>
              <a:gd name="T54" fmla="*/ 2147483647 w 85"/>
              <a:gd name="T55" fmla="*/ 589322806 h 123"/>
              <a:gd name="T56" fmla="*/ 2147483647 w 85"/>
              <a:gd name="T57" fmla="*/ 2147483647 h 123"/>
              <a:gd name="T58" fmla="*/ 2147483647 w 85"/>
              <a:gd name="T59" fmla="*/ 2147483647 h 123"/>
              <a:gd name="T60" fmla="*/ 2147483647 w 85"/>
              <a:gd name="T61" fmla="*/ 2147483647 h 123"/>
              <a:gd name="T62" fmla="*/ 2147483647 w 85"/>
              <a:gd name="T63" fmla="*/ 2147483647 h 123"/>
              <a:gd name="T64" fmla="*/ 2147483647 w 85"/>
              <a:gd name="T65" fmla="*/ 2147483647 h 12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85" h="123">
                <a:moveTo>
                  <a:pt x="42" y="0"/>
                </a:moveTo>
                <a:cubicBezTo>
                  <a:pt x="19" y="0"/>
                  <a:pt x="0" y="19"/>
                  <a:pt x="0" y="42"/>
                </a:cubicBezTo>
                <a:cubicBezTo>
                  <a:pt x="0" y="57"/>
                  <a:pt x="14" y="74"/>
                  <a:pt x="19" y="88"/>
                </a:cubicBezTo>
                <a:cubicBezTo>
                  <a:pt x="27" y="110"/>
                  <a:pt x="26" y="123"/>
                  <a:pt x="42" y="123"/>
                </a:cubicBezTo>
                <a:cubicBezTo>
                  <a:pt x="59" y="123"/>
                  <a:pt x="58" y="110"/>
                  <a:pt x="65" y="88"/>
                </a:cubicBezTo>
                <a:cubicBezTo>
                  <a:pt x="70" y="74"/>
                  <a:pt x="85" y="57"/>
                  <a:pt x="85" y="42"/>
                </a:cubicBezTo>
                <a:cubicBezTo>
                  <a:pt x="85" y="19"/>
                  <a:pt x="66" y="0"/>
                  <a:pt x="42" y="0"/>
                </a:cubicBezTo>
                <a:close/>
                <a:moveTo>
                  <a:pt x="52" y="104"/>
                </a:moveTo>
                <a:cubicBezTo>
                  <a:pt x="33" y="106"/>
                  <a:pt x="33" y="106"/>
                  <a:pt x="33" y="106"/>
                </a:cubicBezTo>
                <a:cubicBezTo>
                  <a:pt x="33" y="104"/>
                  <a:pt x="32" y="102"/>
                  <a:pt x="31" y="99"/>
                </a:cubicBezTo>
                <a:cubicBezTo>
                  <a:pt x="31" y="99"/>
                  <a:pt x="31" y="99"/>
                  <a:pt x="31" y="99"/>
                </a:cubicBezTo>
                <a:cubicBezTo>
                  <a:pt x="55" y="96"/>
                  <a:pt x="55" y="96"/>
                  <a:pt x="55" y="96"/>
                </a:cubicBezTo>
                <a:cubicBezTo>
                  <a:pt x="54" y="97"/>
                  <a:pt x="54" y="98"/>
                  <a:pt x="54" y="99"/>
                </a:cubicBezTo>
                <a:cubicBezTo>
                  <a:pt x="53" y="101"/>
                  <a:pt x="53" y="103"/>
                  <a:pt x="52" y="104"/>
                </a:cubicBezTo>
                <a:close/>
                <a:moveTo>
                  <a:pt x="30" y="95"/>
                </a:moveTo>
                <a:cubicBezTo>
                  <a:pt x="29" y="93"/>
                  <a:pt x="28" y="91"/>
                  <a:pt x="27" y="88"/>
                </a:cubicBezTo>
                <a:cubicBezTo>
                  <a:pt x="57" y="88"/>
                  <a:pt x="57" y="88"/>
                  <a:pt x="57" y="88"/>
                </a:cubicBezTo>
                <a:cubicBezTo>
                  <a:pt x="57" y="89"/>
                  <a:pt x="56" y="91"/>
                  <a:pt x="56" y="92"/>
                </a:cubicBezTo>
                <a:lnTo>
                  <a:pt x="30" y="95"/>
                </a:lnTo>
                <a:close/>
                <a:moveTo>
                  <a:pt x="42" y="115"/>
                </a:moveTo>
                <a:cubicBezTo>
                  <a:pt x="38" y="115"/>
                  <a:pt x="37" y="114"/>
                  <a:pt x="35" y="110"/>
                </a:cubicBezTo>
                <a:cubicBezTo>
                  <a:pt x="51" y="108"/>
                  <a:pt x="51" y="108"/>
                  <a:pt x="51" y="108"/>
                </a:cubicBezTo>
                <a:cubicBezTo>
                  <a:pt x="49" y="114"/>
                  <a:pt x="47" y="115"/>
                  <a:pt x="42" y="115"/>
                </a:cubicBezTo>
                <a:close/>
                <a:moveTo>
                  <a:pt x="60" y="80"/>
                </a:moveTo>
                <a:cubicBezTo>
                  <a:pt x="24" y="80"/>
                  <a:pt x="24" y="80"/>
                  <a:pt x="24" y="80"/>
                </a:cubicBezTo>
                <a:cubicBezTo>
                  <a:pt x="23" y="76"/>
                  <a:pt x="20" y="72"/>
                  <a:pt x="18" y="68"/>
                </a:cubicBezTo>
                <a:cubicBezTo>
                  <a:pt x="13" y="59"/>
                  <a:pt x="8" y="50"/>
                  <a:pt x="8" y="42"/>
                </a:cubicBezTo>
                <a:cubicBezTo>
                  <a:pt x="8" y="23"/>
                  <a:pt x="23" y="8"/>
                  <a:pt x="42" y="8"/>
                </a:cubicBezTo>
                <a:cubicBezTo>
                  <a:pt x="61" y="8"/>
                  <a:pt x="77" y="23"/>
                  <a:pt x="77" y="42"/>
                </a:cubicBezTo>
                <a:cubicBezTo>
                  <a:pt x="77" y="50"/>
                  <a:pt x="72" y="59"/>
                  <a:pt x="67" y="68"/>
                </a:cubicBezTo>
                <a:cubicBezTo>
                  <a:pt x="64" y="72"/>
                  <a:pt x="62" y="76"/>
                  <a:pt x="60" y="80"/>
                </a:cubicBezTo>
                <a:close/>
                <a:moveTo>
                  <a:pt x="60" y="80"/>
                </a:moveTo>
                <a:cubicBezTo>
                  <a:pt x="60" y="80"/>
                  <a:pt x="60" y="80"/>
                  <a:pt x="60" y="8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1262" tIns="45631" rIns="91262" bIns="45631"/>
          <a:lstStyle/>
          <a:p>
            <a:endParaRPr lang="zh-CN" altLang="en-US"/>
          </a:p>
        </p:txBody>
      </p:sp>
      <p:sp>
        <p:nvSpPr>
          <p:cNvPr id="23" name="Freeform 79@|5FFC:0|FBC:0|LFC:16777215|LBC:16777215"/>
          <p:cNvSpPr>
            <a:spLocks noEditPoints="1"/>
          </p:cNvSpPr>
          <p:nvPr/>
        </p:nvSpPr>
        <p:spPr bwMode="auto">
          <a:xfrm>
            <a:off x="4413648" y="2282428"/>
            <a:ext cx="159544" cy="160735"/>
          </a:xfrm>
          <a:custGeom>
            <a:avLst/>
            <a:gdLst>
              <a:gd name="T0" fmla="*/ 1665270863 w 25"/>
              <a:gd name="T1" fmla="*/ 0 h 25"/>
              <a:gd name="T2" fmla="*/ 0 w 25"/>
              <a:gd name="T3" fmla="*/ 1690226623 h 25"/>
              <a:gd name="T4" fmla="*/ 144806162 w 25"/>
              <a:gd name="T5" fmla="*/ 1837202479 h 25"/>
              <a:gd name="T6" fmla="*/ 289612324 w 25"/>
              <a:gd name="T7" fmla="*/ 1690226623 h 25"/>
              <a:gd name="T8" fmla="*/ 1665270863 w 25"/>
              <a:gd name="T9" fmla="*/ 293951711 h 25"/>
              <a:gd name="T10" fmla="*/ 1810077025 w 25"/>
              <a:gd name="T11" fmla="*/ 146975855 h 25"/>
              <a:gd name="T12" fmla="*/ 1665270863 w 25"/>
              <a:gd name="T13" fmla="*/ 0 h 25"/>
              <a:gd name="T14" fmla="*/ 1665270863 w 25"/>
              <a:gd name="T15" fmla="*/ 0 h 25"/>
              <a:gd name="T16" fmla="*/ 1665270863 w 25"/>
              <a:gd name="T17" fmla="*/ 0 h 2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5" h="25">
                <a:moveTo>
                  <a:pt x="23" y="0"/>
                </a:moveTo>
                <a:cubicBezTo>
                  <a:pt x="11" y="0"/>
                  <a:pt x="0" y="10"/>
                  <a:pt x="0" y="23"/>
                </a:cubicBezTo>
                <a:cubicBezTo>
                  <a:pt x="0" y="24"/>
                  <a:pt x="1" y="25"/>
                  <a:pt x="2" y="25"/>
                </a:cubicBezTo>
                <a:cubicBezTo>
                  <a:pt x="3" y="25"/>
                  <a:pt x="4" y="24"/>
                  <a:pt x="4" y="23"/>
                </a:cubicBezTo>
                <a:cubicBezTo>
                  <a:pt x="4" y="12"/>
                  <a:pt x="13" y="4"/>
                  <a:pt x="23" y="4"/>
                </a:cubicBezTo>
                <a:cubicBezTo>
                  <a:pt x="24" y="4"/>
                  <a:pt x="25" y="3"/>
                  <a:pt x="25" y="2"/>
                </a:cubicBezTo>
                <a:cubicBezTo>
                  <a:pt x="25" y="1"/>
                  <a:pt x="24" y="0"/>
                  <a:pt x="23" y="0"/>
                </a:cubicBezTo>
                <a:close/>
                <a:moveTo>
                  <a:pt x="23" y="0"/>
                </a:moveTo>
                <a:cubicBezTo>
                  <a:pt x="23" y="0"/>
                  <a:pt x="23" y="0"/>
                  <a:pt x="23"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1262" tIns="45631" rIns="91262" bIns="45631"/>
          <a:lstStyle/>
          <a:p>
            <a:endParaRPr lang="zh-CN" altLang="en-US"/>
          </a:p>
        </p:txBody>
      </p:sp>
      <p:sp>
        <p:nvSpPr>
          <p:cNvPr id="36" name="文本框 180"/>
          <p:cNvSpPr txBox="1">
            <a:spLocks noChangeArrowheads="1"/>
          </p:cNvSpPr>
          <p:nvPr/>
        </p:nvSpPr>
        <p:spPr bwMode="auto">
          <a:xfrm>
            <a:off x="1303843" y="1154163"/>
            <a:ext cx="1330176" cy="484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900" dirty="0">
                <a:solidFill>
                  <a:schemeClr val="bg1"/>
                </a:solidFill>
                <a:latin typeface="微软雅黑" pitchFamily="34" charset="-122"/>
                <a:ea typeface="微软雅黑" pitchFamily="34" charset="-122"/>
              </a:rPr>
              <a:t>请输入您想要的</a:t>
            </a:r>
            <a:r>
              <a:rPr lang="zh-CN" altLang="en-US" sz="900" dirty="0" smtClean="0">
                <a:solidFill>
                  <a:schemeClr val="bg1"/>
                </a:solidFill>
                <a:latin typeface="微软雅黑" pitchFamily="34" charset="-122"/>
                <a:ea typeface="微软雅黑" pitchFamily="34" charset="-122"/>
              </a:rPr>
              <a:t>文字</a:t>
            </a:r>
            <a:r>
              <a:rPr lang="zh-CN" altLang="en-US" sz="900" dirty="0">
                <a:solidFill>
                  <a:schemeClr val="bg1"/>
                </a:solidFill>
                <a:latin typeface="微软雅黑" pitchFamily="34" charset="-122"/>
                <a:ea typeface="微软雅黑" pitchFamily="34" charset="-122"/>
              </a:rPr>
              <a:t>请输入您想要的</a:t>
            </a:r>
            <a:r>
              <a:rPr lang="zh-CN" altLang="en-US" sz="900" dirty="0" smtClean="0">
                <a:solidFill>
                  <a:schemeClr val="bg1"/>
                </a:solidFill>
                <a:latin typeface="微软雅黑" pitchFamily="34" charset="-122"/>
                <a:ea typeface="微软雅黑" pitchFamily="34" charset="-122"/>
              </a:rPr>
              <a:t>文字</a:t>
            </a:r>
            <a:endParaRPr lang="zh-CN" altLang="en-US" sz="900" dirty="0">
              <a:solidFill>
                <a:schemeClr val="bg1"/>
              </a:solidFill>
              <a:latin typeface="微软雅黑" pitchFamily="34" charset="-122"/>
              <a:ea typeface="微软雅黑" pitchFamily="34" charset="-122"/>
            </a:endParaRPr>
          </a:p>
        </p:txBody>
      </p:sp>
      <p:sp>
        <p:nvSpPr>
          <p:cNvPr id="37" name="文本框 180"/>
          <p:cNvSpPr txBox="1">
            <a:spLocks noChangeArrowheads="1"/>
          </p:cNvSpPr>
          <p:nvPr/>
        </p:nvSpPr>
        <p:spPr bwMode="auto">
          <a:xfrm>
            <a:off x="6435401" y="1154163"/>
            <a:ext cx="1330176" cy="484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900" dirty="0">
                <a:solidFill>
                  <a:schemeClr val="bg1"/>
                </a:solidFill>
                <a:latin typeface="微软雅黑" pitchFamily="34" charset="-122"/>
                <a:ea typeface="微软雅黑" pitchFamily="34" charset="-122"/>
              </a:rPr>
              <a:t>请输入您想要的</a:t>
            </a:r>
            <a:r>
              <a:rPr lang="zh-CN" altLang="en-US" sz="900" dirty="0" smtClean="0">
                <a:solidFill>
                  <a:schemeClr val="bg1"/>
                </a:solidFill>
                <a:latin typeface="微软雅黑" pitchFamily="34" charset="-122"/>
                <a:ea typeface="微软雅黑" pitchFamily="34" charset="-122"/>
              </a:rPr>
              <a:t>文字</a:t>
            </a:r>
            <a:r>
              <a:rPr lang="zh-CN" altLang="en-US" sz="900" dirty="0">
                <a:solidFill>
                  <a:schemeClr val="bg1"/>
                </a:solidFill>
                <a:latin typeface="微软雅黑" pitchFamily="34" charset="-122"/>
                <a:ea typeface="微软雅黑" pitchFamily="34" charset="-122"/>
              </a:rPr>
              <a:t>请输入您想要的</a:t>
            </a:r>
            <a:r>
              <a:rPr lang="zh-CN" altLang="en-US" sz="900" dirty="0" smtClean="0">
                <a:solidFill>
                  <a:schemeClr val="bg1"/>
                </a:solidFill>
                <a:latin typeface="微软雅黑" pitchFamily="34" charset="-122"/>
                <a:ea typeface="微软雅黑" pitchFamily="34" charset="-122"/>
              </a:rPr>
              <a:t>文字</a:t>
            </a:r>
            <a:endParaRPr lang="zh-CN" altLang="en-US" sz="900" dirty="0">
              <a:solidFill>
                <a:schemeClr val="bg1"/>
              </a:solidFill>
              <a:latin typeface="微软雅黑" pitchFamily="34" charset="-122"/>
              <a:ea typeface="微软雅黑" pitchFamily="34" charset="-122"/>
            </a:endParaRPr>
          </a:p>
        </p:txBody>
      </p:sp>
      <p:sp>
        <p:nvSpPr>
          <p:cNvPr id="38" name="文本框 180"/>
          <p:cNvSpPr txBox="1">
            <a:spLocks noChangeArrowheads="1"/>
          </p:cNvSpPr>
          <p:nvPr/>
        </p:nvSpPr>
        <p:spPr bwMode="auto">
          <a:xfrm>
            <a:off x="1303843" y="2256161"/>
            <a:ext cx="1330176" cy="484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900" dirty="0">
                <a:solidFill>
                  <a:schemeClr val="bg1"/>
                </a:solidFill>
                <a:latin typeface="微软雅黑" pitchFamily="34" charset="-122"/>
                <a:ea typeface="微软雅黑" pitchFamily="34" charset="-122"/>
              </a:rPr>
              <a:t>请输入您想要的</a:t>
            </a:r>
            <a:r>
              <a:rPr lang="zh-CN" altLang="en-US" sz="900" dirty="0" smtClean="0">
                <a:solidFill>
                  <a:schemeClr val="bg1"/>
                </a:solidFill>
                <a:latin typeface="微软雅黑" pitchFamily="34" charset="-122"/>
                <a:ea typeface="微软雅黑" pitchFamily="34" charset="-122"/>
              </a:rPr>
              <a:t>文字</a:t>
            </a:r>
            <a:r>
              <a:rPr lang="zh-CN" altLang="en-US" sz="900" dirty="0">
                <a:solidFill>
                  <a:schemeClr val="bg1"/>
                </a:solidFill>
                <a:latin typeface="微软雅黑" pitchFamily="34" charset="-122"/>
                <a:ea typeface="微软雅黑" pitchFamily="34" charset="-122"/>
              </a:rPr>
              <a:t>请输入您想要的</a:t>
            </a:r>
            <a:r>
              <a:rPr lang="zh-CN" altLang="en-US" sz="900" dirty="0" smtClean="0">
                <a:solidFill>
                  <a:schemeClr val="bg1"/>
                </a:solidFill>
                <a:latin typeface="微软雅黑" pitchFamily="34" charset="-122"/>
                <a:ea typeface="微软雅黑" pitchFamily="34" charset="-122"/>
              </a:rPr>
              <a:t>文字</a:t>
            </a:r>
            <a:endParaRPr lang="zh-CN" altLang="en-US" sz="900" dirty="0">
              <a:solidFill>
                <a:schemeClr val="bg1"/>
              </a:solidFill>
              <a:latin typeface="微软雅黑" pitchFamily="34" charset="-122"/>
              <a:ea typeface="微软雅黑" pitchFamily="34" charset="-122"/>
            </a:endParaRPr>
          </a:p>
        </p:txBody>
      </p:sp>
      <p:sp>
        <p:nvSpPr>
          <p:cNvPr id="39" name="文本框 180"/>
          <p:cNvSpPr txBox="1">
            <a:spLocks noChangeArrowheads="1"/>
          </p:cNvSpPr>
          <p:nvPr/>
        </p:nvSpPr>
        <p:spPr bwMode="auto">
          <a:xfrm>
            <a:off x="6435401" y="2256161"/>
            <a:ext cx="1330176" cy="484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900" dirty="0">
                <a:solidFill>
                  <a:schemeClr val="bg1"/>
                </a:solidFill>
                <a:latin typeface="微软雅黑" pitchFamily="34" charset="-122"/>
                <a:ea typeface="微软雅黑" pitchFamily="34" charset="-122"/>
              </a:rPr>
              <a:t>请输入您想要的</a:t>
            </a:r>
            <a:r>
              <a:rPr lang="zh-CN" altLang="en-US" sz="900" dirty="0" smtClean="0">
                <a:solidFill>
                  <a:schemeClr val="bg1"/>
                </a:solidFill>
                <a:latin typeface="微软雅黑" pitchFamily="34" charset="-122"/>
                <a:ea typeface="微软雅黑" pitchFamily="34" charset="-122"/>
              </a:rPr>
              <a:t>文字</a:t>
            </a:r>
            <a:r>
              <a:rPr lang="zh-CN" altLang="en-US" sz="900" dirty="0">
                <a:solidFill>
                  <a:schemeClr val="bg1"/>
                </a:solidFill>
                <a:latin typeface="微软雅黑" pitchFamily="34" charset="-122"/>
                <a:ea typeface="微软雅黑" pitchFamily="34" charset="-122"/>
              </a:rPr>
              <a:t>请输入您想要的</a:t>
            </a:r>
            <a:r>
              <a:rPr lang="zh-CN" altLang="en-US" sz="900" dirty="0" smtClean="0">
                <a:solidFill>
                  <a:schemeClr val="bg1"/>
                </a:solidFill>
                <a:latin typeface="微软雅黑" pitchFamily="34" charset="-122"/>
                <a:ea typeface="微软雅黑" pitchFamily="34" charset="-122"/>
              </a:rPr>
              <a:t>文字</a:t>
            </a:r>
            <a:endParaRPr lang="zh-CN" altLang="en-US" sz="900" dirty="0">
              <a:solidFill>
                <a:schemeClr val="bg1"/>
              </a:solidFill>
              <a:latin typeface="微软雅黑" pitchFamily="34" charset="-122"/>
              <a:ea typeface="微软雅黑" pitchFamily="34" charset="-122"/>
            </a:endParaRPr>
          </a:p>
        </p:txBody>
      </p:sp>
      <p:sp>
        <p:nvSpPr>
          <p:cNvPr id="40" name="文本框 180"/>
          <p:cNvSpPr txBox="1">
            <a:spLocks noChangeArrowheads="1"/>
          </p:cNvSpPr>
          <p:nvPr/>
        </p:nvSpPr>
        <p:spPr bwMode="auto">
          <a:xfrm>
            <a:off x="1303843" y="3342084"/>
            <a:ext cx="1330176" cy="484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900" dirty="0">
                <a:solidFill>
                  <a:schemeClr val="bg1"/>
                </a:solidFill>
                <a:latin typeface="微软雅黑" pitchFamily="34" charset="-122"/>
                <a:ea typeface="微软雅黑" pitchFamily="34" charset="-122"/>
              </a:rPr>
              <a:t>请输入您想要的</a:t>
            </a:r>
            <a:r>
              <a:rPr lang="zh-CN" altLang="en-US" sz="900" dirty="0" smtClean="0">
                <a:solidFill>
                  <a:schemeClr val="bg1"/>
                </a:solidFill>
                <a:latin typeface="微软雅黑" pitchFamily="34" charset="-122"/>
                <a:ea typeface="微软雅黑" pitchFamily="34" charset="-122"/>
              </a:rPr>
              <a:t>文字</a:t>
            </a:r>
            <a:r>
              <a:rPr lang="zh-CN" altLang="en-US" sz="900" dirty="0">
                <a:solidFill>
                  <a:schemeClr val="bg1"/>
                </a:solidFill>
                <a:latin typeface="微软雅黑" pitchFamily="34" charset="-122"/>
                <a:ea typeface="微软雅黑" pitchFamily="34" charset="-122"/>
              </a:rPr>
              <a:t>请输入您想要的</a:t>
            </a:r>
            <a:r>
              <a:rPr lang="zh-CN" altLang="en-US" sz="900" dirty="0" smtClean="0">
                <a:solidFill>
                  <a:schemeClr val="bg1"/>
                </a:solidFill>
                <a:latin typeface="微软雅黑" pitchFamily="34" charset="-122"/>
                <a:ea typeface="微软雅黑" pitchFamily="34" charset="-122"/>
              </a:rPr>
              <a:t>文字</a:t>
            </a:r>
            <a:endParaRPr lang="zh-CN" altLang="en-US" sz="900" dirty="0">
              <a:solidFill>
                <a:schemeClr val="bg1"/>
              </a:solidFill>
              <a:latin typeface="微软雅黑" pitchFamily="34" charset="-122"/>
              <a:ea typeface="微软雅黑" pitchFamily="34" charset="-122"/>
            </a:endParaRPr>
          </a:p>
        </p:txBody>
      </p:sp>
      <p:sp>
        <p:nvSpPr>
          <p:cNvPr id="41" name="文本框 180"/>
          <p:cNvSpPr txBox="1">
            <a:spLocks noChangeArrowheads="1"/>
          </p:cNvSpPr>
          <p:nvPr/>
        </p:nvSpPr>
        <p:spPr bwMode="auto">
          <a:xfrm>
            <a:off x="6435401" y="3342084"/>
            <a:ext cx="1330176" cy="484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900" dirty="0">
                <a:solidFill>
                  <a:schemeClr val="bg1"/>
                </a:solidFill>
                <a:latin typeface="微软雅黑" pitchFamily="34" charset="-122"/>
                <a:ea typeface="微软雅黑" pitchFamily="34" charset="-122"/>
              </a:rPr>
              <a:t>请输入您想要的</a:t>
            </a:r>
            <a:r>
              <a:rPr lang="zh-CN" altLang="en-US" sz="900" dirty="0" smtClean="0">
                <a:solidFill>
                  <a:schemeClr val="bg1"/>
                </a:solidFill>
                <a:latin typeface="微软雅黑" pitchFamily="34" charset="-122"/>
                <a:ea typeface="微软雅黑" pitchFamily="34" charset="-122"/>
              </a:rPr>
              <a:t>文字</a:t>
            </a:r>
            <a:r>
              <a:rPr lang="zh-CN" altLang="en-US" sz="900" dirty="0">
                <a:solidFill>
                  <a:schemeClr val="bg1"/>
                </a:solidFill>
                <a:latin typeface="微软雅黑" pitchFamily="34" charset="-122"/>
                <a:ea typeface="微软雅黑" pitchFamily="34" charset="-122"/>
              </a:rPr>
              <a:t>请输入您想要的</a:t>
            </a:r>
            <a:r>
              <a:rPr lang="zh-CN" altLang="en-US" sz="900" dirty="0" smtClean="0">
                <a:solidFill>
                  <a:schemeClr val="bg1"/>
                </a:solidFill>
                <a:latin typeface="微软雅黑" pitchFamily="34" charset="-122"/>
                <a:ea typeface="微软雅黑" pitchFamily="34" charset="-122"/>
              </a:rPr>
              <a:t>文字</a:t>
            </a:r>
            <a:endParaRPr lang="zh-CN" altLang="en-US" sz="900"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1668067403"/>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fill="hold"/>
                                        <p:tgtEl>
                                          <p:spTgt spid="7"/>
                                        </p:tgtEl>
                                        <p:attrNameLst>
                                          <p:attrName>ppt_x</p:attrName>
                                        </p:attrNameLst>
                                      </p:cBhvr>
                                      <p:tavLst>
                                        <p:tav tm="0">
                                          <p:val>
                                            <p:strVal val="#ppt_x"/>
                                          </p:val>
                                        </p:tav>
                                        <p:tav tm="100000">
                                          <p:val>
                                            <p:strVal val="#ppt_x"/>
                                          </p:val>
                                        </p:tav>
                                      </p:tavLst>
                                    </p:anim>
                                    <p:anim calcmode="lin" valueType="num">
                                      <p:cBhvr additive="base">
                                        <p:cTn id="30" dur="500" fill="hold"/>
                                        <p:tgtEl>
                                          <p:spTgt spid="7"/>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ppt_x"/>
                                          </p:val>
                                        </p:tav>
                                        <p:tav tm="100000">
                                          <p:val>
                                            <p:strVal val="#ppt_x"/>
                                          </p:val>
                                        </p:tav>
                                      </p:tavLst>
                                    </p:anim>
                                    <p:anim calcmode="lin" valueType="num">
                                      <p:cBhvr additive="base">
                                        <p:cTn id="34" dur="500" fill="hold"/>
                                        <p:tgtEl>
                                          <p:spTgt spid="8"/>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500" fill="hold"/>
                                        <p:tgtEl>
                                          <p:spTgt spid="10"/>
                                        </p:tgtEl>
                                        <p:attrNameLst>
                                          <p:attrName>ppt_x</p:attrName>
                                        </p:attrNameLst>
                                      </p:cBhvr>
                                      <p:tavLst>
                                        <p:tav tm="0">
                                          <p:val>
                                            <p:strVal val="#ppt_x"/>
                                          </p:val>
                                        </p:tav>
                                        <p:tav tm="100000">
                                          <p:val>
                                            <p:strVal val="#ppt_x"/>
                                          </p:val>
                                        </p:tav>
                                      </p:tavLst>
                                    </p:anim>
                                    <p:anim calcmode="lin" valueType="num">
                                      <p:cBhvr additive="base">
                                        <p:cTn id="42" dur="500" fill="hold"/>
                                        <p:tgtEl>
                                          <p:spTgt spid="10"/>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additive="base">
                                        <p:cTn id="45" dur="500" fill="hold"/>
                                        <p:tgtEl>
                                          <p:spTgt spid="11"/>
                                        </p:tgtEl>
                                        <p:attrNameLst>
                                          <p:attrName>ppt_x</p:attrName>
                                        </p:attrNameLst>
                                      </p:cBhvr>
                                      <p:tavLst>
                                        <p:tav tm="0">
                                          <p:val>
                                            <p:strVal val="#ppt_x"/>
                                          </p:val>
                                        </p:tav>
                                        <p:tav tm="100000">
                                          <p:val>
                                            <p:strVal val="#ppt_x"/>
                                          </p:val>
                                        </p:tav>
                                      </p:tavLst>
                                    </p:anim>
                                    <p:anim calcmode="lin" valueType="num">
                                      <p:cBhvr additive="base">
                                        <p:cTn id="46" dur="500" fill="hold"/>
                                        <p:tgtEl>
                                          <p:spTgt spid="11"/>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additive="base">
                                        <p:cTn id="49" dur="500" fill="hold"/>
                                        <p:tgtEl>
                                          <p:spTgt spid="12"/>
                                        </p:tgtEl>
                                        <p:attrNameLst>
                                          <p:attrName>ppt_x</p:attrName>
                                        </p:attrNameLst>
                                      </p:cBhvr>
                                      <p:tavLst>
                                        <p:tav tm="0">
                                          <p:val>
                                            <p:strVal val="#ppt_x"/>
                                          </p:val>
                                        </p:tav>
                                        <p:tav tm="100000">
                                          <p:val>
                                            <p:strVal val="#ppt_x"/>
                                          </p:val>
                                        </p:tav>
                                      </p:tavLst>
                                    </p:anim>
                                    <p:anim calcmode="lin" valueType="num">
                                      <p:cBhvr additive="base">
                                        <p:cTn id="50" dur="500" fill="hold"/>
                                        <p:tgtEl>
                                          <p:spTgt spid="12"/>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13"/>
                                        </p:tgtEl>
                                        <p:attrNameLst>
                                          <p:attrName>style.visibility</p:attrName>
                                        </p:attrNameLst>
                                      </p:cBhvr>
                                      <p:to>
                                        <p:strVal val="visible"/>
                                      </p:to>
                                    </p:set>
                                    <p:anim calcmode="lin" valueType="num">
                                      <p:cBhvr additive="base">
                                        <p:cTn id="53" dur="500" fill="hold"/>
                                        <p:tgtEl>
                                          <p:spTgt spid="13"/>
                                        </p:tgtEl>
                                        <p:attrNameLst>
                                          <p:attrName>ppt_x</p:attrName>
                                        </p:attrNameLst>
                                      </p:cBhvr>
                                      <p:tavLst>
                                        <p:tav tm="0">
                                          <p:val>
                                            <p:strVal val="#ppt_x"/>
                                          </p:val>
                                        </p:tav>
                                        <p:tav tm="100000">
                                          <p:val>
                                            <p:strVal val="#ppt_x"/>
                                          </p:val>
                                        </p:tav>
                                      </p:tavLst>
                                    </p:anim>
                                    <p:anim calcmode="lin" valueType="num">
                                      <p:cBhvr additive="base">
                                        <p:cTn id="54" dur="500" fill="hold"/>
                                        <p:tgtEl>
                                          <p:spTgt spid="13"/>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14"/>
                                        </p:tgtEl>
                                        <p:attrNameLst>
                                          <p:attrName>style.visibility</p:attrName>
                                        </p:attrNameLst>
                                      </p:cBhvr>
                                      <p:to>
                                        <p:strVal val="visible"/>
                                      </p:to>
                                    </p:set>
                                    <p:anim calcmode="lin" valueType="num">
                                      <p:cBhvr additive="base">
                                        <p:cTn id="57" dur="500" fill="hold"/>
                                        <p:tgtEl>
                                          <p:spTgt spid="14"/>
                                        </p:tgtEl>
                                        <p:attrNameLst>
                                          <p:attrName>ppt_x</p:attrName>
                                        </p:attrNameLst>
                                      </p:cBhvr>
                                      <p:tavLst>
                                        <p:tav tm="0">
                                          <p:val>
                                            <p:strVal val="#ppt_x"/>
                                          </p:val>
                                        </p:tav>
                                        <p:tav tm="100000">
                                          <p:val>
                                            <p:strVal val="#ppt_x"/>
                                          </p:val>
                                        </p:tav>
                                      </p:tavLst>
                                    </p:anim>
                                    <p:anim calcmode="lin" valueType="num">
                                      <p:cBhvr additive="base">
                                        <p:cTn id="58" dur="500" fill="hold"/>
                                        <p:tgtEl>
                                          <p:spTgt spid="14"/>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15"/>
                                        </p:tgtEl>
                                        <p:attrNameLst>
                                          <p:attrName>style.visibility</p:attrName>
                                        </p:attrNameLst>
                                      </p:cBhvr>
                                      <p:to>
                                        <p:strVal val="visible"/>
                                      </p:to>
                                    </p:set>
                                    <p:anim calcmode="lin" valueType="num">
                                      <p:cBhvr additive="base">
                                        <p:cTn id="61" dur="500" fill="hold"/>
                                        <p:tgtEl>
                                          <p:spTgt spid="15"/>
                                        </p:tgtEl>
                                        <p:attrNameLst>
                                          <p:attrName>ppt_x</p:attrName>
                                        </p:attrNameLst>
                                      </p:cBhvr>
                                      <p:tavLst>
                                        <p:tav tm="0">
                                          <p:val>
                                            <p:strVal val="#ppt_x"/>
                                          </p:val>
                                        </p:tav>
                                        <p:tav tm="100000">
                                          <p:val>
                                            <p:strVal val="#ppt_x"/>
                                          </p:val>
                                        </p:tav>
                                      </p:tavLst>
                                    </p:anim>
                                    <p:anim calcmode="lin" valueType="num">
                                      <p:cBhvr additive="base">
                                        <p:cTn id="62" dur="500" fill="hold"/>
                                        <p:tgtEl>
                                          <p:spTgt spid="15"/>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0"/>
                                  </p:stCondLst>
                                  <p:childTnLst>
                                    <p:set>
                                      <p:cBhvr>
                                        <p:cTn id="64" dur="1" fill="hold">
                                          <p:stCondLst>
                                            <p:cond delay="0"/>
                                          </p:stCondLst>
                                        </p:cTn>
                                        <p:tgtEl>
                                          <p:spTgt spid="16"/>
                                        </p:tgtEl>
                                        <p:attrNameLst>
                                          <p:attrName>style.visibility</p:attrName>
                                        </p:attrNameLst>
                                      </p:cBhvr>
                                      <p:to>
                                        <p:strVal val="visible"/>
                                      </p:to>
                                    </p:set>
                                    <p:anim calcmode="lin" valueType="num">
                                      <p:cBhvr additive="base">
                                        <p:cTn id="65" dur="500" fill="hold"/>
                                        <p:tgtEl>
                                          <p:spTgt spid="16"/>
                                        </p:tgtEl>
                                        <p:attrNameLst>
                                          <p:attrName>ppt_x</p:attrName>
                                        </p:attrNameLst>
                                      </p:cBhvr>
                                      <p:tavLst>
                                        <p:tav tm="0">
                                          <p:val>
                                            <p:strVal val="#ppt_x"/>
                                          </p:val>
                                        </p:tav>
                                        <p:tav tm="100000">
                                          <p:val>
                                            <p:strVal val="#ppt_x"/>
                                          </p:val>
                                        </p:tav>
                                      </p:tavLst>
                                    </p:anim>
                                    <p:anim calcmode="lin" valueType="num">
                                      <p:cBhvr additive="base">
                                        <p:cTn id="66" dur="500" fill="hold"/>
                                        <p:tgtEl>
                                          <p:spTgt spid="16"/>
                                        </p:tgtEl>
                                        <p:attrNameLst>
                                          <p:attrName>ppt_y</p:attrName>
                                        </p:attrNameLst>
                                      </p:cBhvr>
                                      <p:tavLst>
                                        <p:tav tm="0">
                                          <p:val>
                                            <p:strVal val="1+#ppt_h/2"/>
                                          </p:val>
                                        </p:tav>
                                        <p:tav tm="100000">
                                          <p:val>
                                            <p:strVal val="#ppt_y"/>
                                          </p:val>
                                        </p:tav>
                                      </p:tavLst>
                                    </p:anim>
                                  </p:childTnLst>
                                </p:cTn>
                              </p:par>
                              <p:par>
                                <p:cTn id="67" presetID="2" presetClass="entr" presetSubtype="4" fill="hold" nodeType="withEffect">
                                  <p:stCondLst>
                                    <p:cond delay="0"/>
                                  </p:stCondLst>
                                  <p:childTnLst>
                                    <p:set>
                                      <p:cBhvr>
                                        <p:cTn id="68" dur="1" fill="hold">
                                          <p:stCondLst>
                                            <p:cond delay="0"/>
                                          </p:stCondLst>
                                        </p:cTn>
                                        <p:tgtEl>
                                          <p:spTgt spid="17"/>
                                        </p:tgtEl>
                                        <p:attrNameLst>
                                          <p:attrName>style.visibility</p:attrName>
                                        </p:attrNameLst>
                                      </p:cBhvr>
                                      <p:to>
                                        <p:strVal val="visible"/>
                                      </p:to>
                                    </p:set>
                                    <p:anim calcmode="lin" valueType="num">
                                      <p:cBhvr additive="base">
                                        <p:cTn id="69" dur="500" fill="hold"/>
                                        <p:tgtEl>
                                          <p:spTgt spid="17"/>
                                        </p:tgtEl>
                                        <p:attrNameLst>
                                          <p:attrName>ppt_x</p:attrName>
                                        </p:attrNameLst>
                                      </p:cBhvr>
                                      <p:tavLst>
                                        <p:tav tm="0">
                                          <p:val>
                                            <p:strVal val="#ppt_x"/>
                                          </p:val>
                                        </p:tav>
                                        <p:tav tm="100000">
                                          <p:val>
                                            <p:strVal val="#ppt_x"/>
                                          </p:val>
                                        </p:tav>
                                      </p:tavLst>
                                    </p:anim>
                                    <p:anim calcmode="lin" valueType="num">
                                      <p:cBhvr additive="base">
                                        <p:cTn id="70" dur="500" fill="hold"/>
                                        <p:tgtEl>
                                          <p:spTgt spid="17"/>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18"/>
                                        </p:tgtEl>
                                        <p:attrNameLst>
                                          <p:attrName>style.visibility</p:attrName>
                                        </p:attrNameLst>
                                      </p:cBhvr>
                                      <p:to>
                                        <p:strVal val="visible"/>
                                      </p:to>
                                    </p:set>
                                    <p:anim calcmode="lin" valueType="num">
                                      <p:cBhvr additive="base">
                                        <p:cTn id="73" dur="500" fill="hold"/>
                                        <p:tgtEl>
                                          <p:spTgt spid="18"/>
                                        </p:tgtEl>
                                        <p:attrNameLst>
                                          <p:attrName>ppt_x</p:attrName>
                                        </p:attrNameLst>
                                      </p:cBhvr>
                                      <p:tavLst>
                                        <p:tav tm="0">
                                          <p:val>
                                            <p:strVal val="#ppt_x"/>
                                          </p:val>
                                        </p:tav>
                                        <p:tav tm="100000">
                                          <p:val>
                                            <p:strVal val="#ppt_x"/>
                                          </p:val>
                                        </p:tav>
                                      </p:tavLst>
                                    </p:anim>
                                    <p:anim calcmode="lin" valueType="num">
                                      <p:cBhvr additive="base">
                                        <p:cTn id="74" dur="500" fill="hold"/>
                                        <p:tgtEl>
                                          <p:spTgt spid="18"/>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0"/>
                                  </p:stCondLst>
                                  <p:childTnLst>
                                    <p:set>
                                      <p:cBhvr>
                                        <p:cTn id="76" dur="1" fill="hold">
                                          <p:stCondLst>
                                            <p:cond delay="0"/>
                                          </p:stCondLst>
                                        </p:cTn>
                                        <p:tgtEl>
                                          <p:spTgt spid="19"/>
                                        </p:tgtEl>
                                        <p:attrNameLst>
                                          <p:attrName>style.visibility</p:attrName>
                                        </p:attrNameLst>
                                      </p:cBhvr>
                                      <p:to>
                                        <p:strVal val="visible"/>
                                      </p:to>
                                    </p:set>
                                    <p:anim calcmode="lin" valueType="num">
                                      <p:cBhvr additive="base">
                                        <p:cTn id="77" dur="500" fill="hold"/>
                                        <p:tgtEl>
                                          <p:spTgt spid="19"/>
                                        </p:tgtEl>
                                        <p:attrNameLst>
                                          <p:attrName>ppt_x</p:attrName>
                                        </p:attrNameLst>
                                      </p:cBhvr>
                                      <p:tavLst>
                                        <p:tav tm="0">
                                          <p:val>
                                            <p:strVal val="#ppt_x"/>
                                          </p:val>
                                        </p:tav>
                                        <p:tav tm="100000">
                                          <p:val>
                                            <p:strVal val="#ppt_x"/>
                                          </p:val>
                                        </p:tav>
                                      </p:tavLst>
                                    </p:anim>
                                    <p:anim calcmode="lin" valueType="num">
                                      <p:cBhvr additive="base">
                                        <p:cTn id="78" dur="500" fill="hold"/>
                                        <p:tgtEl>
                                          <p:spTgt spid="19"/>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20"/>
                                        </p:tgtEl>
                                        <p:attrNameLst>
                                          <p:attrName>style.visibility</p:attrName>
                                        </p:attrNameLst>
                                      </p:cBhvr>
                                      <p:to>
                                        <p:strVal val="visible"/>
                                      </p:to>
                                    </p:set>
                                    <p:anim calcmode="lin" valueType="num">
                                      <p:cBhvr additive="base">
                                        <p:cTn id="81" dur="500" fill="hold"/>
                                        <p:tgtEl>
                                          <p:spTgt spid="20"/>
                                        </p:tgtEl>
                                        <p:attrNameLst>
                                          <p:attrName>ppt_x</p:attrName>
                                        </p:attrNameLst>
                                      </p:cBhvr>
                                      <p:tavLst>
                                        <p:tav tm="0">
                                          <p:val>
                                            <p:strVal val="#ppt_x"/>
                                          </p:val>
                                        </p:tav>
                                        <p:tav tm="100000">
                                          <p:val>
                                            <p:strVal val="#ppt_x"/>
                                          </p:val>
                                        </p:tav>
                                      </p:tavLst>
                                    </p:anim>
                                    <p:anim calcmode="lin" valueType="num">
                                      <p:cBhvr additive="base">
                                        <p:cTn id="82"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53" presetClass="entr" presetSubtype="16" fill="hold" grpId="0" nodeType="clickEffect">
                                  <p:stCondLst>
                                    <p:cond delay="0"/>
                                  </p:stCondLst>
                                  <p:childTnLst>
                                    <p:set>
                                      <p:cBhvr>
                                        <p:cTn id="86" dur="1" fill="hold">
                                          <p:stCondLst>
                                            <p:cond delay="0"/>
                                          </p:stCondLst>
                                        </p:cTn>
                                        <p:tgtEl>
                                          <p:spTgt spid="21"/>
                                        </p:tgtEl>
                                        <p:attrNameLst>
                                          <p:attrName>style.visibility</p:attrName>
                                        </p:attrNameLst>
                                      </p:cBhvr>
                                      <p:to>
                                        <p:strVal val="visible"/>
                                      </p:to>
                                    </p:set>
                                    <p:anim calcmode="lin" valueType="num">
                                      <p:cBhvr>
                                        <p:cTn id="87" dur="500" fill="hold"/>
                                        <p:tgtEl>
                                          <p:spTgt spid="21"/>
                                        </p:tgtEl>
                                        <p:attrNameLst>
                                          <p:attrName>ppt_w</p:attrName>
                                        </p:attrNameLst>
                                      </p:cBhvr>
                                      <p:tavLst>
                                        <p:tav tm="0">
                                          <p:val>
                                            <p:fltVal val="0"/>
                                          </p:val>
                                        </p:tav>
                                        <p:tav tm="100000">
                                          <p:val>
                                            <p:strVal val="#ppt_w"/>
                                          </p:val>
                                        </p:tav>
                                      </p:tavLst>
                                    </p:anim>
                                    <p:anim calcmode="lin" valueType="num">
                                      <p:cBhvr>
                                        <p:cTn id="88" dur="500" fill="hold"/>
                                        <p:tgtEl>
                                          <p:spTgt spid="21"/>
                                        </p:tgtEl>
                                        <p:attrNameLst>
                                          <p:attrName>ppt_h</p:attrName>
                                        </p:attrNameLst>
                                      </p:cBhvr>
                                      <p:tavLst>
                                        <p:tav tm="0">
                                          <p:val>
                                            <p:fltVal val="0"/>
                                          </p:val>
                                        </p:tav>
                                        <p:tav tm="100000">
                                          <p:val>
                                            <p:strVal val="#ppt_h"/>
                                          </p:val>
                                        </p:tav>
                                      </p:tavLst>
                                    </p:anim>
                                    <p:animEffect transition="in" filter="fade">
                                      <p:cBhvr>
                                        <p:cTn id="89" dur="500"/>
                                        <p:tgtEl>
                                          <p:spTgt spid="21"/>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22"/>
                                        </p:tgtEl>
                                        <p:attrNameLst>
                                          <p:attrName>style.visibility</p:attrName>
                                        </p:attrNameLst>
                                      </p:cBhvr>
                                      <p:to>
                                        <p:strVal val="visible"/>
                                      </p:to>
                                    </p:set>
                                    <p:anim calcmode="lin" valueType="num">
                                      <p:cBhvr>
                                        <p:cTn id="92" dur="500" fill="hold"/>
                                        <p:tgtEl>
                                          <p:spTgt spid="22"/>
                                        </p:tgtEl>
                                        <p:attrNameLst>
                                          <p:attrName>ppt_w</p:attrName>
                                        </p:attrNameLst>
                                      </p:cBhvr>
                                      <p:tavLst>
                                        <p:tav tm="0">
                                          <p:val>
                                            <p:fltVal val="0"/>
                                          </p:val>
                                        </p:tav>
                                        <p:tav tm="100000">
                                          <p:val>
                                            <p:strVal val="#ppt_w"/>
                                          </p:val>
                                        </p:tav>
                                      </p:tavLst>
                                    </p:anim>
                                    <p:anim calcmode="lin" valueType="num">
                                      <p:cBhvr>
                                        <p:cTn id="93" dur="500" fill="hold"/>
                                        <p:tgtEl>
                                          <p:spTgt spid="22"/>
                                        </p:tgtEl>
                                        <p:attrNameLst>
                                          <p:attrName>ppt_h</p:attrName>
                                        </p:attrNameLst>
                                      </p:cBhvr>
                                      <p:tavLst>
                                        <p:tav tm="0">
                                          <p:val>
                                            <p:fltVal val="0"/>
                                          </p:val>
                                        </p:tav>
                                        <p:tav tm="100000">
                                          <p:val>
                                            <p:strVal val="#ppt_h"/>
                                          </p:val>
                                        </p:tav>
                                      </p:tavLst>
                                    </p:anim>
                                    <p:animEffect transition="in" filter="fade">
                                      <p:cBhvr>
                                        <p:cTn id="94" dur="500"/>
                                        <p:tgtEl>
                                          <p:spTgt spid="22"/>
                                        </p:tgtEl>
                                      </p:cBhvr>
                                    </p:animEffect>
                                  </p:childTnLst>
                                </p:cTn>
                              </p:par>
                              <p:par>
                                <p:cTn id="95" presetID="53" presetClass="entr" presetSubtype="16" fill="hold" grpId="0" nodeType="withEffect">
                                  <p:stCondLst>
                                    <p:cond delay="0"/>
                                  </p:stCondLst>
                                  <p:childTnLst>
                                    <p:set>
                                      <p:cBhvr>
                                        <p:cTn id="96" dur="1" fill="hold">
                                          <p:stCondLst>
                                            <p:cond delay="0"/>
                                          </p:stCondLst>
                                        </p:cTn>
                                        <p:tgtEl>
                                          <p:spTgt spid="23"/>
                                        </p:tgtEl>
                                        <p:attrNameLst>
                                          <p:attrName>style.visibility</p:attrName>
                                        </p:attrNameLst>
                                      </p:cBhvr>
                                      <p:to>
                                        <p:strVal val="visible"/>
                                      </p:to>
                                    </p:set>
                                    <p:anim calcmode="lin" valueType="num">
                                      <p:cBhvr>
                                        <p:cTn id="97" dur="500" fill="hold"/>
                                        <p:tgtEl>
                                          <p:spTgt spid="23"/>
                                        </p:tgtEl>
                                        <p:attrNameLst>
                                          <p:attrName>ppt_w</p:attrName>
                                        </p:attrNameLst>
                                      </p:cBhvr>
                                      <p:tavLst>
                                        <p:tav tm="0">
                                          <p:val>
                                            <p:fltVal val="0"/>
                                          </p:val>
                                        </p:tav>
                                        <p:tav tm="100000">
                                          <p:val>
                                            <p:strVal val="#ppt_w"/>
                                          </p:val>
                                        </p:tav>
                                      </p:tavLst>
                                    </p:anim>
                                    <p:anim calcmode="lin" valueType="num">
                                      <p:cBhvr>
                                        <p:cTn id="98" dur="500" fill="hold"/>
                                        <p:tgtEl>
                                          <p:spTgt spid="23"/>
                                        </p:tgtEl>
                                        <p:attrNameLst>
                                          <p:attrName>ppt_h</p:attrName>
                                        </p:attrNameLst>
                                      </p:cBhvr>
                                      <p:tavLst>
                                        <p:tav tm="0">
                                          <p:val>
                                            <p:fltVal val="0"/>
                                          </p:val>
                                        </p:tav>
                                        <p:tav tm="100000">
                                          <p:val>
                                            <p:strVal val="#ppt_h"/>
                                          </p:val>
                                        </p:tav>
                                      </p:tavLst>
                                    </p:anim>
                                    <p:animEffect transition="in" filter="fade">
                                      <p:cBhvr>
                                        <p:cTn id="99" dur="500"/>
                                        <p:tgtEl>
                                          <p:spTgt spid="23"/>
                                        </p:tgtEl>
                                      </p:cBhvr>
                                    </p:animEffect>
                                  </p:childTnLst>
                                </p:cTn>
                              </p:par>
                            </p:childTnLst>
                          </p:cTn>
                        </p:par>
                        <p:par>
                          <p:cTn id="100" fill="hold">
                            <p:stCondLst>
                              <p:cond delay="500"/>
                            </p:stCondLst>
                            <p:childTnLst>
                              <p:par>
                                <p:cTn id="101" presetID="2" presetClass="entr" presetSubtype="4" fill="hold" grpId="0" nodeType="afterEffect">
                                  <p:stCondLst>
                                    <p:cond delay="0"/>
                                  </p:stCondLst>
                                  <p:childTnLst>
                                    <p:set>
                                      <p:cBhvr>
                                        <p:cTn id="102" dur="1" fill="hold">
                                          <p:stCondLst>
                                            <p:cond delay="0"/>
                                          </p:stCondLst>
                                        </p:cTn>
                                        <p:tgtEl>
                                          <p:spTgt spid="36"/>
                                        </p:tgtEl>
                                        <p:attrNameLst>
                                          <p:attrName>style.visibility</p:attrName>
                                        </p:attrNameLst>
                                      </p:cBhvr>
                                      <p:to>
                                        <p:strVal val="visible"/>
                                      </p:to>
                                    </p:set>
                                    <p:anim calcmode="lin" valueType="num">
                                      <p:cBhvr additive="base">
                                        <p:cTn id="103" dur="150" fill="hold"/>
                                        <p:tgtEl>
                                          <p:spTgt spid="36"/>
                                        </p:tgtEl>
                                        <p:attrNameLst>
                                          <p:attrName>ppt_x</p:attrName>
                                        </p:attrNameLst>
                                      </p:cBhvr>
                                      <p:tavLst>
                                        <p:tav tm="0">
                                          <p:val>
                                            <p:strVal val="#ppt_x"/>
                                          </p:val>
                                        </p:tav>
                                        <p:tav tm="100000">
                                          <p:val>
                                            <p:strVal val="#ppt_x"/>
                                          </p:val>
                                        </p:tav>
                                      </p:tavLst>
                                    </p:anim>
                                    <p:anim calcmode="lin" valueType="num">
                                      <p:cBhvr additive="base">
                                        <p:cTn id="104" dur="150" fill="hold"/>
                                        <p:tgtEl>
                                          <p:spTgt spid="36"/>
                                        </p:tgtEl>
                                        <p:attrNameLst>
                                          <p:attrName>ppt_y</p:attrName>
                                        </p:attrNameLst>
                                      </p:cBhvr>
                                      <p:tavLst>
                                        <p:tav tm="0">
                                          <p:val>
                                            <p:strVal val="1+#ppt_h/2"/>
                                          </p:val>
                                        </p:tav>
                                        <p:tav tm="100000">
                                          <p:val>
                                            <p:strVal val="#ppt_y"/>
                                          </p:val>
                                        </p:tav>
                                      </p:tavLst>
                                    </p:anim>
                                  </p:childTnLst>
                                </p:cTn>
                              </p:par>
                            </p:childTnLst>
                          </p:cTn>
                        </p:par>
                        <p:par>
                          <p:cTn id="105" fill="hold">
                            <p:stCondLst>
                              <p:cond delay="650"/>
                            </p:stCondLst>
                            <p:childTnLst>
                              <p:par>
                                <p:cTn id="106" presetID="2" presetClass="entr" presetSubtype="4" fill="hold" grpId="0" nodeType="afterEffect">
                                  <p:stCondLst>
                                    <p:cond delay="0"/>
                                  </p:stCondLst>
                                  <p:childTnLst>
                                    <p:set>
                                      <p:cBhvr>
                                        <p:cTn id="107" dur="1" fill="hold">
                                          <p:stCondLst>
                                            <p:cond delay="0"/>
                                          </p:stCondLst>
                                        </p:cTn>
                                        <p:tgtEl>
                                          <p:spTgt spid="37"/>
                                        </p:tgtEl>
                                        <p:attrNameLst>
                                          <p:attrName>style.visibility</p:attrName>
                                        </p:attrNameLst>
                                      </p:cBhvr>
                                      <p:to>
                                        <p:strVal val="visible"/>
                                      </p:to>
                                    </p:set>
                                    <p:anim calcmode="lin" valueType="num">
                                      <p:cBhvr additive="base">
                                        <p:cTn id="108" dur="150" fill="hold"/>
                                        <p:tgtEl>
                                          <p:spTgt spid="37"/>
                                        </p:tgtEl>
                                        <p:attrNameLst>
                                          <p:attrName>ppt_x</p:attrName>
                                        </p:attrNameLst>
                                      </p:cBhvr>
                                      <p:tavLst>
                                        <p:tav tm="0">
                                          <p:val>
                                            <p:strVal val="#ppt_x"/>
                                          </p:val>
                                        </p:tav>
                                        <p:tav tm="100000">
                                          <p:val>
                                            <p:strVal val="#ppt_x"/>
                                          </p:val>
                                        </p:tav>
                                      </p:tavLst>
                                    </p:anim>
                                    <p:anim calcmode="lin" valueType="num">
                                      <p:cBhvr additive="base">
                                        <p:cTn id="109" dur="150" fill="hold"/>
                                        <p:tgtEl>
                                          <p:spTgt spid="37"/>
                                        </p:tgtEl>
                                        <p:attrNameLst>
                                          <p:attrName>ppt_y</p:attrName>
                                        </p:attrNameLst>
                                      </p:cBhvr>
                                      <p:tavLst>
                                        <p:tav tm="0">
                                          <p:val>
                                            <p:strVal val="1+#ppt_h/2"/>
                                          </p:val>
                                        </p:tav>
                                        <p:tav tm="100000">
                                          <p:val>
                                            <p:strVal val="#ppt_y"/>
                                          </p:val>
                                        </p:tav>
                                      </p:tavLst>
                                    </p:anim>
                                  </p:childTnLst>
                                </p:cTn>
                              </p:par>
                            </p:childTnLst>
                          </p:cTn>
                        </p:par>
                        <p:par>
                          <p:cTn id="110" fill="hold">
                            <p:stCondLst>
                              <p:cond delay="800"/>
                            </p:stCondLst>
                            <p:childTnLst>
                              <p:par>
                                <p:cTn id="111" presetID="2" presetClass="entr" presetSubtype="4" fill="hold" grpId="0" nodeType="afterEffect">
                                  <p:stCondLst>
                                    <p:cond delay="0"/>
                                  </p:stCondLst>
                                  <p:childTnLst>
                                    <p:set>
                                      <p:cBhvr>
                                        <p:cTn id="112" dur="1" fill="hold">
                                          <p:stCondLst>
                                            <p:cond delay="0"/>
                                          </p:stCondLst>
                                        </p:cTn>
                                        <p:tgtEl>
                                          <p:spTgt spid="38"/>
                                        </p:tgtEl>
                                        <p:attrNameLst>
                                          <p:attrName>style.visibility</p:attrName>
                                        </p:attrNameLst>
                                      </p:cBhvr>
                                      <p:to>
                                        <p:strVal val="visible"/>
                                      </p:to>
                                    </p:set>
                                    <p:anim calcmode="lin" valueType="num">
                                      <p:cBhvr additive="base">
                                        <p:cTn id="113" dur="150" fill="hold"/>
                                        <p:tgtEl>
                                          <p:spTgt spid="38"/>
                                        </p:tgtEl>
                                        <p:attrNameLst>
                                          <p:attrName>ppt_x</p:attrName>
                                        </p:attrNameLst>
                                      </p:cBhvr>
                                      <p:tavLst>
                                        <p:tav tm="0">
                                          <p:val>
                                            <p:strVal val="#ppt_x"/>
                                          </p:val>
                                        </p:tav>
                                        <p:tav tm="100000">
                                          <p:val>
                                            <p:strVal val="#ppt_x"/>
                                          </p:val>
                                        </p:tav>
                                      </p:tavLst>
                                    </p:anim>
                                    <p:anim calcmode="lin" valueType="num">
                                      <p:cBhvr additive="base">
                                        <p:cTn id="114" dur="150" fill="hold"/>
                                        <p:tgtEl>
                                          <p:spTgt spid="38"/>
                                        </p:tgtEl>
                                        <p:attrNameLst>
                                          <p:attrName>ppt_y</p:attrName>
                                        </p:attrNameLst>
                                      </p:cBhvr>
                                      <p:tavLst>
                                        <p:tav tm="0">
                                          <p:val>
                                            <p:strVal val="1+#ppt_h/2"/>
                                          </p:val>
                                        </p:tav>
                                        <p:tav tm="100000">
                                          <p:val>
                                            <p:strVal val="#ppt_y"/>
                                          </p:val>
                                        </p:tav>
                                      </p:tavLst>
                                    </p:anim>
                                  </p:childTnLst>
                                </p:cTn>
                              </p:par>
                            </p:childTnLst>
                          </p:cTn>
                        </p:par>
                        <p:par>
                          <p:cTn id="115" fill="hold">
                            <p:stCondLst>
                              <p:cond delay="950"/>
                            </p:stCondLst>
                            <p:childTnLst>
                              <p:par>
                                <p:cTn id="116" presetID="2" presetClass="entr" presetSubtype="4" fill="hold" grpId="0" nodeType="afterEffect">
                                  <p:stCondLst>
                                    <p:cond delay="0"/>
                                  </p:stCondLst>
                                  <p:childTnLst>
                                    <p:set>
                                      <p:cBhvr>
                                        <p:cTn id="117" dur="1" fill="hold">
                                          <p:stCondLst>
                                            <p:cond delay="0"/>
                                          </p:stCondLst>
                                        </p:cTn>
                                        <p:tgtEl>
                                          <p:spTgt spid="39"/>
                                        </p:tgtEl>
                                        <p:attrNameLst>
                                          <p:attrName>style.visibility</p:attrName>
                                        </p:attrNameLst>
                                      </p:cBhvr>
                                      <p:to>
                                        <p:strVal val="visible"/>
                                      </p:to>
                                    </p:set>
                                    <p:anim calcmode="lin" valueType="num">
                                      <p:cBhvr additive="base">
                                        <p:cTn id="118" dur="150" fill="hold"/>
                                        <p:tgtEl>
                                          <p:spTgt spid="39"/>
                                        </p:tgtEl>
                                        <p:attrNameLst>
                                          <p:attrName>ppt_x</p:attrName>
                                        </p:attrNameLst>
                                      </p:cBhvr>
                                      <p:tavLst>
                                        <p:tav tm="0">
                                          <p:val>
                                            <p:strVal val="#ppt_x"/>
                                          </p:val>
                                        </p:tav>
                                        <p:tav tm="100000">
                                          <p:val>
                                            <p:strVal val="#ppt_x"/>
                                          </p:val>
                                        </p:tav>
                                      </p:tavLst>
                                    </p:anim>
                                    <p:anim calcmode="lin" valueType="num">
                                      <p:cBhvr additive="base">
                                        <p:cTn id="119" dur="150" fill="hold"/>
                                        <p:tgtEl>
                                          <p:spTgt spid="39"/>
                                        </p:tgtEl>
                                        <p:attrNameLst>
                                          <p:attrName>ppt_y</p:attrName>
                                        </p:attrNameLst>
                                      </p:cBhvr>
                                      <p:tavLst>
                                        <p:tav tm="0">
                                          <p:val>
                                            <p:strVal val="1+#ppt_h/2"/>
                                          </p:val>
                                        </p:tav>
                                        <p:tav tm="100000">
                                          <p:val>
                                            <p:strVal val="#ppt_y"/>
                                          </p:val>
                                        </p:tav>
                                      </p:tavLst>
                                    </p:anim>
                                  </p:childTnLst>
                                </p:cTn>
                              </p:par>
                            </p:childTnLst>
                          </p:cTn>
                        </p:par>
                        <p:par>
                          <p:cTn id="120" fill="hold">
                            <p:stCondLst>
                              <p:cond delay="1100"/>
                            </p:stCondLst>
                            <p:childTnLst>
                              <p:par>
                                <p:cTn id="121" presetID="2" presetClass="entr" presetSubtype="4" fill="hold" grpId="0" nodeType="afterEffect">
                                  <p:stCondLst>
                                    <p:cond delay="0"/>
                                  </p:stCondLst>
                                  <p:childTnLst>
                                    <p:set>
                                      <p:cBhvr>
                                        <p:cTn id="122" dur="1" fill="hold">
                                          <p:stCondLst>
                                            <p:cond delay="0"/>
                                          </p:stCondLst>
                                        </p:cTn>
                                        <p:tgtEl>
                                          <p:spTgt spid="40"/>
                                        </p:tgtEl>
                                        <p:attrNameLst>
                                          <p:attrName>style.visibility</p:attrName>
                                        </p:attrNameLst>
                                      </p:cBhvr>
                                      <p:to>
                                        <p:strVal val="visible"/>
                                      </p:to>
                                    </p:set>
                                    <p:anim calcmode="lin" valueType="num">
                                      <p:cBhvr additive="base">
                                        <p:cTn id="123" dur="150" fill="hold"/>
                                        <p:tgtEl>
                                          <p:spTgt spid="40"/>
                                        </p:tgtEl>
                                        <p:attrNameLst>
                                          <p:attrName>ppt_x</p:attrName>
                                        </p:attrNameLst>
                                      </p:cBhvr>
                                      <p:tavLst>
                                        <p:tav tm="0">
                                          <p:val>
                                            <p:strVal val="#ppt_x"/>
                                          </p:val>
                                        </p:tav>
                                        <p:tav tm="100000">
                                          <p:val>
                                            <p:strVal val="#ppt_x"/>
                                          </p:val>
                                        </p:tav>
                                      </p:tavLst>
                                    </p:anim>
                                    <p:anim calcmode="lin" valueType="num">
                                      <p:cBhvr additive="base">
                                        <p:cTn id="124" dur="150" fill="hold"/>
                                        <p:tgtEl>
                                          <p:spTgt spid="40"/>
                                        </p:tgtEl>
                                        <p:attrNameLst>
                                          <p:attrName>ppt_y</p:attrName>
                                        </p:attrNameLst>
                                      </p:cBhvr>
                                      <p:tavLst>
                                        <p:tav tm="0">
                                          <p:val>
                                            <p:strVal val="1+#ppt_h/2"/>
                                          </p:val>
                                        </p:tav>
                                        <p:tav tm="100000">
                                          <p:val>
                                            <p:strVal val="#ppt_y"/>
                                          </p:val>
                                        </p:tav>
                                      </p:tavLst>
                                    </p:anim>
                                  </p:childTnLst>
                                </p:cTn>
                              </p:par>
                            </p:childTnLst>
                          </p:cTn>
                        </p:par>
                        <p:par>
                          <p:cTn id="125" fill="hold">
                            <p:stCondLst>
                              <p:cond delay="1250"/>
                            </p:stCondLst>
                            <p:childTnLst>
                              <p:par>
                                <p:cTn id="126" presetID="2" presetClass="entr" presetSubtype="4" fill="hold" grpId="0" nodeType="afterEffect">
                                  <p:stCondLst>
                                    <p:cond delay="0"/>
                                  </p:stCondLst>
                                  <p:childTnLst>
                                    <p:set>
                                      <p:cBhvr>
                                        <p:cTn id="127" dur="1" fill="hold">
                                          <p:stCondLst>
                                            <p:cond delay="0"/>
                                          </p:stCondLst>
                                        </p:cTn>
                                        <p:tgtEl>
                                          <p:spTgt spid="41"/>
                                        </p:tgtEl>
                                        <p:attrNameLst>
                                          <p:attrName>style.visibility</p:attrName>
                                        </p:attrNameLst>
                                      </p:cBhvr>
                                      <p:to>
                                        <p:strVal val="visible"/>
                                      </p:to>
                                    </p:set>
                                    <p:anim calcmode="lin" valueType="num">
                                      <p:cBhvr additive="base">
                                        <p:cTn id="128" dur="150" fill="hold"/>
                                        <p:tgtEl>
                                          <p:spTgt spid="41"/>
                                        </p:tgtEl>
                                        <p:attrNameLst>
                                          <p:attrName>ppt_x</p:attrName>
                                        </p:attrNameLst>
                                      </p:cBhvr>
                                      <p:tavLst>
                                        <p:tav tm="0">
                                          <p:val>
                                            <p:strVal val="#ppt_x"/>
                                          </p:val>
                                        </p:tav>
                                        <p:tav tm="100000">
                                          <p:val>
                                            <p:strVal val="#ppt_x"/>
                                          </p:val>
                                        </p:tav>
                                      </p:tavLst>
                                    </p:anim>
                                    <p:anim calcmode="lin" valueType="num">
                                      <p:cBhvr additive="base">
                                        <p:cTn id="129" dur="150" fill="hold"/>
                                        <p:tgtEl>
                                          <p:spTgt spid="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9" grpId="0" animBg="1"/>
      <p:bldP spid="10" grpId="0" animBg="1"/>
      <p:bldP spid="11" grpId="0" animBg="1"/>
      <p:bldP spid="12" grpId="0" animBg="1"/>
      <p:bldP spid="13" grpId="0" animBg="1"/>
      <p:bldP spid="14" grpId="0" animBg="1"/>
      <p:bldP spid="18" grpId="0" animBg="1"/>
      <p:bldP spid="19" grpId="0" animBg="1"/>
      <p:bldP spid="20" grpId="0" animBg="1"/>
      <p:bldP spid="21" grpId="0" animBg="1"/>
      <p:bldP spid="22" grpId="0" animBg="1"/>
      <p:bldP spid="23" grpId="0" animBg="1"/>
      <p:bldP spid="36" grpId="0"/>
      <p:bldP spid="37" grpId="0"/>
      <p:bldP spid="38" grpId="0"/>
      <p:bldP spid="39" grpId="0"/>
      <p:bldP spid="40" grpId="0"/>
      <p:bldP spid="4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a:off x="0" y="4966079"/>
            <a:ext cx="9144000" cy="191069"/>
          </a:xfrm>
          <a:prstGeom prst="rect">
            <a:avLst/>
          </a:prstGeom>
          <a:solidFill>
            <a:srgbClr val="008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Calibri" pitchFamily="34" charset="0"/>
              <a:ea typeface="宋体" pitchFamily="2" charset="-122"/>
            </a:endParaRPr>
          </a:p>
        </p:txBody>
      </p:sp>
      <p:pic>
        <p:nvPicPr>
          <p:cNvPr id="3" name="图片 6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4691310" y="532918"/>
            <a:ext cx="4074318" cy="2291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图片 6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bwMode="auto">
          <a:xfrm>
            <a:off x="2267683" y="2824722"/>
            <a:ext cx="2570060" cy="1701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组合 4"/>
          <p:cNvGrpSpPr/>
          <p:nvPr/>
        </p:nvGrpSpPr>
        <p:grpSpPr>
          <a:xfrm>
            <a:off x="561117" y="1134091"/>
            <a:ext cx="8204511" cy="3385884"/>
            <a:chOff x="6059488" y="1466844"/>
            <a:chExt cx="11421325" cy="4713418"/>
          </a:xfrm>
          <a:solidFill>
            <a:srgbClr val="008000"/>
          </a:solidFill>
        </p:grpSpPr>
        <p:sp>
          <p:nvSpPr>
            <p:cNvPr id="6" name="等腰三角形 5"/>
            <p:cNvSpPr/>
            <p:nvPr/>
          </p:nvSpPr>
          <p:spPr>
            <a:xfrm rot="10800000">
              <a:off x="6343598" y="5798128"/>
              <a:ext cx="469009" cy="38213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流程图: 手动操作 6"/>
            <p:cNvSpPr/>
            <p:nvPr/>
          </p:nvSpPr>
          <p:spPr>
            <a:xfrm>
              <a:off x="6059488" y="5345643"/>
              <a:ext cx="1037229" cy="377422"/>
            </a:xfrm>
            <a:prstGeom prst="flowChartManualOperati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a:off x="6059488" y="2449609"/>
              <a:ext cx="1037229" cy="2820972"/>
            </a:xfrm>
            <a:custGeom>
              <a:avLst/>
              <a:gdLst>
                <a:gd name="connsiteX0" fmla="*/ 0 w 1037229"/>
                <a:gd name="connsiteY0" fmla="*/ 0 h 2820972"/>
                <a:gd name="connsiteX1" fmla="*/ 486988 w 1037229"/>
                <a:gd name="connsiteY1" fmla="*/ 0 h 2820972"/>
                <a:gd name="connsiteX2" fmla="*/ 486988 w 1037229"/>
                <a:gd name="connsiteY2" fmla="*/ 532263 h 2820972"/>
                <a:gd name="connsiteX3" fmla="*/ 1037229 w 1037229"/>
                <a:gd name="connsiteY3" fmla="*/ 532263 h 2820972"/>
                <a:gd name="connsiteX4" fmla="*/ 1037229 w 1037229"/>
                <a:gd name="connsiteY4" fmla="*/ 2820972 h 2820972"/>
                <a:gd name="connsiteX5" fmla="*/ 0 w 1037229"/>
                <a:gd name="connsiteY5" fmla="*/ 2820972 h 2820972"/>
                <a:gd name="connsiteX6" fmla="*/ 0 w 1037229"/>
                <a:gd name="connsiteY6" fmla="*/ 0 h 2820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7229" h="2820972">
                  <a:moveTo>
                    <a:pt x="0" y="0"/>
                  </a:moveTo>
                  <a:lnTo>
                    <a:pt x="486988" y="0"/>
                  </a:lnTo>
                  <a:lnTo>
                    <a:pt x="486988" y="532263"/>
                  </a:lnTo>
                  <a:lnTo>
                    <a:pt x="1037229" y="532263"/>
                  </a:lnTo>
                  <a:lnTo>
                    <a:pt x="1037229" y="2820972"/>
                  </a:lnTo>
                  <a:lnTo>
                    <a:pt x="0" y="2820972"/>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6698660" y="2340259"/>
              <a:ext cx="550242" cy="53226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7051107" y="1922226"/>
              <a:ext cx="197795" cy="19133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7838807" y="1466844"/>
              <a:ext cx="202558" cy="195939"/>
            </a:xfrm>
            <a:prstGeom prst="rect">
              <a:avLst/>
            </a:prstGeom>
            <a:grp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7374668" y="1642477"/>
              <a:ext cx="275120" cy="266131"/>
            </a:xfrm>
            <a:prstGeom prst="rect">
              <a:avLst/>
            </a:prstGeom>
            <a:grp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7460769" y="2266766"/>
              <a:ext cx="378038" cy="36568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4" name="直接连接符 13"/>
            <p:cNvCxnSpPr/>
            <p:nvPr/>
          </p:nvCxnSpPr>
          <p:spPr>
            <a:xfrm>
              <a:off x="6857071" y="6180262"/>
              <a:ext cx="10623742" cy="0"/>
            </a:xfrm>
            <a:prstGeom prst="line">
              <a:avLst/>
            </a:prstGeom>
            <a:grpFill/>
            <a:ln w="57150">
              <a:solidFill>
                <a:srgbClr val="008000"/>
              </a:solidFill>
            </a:ln>
          </p:spPr>
          <p:style>
            <a:lnRef idx="1">
              <a:schemeClr val="accent1"/>
            </a:lnRef>
            <a:fillRef idx="0">
              <a:schemeClr val="accent1"/>
            </a:fillRef>
            <a:effectRef idx="0">
              <a:schemeClr val="accent1"/>
            </a:effectRef>
            <a:fontRef idx="minor">
              <a:schemeClr val="tx1"/>
            </a:fontRef>
          </p:style>
        </p:cxnSp>
      </p:grpSp>
      <p:sp>
        <p:nvSpPr>
          <p:cNvPr id="15" name="矩形 14"/>
          <p:cNvSpPr/>
          <p:nvPr/>
        </p:nvSpPr>
        <p:spPr>
          <a:xfrm>
            <a:off x="561117" y="3394389"/>
            <a:ext cx="745094" cy="46989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561116" y="2455739"/>
            <a:ext cx="745094" cy="46989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80"/>
          <p:cNvSpPr txBox="1">
            <a:spLocks noChangeArrowheads="1"/>
          </p:cNvSpPr>
          <p:nvPr/>
        </p:nvSpPr>
        <p:spPr bwMode="auto">
          <a:xfrm>
            <a:off x="2639036" y="1510307"/>
            <a:ext cx="1651942" cy="623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lnSpc>
                <a:spcPct val="150000"/>
              </a:lnSpc>
            </a:pPr>
            <a:r>
              <a:rPr lang="zh-CN" altLang="en-US" sz="1200" dirty="0">
                <a:solidFill>
                  <a:srgbClr val="2B2E30"/>
                </a:solidFill>
                <a:latin typeface="微软雅黑" pitchFamily="34" charset="-122"/>
                <a:ea typeface="微软雅黑" pitchFamily="34" charset="-122"/>
              </a:rPr>
              <a:t>请输入您想要的文字</a:t>
            </a:r>
            <a:endParaRPr lang="en-US" altLang="zh-CN" sz="1200" dirty="0">
              <a:solidFill>
                <a:srgbClr val="2B2E30"/>
              </a:solidFill>
              <a:latin typeface="微软雅黑" pitchFamily="34" charset="-122"/>
              <a:ea typeface="微软雅黑" pitchFamily="34" charset="-122"/>
            </a:endParaRPr>
          </a:p>
          <a:p>
            <a:pPr eaLnBrk="1" hangingPunct="1">
              <a:lnSpc>
                <a:spcPct val="150000"/>
              </a:lnSpc>
            </a:pPr>
            <a:r>
              <a:rPr lang="zh-CN" altLang="en-US" sz="1200" dirty="0">
                <a:solidFill>
                  <a:srgbClr val="2B2E30"/>
                </a:solidFill>
                <a:latin typeface="微软雅黑" pitchFamily="34" charset="-122"/>
                <a:ea typeface="微软雅黑" pitchFamily="34" charset="-122"/>
              </a:rPr>
              <a:t>请输入您想要的文字</a:t>
            </a:r>
          </a:p>
        </p:txBody>
      </p:sp>
      <p:sp>
        <p:nvSpPr>
          <p:cNvPr id="18" name="文本框 180"/>
          <p:cNvSpPr txBox="1">
            <a:spLocks noChangeArrowheads="1"/>
          </p:cNvSpPr>
          <p:nvPr/>
        </p:nvSpPr>
        <p:spPr bwMode="auto">
          <a:xfrm>
            <a:off x="5193050" y="3406029"/>
            <a:ext cx="3572578" cy="623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1200" dirty="0">
                <a:solidFill>
                  <a:srgbClr val="2B2E30"/>
                </a:solidFill>
                <a:latin typeface="微软雅黑" pitchFamily="34" charset="-122"/>
                <a:ea typeface="微软雅黑" pitchFamily="34" charset="-122"/>
              </a:rPr>
              <a:t>请输入您想要的</a:t>
            </a:r>
            <a:r>
              <a:rPr lang="zh-CN" altLang="en-US" sz="1200" dirty="0" smtClean="0">
                <a:solidFill>
                  <a:srgbClr val="2B2E30"/>
                </a:solidFill>
                <a:latin typeface="微软雅黑" pitchFamily="34" charset="-122"/>
                <a:ea typeface="微软雅黑" pitchFamily="34" charset="-122"/>
              </a:rPr>
              <a:t>文字</a:t>
            </a:r>
            <a:r>
              <a:rPr lang="zh-CN" altLang="en-US" sz="1200" dirty="0">
                <a:solidFill>
                  <a:srgbClr val="2B2E30"/>
                </a:solidFill>
                <a:latin typeface="微软雅黑" pitchFamily="34" charset="-122"/>
                <a:ea typeface="微软雅黑" pitchFamily="34" charset="-122"/>
              </a:rPr>
              <a:t>请输入您想要的文字</a:t>
            </a:r>
            <a:endParaRPr lang="en-US" altLang="zh-CN" sz="1200" dirty="0">
              <a:solidFill>
                <a:srgbClr val="2B2E30"/>
              </a:solidFill>
              <a:latin typeface="微软雅黑" pitchFamily="34" charset="-122"/>
              <a:ea typeface="微软雅黑" pitchFamily="34" charset="-122"/>
            </a:endParaRPr>
          </a:p>
          <a:p>
            <a:pPr>
              <a:lnSpc>
                <a:spcPct val="150000"/>
              </a:lnSpc>
            </a:pPr>
            <a:r>
              <a:rPr lang="zh-CN" altLang="en-US" sz="1200" dirty="0">
                <a:solidFill>
                  <a:srgbClr val="2B2E30"/>
                </a:solidFill>
                <a:latin typeface="微软雅黑" pitchFamily="34" charset="-122"/>
                <a:ea typeface="微软雅黑" pitchFamily="34" charset="-122"/>
              </a:rPr>
              <a:t>请输入您想要的</a:t>
            </a:r>
            <a:r>
              <a:rPr lang="zh-CN" altLang="en-US" sz="1200" dirty="0" smtClean="0">
                <a:solidFill>
                  <a:srgbClr val="2B2E30"/>
                </a:solidFill>
                <a:latin typeface="微软雅黑" pitchFamily="34" charset="-122"/>
                <a:ea typeface="微软雅黑" pitchFamily="34" charset="-122"/>
              </a:rPr>
              <a:t>文字请</a:t>
            </a:r>
            <a:r>
              <a:rPr lang="zh-CN" altLang="en-US" sz="1200" dirty="0">
                <a:solidFill>
                  <a:srgbClr val="2B2E30"/>
                </a:solidFill>
                <a:latin typeface="微软雅黑" pitchFamily="34" charset="-122"/>
                <a:ea typeface="微软雅黑" pitchFamily="34" charset="-122"/>
              </a:rPr>
              <a:t>输入您想要的文字</a:t>
            </a:r>
          </a:p>
        </p:txBody>
      </p:sp>
    </p:spTree>
    <p:extLst>
      <p:ext uri="{BB962C8B-B14F-4D97-AF65-F5344CB8AC3E}">
        <p14:creationId xmlns:p14="http://schemas.microsoft.com/office/powerpoint/2010/main" val="2594342269"/>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wipe(down)">
                                      <p:cBhvr>
                                        <p:cTn id="13" dur="500"/>
                                        <p:tgtEl>
                                          <p:spTgt spid="15"/>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wipe(down)">
                                      <p:cBhvr>
                                        <p:cTn id="16" dur="500"/>
                                        <p:tgtEl>
                                          <p:spTgt spid="16"/>
                                        </p:tgtEl>
                                      </p:cBhvr>
                                    </p:animEffect>
                                  </p:childTnLst>
                                </p:cTn>
                              </p:par>
                              <p:par>
                                <p:cTn id="17" presetID="22" presetClass="entr" presetSubtype="4"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down)">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anim calcmode="lin" valueType="num">
                                      <p:cBhvr>
                                        <p:cTn id="25" dur="1000" fill="hold"/>
                                        <p:tgtEl>
                                          <p:spTgt spid="4"/>
                                        </p:tgtEl>
                                        <p:attrNameLst>
                                          <p:attrName>ppt_x</p:attrName>
                                        </p:attrNameLst>
                                      </p:cBhvr>
                                      <p:tavLst>
                                        <p:tav tm="0">
                                          <p:val>
                                            <p:strVal val="#ppt_x"/>
                                          </p:val>
                                        </p:tav>
                                        <p:tav tm="100000">
                                          <p:val>
                                            <p:strVal val="#ppt_x"/>
                                          </p:val>
                                        </p:tav>
                                      </p:tavLst>
                                    </p:anim>
                                    <p:anim calcmode="lin" valueType="num">
                                      <p:cBhvr>
                                        <p:cTn id="2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7" presetClass="entr" presetSubtype="0"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fade">
                                      <p:cBhvr>
                                        <p:cTn id="31" dur="1000"/>
                                        <p:tgtEl>
                                          <p:spTgt spid="3"/>
                                        </p:tgtEl>
                                      </p:cBhvr>
                                    </p:animEffect>
                                    <p:anim calcmode="lin" valueType="num">
                                      <p:cBhvr>
                                        <p:cTn id="32" dur="1000" fill="hold"/>
                                        <p:tgtEl>
                                          <p:spTgt spid="3"/>
                                        </p:tgtEl>
                                        <p:attrNameLst>
                                          <p:attrName>ppt_x</p:attrName>
                                        </p:attrNameLst>
                                      </p:cBhvr>
                                      <p:tavLst>
                                        <p:tav tm="0">
                                          <p:val>
                                            <p:strVal val="#ppt_x"/>
                                          </p:val>
                                        </p:tav>
                                        <p:tav tm="100000">
                                          <p:val>
                                            <p:strVal val="#ppt_x"/>
                                          </p:val>
                                        </p:tav>
                                      </p:tavLst>
                                    </p:anim>
                                    <p:anim calcmode="lin" valueType="num">
                                      <p:cBhvr>
                                        <p:cTn id="33" dur="1000" fill="hold"/>
                                        <p:tgtEl>
                                          <p:spTgt spid="3"/>
                                        </p:tgtEl>
                                        <p:attrNameLst>
                                          <p:attrName>ppt_y</p:attrName>
                                        </p:attrNameLst>
                                      </p:cBhvr>
                                      <p:tavLst>
                                        <p:tav tm="0">
                                          <p:val>
                                            <p:strVal val="#ppt_y-.1"/>
                                          </p:val>
                                        </p:tav>
                                        <p:tav tm="100000">
                                          <p:val>
                                            <p:strVal val="#ppt_y"/>
                                          </p:val>
                                        </p:tav>
                                      </p:tavLst>
                                    </p:anim>
                                  </p:childTnLst>
                                </p:cTn>
                              </p:par>
                            </p:childTnLst>
                          </p:cTn>
                        </p:par>
                        <p:par>
                          <p:cTn id="34" fill="hold">
                            <p:stCondLst>
                              <p:cond delay="1000"/>
                            </p:stCondLst>
                            <p:childTnLst>
                              <p:par>
                                <p:cTn id="35" presetID="22" presetClass="entr" presetSubtype="4"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wipe(down)">
                                      <p:cBhvr>
                                        <p:cTn id="37" dur="500"/>
                                        <p:tgtEl>
                                          <p:spTgt spid="17"/>
                                        </p:tgtEl>
                                      </p:cBhvr>
                                    </p:animEffect>
                                  </p:childTnLst>
                                </p:cTn>
                              </p:par>
                            </p:childTnLst>
                          </p:cTn>
                        </p:par>
                        <p:par>
                          <p:cTn id="38" fill="hold">
                            <p:stCondLst>
                              <p:cond delay="1500"/>
                            </p:stCondLst>
                            <p:childTnLst>
                              <p:par>
                                <p:cTn id="39" presetID="22" presetClass="entr" presetSubtype="4" fill="hold" grpId="0" nodeType="after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wipe(down)">
                                      <p:cBhvr>
                                        <p:cTn id="4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5" grpId="0" animBg="1"/>
      <p:bldP spid="16" grpId="0" animBg="1"/>
      <p:bldP spid="17" grpId="0" autoUpdateAnimBg="0"/>
      <p:bldP spid="18"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7" name="Rectangle 14"/>
          <p:cNvSpPr>
            <a:spLocks noChangeArrowheads="1"/>
          </p:cNvSpPr>
          <p:nvPr/>
        </p:nvSpPr>
        <p:spPr bwMode="auto">
          <a:xfrm>
            <a:off x="4704590" y="386207"/>
            <a:ext cx="2861040"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eaLnBrk="1" hangingPunct="1"/>
            <a:r>
              <a:rPr lang="en-US" altLang="zh-CN" sz="16800" dirty="0" smtClean="0">
                <a:solidFill>
                  <a:schemeClr val="bg1"/>
                </a:solidFill>
                <a:latin typeface="Athene" pitchFamily="50" charset="0"/>
                <a:ea typeface="微软雅黑" pitchFamily="34" charset="-122"/>
              </a:rPr>
              <a:t>04</a:t>
            </a:r>
            <a:endParaRPr lang="zh-CN" altLang="en-US" sz="16800" dirty="0">
              <a:solidFill>
                <a:schemeClr val="bg1"/>
              </a:solidFill>
              <a:latin typeface="Athene" pitchFamily="50" charset="0"/>
              <a:ea typeface="微软雅黑" pitchFamily="34" charset="-122"/>
            </a:endParaRPr>
          </a:p>
        </p:txBody>
      </p:sp>
      <p:sp>
        <p:nvSpPr>
          <p:cNvPr id="8" name="TextBox 59"/>
          <p:cNvSpPr txBox="1">
            <a:spLocks noChangeArrowheads="1"/>
          </p:cNvSpPr>
          <p:nvPr/>
        </p:nvSpPr>
        <p:spPr bwMode="auto">
          <a:xfrm>
            <a:off x="3898624" y="2784829"/>
            <a:ext cx="4849587" cy="500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2800" dirty="0">
                <a:solidFill>
                  <a:schemeClr val="bg1"/>
                </a:solidFill>
                <a:latin typeface="微软雅黑" pitchFamily="34" charset="-122"/>
                <a:ea typeface="微软雅黑" pitchFamily="34" charset="-122"/>
              </a:rPr>
              <a:t>青少年足球发展总结及计划</a:t>
            </a:r>
          </a:p>
        </p:txBody>
      </p:sp>
      <p:cxnSp>
        <p:nvCxnSpPr>
          <p:cNvPr id="9" name="直接连接符 8"/>
          <p:cNvCxnSpPr/>
          <p:nvPr/>
        </p:nvCxnSpPr>
        <p:spPr bwMode="auto">
          <a:xfrm>
            <a:off x="4244454" y="3493827"/>
            <a:ext cx="4162567" cy="0"/>
          </a:xfrm>
          <a:prstGeom prst="line">
            <a:avLst/>
          </a:prstGeom>
          <a:solidFill>
            <a:schemeClr val="accent1"/>
          </a:solidFill>
          <a:ln w="952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568425540"/>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1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par>
                          <p:cTn id="15" fill="hold">
                            <p:stCondLst>
                              <p:cond delay="500"/>
                            </p:stCondLst>
                            <p:childTnLst>
                              <p:par>
                                <p:cTn id="16" presetID="2" presetClass="entr" presetSubtype="4"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ppt_x"/>
                                          </p:val>
                                        </p:tav>
                                        <p:tav tm="100000">
                                          <p:val>
                                            <p:strVal val="#ppt_x"/>
                                          </p:val>
                                        </p:tav>
                                      </p:tavLst>
                                    </p:anim>
                                    <p:anim calcmode="lin" valueType="num">
                                      <p:cBhvr additive="base">
                                        <p:cTn id="19"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circle(in)">
                                      <p:cBhvr>
                                        <p:cTn id="24"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a:extLst>
              <a:ext uri="{28A0092B-C50C-407E-A947-70E740481C1C}">
                <a14:useLocalDpi xmlns:a14="http://schemas.microsoft.com/office/drawing/2010/main" val="0"/>
              </a:ext>
            </a:extLst>
          </a:blip>
          <a:srcRect b="5951"/>
          <a:stretch/>
        </p:blipFill>
        <p:spPr>
          <a:xfrm>
            <a:off x="0" y="0"/>
            <a:ext cx="3657600" cy="5157379"/>
          </a:xfrm>
          <a:prstGeom prst="rect">
            <a:avLst/>
          </a:prstGeom>
        </p:spPr>
      </p:pic>
      <p:sp>
        <p:nvSpPr>
          <p:cNvPr id="2" name="矩形 1"/>
          <p:cNvSpPr/>
          <p:nvPr/>
        </p:nvSpPr>
        <p:spPr bwMode="auto">
          <a:xfrm>
            <a:off x="0" y="4966079"/>
            <a:ext cx="9144000" cy="191069"/>
          </a:xfrm>
          <a:prstGeom prst="rect">
            <a:avLst/>
          </a:prstGeom>
          <a:solidFill>
            <a:srgbClr val="008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Calibri" pitchFamily="34" charset="0"/>
              <a:ea typeface="宋体" pitchFamily="2" charset="-122"/>
            </a:endParaRPr>
          </a:p>
        </p:txBody>
      </p:sp>
      <p:sp>
        <p:nvSpPr>
          <p:cNvPr id="6" name="Oval 16"/>
          <p:cNvSpPr>
            <a:spLocks noChangeArrowheads="1"/>
          </p:cNvSpPr>
          <p:nvPr/>
        </p:nvSpPr>
        <p:spPr bwMode="auto">
          <a:xfrm>
            <a:off x="4893345" y="2690748"/>
            <a:ext cx="533400" cy="536972"/>
          </a:xfrm>
          <a:prstGeom prst="ellipse">
            <a:avLst/>
          </a:prstGeom>
          <a:solidFill>
            <a:srgbClr val="008000"/>
          </a:solidFill>
          <a:ln>
            <a:noFill/>
          </a:ln>
          <a:extLst/>
        </p:spPr>
        <p:txBody>
          <a:bodyPr lIns="68580" tIns="34290" rIns="68580" bIns="34290" anchor="ctr"/>
          <a:lstStyle/>
          <a:p>
            <a:pPr algn="ctr" eaLnBrk="1" hangingPunct="1"/>
            <a:endParaRPr lang="en-US" altLang="zh-CN" sz="8800">
              <a:solidFill>
                <a:schemeClr val="bg1"/>
              </a:solidFill>
            </a:endParaRPr>
          </a:p>
        </p:txBody>
      </p:sp>
      <p:pic>
        <p:nvPicPr>
          <p:cNvPr id="7" name="Group 3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6696" y="2813383"/>
            <a:ext cx="278606" cy="278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Oval 10"/>
          <p:cNvSpPr>
            <a:spLocks noChangeArrowheads="1"/>
          </p:cNvSpPr>
          <p:nvPr/>
        </p:nvSpPr>
        <p:spPr bwMode="auto">
          <a:xfrm>
            <a:off x="4893345" y="1357479"/>
            <a:ext cx="533400" cy="536972"/>
          </a:xfrm>
          <a:prstGeom prst="ellipse">
            <a:avLst/>
          </a:prstGeom>
          <a:solidFill>
            <a:srgbClr val="008000"/>
          </a:solidFill>
          <a:ln>
            <a:noFill/>
          </a:ln>
          <a:extLst/>
        </p:spPr>
        <p:txBody>
          <a:bodyPr lIns="68580" tIns="34290" rIns="68580" bIns="34290" anchor="ctr"/>
          <a:lstStyle/>
          <a:p>
            <a:pPr algn="ctr" eaLnBrk="1" hangingPunct="1"/>
            <a:endParaRPr lang="en-US" altLang="zh-CN" sz="8800">
              <a:solidFill>
                <a:schemeClr val="bg1"/>
              </a:solidFill>
            </a:endParaRPr>
          </a:p>
        </p:txBody>
      </p:sp>
      <p:pic>
        <p:nvPicPr>
          <p:cNvPr id="9" name="Group 8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39792" y="1481304"/>
            <a:ext cx="260747" cy="283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83"/>
          <p:cNvSpPr txBox="1">
            <a:spLocks noChangeArrowheads="1"/>
          </p:cNvSpPr>
          <p:nvPr/>
        </p:nvSpPr>
        <p:spPr bwMode="auto">
          <a:xfrm>
            <a:off x="5568717" y="1309044"/>
            <a:ext cx="2181108" cy="530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2000" b="1" dirty="0">
                <a:ea typeface="微软雅黑" panose="020B0503020204020204" pitchFamily="34" charset="-122"/>
              </a:rPr>
              <a:t>单击</a:t>
            </a:r>
            <a:r>
              <a:rPr lang="zh-CN" altLang="en-US" sz="2000" b="1" dirty="0" smtClean="0">
                <a:ea typeface="微软雅黑" panose="020B0503020204020204" pitchFamily="34" charset="-122"/>
              </a:rPr>
              <a:t>添加标题</a:t>
            </a:r>
            <a:endParaRPr lang="en-US" altLang="zh-CN" sz="2000" b="1" dirty="0" smtClean="0">
              <a:ea typeface="微软雅黑" panose="020B0503020204020204" pitchFamily="34" charset="-122"/>
            </a:endParaRPr>
          </a:p>
        </p:txBody>
      </p:sp>
      <p:sp>
        <p:nvSpPr>
          <p:cNvPr id="11" name="文本框 180"/>
          <p:cNvSpPr txBox="1">
            <a:spLocks noChangeArrowheads="1"/>
          </p:cNvSpPr>
          <p:nvPr/>
        </p:nvSpPr>
        <p:spPr bwMode="auto">
          <a:xfrm>
            <a:off x="5576518" y="1784952"/>
            <a:ext cx="2734969" cy="525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1050" dirty="0">
                <a:solidFill>
                  <a:schemeClr val="tx1">
                    <a:lumMod val="50000"/>
                    <a:lumOff val="50000"/>
                  </a:schemeClr>
                </a:solidFill>
                <a:latin typeface="微软雅黑" pitchFamily="34" charset="-122"/>
                <a:ea typeface="微软雅黑" pitchFamily="34" charset="-122"/>
              </a:rPr>
              <a:t>请输入您想要的</a:t>
            </a:r>
            <a:r>
              <a:rPr lang="zh-CN" altLang="en-US" sz="1050" dirty="0" smtClean="0">
                <a:solidFill>
                  <a:schemeClr val="tx1">
                    <a:lumMod val="50000"/>
                    <a:lumOff val="50000"/>
                  </a:schemeClr>
                </a:solidFill>
                <a:latin typeface="微软雅黑" pitchFamily="34" charset="-122"/>
                <a:ea typeface="微软雅黑" pitchFamily="34" charset="-122"/>
              </a:rPr>
              <a:t>文字</a:t>
            </a:r>
            <a:r>
              <a:rPr lang="zh-CN" altLang="en-US" sz="1050" dirty="0">
                <a:solidFill>
                  <a:schemeClr val="tx1">
                    <a:lumMod val="50000"/>
                    <a:lumOff val="50000"/>
                  </a:schemeClr>
                </a:solidFill>
                <a:latin typeface="微软雅黑" pitchFamily="34" charset="-122"/>
                <a:ea typeface="微软雅黑" pitchFamily="34" charset="-122"/>
              </a:rPr>
              <a:t>请输入您想要的</a:t>
            </a:r>
            <a:r>
              <a:rPr lang="zh-CN" altLang="en-US" sz="1050" dirty="0" smtClean="0">
                <a:solidFill>
                  <a:schemeClr val="tx1">
                    <a:lumMod val="50000"/>
                    <a:lumOff val="50000"/>
                  </a:schemeClr>
                </a:solidFill>
                <a:latin typeface="微软雅黑" pitchFamily="34" charset="-122"/>
                <a:ea typeface="微软雅黑" pitchFamily="34" charset="-122"/>
              </a:rPr>
              <a:t>文字请</a:t>
            </a:r>
            <a:r>
              <a:rPr lang="zh-CN" altLang="en-US" sz="1050" dirty="0">
                <a:solidFill>
                  <a:schemeClr val="tx1">
                    <a:lumMod val="50000"/>
                    <a:lumOff val="50000"/>
                  </a:schemeClr>
                </a:solidFill>
                <a:latin typeface="微软雅黑" pitchFamily="34" charset="-122"/>
                <a:ea typeface="微软雅黑" pitchFamily="34" charset="-122"/>
              </a:rPr>
              <a:t>输入您想要的</a:t>
            </a:r>
            <a:r>
              <a:rPr lang="zh-CN" altLang="en-US" sz="1050" dirty="0" smtClean="0">
                <a:solidFill>
                  <a:schemeClr val="tx1">
                    <a:lumMod val="50000"/>
                    <a:lumOff val="50000"/>
                  </a:schemeClr>
                </a:solidFill>
                <a:latin typeface="微软雅黑" pitchFamily="34" charset="-122"/>
                <a:ea typeface="微软雅黑" pitchFamily="34" charset="-122"/>
              </a:rPr>
              <a:t>文字</a:t>
            </a:r>
            <a:endParaRPr lang="zh-CN" altLang="en-US" sz="1050" dirty="0">
              <a:solidFill>
                <a:schemeClr val="tx1">
                  <a:lumMod val="50000"/>
                  <a:lumOff val="50000"/>
                </a:schemeClr>
              </a:solidFill>
              <a:latin typeface="微软雅黑" pitchFamily="34" charset="-122"/>
              <a:ea typeface="微软雅黑" pitchFamily="34" charset="-122"/>
            </a:endParaRPr>
          </a:p>
        </p:txBody>
      </p:sp>
      <p:sp>
        <p:nvSpPr>
          <p:cNvPr id="12" name="TextBox 83"/>
          <p:cNvSpPr txBox="1">
            <a:spLocks noChangeArrowheads="1"/>
          </p:cNvSpPr>
          <p:nvPr/>
        </p:nvSpPr>
        <p:spPr bwMode="auto">
          <a:xfrm>
            <a:off x="5568717" y="2645117"/>
            <a:ext cx="2181108" cy="530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2000" b="1" dirty="0">
                <a:ea typeface="微软雅黑" panose="020B0503020204020204" pitchFamily="34" charset="-122"/>
              </a:rPr>
              <a:t>单击</a:t>
            </a:r>
            <a:r>
              <a:rPr lang="zh-CN" altLang="en-US" sz="2000" b="1" dirty="0" smtClean="0">
                <a:ea typeface="微软雅黑" panose="020B0503020204020204" pitchFamily="34" charset="-122"/>
              </a:rPr>
              <a:t>添加标题</a:t>
            </a:r>
            <a:endParaRPr lang="en-US" altLang="zh-CN" sz="2000" b="1" dirty="0" smtClean="0">
              <a:ea typeface="微软雅黑" panose="020B0503020204020204" pitchFamily="34" charset="-122"/>
            </a:endParaRPr>
          </a:p>
        </p:txBody>
      </p:sp>
      <p:sp>
        <p:nvSpPr>
          <p:cNvPr id="13" name="文本框 180"/>
          <p:cNvSpPr txBox="1">
            <a:spLocks noChangeArrowheads="1"/>
          </p:cNvSpPr>
          <p:nvPr/>
        </p:nvSpPr>
        <p:spPr bwMode="auto">
          <a:xfrm>
            <a:off x="5576518" y="3121025"/>
            <a:ext cx="2734969" cy="525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1050" dirty="0">
                <a:solidFill>
                  <a:schemeClr val="tx1">
                    <a:lumMod val="50000"/>
                    <a:lumOff val="50000"/>
                  </a:schemeClr>
                </a:solidFill>
                <a:latin typeface="微软雅黑" pitchFamily="34" charset="-122"/>
                <a:ea typeface="微软雅黑" pitchFamily="34" charset="-122"/>
              </a:rPr>
              <a:t>请输入您想要的</a:t>
            </a:r>
            <a:r>
              <a:rPr lang="zh-CN" altLang="en-US" sz="1050" dirty="0" smtClean="0">
                <a:solidFill>
                  <a:schemeClr val="tx1">
                    <a:lumMod val="50000"/>
                    <a:lumOff val="50000"/>
                  </a:schemeClr>
                </a:solidFill>
                <a:latin typeface="微软雅黑" pitchFamily="34" charset="-122"/>
                <a:ea typeface="微软雅黑" pitchFamily="34" charset="-122"/>
              </a:rPr>
              <a:t>文字</a:t>
            </a:r>
            <a:r>
              <a:rPr lang="zh-CN" altLang="en-US" sz="1050" dirty="0">
                <a:solidFill>
                  <a:schemeClr val="tx1">
                    <a:lumMod val="50000"/>
                    <a:lumOff val="50000"/>
                  </a:schemeClr>
                </a:solidFill>
                <a:latin typeface="微软雅黑" pitchFamily="34" charset="-122"/>
                <a:ea typeface="微软雅黑" pitchFamily="34" charset="-122"/>
              </a:rPr>
              <a:t>请输入您想要的</a:t>
            </a:r>
            <a:r>
              <a:rPr lang="zh-CN" altLang="en-US" sz="1050" dirty="0" smtClean="0">
                <a:solidFill>
                  <a:schemeClr val="tx1">
                    <a:lumMod val="50000"/>
                    <a:lumOff val="50000"/>
                  </a:schemeClr>
                </a:solidFill>
                <a:latin typeface="微软雅黑" pitchFamily="34" charset="-122"/>
                <a:ea typeface="微软雅黑" pitchFamily="34" charset="-122"/>
              </a:rPr>
              <a:t>文字请</a:t>
            </a:r>
            <a:r>
              <a:rPr lang="zh-CN" altLang="en-US" sz="1050" dirty="0">
                <a:solidFill>
                  <a:schemeClr val="tx1">
                    <a:lumMod val="50000"/>
                    <a:lumOff val="50000"/>
                  </a:schemeClr>
                </a:solidFill>
                <a:latin typeface="微软雅黑" pitchFamily="34" charset="-122"/>
                <a:ea typeface="微软雅黑" pitchFamily="34" charset="-122"/>
              </a:rPr>
              <a:t>输入您想要的</a:t>
            </a:r>
            <a:r>
              <a:rPr lang="zh-CN" altLang="en-US" sz="1050" dirty="0" smtClean="0">
                <a:solidFill>
                  <a:schemeClr val="tx1">
                    <a:lumMod val="50000"/>
                    <a:lumOff val="50000"/>
                  </a:schemeClr>
                </a:solidFill>
                <a:latin typeface="微软雅黑" pitchFamily="34" charset="-122"/>
                <a:ea typeface="微软雅黑" pitchFamily="34" charset="-122"/>
              </a:rPr>
              <a:t>文字</a:t>
            </a:r>
            <a:endParaRPr lang="zh-CN" altLang="en-US" sz="1050" dirty="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887828533"/>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500"/>
                                        <p:tgtEl>
                                          <p:spTgt spid="5"/>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par>
                                <p:cTn id="19" presetID="53" presetClass="entr" presetSubtype="16"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ppt_w</p:attrName>
                                        </p:attrNameLst>
                                      </p:cBhvr>
                                      <p:tavLst>
                                        <p:tav tm="0">
                                          <p:val>
                                            <p:fltVal val="0"/>
                                          </p:val>
                                        </p:tav>
                                        <p:tav tm="100000">
                                          <p:val>
                                            <p:strVal val="#ppt_w"/>
                                          </p:val>
                                        </p:tav>
                                      </p:tavLst>
                                    </p:anim>
                                    <p:anim calcmode="lin" valueType="num">
                                      <p:cBhvr>
                                        <p:cTn id="27" dur="500" fill="hold"/>
                                        <p:tgtEl>
                                          <p:spTgt spid="8"/>
                                        </p:tgtEl>
                                        <p:attrNameLst>
                                          <p:attrName>ppt_h</p:attrName>
                                        </p:attrNameLst>
                                      </p:cBhvr>
                                      <p:tavLst>
                                        <p:tav tm="0">
                                          <p:val>
                                            <p:fltVal val="0"/>
                                          </p:val>
                                        </p:tav>
                                        <p:tav tm="100000">
                                          <p:val>
                                            <p:strVal val="#ppt_h"/>
                                          </p:val>
                                        </p:tav>
                                      </p:tavLst>
                                    </p:anim>
                                    <p:animEffect transition="in" filter="fade">
                                      <p:cBhvr>
                                        <p:cTn id="28" dur="500"/>
                                        <p:tgtEl>
                                          <p:spTgt spid="8"/>
                                        </p:tgtEl>
                                      </p:cBhvr>
                                    </p:animEffect>
                                  </p:childTnLst>
                                </p:cTn>
                              </p:par>
                              <p:par>
                                <p:cTn id="29" presetID="53" presetClass="entr" presetSubtype="16" fill="hold"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500" fill="hold"/>
                                        <p:tgtEl>
                                          <p:spTgt spid="9"/>
                                        </p:tgtEl>
                                        <p:attrNameLst>
                                          <p:attrName>ppt_w</p:attrName>
                                        </p:attrNameLst>
                                      </p:cBhvr>
                                      <p:tavLst>
                                        <p:tav tm="0">
                                          <p:val>
                                            <p:fltVal val="0"/>
                                          </p:val>
                                        </p:tav>
                                        <p:tav tm="100000">
                                          <p:val>
                                            <p:strVal val="#ppt_w"/>
                                          </p:val>
                                        </p:tav>
                                      </p:tavLst>
                                    </p:anim>
                                    <p:anim calcmode="lin" valueType="num">
                                      <p:cBhvr>
                                        <p:cTn id="32" dur="500" fill="hold"/>
                                        <p:tgtEl>
                                          <p:spTgt spid="9"/>
                                        </p:tgtEl>
                                        <p:attrNameLst>
                                          <p:attrName>ppt_h</p:attrName>
                                        </p:attrNameLst>
                                      </p:cBhvr>
                                      <p:tavLst>
                                        <p:tav tm="0">
                                          <p:val>
                                            <p:fltVal val="0"/>
                                          </p:val>
                                        </p:tav>
                                        <p:tav tm="100000">
                                          <p:val>
                                            <p:strVal val="#ppt_h"/>
                                          </p:val>
                                        </p:tav>
                                      </p:tavLst>
                                    </p:anim>
                                    <p:animEffect transition="in" filter="fade">
                                      <p:cBhvr>
                                        <p:cTn id="33" dur="500"/>
                                        <p:tgtEl>
                                          <p:spTgt spid="9"/>
                                        </p:tgtEl>
                                      </p:cBhvr>
                                    </p:animEffect>
                                  </p:childTnLst>
                                </p:cTn>
                              </p:par>
                            </p:childTnLst>
                          </p:cTn>
                        </p:par>
                        <p:par>
                          <p:cTn id="34" fill="hold">
                            <p:stCondLst>
                              <p:cond delay="500"/>
                            </p:stCondLst>
                            <p:childTnLst>
                              <p:par>
                                <p:cTn id="35" presetID="2" presetClass="entr" presetSubtype="4"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150" fill="hold"/>
                                        <p:tgtEl>
                                          <p:spTgt spid="10"/>
                                        </p:tgtEl>
                                        <p:attrNameLst>
                                          <p:attrName>ppt_x</p:attrName>
                                        </p:attrNameLst>
                                      </p:cBhvr>
                                      <p:tavLst>
                                        <p:tav tm="0">
                                          <p:val>
                                            <p:strVal val="#ppt_x"/>
                                          </p:val>
                                        </p:tav>
                                        <p:tav tm="100000">
                                          <p:val>
                                            <p:strVal val="#ppt_x"/>
                                          </p:val>
                                        </p:tav>
                                      </p:tavLst>
                                    </p:anim>
                                    <p:anim calcmode="lin" valueType="num">
                                      <p:cBhvr additive="base">
                                        <p:cTn id="38" dur="150" fill="hold"/>
                                        <p:tgtEl>
                                          <p:spTgt spid="10"/>
                                        </p:tgtEl>
                                        <p:attrNameLst>
                                          <p:attrName>ppt_y</p:attrName>
                                        </p:attrNameLst>
                                      </p:cBhvr>
                                      <p:tavLst>
                                        <p:tav tm="0">
                                          <p:val>
                                            <p:strVal val="1+#ppt_h/2"/>
                                          </p:val>
                                        </p:tav>
                                        <p:tav tm="100000">
                                          <p:val>
                                            <p:strVal val="#ppt_y"/>
                                          </p:val>
                                        </p:tav>
                                      </p:tavLst>
                                    </p:anim>
                                  </p:childTnLst>
                                </p:cTn>
                              </p:par>
                            </p:childTnLst>
                          </p:cTn>
                        </p:par>
                        <p:par>
                          <p:cTn id="39" fill="hold">
                            <p:stCondLst>
                              <p:cond delay="650"/>
                            </p:stCondLst>
                            <p:childTnLst>
                              <p:par>
                                <p:cTn id="40" presetID="2" presetClass="entr" presetSubtype="4" fill="hold" grpId="0" nodeType="after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additive="base">
                                        <p:cTn id="42" dur="150" fill="hold"/>
                                        <p:tgtEl>
                                          <p:spTgt spid="11"/>
                                        </p:tgtEl>
                                        <p:attrNameLst>
                                          <p:attrName>ppt_x</p:attrName>
                                        </p:attrNameLst>
                                      </p:cBhvr>
                                      <p:tavLst>
                                        <p:tav tm="0">
                                          <p:val>
                                            <p:strVal val="#ppt_x"/>
                                          </p:val>
                                        </p:tav>
                                        <p:tav tm="100000">
                                          <p:val>
                                            <p:strVal val="#ppt_x"/>
                                          </p:val>
                                        </p:tav>
                                      </p:tavLst>
                                    </p:anim>
                                    <p:anim calcmode="lin" valueType="num">
                                      <p:cBhvr additive="base">
                                        <p:cTn id="43" dur="150" fill="hold"/>
                                        <p:tgtEl>
                                          <p:spTgt spid="11"/>
                                        </p:tgtEl>
                                        <p:attrNameLst>
                                          <p:attrName>ppt_y</p:attrName>
                                        </p:attrNameLst>
                                      </p:cBhvr>
                                      <p:tavLst>
                                        <p:tav tm="0">
                                          <p:val>
                                            <p:strVal val="1+#ppt_h/2"/>
                                          </p:val>
                                        </p:tav>
                                        <p:tav tm="100000">
                                          <p:val>
                                            <p:strVal val="#ppt_y"/>
                                          </p:val>
                                        </p:tav>
                                      </p:tavLst>
                                    </p:anim>
                                  </p:childTnLst>
                                </p:cTn>
                              </p:par>
                            </p:childTnLst>
                          </p:cTn>
                        </p:par>
                        <p:par>
                          <p:cTn id="44" fill="hold">
                            <p:stCondLst>
                              <p:cond delay="800"/>
                            </p:stCondLst>
                            <p:childTnLst>
                              <p:par>
                                <p:cTn id="45" presetID="2" presetClass="entr" presetSubtype="4"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additive="base">
                                        <p:cTn id="47" dur="150" fill="hold"/>
                                        <p:tgtEl>
                                          <p:spTgt spid="12"/>
                                        </p:tgtEl>
                                        <p:attrNameLst>
                                          <p:attrName>ppt_x</p:attrName>
                                        </p:attrNameLst>
                                      </p:cBhvr>
                                      <p:tavLst>
                                        <p:tav tm="0">
                                          <p:val>
                                            <p:strVal val="#ppt_x"/>
                                          </p:val>
                                        </p:tav>
                                        <p:tav tm="100000">
                                          <p:val>
                                            <p:strVal val="#ppt_x"/>
                                          </p:val>
                                        </p:tav>
                                      </p:tavLst>
                                    </p:anim>
                                    <p:anim calcmode="lin" valueType="num">
                                      <p:cBhvr additive="base">
                                        <p:cTn id="48" dur="150" fill="hold"/>
                                        <p:tgtEl>
                                          <p:spTgt spid="12"/>
                                        </p:tgtEl>
                                        <p:attrNameLst>
                                          <p:attrName>ppt_y</p:attrName>
                                        </p:attrNameLst>
                                      </p:cBhvr>
                                      <p:tavLst>
                                        <p:tav tm="0">
                                          <p:val>
                                            <p:strVal val="1+#ppt_h/2"/>
                                          </p:val>
                                        </p:tav>
                                        <p:tav tm="100000">
                                          <p:val>
                                            <p:strVal val="#ppt_y"/>
                                          </p:val>
                                        </p:tav>
                                      </p:tavLst>
                                    </p:anim>
                                  </p:childTnLst>
                                </p:cTn>
                              </p:par>
                            </p:childTnLst>
                          </p:cTn>
                        </p:par>
                        <p:par>
                          <p:cTn id="49" fill="hold">
                            <p:stCondLst>
                              <p:cond delay="950"/>
                            </p:stCondLst>
                            <p:childTnLst>
                              <p:par>
                                <p:cTn id="50" presetID="2" presetClass="entr" presetSubtype="4" fill="hold" grpId="0" nodeType="after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additive="base">
                                        <p:cTn id="52" dur="150" fill="hold"/>
                                        <p:tgtEl>
                                          <p:spTgt spid="13"/>
                                        </p:tgtEl>
                                        <p:attrNameLst>
                                          <p:attrName>ppt_x</p:attrName>
                                        </p:attrNameLst>
                                      </p:cBhvr>
                                      <p:tavLst>
                                        <p:tav tm="0">
                                          <p:val>
                                            <p:strVal val="#ppt_x"/>
                                          </p:val>
                                        </p:tav>
                                        <p:tav tm="100000">
                                          <p:val>
                                            <p:strVal val="#ppt_x"/>
                                          </p:val>
                                        </p:tav>
                                      </p:tavLst>
                                    </p:anim>
                                    <p:anim calcmode="lin" valueType="num">
                                      <p:cBhvr additive="base">
                                        <p:cTn id="53" dur="15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8" grpId="0" animBg="1"/>
      <p:bldP spid="10" grpId="0"/>
      <p:bldP spid="11" grpId="0"/>
      <p:bldP spid="12" grpId="0"/>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a:off x="0" y="4966079"/>
            <a:ext cx="9144000" cy="191069"/>
          </a:xfrm>
          <a:prstGeom prst="rect">
            <a:avLst/>
          </a:prstGeom>
          <a:solidFill>
            <a:srgbClr val="008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Calibri" pitchFamily="34" charset="0"/>
              <a:ea typeface="宋体" pitchFamily="2" charset="-122"/>
            </a:endParaRPr>
          </a:p>
        </p:txBody>
      </p:sp>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l="34175" r="18796" b="10050"/>
          <a:stretch/>
        </p:blipFill>
        <p:spPr>
          <a:xfrm>
            <a:off x="1228298" y="802785"/>
            <a:ext cx="2047164" cy="2611590"/>
          </a:xfrm>
          <a:prstGeom prst="rect">
            <a:avLst/>
          </a:prstGeom>
        </p:spPr>
      </p:pic>
      <p:pic>
        <p:nvPicPr>
          <p:cNvPr id="5" name="图片 4"/>
          <p:cNvPicPr>
            <a:picLocks noChangeAspect="1"/>
          </p:cNvPicPr>
          <p:nvPr/>
        </p:nvPicPr>
        <p:blipFill rotWithShape="1">
          <a:blip r:embed="rId3">
            <a:extLst>
              <a:ext uri="{28A0092B-C50C-407E-A947-70E740481C1C}">
                <a14:useLocalDpi xmlns:a14="http://schemas.microsoft.com/office/drawing/2010/main" val="0"/>
              </a:ext>
            </a:extLst>
          </a:blip>
          <a:srcRect l="34175" r="18796" b="10050"/>
          <a:stretch/>
        </p:blipFill>
        <p:spPr>
          <a:xfrm>
            <a:off x="3480179" y="802785"/>
            <a:ext cx="2047164" cy="2611590"/>
          </a:xfrm>
          <a:prstGeom prst="rect">
            <a:avLst/>
          </a:prstGeom>
        </p:spPr>
      </p:pic>
      <p:pic>
        <p:nvPicPr>
          <p:cNvPr id="6" name="图片 5"/>
          <p:cNvPicPr>
            <a:picLocks noChangeAspect="1"/>
          </p:cNvPicPr>
          <p:nvPr/>
        </p:nvPicPr>
        <p:blipFill rotWithShape="1">
          <a:blip r:embed="rId3">
            <a:extLst>
              <a:ext uri="{28A0092B-C50C-407E-A947-70E740481C1C}">
                <a14:useLocalDpi xmlns:a14="http://schemas.microsoft.com/office/drawing/2010/main" val="0"/>
              </a:ext>
            </a:extLst>
          </a:blip>
          <a:srcRect l="34175" r="18796" b="10050"/>
          <a:stretch/>
        </p:blipFill>
        <p:spPr>
          <a:xfrm>
            <a:off x="5718413" y="802785"/>
            <a:ext cx="2047164" cy="2611590"/>
          </a:xfrm>
          <a:prstGeom prst="rect">
            <a:avLst/>
          </a:prstGeom>
        </p:spPr>
      </p:pic>
      <p:sp>
        <p:nvSpPr>
          <p:cNvPr id="9" name="TextBox 83"/>
          <p:cNvSpPr txBox="1">
            <a:spLocks noChangeArrowheads="1"/>
          </p:cNvSpPr>
          <p:nvPr/>
        </p:nvSpPr>
        <p:spPr bwMode="auto">
          <a:xfrm>
            <a:off x="1380959" y="3527598"/>
            <a:ext cx="1717086" cy="315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1600" b="1" dirty="0">
                <a:ea typeface="微软雅黑" panose="020B0503020204020204" pitchFamily="34" charset="-122"/>
              </a:rPr>
              <a:t>单击</a:t>
            </a:r>
            <a:r>
              <a:rPr lang="zh-CN" altLang="en-US" sz="1600" b="1" dirty="0" smtClean="0">
                <a:ea typeface="微软雅黑" panose="020B0503020204020204" pitchFamily="34" charset="-122"/>
              </a:rPr>
              <a:t>添加标题</a:t>
            </a:r>
            <a:endParaRPr lang="en-US" altLang="zh-CN" sz="1600" b="1" dirty="0" smtClean="0">
              <a:ea typeface="微软雅黑" panose="020B0503020204020204" pitchFamily="34" charset="-122"/>
            </a:endParaRPr>
          </a:p>
        </p:txBody>
      </p:sp>
      <p:sp>
        <p:nvSpPr>
          <p:cNvPr id="10" name="文本框 180"/>
          <p:cNvSpPr txBox="1">
            <a:spLocks noChangeArrowheads="1"/>
          </p:cNvSpPr>
          <p:nvPr/>
        </p:nvSpPr>
        <p:spPr bwMode="auto">
          <a:xfrm>
            <a:off x="1378426" y="3783769"/>
            <a:ext cx="1719619" cy="796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bg1">
                    <a:lumMod val="50000"/>
                  </a:schemeClr>
                </a:solidFill>
                <a:latin typeface="微软雅黑" pitchFamily="34" charset="-122"/>
                <a:ea typeface="微软雅黑" pitchFamily="34" charset="-122"/>
              </a:rPr>
              <a:t>请输入您想要的</a:t>
            </a:r>
            <a:r>
              <a:rPr lang="zh-CN" altLang="en-US" sz="1050" dirty="0" smtClean="0">
                <a:solidFill>
                  <a:schemeClr val="bg1">
                    <a:lumMod val="50000"/>
                  </a:schemeClr>
                </a:solidFill>
                <a:latin typeface="微软雅黑" pitchFamily="34" charset="-122"/>
                <a:ea typeface="微软雅黑" pitchFamily="34" charset="-122"/>
              </a:rPr>
              <a:t>文字</a:t>
            </a:r>
            <a:r>
              <a:rPr lang="zh-CN" altLang="en-US" sz="1050" dirty="0">
                <a:solidFill>
                  <a:schemeClr val="bg1">
                    <a:lumMod val="50000"/>
                  </a:schemeClr>
                </a:solidFill>
                <a:latin typeface="微软雅黑" pitchFamily="34" charset="-122"/>
                <a:ea typeface="微软雅黑" pitchFamily="34" charset="-122"/>
              </a:rPr>
              <a:t>请输入您想要的</a:t>
            </a:r>
            <a:r>
              <a:rPr lang="zh-CN" altLang="en-US" sz="1050" dirty="0" smtClean="0">
                <a:solidFill>
                  <a:schemeClr val="bg1">
                    <a:lumMod val="50000"/>
                  </a:schemeClr>
                </a:solidFill>
                <a:latin typeface="微软雅黑" pitchFamily="34" charset="-122"/>
                <a:ea typeface="微软雅黑" pitchFamily="34" charset="-122"/>
              </a:rPr>
              <a:t>文字请</a:t>
            </a:r>
            <a:r>
              <a:rPr lang="zh-CN" altLang="en-US" sz="1050" dirty="0">
                <a:solidFill>
                  <a:schemeClr val="bg1">
                    <a:lumMod val="50000"/>
                  </a:schemeClr>
                </a:solidFill>
                <a:latin typeface="微软雅黑" pitchFamily="34" charset="-122"/>
                <a:ea typeface="微软雅黑" pitchFamily="34" charset="-122"/>
              </a:rPr>
              <a:t>输入您想要的</a:t>
            </a:r>
            <a:r>
              <a:rPr lang="zh-CN" altLang="en-US" sz="1050" dirty="0" smtClean="0">
                <a:solidFill>
                  <a:schemeClr val="bg1">
                    <a:lumMod val="50000"/>
                  </a:schemeClr>
                </a:solidFill>
                <a:latin typeface="微软雅黑" pitchFamily="34" charset="-122"/>
                <a:ea typeface="微软雅黑" pitchFamily="34" charset="-122"/>
              </a:rPr>
              <a:t>文字</a:t>
            </a:r>
            <a:endParaRPr lang="zh-CN" altLang="en-US" sz="1050" dirty="0">
              <a:solidFill>
                <a:schemeClr val="bg1">
                  <a:lumMod val="50000"/>
                </a:schemeClr>
              </a:solidFill>
              <a:latin typeface="微软雅黑" pitchFamily="34" charset="-122"/>
              <a:ea typeface="微软雅黑" pitchFamily="34" charset="-122"/>
            </a:endParaRPr>
          </a:p>
        </p:txBody>
      </p:sp>
      <p:sp>
        <p:nvSpPr>
          <p:cNvPr id="11" name="TextBox 83"/>
          <p:cNvSpPr txBox="1">
            <a:spLocks noChangeArrowheads="1"/>
          </p:cNvSpPr>
          <p:nvPr/>
        </p:nvSpPr>
        <p:spPr bwMode="auto">
          <a:xfrm>
            <a:off x="3605544" y="3527598"/>
            <a:ext cx="1717086" cy="315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1600" b="1" dirty="0">
                <a:ea typeface="微软雅黑" panose="020B0503020204020204" pitchFamily="34" charset="-122"/>
              </a:rPr>
              <a:t>单击</a:t>
            </a:r>
            <a:r>
              <a:rPr lang="zh-CN" altLang="en-US" sz="1600" b="1" dirty="0" smtClean="0">
                <a:ea typeface="微软雅黑" panose="020B0503020204020204" pitchFamily="34" charset="-122"/>
              </a:rPr>
              <a:t>添加标题</a:t>
            </a:r>
            <a:endParaRPr lang="en-US" altLang="zh-CN" sz="1600" b="1" dirty="0" smtClean="0">
              <a:ea typeface="微软雅黑" panose="020B0503020204020204" pitchFamily="34" charset="-122"/>
            </a:endParaRPr>
          </a:p>
        </p:txBody>
      </p:sp>
      <p:sp>
        <p:nvSpPr>
          <p:cNvPr id="12" name="文本框 180"/>
          <p:cNvSpPr txBox="1">
            <a:spLocks noChangeArrowheads="1"/>
          </p:cNvSpPr>
          <p:nvPr/>
        </p:nvSpPr>
        <p:spPr bwMode="auto">
          <a:xfrm>
            <a:off x="3603011" y="3783769"/>
            <a:ext cx="1719619" cy="796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bg1">
                    <a:lumMod val="50000"/>
                  </a:schemeClr>
                </a:solidFill>
                <a:latin typeface="微软雅黑" pitchFamily="34" charset="-122"/>
                <a:ea typeface="微软雅黑" pitchFamily="34" charset="-122"/>
              </a:rPr>
              <a:t>请输入您想要的</a:t>
            </a:r>
            <a:r>
              <a:rPr lang="zh-CN" altLang="en-US" sz="1050" dirty="0" smtClean="0">
                <a:solidFill>
                  <a:schemeClr val="bg1">
                    <a:lumMod val="50000"/>
                  </a:schemeClr>
                </a:solidFill>
                <a:latin typeface="微软雅黑" pitchFamily="34" charset="-122"/>
                <a:ea typeface="微软雅黑" pitchFamily="34" charset="-122"/>
              </a:rPr>
              <a:t>文字</a:t>
            </a:r>
            <a:r>
              <a:rPr lang="zh-CN" altLang="en-US" sz="1050" dirty="0">
                <a:solidFill>
                  <a:schemeClr val="bg1">
                    <a:lumMod val="50000"/>
                  </a:schemeClr>
                </a:solidFill>
                <a:latin typeface="微软雅黑" pitchFamily="34" charset="-122"/>
                <a:ea typeface="微软雅黑" pitchFamily="34" charset="-122"/>
              </a:rPr>
              <a:t>请输入您想要的</a:t>
            </a:r>
            <a:r>
              <a:rPr lang="zh-CN" altLang="en-US" sz="1050" dirty="0" smtClean="0">
                <a:solidFill>
                  <a:schemeClr val="bg1">
                    <a:lumMod val="50000"/>
                  </a:schemeClr>
                </a:solidFill>
                <a:latin typeface="微软雅黑" pitchFamily="34" charset="-122"/>
                <a:ea typeface="微软雅黑" pitchFamily="34" charset="-122"/>
              </a:rPr>
              <a:t>文字请</a:t>
            </a:r>
            <a:r>
              <a:rPr lang="zh-CN" altLang="en-US" sz="1050" dirty="0">
                <a:solidFill>
                  <a:schemeClr val="bg1">
                    <a:lumMod val="50000"/>
                  </a:schemeClr>
                </a:solidFill>
                <a:latin typeface="微软雅黑" pitchFamily="34" charset="-122"/>
                <a:ea typeface="微软雅黑" pitchFamily="34" charset="-122"/>
              </a:rPr>
              <a:t>输入您想要的</a:t>
            </a:r>
            <a:r>
              <a:rPr lang="zh-CN" altLang="en-US" sz="1050" dirty="0" smtClean="0">
                <a:solidFill>
                  <a:schemeClr val="bg1">
                    <a:lumMod val="50000"/>
                  </a:schemeClr>
                </a:solidFill>
                <a:latin typeface="微软雅黑" pitchFamily="34" charset="-122"/>
                <a:ea typeface="微软雅黑" pitchFamily="34" charset="-122"/>
              </a:rPr>
              <a:t>文字</a:t>
            </a:r>
            <a:endParaRPr lang="zh-CN" altLang="en-US" sz="1050" dirty="0">
              <a:solidFill>
                <a:schemeClr val="bg1">
                  <a:lumMod val="50000"/>
                </a:schemeClr>
              </a:solidFill>
              <a:latin typeface="微软雅黑" pitchFamily="34" charset="-122"/>
              <a:ea typeface="微软雅黑" pitchFamily="34" charset="-122"/>
            </a:endParaRPr>
          </a:p>
        </p:txBody>
      </p:sp>
      <p:sp>
        <p:nvSpPr>
          <p:cNvPr id="13" name="TextBox 83"/>
          <p:cNvSpPr txBox="1">
            <a:spLocks noChangeArrowheads="1"/>
          </p:cNvSpPr>
          <p:nvPr/>
        </p:nvSpPr>
        <p:spPr bwMode="auto">
          <a:xfrm>
            <a:off x="5884722" y="3527598"/>
            <a:ext cx="1717086" cy="315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1600" b="1" dirty="0">
                <a:ea typeface="微软雅黑" panose="020B0503020204020204" pitchFamily="34" charset="-122"/>
              </a:rPr>
              <a:t>单击</a:t>
            </a:r>
            <a:r>
              <a:rPr lang="zh-CN" altLang="en-US" sz="1600" b="1" dirty="0" smtClean="0">
                <a:ea typeface="微软雅黑" panose="020B0503020204020204" pitchFamily="34" charset="-122"/>
              </a:rPr>
              <a:t>添加标题</a:t>
            </a:r>
            <a:endParaRPr lang="en-US" altLang="zh-CN" sz="1600" b="1" dirty="0" smtClean="0">
              <a:ea typeface="微软雅黑" panose="020B0503020204020204" pitchFamily="34" charset="-122"/>
            </a:endParaRPr>
          </a:p>
        </p:txBody>
      </p:sp>
      <p:sp>
        <p:nvSpPr>
          <p:cNvPr id="14" name="文本框 180"/>
          <p:cNvSpPr txBox="1">
            <a:spLocks noChangeArrowheads="1"/>
          </p:cNvSpPr>
          <p:nvPr/>
        </p:nvSpPr>
        <p:spPr bwMode="auto">
          <a:xfrm>
            <a:off x="5882189" y="3783769"/>
            <a:ext cx="1719619" cy="796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bg1">
                    <a:lumMod val="50000"/>
                  </a:schemeClr>
                </a:solidFill>
                <a:latin typeface="微软雅黑" pitchFamily="34" charset="-122"/>
                <a:ea typeface="微软雅黑" pitchFamily="34" charset="-122"/>
              </a:rPr>
              <a:t>请输入您想要的</a:t>
            </a:r>
            <a:r>
              <a:rPr lang="zh-CN" altLang="en-US" sz="1050" dirty="0" smtClean="0">
                <a:solidFill>
                  <a:schemeClr val="bg1">
                    <a:lumMod val="50000"/>
                  </a:schemeClr>
                </a:solidFill>
                <a:latin typeface="微软雅黑" pitchFamily="34" charset="-122"/>
                <a:ea typeface="微软雅黑" pitchFamily="34" charset="-122"/>
              </a:rPr>
              <a:t>文字</a:t>
            </a:r>
            <a:r>
              <a:rPr lang="zh-CN" altLang="en-US" sz="1050" dirty="0">
                <a:solidFill>
                  <a:schemeClr val="bg1">
                    <a:lumMod val="50000"/>
                  </a:schemeClr>
                </a:solidFill>
                <a:latin typeface="微软雅黑" pitchFamily="34" charset="-122"/>
                <a:ea typeface="微软雅黑" pitchFamily="34" charset="-122"/>
              </a:rPr>
              <a:t>请输入您想要的</a:t>
            </a:r>
            <a:r>
              <a:rPr lang="zh-CN" altLang="en-US" sz="1050" dirty="0" smtClean="0">
                <a:solidFill>
                  <a:schemeClr val="bg1">
                    <a:lumMod val="50000"/>
                  </a:schemeClr>
                </a:solidFill>
                <a:latin typeface="微软雅黑" pitchFamily="34" charset="-122"/>
                <a:ea typeface="微软雅黑" pitchFamily="34" charset="-122"/>
              </a:rPr>
              <a:t>文字请</a:t>
            </a:r>
            <a:r>
              <a:rPr lang="zh-CN" altLang="en-US" sz="1050" dirty="0">
                <a:solidFill>
                  <a:schemeClr val="bg1">
                    <a:lumMod val="50000"/>
                  </a:schemeClr>
                </a:solidFill>
                <a:latin typeface="微软雅黑" pitchFamily="34" charset="-122"/>
                <a:ea typeface="微软雅黑" pitchFamily="34" charset="-122"/>
              </a:rPr>
              <a:t>输入您想要的</a:t>
            </a:r>
            <a:r>
              <a:rPr lang="zh-CN" altLang="en-US" sz="1050" dirty="0" smtClean="0">
                <a:solidFill>
                  <a:schemeClr val="bg1">
                    <a:lumMod val="50000"/>
                  </a:schemeClr>
                </a:solidFill>
                <a:latin typeface="微软雅黑" pitchFamily="34" charset="-122"/>
                <a:ea typeface="微软雅黑" pitchFamily="34" charset="-122"/>
              </a:rPr>
              <a:t>文字</a:t>
            </a:r>
            <a:endParaRPr lang="zh-CN" altLang="en-US" sz="1050" dirty="0">
              <a:solidFill>
                <a:schemeClr val="bg1">
                  <a:lumMod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4030440951"/>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par>
                                <p:cTn id="16" presetID="53" presetClass="entr" presetSubtype="16"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p:cTn id="18" dur="500" fill="hold"/>
                                        <p:tgtEl>
                                          <p:spTgt spid="5"/>
                                        </p:tgtEl>
                                        <p:attrNameLst>
                                          <p:attrName>ppt_w</p:attrName>
                                        </p:attrNameLst>
                                      </p:cBhvr>
                                      <p:tavLst>
                                        <p:tav tm="0">
                                          <p:val>
                                            <p:fltVal val="0"/>
                                          </p:val>
                                        </p:tav>
                                        <p:tav tm="100000">
                                          <p:val>
                                            <p:strVal val="#ppt_w"/>
                                          </p:val>
                                        </p:tav>
                                      </p:tavLst>
                                    </p:anim>
                                    <p:anim calcmode="lin" valueType="num">
                                      <p:cBhvr>
                                        <p:cTn id="19" dur="500" fill="hold"/>
                                        <p:tgtEl>
                                          <p:spTgt spid="5"/>
                                        </p:tgtEl>
                                        <p:attrNameLst>
                                          <p:attrName>ppt_h</p:attrName>
                                        </p:attrNameLst>
                                      </p:cBhvr>
                                      <p:tavLst>
                                        <p:tav tm="0">
                                          <p:val>
                                            <p:fltVal val="0"/>
                                          </p:val>
                                        </p:tav>
                                        <p:tav tm="100000">
                                          <p:val>
                                            <p:strVal val="#ppt_h"/>
                                          </p:val>
                                        </p:tav>
                                      </p:tavLst>
                                    </p:anim>
                                    <p:animEffect transition="in" filter="fade">
                                      <p:cBhvr>
                                        <p:cTn id="20" dur="500"/>
                                        <p:tgtEl>
                                          <p:spTgt spid="5"/>
                                        </p:tgtEl>
                                      </p:cBhvr>
                                    </p:animEffect>
                                  </p:childTnLst>
                                </p:cTn>
                              </p:par>
                              <p:par>
                                <p:cTn id="21" presetID="53" presetClass="entr" presetSubtype="16"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500" fill="hold"/>
                                        <p:tgtEl>
                                          <p:spTgt spid="6"/>
                                        </p:tgtEl>
                                        <p:attrNameLst>
                                          <p:attrName>ppt_w</p:attrName>
                                        </p:attrNameLst>
                                      </p:cBhvr>
                                      <p:tavLst>
                                        <p:tav tm="0">
                                          <p:val>
                                            <p:fltVal val="0"/>
                                          </p:val>
                                        </p:tav>
                                        <p:tav tm="100000">
                                          <p:val>
                                            <p:strVal val="#ppt_w"/>
                                          </p:val>
                                        </p:tav>
                                      </p:tavLst>
                                    </p:anim>
                                    <p:anim calcmode="lin" valueType="num">
                                      <p:cBhvr>
                                        <p:cTn id="24" dur="500" fill="hold"/>
                                        <p:tgtEl>
                                          <p:spTgt spid="6"/>
                                        </p:tgtEl>
                                        <p:attrNameLst>
                                          <p:attrName>ppt_h</p:attrName>
                                        </p:attrNameLst>
                                      </p:cBhvr>
                                      <p:tavLst>
                                        <p:tav tm="0">
                                          <p:val>
                                            <p:fltVal val="0"/>
                                          </p:val>
                                        </p:tav>
                                        <p:tav tm="100000">
                                          <p:val>
                                            <p:strVal val="#ppt_h"/>
                                          </p:val>
                                        </p:tav>
                                      </p:tavLst>
                                    </p:anim>
                                    <p:animEffect transition="in" filter="fade">
                                      <p:cBhvr>
                                        <p:cTn id="25" dur="500"/>
                                        <p:tgtEl>
                                          <p:spTgt spid="6"/>
                                        </p:tgtEl>
                                      </p:cBhvr>
                                    </p:animEffect>
                                  </p:childTnLst>
                                </p:cTn>
                              </p:par>
                            </p:childTnLst>
                          </p:cTn>
                        </p:par>
                        <p:par>
                          <p:cTn id="26" fill="hold">
                            <p:stCondLst>
                              <p:cond delay="500"/>
                            </p:stCondLst>
                            <p:childTnLst>
                              <p:par>
                                <p:cTn id="27" presetID="2" presetClass="entr" presetSubtype="4"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150" fill="hold"/>
                                        <p:tgtEl>
                                          <p:spTgt spid="9"/>
                                        </p:tgtEl>
                                        <p:attrNameLst>
                                          <p:attrName>ppt_x</p:attrName>
                                        </p:attrNameLst>
                                      </p:cBhvr>
                                      <p:tavLst>
                                        <p:tav tm="0">
                                          <p:val>
                                            <p:strVal val="#ppt_x"/>
                                          </p:val>
                                        </p:tav>
                                        <p:tav tm="100000">
                                          <p:val>
                                            <p:strVal val="#ppt_x"/>
                                          </p:val>
                                        </p:tav>
                                      </p:tavLst>
                                    </p:anim>
                                    <p:anim calcmode="lin" valueType="num">
                                      <p:cBhvr additive="base">
                                        <p:cTn id="30" dur="150" fill="hold"/>
                                        <p:tgtEl>
                                          <p:spTgt spid="9"/>
                                        </p:tgtEl>
                                        <p:attrNameLst>
                                          <p:attrName>ppt_y</p:attrName>
                                        </p:attrNameLst>
                                      </p:cBhvr>
                                      <p:tavLst>
                                        <p:tav tm="0">
                                          <p:val>
                                            <p:strVal val="1+#ppt_h/2"/>
                                          </p:val>
                                        </p:tav>
                                        <p:tav tm="100000">
                                          <p:val>
                                            <p:strVal val="#ppt_y"/>
                                          </p:val>
                                        </p:tav>
                                      </p:tavLst>
                                    </p:anim>
                                  </p:childTnLst>
                                </p:cTn>
                              </p:par>
                            </p:childTnLst>
                          </p:cTn>
                        </p:par>
                        <p:par>
                          <p:cTn id="31" fill="hold">
                            <p:stCondLst>
                              <p:cond delay="650"/>
                            </p:stCondLst>
                            <p:childTnLst>
                              <p:par>
                                <p:cTn id="32" presetID="2" presetClass="entr" presetSubtype="4"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additive="base">
                                        <p:cTn id="34" dur="150" fill="hold"/>
                                        <p:tgtEl>
                                          <p:spTgt spid="10"/>
                                        </p:tgtEl>
                                        <p:attrNameLst>
                                          <p:attrName>ppt_x</p:attrName>
                                        </p:attrNameLst>
                                      </p:cBhvr>
                                      <p:tavLst>
                                        <p:tav tm="0">
                                          <p:val>
                                            <p:strVal val="#ppt_x"/>
                                          </p:val>
                                        </p:tav>
                                        <p:tav tm="100000">
                                          <p:val>
                                            <p:strVal val="#ppt_x"/>
                                          </p:val>
                                        </p:tav>
                                      </p:tavLst>
                                    </p:anim>
                                    <p:anim calcmode="lin" valueType="num">
                                      <p:cBhvr additive="base">
                                        <p:cTn id="35" dur="150" fill="hold"/>
                                        <p:tgtEl>
                                          <p:spTgt spid="10"/>
                                        </p:tgtEl>
                                        <p:attrNameLst>
                                          <p:attrName>ppt_y</p:attrName>
                                        </p:attrNameLst>
                                      </p:cBhvr>
                                      <p:tavLst>
                                        <p:tav tm="0">
                                          <p:val>
                                            <p:strVal val="1+#ppt_h/2"/>
                                          </p:val>
                                        </p:tav>
                                        <p:tav tm="100000">
                                          <p:val>
                                            <p:strVal val="#ppt_y"/>
                                          </p:val>
                                        </p:tav>
                                      </p:tavLst>
                                    </p:anim>
                                  </p:childTnLst>
                                </p:cTn>
                              </p:par>
                            </p:childTnLst>
                          </p:cTn>
                        </p:par>
                        <p:par>
                          <p:cTn id="36" fill="hold">
                            <p:stCondLst>
                              <p:cond delay="800"/>
                            </p:stCondLst>
                            <p:childTnLst>
                              <p:par>
                                <p:cTn id="37" presetID="2" presetClass="entr" presetSubtype="4"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150" fill="hold"/>
                                        <p:tgtEl>
                                          <p:spTgt spid="11"/>
                                        </p:tgtEl>
                                        <p:attrNameLst>
                                          <p:attrName>ppt_x</p:attrName>
                                        </p:attrNameLst>
                                      </p:cBhvr>
                                      <p:tavLst>
                                        <p:tav tm="0">
                                          <p:val>
                                            <p:strVal val="#ppt_x"/>
                                          </p:val>
                                        </p:tav>
                                        <p:tav tm="100000">
                                          <p:val>
                                            <p:strVal val="#ppt_x"/>
                                          </p:val>
                                        </p:tav>
                                      </p:tavLst>
                                    </p:anim>
                                    <p:anim calcmode="lin" valueType="num">
                                      <p:cBhvr additive="base">
                                        <p:cTn id="40" dur="150" fill="hold"/>
                                        <p:tgtEl>
                                          <p:spTgt spid="11"/>
                                        </p:tgtEl>
                                        <p:attrNameLst>
                                          <p:attrName>ppt_y</p:attrName>
                                        </p:attrNameLst>
                                      </p:cBhvr>
                                      <p:tavLst>
                                        <p:tav tm="0">
                                          <p:val>
                                            <p:strVal val="1+#ppt_h/2"/>
                                          </p:val>
                                        </p:tav>
                                        <p:tav tm="100000">
                                          <p:val>
                                            <p:strVal val="#ppt_y"/>
                                          </p:val>
                                        </p:tav>
                                      </p:tavLst>
                                    </p:anim>
                                  </p:childTnLst>
                                </p:cTn>
                              </p:par>
                            </p:childTnLst>
                          </p:cTn>
                        </p:par>
                        <p:par>
                          <p:cTn id="41" fill="hold">
                            <p:stCondLst>
                              <p:cond delay="950"/>
                            </p:stCondLst>
                            <p:childTnLst>
                              <p:par>
                                <p:cTn id="42" presetID="2" presetClass="entr" presetSubtype="4" fill="hold" grpId="0" nodeType="after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additive="base">
                                        <p:cTn id="44" dur="150" fill="hold"/>
                                        <p:tgtEl>
                                          <p:spTgt spid="12"/>
                                        </p:tgtEl>
                                        <p:attrNameLst>
                                          <p:attrName>ppt_x</p:attrName>
                                        </p:attrNameLst>
                                      </p:cBhvr>
                                      <p:tavLst>
                                        <p:tav tm="0">
                                          <p:val>
                                            <p:strVal val="#ppt_x"/>
                                          </p:val>
                                        </p:tav>
                                        <p:tav tm="100000">
                                          <p:val>
                                            <p:strVal val="#ppt_x"/>
                                          </p:val>
                                        </p:tav>
                                      </p:tavLst>
                                    </p:anim>
                                    <p:anim calcmode="lin" valueType="num">
                                      <p:cBhvr additive="base">
                                        <p:cTn id="45" dur="150" fill="hold"/>
                                        <p:tgtEl>
                                          <p:spTgt spid="12"/>
                                        </p:tgtEl>
                                        <p:attrNameLst>
                                          <p:attrName>ppt_y</p:attrName>
                                        </p:attrNameLst>
                                      </p:cBhvr>
                                      <p:tavLst>
                                        <p:tav tm="0">
                                          <p:val>
                                            <p:strVal val="1+#ppt_h/2"/>
                                          </p:val>
                                        </p:tav>
                                        <p:tav tm="100000">
                                          <p:val>
                                            <p:strVal val="#ppt_y"/>
                                          </p:val>
                                        </p:tav>
                                      </p:tavLst>
                                    </p:anim>
                                  </p:childTnLst>
                                </p:cTn>
                              </p:par>
                            </p:childTnLst>
                          </p:cTn>
                        </p:par>
                        <p:par>
                          <p:cTn id="46" fill="hold">
                            <p:stCondLst>
                              <p:cond delay="1100"/>
                            </p:stCondLst>
                            <p:childTnLst>
                              <p:par>
                                <p:cTn id="47" presetID="2" presetClass="entr" presetSubtype="4"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additive="base">
                                        <p:cTn id="49" dur="150" fill="hold"/>
                                        <p:tgtEl>
                                          <p:spTgt spid="13"/>
                                        </p:tgtEl>
                                        <p:attrNameLst>
                                          <p:attrName>ppt_x</p:attrName>
                                        </p:attrNameLst>
                                      </p:cBhvr>
                                      <p:tavLst>
                                        <p:tav tm="0">
                                          <p:val>
                                            <p:strVal val="#ppt_x"/>
                                          </p:val>
                                        </p:tav>
                                        <p:tav tm="100000">
                                          <p:val>
                                            <p:strVal val="#ppt_x"/>
                                          </p:val>
                                        </p:tav>
                                      </p:tavLst>
                                    </p:anim>
                                    <p:anim calcmode="lin" valueType="num">
                                      <p:cBhvr additive="base">
                                        <p:cTn id="50" dur="150" fill="hold"/>
                                        <p:tgtEl>
                                          <p:spTgt spid="13"/>
                                        </p:tgtEl>
                                        <p:attrNameLst>
                                          <p:attrName>ppt_y</p:attrName>
                                        </p:attrNameLst>
                                      </p:cBhvr>
                                      <p:tavLst>
                                        <p:tav tm="0">
                                          <p:val>
                                            <p:strVal val="1+#ppt_h/2"/>
                                          </p:val>
                                        </p:tav>
                                        <p:tav tm="100000">
                                          <p:val>
                                            <p:strVal val="#ppt_y"/>
                                          </p:val>
                                        </p:tav>
                                      </p:tavLst>
                                    </p:anim>
                                  </p:childTnLst>
                                </p:cTn>
                              </p:par>
                            </p:childTnLst>
                          </p:cTn>
                        </p:par>
                        <p:par>
                          <p:cTn id="51" fill="hold">
                            <p:stCondLst>
                              <p:cond delay="1250"/>
                            </p:stCondLst>
                            <p:childTnLst>
                              <p:par>
                                <p:cTn id="52" presetID="2" presetClass="entr" presetSubtype="4" fill="hold" grpId="0" nodeType="afterEffect">
                                  <p:stCondLst>
                                    <p:cond delay="0"/>
                                  </p:stCondLst>
                                  <p:childTnLst>
                                    <p:set>
                                      <p:cBhvr>
                                        <p:cTn id="53" dur="1" fill="hold">
                                          <p:stCondLst>
                                            <p:cond delay="0"/>
                                          </p:stCondLst>
                                        </p:cTn>
                                        <p:tgtEl>
                                          <p:spTgt spid="14"/>
                                        </p:tgtEl>
                                        <p:attrNameLst>
                                          <p:attrName>style.visibility</p:attrName>
                                        </p:attrNameLst>
                                      </p:cBhvr>
                                      <p:to>
                                        <p:strVal val="visible"/>
                                      </p:to>
                                    </p:set>
                                    <p:anim calcmode="lin" valueType="num">
                                      <p:cBhvr additive="base">
                                        <p:cTn id="54" dur="150" fill="hold"/>
                                        <p:tgtEl>
                                          <p:spTgt spid="14"/>
                                        </p:tgtEl>
                                        <p:attrNameLst>
                                          <p:attrName>ppt_x</p:attrName>
                                        </p:attrNameLst>
                                      </p:cBhvr>
                                      <p:tavLst>
                                        <p:tav tm="0">
                                          <p:val>
                                            <p:strVal val="#ppt_x"/>
                                          </p:val>
                                        </p:tav>
                                        <p:tav tm="100000">
                                          <p:val>
                                            <p:strVal val="#ppt_x"/>
                                          </p:val>
                                        </p:tav>
                                      </p:tavLst>
                                    </p:anim>
                                    <p:anim calcmode="lin" valueType="num">
                                      <p:cBhvr additive="base">
                                        <p:cTn id="55" dur="15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p:bldP spid="10" grpId="0"/>
      <p:bldP spid="11" grpId="0"/>
      <p:bldP spid="12" grpId="0"/>
      <p:bldP spid="13" grpId="0"/>
      <p:bldP spid="1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a:off x="0" y="4966079"/>
            <a:ext cx="9144000" cy="191069"/>
          </a:xfrm>
          <a:prstGeom prst="rect">
            <a:avLst/>
          </a:prstGeom>
          <a:solidFill>
            <a:srgbClr val="008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Calibri" pitchFamily="34" charset="0"/>
              <a:ea typeface="宋体" pitchFamily="2" charset="-122"/>
            </a:endParaRPr>
          </a:p>
        </p:txBody>
      </p:sp>
      <p:sp>
        <p:nvSpPr>
          <p:cNvPr id="3" name="Rounded Rectangle 30"/>
          <p:cNvSpPr>
            <a:spLocks noChangeArrowheads="1"/>
          </p:cNvSpPr>
          <p:nvPr/>
        </p:nvSpPr>
        <p:spPr bwMode="auto">
          <a:xfrm>
            <a:off x="2996804" y="861714"/>
            <a:ext cx="1524000" cy="2286000"/>
          </a:xfrm>
          <a:prstGeom prst="roundRect">
            <a:avLst>
              <a:gd name="adj" fmla="val 16667"/>
            </a:avLst>
          </a:prstGeom>
          <a:solidFill>
            <a:srgbClr val="008000"/>
          </a:solidFill>
          <a:ln>
            <a:noFill/>
          </a:ln>
          <a:extLst/>
        </p:spPr>
        <p:txBody>
          <a:bodyPr lIns="68580" tIns="34290" rIns="68580" bIns="34290" anchor="ctr"/>
          <a:lstStyle/>
          <a:p>
            <a:pPr algn="ctr" eaLnBrk="1" hangingPunct="1"/>
            <a:endParaRPr lang="en-US" altLang="zh-CN">
              <a:solidFill>
                <a:srgbClr val="FFFFFF"/>
              </a:solidFill>
            </a:endParaRPr>
          </a:p>
        </p:txBody>
      </p:sp>
      <p:sp>
        <p:nvSpPr>
          <p:cNvPr id="4" name="Rounded Rectangle 9"/>
          <p:cNvSpPr>
            <a:spLocks noChangeArrowheads="1"/>
          </p:cNvSpPr>
          <p:nvPr/>
        </p:nvSpPr>
        <p:spPr bwMode="auto">
          <a:xfrm>
            <a:off x="1371600" y="861714"/>
            <a:ext cx="1524000" cy="2286000"/>
          </a:xfrm>
          <a:prstGeom prst="roundRect">
            <a:avLst>
              <a:gd name="adj" fmla="val 16667"/>
            </a:avLst>
          </a:prstGeom>
          <a:solidFill>
            <a:srgbClr val="008000"/>
          </a:solidFill>
          <a:ln>
            <a:noFill/>
          </a:ln>
          <a:extLst/>
        </p:spPr>
        <p:txBody>
          <a:bodyPr lIns="68580" tIns="34290" rIns="68580" bIns="34290" anchor="ctr"/>
          <a:lstStyle/>
          <a:p>
            <a:pPr algn="ctr" eaLnBrk="1" hangingPunct="1"/>
            <a:endParaRPr lang="en-US" altLang="zh-CN">
              <a:solidFill>
                <a:srgbClr val="FFFFFF"/>
              </a:solidFill>
            </a:endParaRPr>
          </a:p>
        </p:txBody>
      </p:sp>
      <p:sp>
        <p:nvSpPr>
          <p:cNvPr id="5" name="Rounded Rectangle 11"/>
          <p:cNvSpPr>
            <a:spLocks noChangeArrowheads="1"/>
          </p:cNvSpPr>
          <p:nvPr/>
        </p:nvSpPr>
        <p:spPr bwMode="auto">
          <a:xfrm>
            <a:off x="4623197" y="861714"/>
            <a:ext cx="1524000" cy="2286000"/>
          </a:xfrm>
          <a:prstGeom prst="roundRect">
            <a:avLst>
              <a:gd name="adj" fmla="val 16667"/>
            </a:avLst>
          </a:prstGeom>
          <a:solidFill>
            <a:srgbClr val="008000"/>
          </a:solidFill>
          <a:ln>
            <a:noFill/>
          </a:ln>
          <a:extLst/>
        </p:spPr>
        <p:txBody>
          <a:bodyPr lIns="68580" tIns="34290" rIns="68580" bIns="34290" anchor="ctr"/>
          <a:lstStyle/>
          <a:p>
            <a:pPr algn="ctr" eaLnBrk="1" hangingPunct="1"/>
            <a:endParaRPr lang="en-US" altLang="zh-CN">
              <a:solidFill>
                <a:srgbClr val="FFFFFF"/>
              </a:solidFill>
            </a:endParaRPr>
          </a:p>
        </p:txBody>
      </p:sp>
      <p:sp>
        <p:nvSpPr>
          <p:cNvPr id="6" name="Rounded Rectangle 12"/>
          <p:cNvSpPr>
            <a:spLocks noChangeArrowheads="1"/>
          </p:cNvSpPr>
          <p:nvPr/>
        </p:nvSpPr>
        <p:spPr bwMode="auto">
          <a:xfrm>
            <a:off x="6248400" y="861714"/>
            <a:ext cx="1524000" cy="2286000"/>
          </a:xfrm>
          <a:prstGeom prst="roundRect">
            <a:avLst>
              <a:gd name="adj" fmla="val 16667"/>
            </a:avLst>
          </a:prstGeom>
          <a:solidFill>
            <a:srgbClr val="008000"/>
          </a:solidFill>
          <a:ln>
            <a:noFill/>
          </a:ln>
          <a:extLst/>
        </p:spPr>
        <p:txBody>
          <a:bodyPr lIns="68580" tIns="34290" rIns="68580" bIns="34290" anchor="ctr"/>
          <a:lstStyle/>
          <a:p>
            <a:pPr algn="ctr" eaLnBrk="1" hangingPunct="1"/>
            <a:endParaRPr lang="en-US" altLang="zh-CN">
              <a:solidFill>
                <a:srgbClr val="FFFFFF"/>
              </a:solidFill>
            </a:endParaRPr>
          </a:p>
        </p:txBody>
      </p:sp>
      <p:sp>
        <p:nvSpPr>
          <p:cNvPr id="7" name="Freeform 6"/>
          <p:cNvSpPr>
            <a:spLocks noEditPoints="1"/>
          </p:cNvSpPr>
          <p:nvPr/>
        </p:nvSpPr>
        <p:spPr bwMode="auto">
          <a:xfrm>
            <a:off x="3600451" y="1129604"/>
            <a:ext cx="317897" cy="388144"/>
          </a:xfrm>
          <a:custGeom>
            <a:avLst/>
            <a:gdLst>
              <a:gd name="T0" fmla="*/ 34166831 w 781"/>
              <a:gd name="T1" fmla="*/ 231497676 h 953"/>
              <a:gd name="T2" fmla="*/ 108097548 w 781"/>
              <a:gd name="T3" fmla="*/ 231497676 h 953"/>
              <a:gd name="T4" fmla="*/ 108097548 w 781"/>
              <a:gd name="T5" fmla="*/ 247422023 h 953"/>
              <a:gd name="T6" fmla="*/ 34166831 w 781"/>
              <a:gd name="T7" fmla="*/ 247422023 h 953"/>
              <a:gd name="T8" fmla="*/ 34166831 w 781"/>
              <a:gd name="T9" fmla="*/ 231497676 h 953"/>
              <a:gd name="T10" fmla="*/ 34166831 w 781"/>
              <a:gd name="T11" fmla="*/ 205841360 h 953"/>
              <a:gd name="T12" fmla="*/ 108097548 w 781"/>
              <a:gd name="T13" fmla="*/ 205841360 h 953"/>
              <a:gd name="T14" fmla="*/ 108097548 w 781"/>
              <a:gd name="T15" fmla="*/ 221765708 h 953"/>
              <a:gd name="T16" fmla="*/ 34166831 w 781"/>
              <a:gd name="T17" fmla="*/ 221765708 h 953"/>
              <a:gd name="T18" fmla="*/ 34166831 w 781"/>
              <a:gd name="T19" fmla="*/ 205841360 h 953"/>
              <a:gd name="T20" fmla="*/ 34166831 w 781"/>
              <a:gd name="T21" fmla="*/ 178415250 h 953"/>
              <a:gd name="T22" fmla="*/ 108097548 w 781"/>
              <a:gd name="T23" fmla="*/ 178415250 h 953"/>
              <a:gd name="T24" fmla="*/ 108097548 w 781"/>
              <a:gd name="T25" fmla="*/ 194340141 h 953"/>
              <a:gd name="T26" fmla="*/ 34166831 w 781"/>
              <a:gd name="T27" fmla="*/ 194340141 h 953"/>
              <a:gd name="T28" fmla="*/ 34166831 w 781"/>
              <a:gd name="T29" fmla="*/ 178415250 h 953"/>
              <a:gd name="T30" fmla="*/ 34166831 w 781"/>
              <a:gd name="T31" fmla="*/ 154233311 h 953"/>
              <a:gd name="T32" fmla="*/ 108097548 w 781"/>
              <a:gd name="T33" fmla="*/ 154233311 h 953"/>
              <a:gd name="T34" fmla="*/ 108097548 w 781"/>
              <a:gd name="T35" fmla="*/ 169863326 h 953"/>
              <a:gd name="T36" fmla="*/ 34166831 w 781"/>
              <a:gd name="T37" fmla="*/ 169863326 h 953"/>
              <a:gd name="T38" fmla="*/ 34166831 w 781"/>
              <a:gd name="T39" fmla="*/ 154233311 h 953"/>
              <a:gd name="T40" fmla="*/ 34166831 w 781"/>
              <a:gd name="T41" fmla="*/ 127987245 h 953"/>
              <a:gd name="T42" fmla="*/ 108097548 w 781"/>
              <a:gd name="T43" fmla="*/ 127987245 h 953"/>
              <a:gd name="T44" fmla="*/ 108097548 w 781"/>
              <a:gd name="T45" fmla="*/ 143912136 h 953"/>
              <a:gd name="T46" fmla="*/ 34166831 w 781"/>
              <a:gd name="T47" fmla="*/ 143912136 h 953"/>
              <a:gd name="T48" fmla="*/ 34166831 w 781"/>
              <a:gd name="T49" fmla="*/ 127987245 h 953"/>
              <a:gd name="T50" fmla="*/ 156991583 w 781"/>
              <a:gd name="T51" fmla="*/ 49838255 h 953"/>
              <a:gd name="T52" fmla="*/ 188801931 w 781"/>
              <a:gd name="T53" fmla="*/ 49838255 h 953"/>
              <a:gd name="T54" fmla="*/ 188801931 w 781"/>
              <a:gd name="T55" fmla="*/ 241819394 h 953"/>
              <a:gd name="T56" fmla="*/ 156991583 w 781"/>
              <a:gd name="T57" fmla="*/ 241819394 h 953"/>
              <a:gd name="T58" fmla="*/ 156991583 w 781"/>
              <a:gd name="T59" fmla="*/ 49838255 h 953"/>
              <a:gd name="T60" fmla="*/ 79821381 w 781"/>
              <a:gd name="T61" fmla="*/ 19758268 h 953"/>
              <a:gd name="T62" fmla="*/ 82766713 w 781"/>
              <a:gd name="T63" fmla="*/ 31259487 h 953"/>
              <a:gd name="T64" fmla="*/ 83355562 w 781"/>
              <a:gd name="T65" fmla="*/ 43350457 h 953"/>
              <a:gd name="T66" fmla="*/ 81883168 w 781"/>
              <a:gd name="T67" fmla="*/ 56031177 h 953"/>
              <a:gd name="T68" fmla="*/ 78053747 w 781"/>
              <a:gd name="T69" fmla="*/ 68122147 h 953"/>
              <a:gd name="T70" fmla="*/ 71574233 w 781"/>
              <a:gd name="T71" fmla="*/ 80213117 h 953"/>
              <a:gd name="T72" fmla="*/ 63032390 w 781"/>
              <a:gd name="T73" fmla="*/ 91419461 h 953"/>
              <a:gd name="T74" fmla="*/ 52428760 w 781"/>
              <a:gd name="T75" fmla="*/ 101741179 h 953"/>
              <a:gd name="T76" fmla="*/ 50661669 w 781"/>
              <a:gd name="T77" fmla="*/ 96138007 h 953"/>
              <a:gd name="T78" fmla="*/ 47715794 w 781"/>
              <a:gd name="T79" fmla="*/ 90239960 h 953"/>
              <a:gd name="T80" fmla="*/ 44475765 w 781"/>
              <a:gd name="T81" fmla="*/ 84931663 h 953"/>
              <a:gd name="T82" fmla="*/ 39763342 w 781"/>
              <a:gd name="T83" fmla="*/ 79918242 h 953"/>
              <a:gd name="T84" fmla="*/ 36523314 w 781"/>
              <a:gd name="T85" fmla="*/ 77559240 h 953"/>
              <a:gd name="T86" fmla="*/ 31810891 w 781"/>
              <a:gd name="T87" fmla="*/ 74609945 h 953"/>
              <a:gd name="T88" fmla="*/ 25624988 w 781"/>
              <a:gd name="T89" fmla="*/ 71956068 h 953"/>
              <a:gd name="T90" fmla="*/ 16788991 w 781"/>
              <a:gd name="T91" fmla="*/ 80802867 h 953"/>
              <a:gd name="T92" fmla="*/ 15905446 w 781"/>
              <a:gd name="T93" fmla="*/ 260987912 h 953"/>
              <a:gd name="T94" fmla="*/ 212954524 w 781"/>
              <a:gd name="T95" fmla="*/ 260987912 h 953"/>
              <a:gd name="T96" fmla="*/ 213543916 w 781"/>
              <a:gd name="T97" fmla="*/ 19758268 h 953"/>
              <a:gd name="T98" fmla="*/ 79821381 w 781"/>
              <a:gd name="T99" fmla="*/ 19758268 h 953"/>
              <a:gd name="T100" fmla="*/ 73046628 w 781"/>
              <a:gd name="T101" fmla="*/ 0 h 953"/>
              <a:gd name="T102" fmla="*/ 230038211 w 781"/>
              <a:gd name="T103" fmla="*/ 0 h 953"/>
              <a:gd name="T104" fmla="*/ 228859970 w 781"/>
              <a:gd name="T105" fmla="*/ 281041055 h 953"/>
              <a:gd name="T106" fmla="*/ 0 w 781"/>
              <a:gd name="T107" fmla="*/ 281041055 h 953"/>
              <a:gd name="T108" fmla="*/ 883545 w 781"/>
              <a:gd name="T109" fmla="*/ 71071442 h 953"/>
              <a:gd name="T110" fmla="*/ 73046628 w 781"/>
              <a:gd name="T111" fmla="*/ 0 h 95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81" h="953">
                <a:moveTo>
                  <a:pt x="116" y="785"/>
                </a:moveTo>
                <a:lnTo>
                  <a:pt x="367" y="785"/>
                </a:lnTo>
                <a:lnTo>
                  <a:pt x="367" y="839"/>
                </a:lnTo>
                <a:lnTo>
                  <a:pt x="116" y="839"/>
                </a:lnTo>
                <a:lnTo>
                  <a:pt x="116" y="785"/>
                </a:lnTo>
                <a:close/>
                <a:moveTo>
                  <a:pt x="116" y="698"/>
                </a:moveTo>
                <a:lnTo>
                  <a:pt x="367" y="698"/>
                </a:lnTo>
                <a:lnTo>
                  <a:pt x="367" y="752"/>
                </a:lnTo>
                <a:lnTo>
                  <a:pt x="116" y="752"/>
                </a:lnTo>
                <a:lnTo>
                  <a:pt x="116" y="698"/>
                </a:lnTo>
                <a:close/>
                <a:moveTo>
                  <a:pt x="116" y="605"/>
                </a:moveTo>
                <a:lnTo>
                  <a:pt x="367" y="605"/>
                </a:lnTo>
                <a:lnTo>
                  <a:pt x="367" y="659"/>
                </a:lnTo>
                <a:lnTo>
                  <a:pt x="116" y="659"/>
                </a:lnTo>
                <a:lnTo>
                  <a:pt x="116" y="605"/>
                </a:lnTo>
                <a:close/>
                <a:moveTo>
                  <a:pt x="116" y="523"/>
                </a:moveTo>
                <a:lnTo>
                  <a:pt x="367" y="523"/>
                </a:lnTo>
                <a:lnTo>
                  <a:pt x="367" y="576"/>
                </a:lnTo>
                <a:lnTo>
                  <a:pt x="116" y="576"/>
                </a:lnTo>
                <a:lnTo>
                  <a:pt x="116" y="523"/>
                </a:lnTo>
                <a:close/>
                <a:moveTo>
                  <a:pt x="116" y="434"/>
                </a:moveTo>
                <a:lnTo>
                  <a:pt x="367" y="434"/>
                </a:lnTo>
                <a:lnTo>
                  <a:pt x="367" y="488"/>
                </a:lnTo>
                <a:lnTo>
                  <a:pt x="116" y="488"/>
                </a:lnTo>
                <a:lnTo>
                  <a:pt x="116" y="434"/>
                </a:lnTo>
                <a:close/>
                <a:moveTo>
                  <a:pt x="533" y="169"/>
                </a:moveTo>
                <a:lnTo>
                  <a:pt x="641" y="169"/>
                </a:lnTo>
                <a:lnTo>
                  <a:pt x="641" y="820"/>
                </a:lnTo>
                <a:lnTo>
                  <a:pt x="533" y="820"/>
                </a:lnTo>
                <a:lnTo>
                  <a:pt x="533" y="169"/>
                </a:lnTo>
                <a:close/>
                <a:moveTo>
                  <a:pt x="271" y="67"/>
                </a:moveTo>
                <a:lnTo>
                  <a:pt x="281" y="106"/>
                </a:lnTo>
                <a:lnTo>
                  <a:pt x="283" y="147"/>
                </a:lnTo>
                <a:lnTo>
                  <a:pt x="278" y="190"/>
                </a:lnTo>
                <a:lnTo>
                  <a:pt x="265" y="231"/>
                </a:lnTo>
                <a:lnTo>
                  <a:pt x="243" y="272"/>
                </a:lnTo>
                <a:lnTo>
                  <a:pt x="214" y="310"/>
                </a:lnTo>
                <a:lnTo>
                  <a:pt x="178" y="345"/>
                </a:lnTo>
                <a:lnTo>
                  <a:pt x="172" y="326"/>
                </a:lnTo>
                <a:lnTo>
                  <a:pt x="162" y="306"/>
                </a:lnTo>
                <a:lnTo>
                  <a:pt x="151" y="288"/>
                </a:lnTo>
                <a:lnTo>
                  <a:pt x="135" y="271"/>
                </a:lnTo>
                <a:lnTo>
                  <a:pt x="124" y="263"/>
                </a:lnTo>
                <a:lnTo>
                  <a:pt x="108" y="253"/>
                </a:lnTo>
                <a:lnTo>
                  <a:pt x="87" y="244"/>
                </a:lnTo>
                <a:lnTo>
                  <a:pt x="57" y="274"/>
                </a:lnTo>
                <a:lnTo>
                  <a:pt x="54" y="885"/>
                </a:lnTo>
                <a:lnTo>
                  <a:pt x="723" y="885"/>
                </a:lnTo>
                <a:lnTo>
                  <a:pt x="725" y="67"/>
                </a:lnTo>
                <a:lnTo>
                  <a:pt x="271" y="67"/>
                </a:lnTo>
                <a:close/>
                <a:moveTo>
                  <a:pt x="248" y="0"/>
                </a:moveTo>
                <a:lnTo>
                  <a:pt x="781" y="0"/>
                </a:lnTo>
                <a:lnTo>
                  <a:pt x="777" y="953"/>
                </a:lnTo>
                <a:lnTo>
                  <a:pt x="0" y="953"/>
                </a:lnTo>
                <a:lnTo>
                  <a:pt x="3" y="241"/>
                </a:lnTo>
                <a:lnTo>
                  <a:pt x="248"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40" tIns="45720" rIns="91440" bIns="45720"/>
          <a:lstStyle/>
          <a:p>
            <a:endParaRPr lang="zh-CN" altLang="en-US"/>
          </a:p>
        </p:txBody>
      </p:sp>
      <p:sp>
        <p:nvSpPr>
          <p:cNvPr id="8" name="Freeform 7"/>
          <p:cNvSpPr>
            <a:spLocks noEditPoints="1"/>
          </p:cNvSpPr>
          <p:nvPr/>
        </p:nvSpPr>
        <p:spPr bwMode="auto">
          <a:xfrm>
            <a:off x="1918098" y="1060548"/>
            <a:ext cx="431006" cy="526256"/>
          </a:xfrm>
          <a:custGeom>
            <a:avLst/>
            <a:gdLst>
              <a:gd name="T0" fmla="*/ 101505696 w 1061"/>
              <a:gd name="T1" fmla="*/ 311117934 h 1297"/>
              <a:gd name="T2" fmla="*/ 104146167 w 1061"/>
              <a:gd name="T3" fmla="*/ 328678744 h 1297"/>
              <a:gd name="T4" fmla="*/ 99451815 w 1061"/>
              <a:gd name="T5" fmla="*/ 333654307 h 1297"/>
              <a:gd name="T6" fmla="*/ 93877846 w 1061"/>
              <a:gd name="T7" fmla="*/ 338922550 h 1297"/>
              <a:gd name="T8" fmla="*/ 74809036 w 1061"/>
              <a:gd name="T9" fmla="*/ 339800590 h 1297"/>
              <a:gd name="T10" fmla="*/ 72168564 w 1061"/>
              <a:gd name="T11" fmla="*/ 337751829 h 1297"/>
              <a:gd name="T12" fmla="*/ 64541256 w 1061"/>
              <a:gd name="T13" fmla="*/ 332776266 h 1297"/>
              <a:gd name="T14" fmla="*/ 61900785 w 1061"/>
              <a:gd name="T15" fmla="*/ 314630096 h 1297"/>
              <a:gd name="T16" fmla="*/ 66594596 w 1061"/>
              <a:gd name="T17" fmla="*/ 309947214 h 1297"/>
              <a:gd name="T18" fmla="*/ 27576817 w 1061"/>
              <a:gd name="T19" fmla="*/ 286532800 h 1297"/>
              <a:gd name="T20" fmla="*/ 146977600 w 1061"/>
              <a:gd name="T21" fmla="*/ 280094378 h 1297"/>
              <a:gd name="T22" fmla="*/ 27576817 w 1061"/>
              <a:gd name="T23" fmla="*/ 213655980 h 1297"/>
              <a:gd name="T24" fmla="*/ 0 w 1061"/>
              <a:gd name="T25" fmla="*/ 213655980 h 1297"/>
              <a:gd name="T26" fmla="*/ 141403631 w 1061"/>
              <a:gd name="T27" fmla="*/ 222143705 h 1297"/>
              <a:gd name="T28" fmla="*/ 75982759 w 1061"/>
              <a:gd name="T29" fmla="*/ 177656320 h 1297"/>
              <a:gd name="T30" fmla="*/ 49872691 w 1061"/>
              <a:gd name="T31" fmla="*/ 194631769 h 1297"/>
              <a:gd name="T32" fmla="*/ 43712131 w 1061"/>
              <a:gd name="T33" fmla="*/ 225655867 h 1297"/>
              <a:gd name="T34" fmla="*/ 61900785 w 1061"/>
              <a:gd name="T35" fmla="*/ 252289762 h 1297"/>
              <a:gd name="T36" fmla="*/ 68354910 w 1061"/>
              <a:gd name="T37" fmla="*/ 262240888 h 1297"/>
              <a:gd name="T38" fmla="*/ 98278633 w 1061"/>
              <a:gd name="T39" fmla="*/ 259021406 h 1297"/>
              <a:gd name="T40" fmla="*/ 111186884 w 1061"/>
              <a:gd name="T41" fmla="*/ 247606879 h 1297"/>
              <a:gd name="T42" fmla="*/ 124095135 w 1061"/>
              <a:gd name="T43" fmla="*/ 217460822 h 1297"/>
              <a:gd name="T44" fmla="*/ 112067041 w 1061"/>
              <a:gd name="T45" fmla="*/ 188778166 h 1297"/>
              <a:gd name="T46" fmla="*/ 83610067 w 1061"/>
              <a:gd name="T47" fmla="*/ 176485599 h 1297"/>
              <a:gd name="T48" fmla="*/ 112653632 w 1061"/>
              <a:gd name="T49" fmla="*/ 173851477 h 1297"/>
              <a:gd name="T50" fmla="*/ 134362915 w 1061"/>
              <a:gd name="T51" fmla="*/ 207217016 h 1297"/>
              <a:gd name="T52" fmla="*/ 126148475 w 1061"/>
              <a:gd name="T53" fmla="*/ 247899559 h 1297"/>
              <a:gd name="T54" fmla="*/ 109720136 w 1061"/>
              <a:gd name="T55" fmla="*/ 262826248 h 1297"/>
              <a:gd name="T56" fmla="*/ 104732758 w 1061"/>
              <a:gd name="T57" fmla="*/ 306435052 h 1297"/>
              <a:gd name="T58" fmla="*/ 58087131 w 1061"/>
              <a:gd name="T59" fmla="*/ 303215570 h 1297"/>
              <a:gd name="T60" fmla="*/ 55740225 w 1061"/>
              <a:gd name="T61" fmla="*/ 261948207 h 1297"/>
              <a:gd name="T62" fmla="*/ 35791257 w 1061"/>
              <a:gd name="T63" fmla="*/ 238241114 h 1297"/>
              <a:gd name="T64" fmla="*/ 36670873 w 1061"/>
              <a:gd name="T65" fmla="*/ 194339089 h 1297"/>
              <a:gd name="T66" fmla="*/ 71581973 w 1061"/>
              <a:gd name="T67" fmla="*/ 166534473 h 1297"/>
              <a:gd name="T68" fmla="*/ 41365226 w 1061"/>
              <a:gd name="T69" fmla="*/ 177070959 h 1297"/>
              <a:gd name="T70" fmla="*/ 146977600 w 1061"/>
              <a:gd name="T71" fmla="*/ 155412627 h 1297"/>
              <a:gd name="T72" fmla="*/ 88303878 w 1061"/>
              <a:gd name="T73" fmla="*/ 125266570 h 1297"/>
              <a:gd name="T74" fmla="*/ 88303878 w 1061"/>
              <a:gd name="T75" fmla="*/ 125266570 h 1297"/>
              <a:gd name="T76" fmla="*/ 234108296 w 1061"/>
              <a:gd name="T77" fmla="*/ 96876594 h 1297"/>
              <a:gd name="T78" fmla="*/ 269312421 w 1061"/>
              <a:gd name="T79" fmla="*/ 75218803 h 1297"/>
              <a:gd name="T80" fmla="*/ 285741301 w 1061"/>
              <a:gd name="T81" fmla="*/ 86340649 h 1297"/>
              <a:gd name="T82" fmla="*/ 305103678 w 1061"/>
              <a:gd name="T83" fmla="*/ 231216790 h 1297"/>
              <a:gd name="T84" fmla="*/ 285741301 w 1061"/>
              <a:gd name="T85" fmla="*/ 227704628 h 1297"/>
              <a:gd name="T86" fmla="*/ 241442579 w 1061"/>
              <a:gd name="T87" fmla="*/ 257850685 h 1297"/>
              <a:gd name="T88" fmla="*/ 78622690 w 1061"/>
              <a:gd name="T89" fmla="*/ 103900918 h 1297"/>
              <a:gd name="T90" fmla="*/ 64247690 w 1061"/>
              <a:gd name="T91" fmla="*/ 89852811 h 1297"/>
              <a:gd name="T92" fmla="*/ 78622690 w 1061"/>
              <a:gd name="T93" fmla="*/ 76096843 h 1297"/>
              <a:gd name="T94" fmla="*/ 223253384 w 1061"/>
              <a:gd name="T95" fmla="*/ 122047088 h 1297"/>
              <a:gd name="T96" fmla="*/ 248776862 w 1061"/>
              <a:gd name="T97" fmla="*/ 75511483 h 1297"/>
              <a:gd name="T98" fmla="*/ 233521705 w 1061"/>
              <a:gd name="T99" fmla="*/ 1463401 h 1297"/>
              <a:gd name="T100" fmla="*/ 257284327 w 1061"/>
              <a:gd name="T101" fmla="*/ 28389976 h 1297"/>
              <a:gd name="T102" fmla="*/ 248776862 w 1061"/>
              <a:gd name="T103" fmla="*/ 65853037 h 1297"/>
              <a:gd name="T104" fmla="*/ 215332510 w 1061"/>
              <a:gd name="T105" fmla="*/ 76096843 h 1297"/>
              <a:gd name="T106" fmla="*/ 191569888 w 1061"/>
              <a:gd name="T107" fmla="*/ 49170268 h 1297"/>
              <a:gd name="T108" fmla="*/ 200664486 w 1061"/>
              <a:gd name="T109" fmla="*/ 11121846 h 129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061" h="1297">
                <a:moveTo>
                  <a:pt x="235" y="1059"/>
                </a:moveTo>
                <a:lnTo>
                  <a:pt x="331" y="1059"/>
                </a:lnTo>
                <a:lnTo>
                  <a:pt x="339" y="1059"/>
                </a:lnTo>
                <a:lnTo>
                  <a:pt x="346" y="1063"/>
                </a:lnTo>
                <a:lnTo>
                  <a:pt x="350" y="1066"/>
                </a:lnTo>
                <a:lnTo>
                  <a:pt x="354" y="1071"/>
                </a:lnTo>
                <a:lnTo>
                  <a:pt x="355" y="1075"/>
                </a:lnTo>
                <a:lnTo>
                  <a:pt x="355" y="1123"/>
                </a:lnTo>
                <a:lnTo>
                  <a:pt x="354" y="1129"/>
                </a:lnTo>
                <a:lnTo>
                  <a:pt x="350" y="1134"/>
                </a:lnTo>
                <a:lnTo>
                  <a:pt x="346" y="1137"/>
                </a:lnTo>
                <a:lnTo>
                  <a:pt x="339" y="1140"/>
                </a:lnTo>
                <a:lnTo>
                  <a:pt x="331" y="1140"/>
                </a:lnTo>
                <a:lnTo>
                  <a:pt x="320" y="1140"/>
                </a:lnTo>
                <a:lnTo>
                  <a:pt x="320" y="1154"/>
                </a:lnTo>
                <a:lnTo>
                  <a:pt x="320" y="1158"/>
                </a:lnTo>
                <a:lnTo>
                  <a:pt x="317" y="1159"/>
                </a:lnTo>
                <a:lnTo>
                  <a:pt x="314" y="1161"/>
                </a:lnTo>
                <a:lnTo>
                  <a:pt x="311" y="1161"/>
                </a:lnTo>
                <a:lnTo>
                  <a:pt x="255" y="1161"/>
                </a:lnTo>
                <a:lnTo>
                  <a:pt x="252" y="1161"/>
                </a:lnTo>
                <a:lnTo>
                  <a:pt x="247" y="1159"/>
                </a:lnTo>
                <a:lnTo>
                  <a:pt x="246" y="1158"/>
                </a:lnTo>
                <a:lnTo>
                  <a:pt x="246" y="1154"/>
                </a:lnTo>
                <a:lnTo>
                  <a:pt x="246" y="1140"/>
                </a:lnTo>
                <a:lnTo>
                  <a:pt x="235" y="1140"/>
                </a:lnTo>
                <a:lnTo>
                  <a:pt x="227" y="1140"/>
                </a:lnTo>
                <a:lnTo>
                  <a:pt x="220" y="1137"/>
                </a:lnTo>
                <a:lnTo>
                  <a:pt x="216" y="1134"/>
                </a:lnTo>
                <a:lnTo>
                  <a:pt x="211" y="1129"/>
                </a:lnTo>
                <a:lnTo>
                  <a:pt x="211" y="1123"/>
                </a:lnTo>
                <a:lnTo>
                  <a:pt x="211" y="1075"/>
                </a:lnTo>
                <a:lnTo>
                  <a:pt x="211" y="1071"/>
                </a:lnTo>
                <a:lnTo>
                  <a:pt x="216" y="1066"/>
                </a:lnTo>
                <a:lnTo>
                  <a:pt x="220" y="1063"/>
                </a:lnTo>
                <a:lnTo>
                  <a:pt x="227" y="1059"/>
                </a:lnTo>
                <a:lnTo>
                  <a:pt x="235" y="1059"/>
                </a:lnTo>
                <a:close/>
                <a:moveTo>
                  <a:pt x="141" y="885"/>
                </a:moveTo>
                <a:lnTo>
                  <a:pt x="160" y="906"/>
                </a:lnTo>
                <a:lnTo>
                  <a:pt x="94" y="979"/>
                </a:lnTo>
                <a:lnTo>
                  <a:pt x="76" y="958"/>
                </a:lnTo>
                <a:lnTo>
                  <a:pt x="141" y="885"/>
                </a:lnTo>
                <a:close/>
                <a:moveTo>
                  <a:pt x="435" y="884"/>
                </a:moveTo>
                <a:lnTo>
                  <a:pt x="501" y="957"/>
                </a:lnTo>
                <a:lnTo>
                  <a:pt x="482" y="977"/>
                </a:lnTo>
                <a:lnTo>
                  <a:pt x="416" y="904"/>
                </a:lnTo>
                <a:lnTo>
                  <a:pt x="435" y="884"/>
                </a:lnTo>
                <a:close/>
                <a:moveTo>
                  <a:pt x="94" y="730"/>
                </a:moveTo>
                <a:lnTo>
                  <a:pt x="94" y="760"/>
                </a:lnTo>
                <a:lnTo>
                  <a:pt x="0" y="760"/>
                </a:lnTo>
                <a:lnTo>
                  <a:pt x="0" y="733"/>
                </a:lnTo>
                <a:lnTo>
                  <a:pt x="0" y="730"/>
                </a:lnTo>
                <a:lnTo>
                  <a:pt x="94" y="730"/>
                </a:lnTo>
                <a:close/>
                <a:moveTo>
                  <a:pt x="576" y="729"/>
                </a:moveTo>
                <a:lnTo>
                  <a:pt x="576" y="759"/>
                </a:lnTo>
                <a:lnTo>
                  <a:pt x="482" y="759"/>
                </a:lnTo>
                <a:lnTo>
                  <a:pt x="482" y="729"/>
                </a:lnTo>
                <a:lnTo>
                  <a:pt x="576" y="729"/>
                </a:lnTo>
                <a:close/>
                <a:moveTo>
                  <a:pt x="285" y="603"/>
                </a:moveTo>
                <a:lnTo>
                  <a:pt x="259" y="607"/>
                </a:lnTo>
                <a:lnTo>
                  <a:pt x="232" y="615"/>
                </a:lnTo>
                <a:lnTo>
                  <a:pt x="208" y="627"/>
                </a:lnTo>
                <a:lnTo>
                  <a:pt x="187" y="645"/>
                </a:lnTo>
                <a:lnTo>
                  <a:pt x="170" y="665"/>
                </a:lnTo>
                <a:lnTo>
                  <a:pt x="157" y="691"/>
                </a:lnTo>
                <a:lnTo>
                  <a:pt x="149" y="716"/>
                </a:lnTo>
                <a:lnTo>
                  <a:pt x="146" y="743"/>
                </a:lnTo>
                <a:lnTo>
                  <a:pt x="149" y="771"/>
                </a:lnTo>
                <a:lnTo>
                  <a:pt x="157" y="798"/>
                </a:lnTo>
                <a:lnTo>
                  <a:pt x="171" y="822"/>
                </a:lnTo>
                <a:lnTo>
                  <a:pt x="189" y="844"/>
                </a:lnTo>
                <a:lnTo>
                  <a:pt x="211" y="862"/>
                </a:lnTo>
                <a:lnTo>
                  <a:pt x="216" y="865"/>
                </a:lnTo>
                <a:lnTo>
                  <a:pt x="225" y="873"/>
                </a:lnTo>
                <a:lnTo>
                  <a:pt x="232" y="884"/>
                </a:lnTo>
                <a:lnTo>
                  <a:pt x="233" y="896"/>
                </a:lnTo>
                <a:lnTo>
                  <a:pt x="233" y="1012"/>
                </a:lnTo>
                <a:lnTo>
                  <a:pt x="333" y="1012"/>
                </a:lnTo>
                <a:lnTo>
                  <a:pt x="333" y="898"/>
                </a:lnTo>
                <a:lnTo>
                  <a:pt x="335" y="885"/>
                </a:lnTo>
                <a:lnTo>
                  <a:pt x="341" y="874"/>
                </a:lnTo>
                <a:lnTo>
                  <a:pt x="350" y="866"/>
                </a:lnTo>
                <a:lnTo>
                  <a:pt x="355" y="863"/>
                </a:lnTo>
                <a:lnTo>
                  <a:pt x="379" y="846"/>
                </a:lnTo>
                <a:lnTo>
                  <a:pt x="398" y="824"/>
                </a:lnTo>
                <a:lnTo>
                  <a:pt x="412" y="800"/>
                </a:lnTo>
                <a:lnTo>
                  <a:pt x="420" y="773"/>
                </a:lnTo>
                <a:lnTo>
                  <a:pt x="423" y="743"/>
                </a:lnTo>
                <a:lnTo>
                  <a:pt x="420" y="716"/>
                </a:lnTo>
                <a:lnTo>
                  <a:pt x="412" y="691"/>
                </a:lnTo>
                <a:lnTo>
                  <a:pt x="400" y="665"/>
                </a:lnTo>
                <a:lnTo>
                  <a:pt x="382" y="645"/>
                </a:lnTo>
                <a:lnTo>
                  <a:pt x="362" y="627"/>
                </a:lnTo>
                <a:lnTo>
                  <a:pt x="338" y="615"/>
                </a:lnTo>
                <a:lnTo>
                  <a:pt x="312" y="607"/>
                </a:lnTo>
                <a:lnTo>
                  <a:pt x="285" y="603"/>
                </a:lnTo>
                <a:close/>
                <a:moveTo>
                  <a:pt x="285" y="564"/>
                </a:moveTo>
                <a:lnTo>
                  <a:pt x="320" y="567"/>
                </a:lnTo>
                <a:lnTo>
                  <a:pt x="352" y="578"/>
                </a:lnTo>
                <a:lnTo>
                  <a:pt x="384" y="594"/>
                </a:lnTo>
                <a:lnTo>
                  <a:pt x="411" y="616"/>
                </a:lnTo>
                <a:lnTo>
                  <a:pt x="433" y="643"/>
                </a:lnTo>
                <a:lnTo>
                  <a:pt x="449" y="675"/>
                </a:lnTo>
                <a:lnTo>
                  <a:pt x="458" y="708"/>
                </a:lnTo>
                <a:lnTo>
                  <a:pt x="463" y="743"/>
                </a:lnTo>
                <a:lnTo>
                  <a:pt x="458" y="781"/>
                </a:lnTo>
                <a:lnTo>
                  <a:pt x="447" y="816"/>
                </a:lnTo>
                <a:lnTo>
                  <a:pt x="430" y="847"/>
                </a:lnTo>
                <a:lnTo>
                  <a:pt x="406" y="874"/>
                </a:lnTo>
                <a:lnTo>
                  <a:pt x="376" y="898"/>
                </a:lnTo>
                <a:lnTo>
                  <a:pt x="374" y="898"/>
                </a:lnTo>
                <a:lnTo>
                  <a:pt x="373" y="900"/>
                </a:lnTo>
                <a:lnTo>
                  <a:pt x="373" y="1018"/>
                </a:lnTo>
                <a:lnTo>
                  <a:pt x="368" y="1036"/>
                </a:lnTo>
                <a:lnTo>
                  <a:pt x="357" y="1047"/>
                </a:lnTo>
                <a:lnTo>
                  <a:pt x="341" y="1052"/>
                </a:lnTo>
                <a:lnTo>
                  <a:pt x="225" y="1052"/>
                </a:lnTo>
                <a:lnTo>
                  <a:pt x="209" y="1047"/>
                </a:lnTo>
                <a:lnTo>
                  <a:pt x="198" y="1036"/>
                </a:lnTo>
                <a:lnTo>
                  <a:pt x="193" y="1018"/>
                </a:lnTo>
                <a:lnTo>
                  <a:pt x="193" y="898"/>
                </a:lnTo>
                <a:lnTo>
                  <a:pt x="192" y="896"/>
                </a:lnTo>
                <a:lnTo>
                  <a:pt x="190" y="895"/>
                </a:lnTo>
                <a:lnTo>
                  <a:pt x="162" y="873"/>
                </a:lnTo>
                <a:lnTo>
                  <a:pt x="138" y="846"/>
                </a:lnTo>
                <a:lnTo>
                  <a:pt x="122" y="814"/>
                </a:lnTo>
                <a:lnTo>
                  <a:pt x="111" y="779"/>
                </a:lnTo>
                <a:lnTo>
                  <a:pt x="108" y="743"/>
                </a:lnTo>
                <a:lnTo>
                  <a:pt x="113" y="702"/>
                </a:lnTo>
                <a:lnTo>
                  <a:pt x="125" y="664"/>
                </a:lnTo>
                <a:lnTo>
                  <a:pt x="146" y="630"/>
                </a:lnTo>
                <a:lnTo>
                  <a:pt x="174" y="603"/>
                </a:lnTo>
                <a:lnTo>
                  <a:pt x="206" y="581"/>
                </a:lnTo>
                <a:lnTo>
                  <a:pt x="244" y="569"/>
                </a:lnTo>
                <a:lnTo>
                  <a:pt x="285" y="564"/>
                </a:lnTo>
                <a:close/>
                <a:moveTo>
                  <a:pt x="94" y="512"/>
                </a:moveTo>
                <a:lnTo>
                  <a:pt x="160" y="584"/>
                </a:lnTo>
                <a:lnTo>
                  <a:pt x="141" y="605"/>
                </a:lnTo>
                <a:lnTo>
                  <a:pt x="75" y="532"/>
                </a:lnTo>
                <a:lnTo>
                  <a:pt x="94" y="512"/>
                </a:lnTo>
                <a:close/>
                <a:moveTo>
                  <a:pt x="482" y="510"/>
                </a:moveTo>
                <a:lnTo>
                  <a:pt x="501" y="531"/>
                </a:lnTo>
                <a:lnTo>
                  <a:pt x="435" y="603"/>
                </a:lnTo>
                <a:lnTo>
                  <a:pt x="416" y="583"/>
                </a:lnTo>
                <a:lnTo>
                  <a:pt x="482" y="510"/>
                </a:lnTo>
                <a:close/>
                <a:moveTo>
                  <a:pt x="301" y="428"/>
                </a:moveTo>
                <a:lnTo>
                  <a:pt x="301" y="532"/>
                </a:lnTo>
                <a:lnTo>
                  <a:pt x="274" y="532"/>
                </a:lnTo>
                <a:lnTo>
                  <a:pt x="274" y="429"/>
                </a:lnTo>
                <a:lnTo>
                  <a:pt x="301" y="428"/>
                </a:lnTo>
                <a:close/>
                <a:moveTo>
                  <a:pt x="764" y="273"/>
                </a:moveTo>
                <a:lnTo>
                  <a:pt x="798" y="273"/>
                </a:lnTo>
                <a:lnTo>
                  <a:pt x="815" y="301"/>
                </a:lnTo>
                <a:lnTo>
                  <a:pt x="798" y="331"/>
                </a:lnTo>
                <a:lnTo>
                  <a:pt x="764" y="331"/>
                </a:lnTo>
                <a:lnTo>
                  <a:pt x="747" y="301"/>
                </a:lnTo>
                <a:lnTo>
                  <a:pt x="764" y="273"/>
                </a:lnTo>
                <a:close/>
                <a:moveTo>
                  <a:pt x="918" y="257"/>
                </a:moveTo>
                <a:lnTo>
                  <a:pt x="937" y="257"/>
                </a:lnTo>
                <a:lnTo>
                  <a:pt x="955" y="265"/>
                </a:lnTo>
                <a:lnTo>
                  <a:pt x="967" y="277"/>
                </a:lnTo>
                <a:lnTo>
                  <a:pt x="974" y="295"/>
                </a:lnTo>
                <a:lnTo>
                  <a:pt x="1061" y="743"/>
                </a:lnTo>
                <a:lnTo>
                  <a:pt x="1061" y="762"/>
                </a:lnTo>
                <a:lnTo>
                  <a:pt x="1053" y="778"/>
                </a:lnTo>
                <a:lnTo>
                  <a:pt x="1040" y="790"/>
                </a:lnTo>
                <a:lnTo>
                  <a:pt x="1023" y="798"/>
                </a:lnTo>
                <a:lnTo>
                  <a:pt x="1004" y="798"/>
                </a:lnTo>
                <a:lnTo>
                  <a:pt x="986" y="790"/>
                </a:lnTo>
                <a:lnTo>
                  <a:pt x="974" y="778"/>
                </a:lnTo>
                <a:lnTo>
                  <a:pt x="967" y="760"/>
                </a:lnTo>
                <a:lnTo>
                  <a:pt x="936" y="602"/>
                </a:lnTo>
                <a:lnTo>
                  <a:pt x="936" y="1297"/>
                </a:lnTo>
                <a:lnTo>
                  <a:pt x="823" y="881"/>
                </a:lnTo>
                <a:lnTo>
                  <a:pt x="763" y="881"/>
                </a:lnTo>
                <a:lnTo>
                  <a:pt x="630" y="1297"/>
                </a:lnTo>
                <a:lnTo>
                  <a:pt x="630" y="355"/>
                </a:lnTo>
                <a:lnTo>
                  <a:pt x="268" y="355"/>
                </a:lnTo>
                <a:lnTo>
                  <a:pt x="249" y="352"/>
                </a:lnTo>
                <a:lnTo>
                  <a:pt x="233" y="341"/>
                </a:lnTo>
                <a:lnTo>
                  <a:pt x="224" y="326"/>
                </a:lnTo>
                <a:lnTo>
                  <a:pt x="219" y="307"/>
                </a:lnTo>
                <a:lnTo>
                  <a:pt x="224" y="288"/>
                </a:lnTo>
                <a:lnTo>
                  <a:pt x="233" y="274"/>
                </a:lnTo>
                <a:lnTo>
                  <a:pt x="249" y="263"/>
                </a:lnTo>
                <a:lnTo>
                  <a:pt x="268" y="260"/>
                </a:lnTo>
                <a:lnTo>
                  <a:pt x="630" y="260"/>
                </a:lnTo>
                <a:lnTo>
                  <a:pt x="630" y="258"/>
                </a:lnTo>
                <a:lnTo>
                  <a:pt x="706" y="258"/>
                </a:lnTo>
                <a:lnTo>
                  <a:pt x="761" y="417"/>
                </a:lnTo>
                <a:lnTo>
                  <a:pt x="768" y="337"/>
                </a:lnTo>
                <a:lnTo>
                  <a:pt x="799" y="337"/>
                </a:lnTo>
                <a:lnTo>
                  <a:pt x="806" y="406"/>
                </a:lnTo>
                <a:lnTo>
                  <a:pt x="848" y="258"/>
                </a:lnTo>
                <a:lnTo>
                  <a:pt x="912" y="258"/>
                </a:lnTo>
                <a:lnTo>
                  <a:pt x="918" y="257"/>
                </a:lnTo>
                <a:close/>
                <a:moveTo>
                  <a:pt x="766" y="0"/>
                </a:moveTo>
                <a:lnTo>
                  <a:pt x="796" y="5"/>
                </a:lnTo>
                <a:lnTo>
                  <a:pt x="825" y="18"/>
                </a:lnTo>
                <a:lnTo>
                  <a:pt x="848" y="38"/>
                </a:lnTo>
                <a:lnTo>
                  <a:pt x="866" y="65"/>
                </a:lnTo>
                <a:lnTo>
                  <a:pt x="877" y="97"/>
                </a:lnTo>
                <a:lnTo>
                  <a:pt x="882" y="132"/>
                </a:lnTo>
                <a:lnTo>
                  <a:pt x="877" y="168"/>
                </a:lnTo>
                <a:lnTo>
                  <a:pt x="866" y="198"/>
                </a:lnTo>
                <a:lnTo>
                  <a:pt x="848" y="225"/>
                </a:lnTo>
                <a:lnTo>
                  <a:pt x="825" y="246"/>
                </a:lnTo>
                <a:lnTo>
                  <a:pt x="796" y="260"/>
                </a:lnTo>
                <a:lnTo>
                  <a:pt x="766" y="265"/>
                </a:lnTo>
                <a:lnTo>
                  <a:pt x="734" y="260"/>
                </a:lnTo>
                <a:lnTo>
                  <a:pt x="707" y="246"/>
                </a:lnTo>
                <a:lnTo>
                  <a:pt x="684" y="225"/>
                </a:lnTo>
                <a:lnTo>
                  <a:pt x="666" y="198"/>
                </a:lnTo>
                <a:lnTo>
                  <a:pt x="653" y="168"/>
                </a:lnTo>
                <a:lnTo>
                  <a:pt x="650" y="132"/>
                </a:lnTo>
                <a:lnTo>
                  <a:pt x="653" y="97"/>
                </a:lnTo>
                <a:lnTo>
                  <a:pt x="666" y="65"/>
                </a:lnTo>
                <a:lnTo>
                  <a:pt x="684" y="38"/>
                </a:lnTo>
                <a:lnTo>
                  <a:pt x="707" y="18"/>
                </a:lnTo>
                <a:lnTo>
                  <a:pt x="734" y="5"/>
                </a:lnTo>
                <a:lnTo>
                  <a:pt x="766"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40" tIns="45720" rIns="91440" bIns="45720"/>
          <a:lstStyle/>
          <a:p>
            <a:endParaRPr lang="zh-CN" altLang="en-US"/>
          </a:p>
        </p:txBody>
      </p:sp>
      <p:sp>
        <p:nvSpPr>
          <p:cNvPr id="9" name="Freeform 8"/>
          <p:cNvSpPr>
            <a:spLocks noEditPoints="1"/>
          </p:cNvSpPr>
          <p:nvPr/>
        </p:nvSpPr>
        <p:spPr bwMode="auto">
          <a:xfrm>
            <a:off x="5133975" y="1131986"/>
            <a:ext cx="501254" cy="383381"/>
          </a:xfrm>
          <a:custGeom>
            <a:avLst/>
            <a:gdLst>
              <a:gd name="T0" fmla="*/ 80634546 w 1232"/>
              <a:gd name="T1" fmla="*/ 236336130 h 944"/>
              <a:gd name="T2" fmla="*/ 104766321 w 1232"/>
              <a:gd name="T3" fmla="*/ 237802509 h 944"/>
              <a:gd name="T4" fmla="*/ 135666104 w 1232"/>
              <a:gd name="T5" fmla="*/ 232231026 h 944"/>
              <a:gd name="T6" fmla="*/ 135372079 w 1232"/>
              <a:gd name="T7" fmla="*/ 194992144 h 944"/>
              <a:gd name="T8" fmla="*/ 168332209 w 1232"/>
              <a:gd name="T9" fmla="*/ 166549371 h 944"/>
              <a:gd name="T10" fmla="*/ 111828896 w 1232"/>
              <a:gd name="T11" fmla="*/ 198803755 h 944"/>
              <a:gd name="T12" fmla="*/ 135372079 w 1232"/>
              <a:gd name="T13" fmla="*/ 166549371 h 944"/>
              <a:gd name="T14" fmla="*/ 72688810 w 1232"/>
              <a:gd name="T15" fmla="*/ 186488445 h 944"/>
              <a:gd name="T16" fmla="*/ 92405866 w 1232"/>
              <a:gd name="T17" fmla="*/ 166549371 h 944"/>
              <a:gd name="T18" fmla="*/ 49734220 w 1232"/>
              <a:gd name="T19" fmla="*/ 187661331 h 944"/>
              <a:gd name="T20" fmla="*/ 48557577 w 1232"/>
              <a:gd name="T21" fmla="*/ 166549371 h 944"/>
              <a:gd name="T22" fmla="*/ 158620694 w 1232"/>
              <a:gd name="T23" fmla="*/ 276800721 h 944"/>
              <a:gd name="T24" fmla="*/ 192758010 w 1232"/>
              <a:gd name="T25" fmla="*/ 192646371 h 944"/>
              <a:gd name="T26" fmla="*/ 205706516 w 1232"/>
              <a:gd name="T27" fmla="*/ 173000248 h 944"/>
              <a:gd name="T28" fmla="*/ 213652252 w 1232"/>
              <a:gd name="T29" fmla="*/ 153647617 h 944"/>
              <a:gd name="T30" fmla="*/ 176277945 w 1232"/>
              <a:gd name="T31" fmla="*/ 154234060 h 944"/>
              <a:gd name="T32" fmla="*/ 156266321 w 1232"/>
              <a:gd name="T33" fmla="*/ 124325991 h 944"/>
              <a:gd name="T34" fmla="*/ 141846061 w 1232"/>
              <a:gd name="T35" fmla="*/ 139572976 h 944"/>
              <a:gd name="T36" fmla="*/ 55914719 w 1232"/>
              <a:gd name="T37" fmla="*/ 139572976 h 944"/>
              <a:gd name="T38" fmla="*/ 54442965 w 1232"/>
              <a:gd name="T39" fmla="*/ 124325991 h 944"/>
              <a:gd name="T40" fmla="*/ 44731450 w 1232"/>
              <a:gd name="T41" fmla="*/ 154234060 h 944"/>
              <a:gd name="T42" fmla="*/ 152440737 w 1232"/>
              <a:gd name="T43" fmla="*/ 82102069 h 944"/>
              <a:gd name="T44" fmla="*/ 182751927 w 1232"/>
              <a:gd name="T45" fmla="*/ 101747651 h 944"/>
              <a:gd name="T46" fmla="*/ 104766321 w 1232"/>
              <a:gd name="T47" fmla="*/ 82102069 h 944"/>
              <a:gd name="T48" fmla="*/ 138903638 w 1232"/>
              <a:gd name="T49" fmla="*/ 82102069 h 944"/>
              <a:gd name="T50" fmla="*/ 54442965 w 1232"/>
              <a:gd name="T51" fmla="*/ 111717188 h 944"/>
              <a:gd name="T52" fmla="*/ 20894242 w 1232"/>
              <a:gd name="T53" fmla="*/ 82102069 h 944"/>
              <a:gd name="T54" fmla="*/ 40905866 w 1232"/>
              <a:gd name="T55" fmla="*/ 111717188 h 944"/>
              <a:gd name="T56" fmla="*/ 229543724 w 1232"/>
              <a:gd name="T57" fmla="*/ 70666153 h 944"/>
              <a:gd name="T58" fmla="*/ 229543724 w 1232"/>
              <a:gd name="T59" fmla="*/ 70666153 h 944"/>
              <a:gd name="T60" fmla="*/ 148909178 w 1232"/>
              <a:gd name="T61" fmla="*/ 69493267 h 944"/>
              <a:gd name="T62" fmla="*/ 144495001 w 1232"/>
              <a:gd name="T63" fmla="*/ 46915468 h 944"/>
              <a:gd name="T64" fmla="*/ 43848832 w 1232"/>
              <a:gd name="T65" fmla="*/ 53366345 h 944"/>
              <a:gd name="T66" fmla="*/ 52677186 w 1232"/>
              <a:gd name="T67" fmla="*/ 58937286 h 944"/>
              <a:gd name="T68" fmla="*/ 104766321 w 1232"/>
              <a:gd name="T69" fmla="*/ 69493267 h 944"/>
              <a:gd name="T70" fmla="*/ 118892014 w 1232"/>
              <a:gd name="T71" fmla="*/ 42810365 h 944"/>
              <a:gd name="T72" fmla="*/ 85343291 w 1232"/>
              <a:gd name="T73" fmla="*/ 37532375 h 944"/>
              <a:gd name="T74" fmla="*/ 62388701 w 1232"/>
              <a:gd name="T75" fmla="*/ 69493267 h 944"/>
              <a:gd name="T76" fmla="*/ 104766321 w 1232"/>
              <a:gd name="T77" fmla="*/ 19939074 h 944"/>
              <a:gd name="T78" fmla="*/ 145083594 w 1232"/>
              <a:gd name="T79" fmla="*/ 31667941 h 944"/>
              <a:gd name="T80" fmla="*/ 184223681 w 1232"/>
              <a:gd name="T81" fmla="*/ 69493267 h 944"/>
              <a:gd name="T82" fmla="*/ 190697663 w 1232"/>
              <a:gd name="T83" fmla="*/ 82102069 h 944"/>
              <a:gd name="T84" fmla="*/ 197760780 w 1232"/>
              <a:gd name="T85" fmla="*/ 124325991 h 944"/>
              <a:gd name="T86" fmla="*/ 191286256 w 1232"/>
              <a:gd name="T87" fmla="*/ 154234060 h 944"/>
              <a:gd name="T88" fmla="*/ 176277945 w 1232"/>
              <a:gd name="T89" fmla="*/ 178571730 h 944"/>
              <a:gd name="T90" fmla="*/ 132429113 w 1232"/>
              <a:gd name="T91" fmla="*/ 210239671 h 944"/>
              <a:gd name="T92" fmla="*/ 92405866 w 1232"/>
              <a:gd name="T93" fmla="*/ 216397056 h 944"/>
              <a:gd name="T94" fmla="*/ 52677186 w 1232"/>
              <a:gd name="T95" fmla="*/ 204668189 h 944"/>
              <a:gd name="T96" fmla="*/ 12948506 w 1232"/>
              <a:gd name="T97" fmla="*/ 166549371 h 944"/>
              <a:gd name="T98" fmla="*/ 6768550 w 1232"/>
              <a:gd name="T99" fmla="*/ 154234060 h 944"/>
              <a:gd name="T100" fmla="*/ 0 w 1232"/>
              <a:gd name="T101" fmla="*/ 111717188 h 944"/>
              <a:gd name="T102" fmla="*/ 5885931 w 1232"/>
              <a:gd name="T103" fmla="*/ 82102069 h 944"/>
              <a:gd name="T104" fmla="*/ 20894242 w 1232"/>
              <a:gd name="T105" fmla="*/ 58057892 h 944"/>
              <a:gd name="T106" fmla="*/ 65331667 w 1232"/>
              <a:gd name="T107" fmla="*/ 26096458 h 944"/>
              <a:gd name="T108" fmla="*/ 307529872 w 1232"/>
              <a:gd name="T109" fmla="*/ 0 h 944"/>
              <a:gd name="T110" fmla="*/ 307529872 w 1232"/>
              <a:gd name="T111" fmla="*/ 0 h 94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232" h="944">
                <a:moveTo>
                  <a:pt x="461" y="792"/>
                </a:moveTo>
                <a:lnTo>
                  <a:pt x="461" y="944"/>
                </a:lnTo>
                <a:lnTo>
                  <a:pt x="274" y="944"/>
                </a:lnTo>
                <a:lnTo>
                  <a:pt x="274" y="806"/>
                </a:lnTo>
                <a:lnTo>
                  <a:pt x="295" y="809"/>
                </a:lnTo>
                <a:lnTo>
                  <a:pt x="304" y="811"/>
                </a:lnTo>
                <a:lnTo>
                  <a:pt x="314" y="811"/>
                </a:lnTo>
                <a:lnTo>
                  <a:pt x="356" y="811"/>
                </a:lnTo>
                <a:lnTo>
                  <a:pt x="368" y="811"/>
                </a:lnTo>
                <a:lnTo>
                  <a:pt x="377" y="809"/>
                </a:lnTo>
                <a:lnTo>
                  <a:pt x="420" y="803"/>
                </a:lnTo>
                <a:lnTo>
                  <a:pt x="461" y="792"/>
                </a:lnTo>
                <a:close/>
                <a:moveTo>
                  <a:pt x="506" y="568"/>
                </a:moveTo>
                <a:lnTo>
                  <a:pt x="493" y="605"/>
                </a:lnTo>
                <a:lnTo>
                  <a:pt x="477" y="636"/>
                </a:lnTo>
                <a:lnTo>
                  <a:pt x="460" y="665"/>
                </a:lnTo>
                <a:lnTo>
                  <a:pt x="491" y="646"/>
                </a:lnTo>
                <a:lnTo>
                  <a:pt x="521" y="624"/>
                </a:lnTo>
                <a:lnTo>
                  <a:pt x="548" y="598"/>
                </a:lnTo>
                <a:lnTo>
                  <a:pt x="572" y="568"/>
                </a:lnTo>
                <a:lnTo>
                  <a:pt x="506" y="568"/>
                </a:lnTo>
                <a:close/>
                <a:moveTo>
                  <a:pt x="356" y="568"/>
                </a:moveTo>
                <a:lnTo>
                  <a:pt x="356" y="689"/>
                </a:lnTo>
                <a:lnTo>
                  <a:pt x="380" y="678"/>
                </a:lnTo>
                <a:lnTo>
                  <a:pt x="404" y="660"/>
                </a:lnTo>
                <a:lnTo>
                  <a:pt x="425" y="636"/>
                </a:lnTo>
                <a:lnTo>
                  <a:pt x="444" y="605"/>
                </a:lnTo>
                <a:lnTo>
                  <a:pt x="460" y="568"/>
                </a:lnTo>
                <a:lnTo>
                  <a:pt x="356" y="568"/>
                </a:lnTo>
                <a:close/>
                <a:moveTo>
                  <a:pt x="212" y="568"/>
                </a:moveTo>
                <a:lnTo>
                  <a:pt x="228" y="605"/>
                </a:lnTo>
                <a:lnTo>
                  <a:pt x="247" y="636"/>
                </a:lnTo>
                <a:lnTo>
                  <a:pt x="268" y="660"/>
                </a:lnTo>
                <a:lnTo>
                  <a:pt x="290" y="678"/>
                </a:lnTo>
                <a:lnTo>
                  <a:pt x="314" y="689"/>
                </a:lnTo>
                <a:lnTo>
                  <a:pt x="314" y="568"/>
                </a:lnTo>
                <a:lnTo>
                  <a:pt x="212" y="568"/>
                </a:lnTo>
                <a:close/>
                <a:moveTo>
                  <a:pt x="98" y="568"/>
                </a:moveTo>
                <a:lnTo>
                  <a:pt x="131" y="608"/>
                </a:lnTo>
                <a:lnTo>
                  <a:pt x="169" y="640"/>
                </a:lnTo>
                <a:lnTo>
                  <a:pt x="212" y="665"/>
                </a:lnTo>
                <a:lnTo>
                  <a:pt x="195" y="636"/>
                </a:lnTo>
                <a:lnTo>
                  <a:pt x="179" y="605"/>
                </a:lnTo>
                <a:lnTo>
                  <a:pt x="165" y="568"/>
                </a:lnTo>
                <a:lnTo>
                  <a:pt x="98" y="568"/>
                </a:lnTo>
                <a:close/>
                <a:moveTo>
                  <a:pt x="726" y="524"/>
                </a:moveTo>
                <a:lnTo>
                  <a:pt x="726" y="944"/>
                </a:lnTo>
                <a:lnTo>
                  <a:pt x="539" y="944"/>
                </a:lnTo>
                <a:lnTo>
                  <a:pt x="539" y="757"/>
                </a:lnTo>
                <a:lnTo>
                  <a:pt x="582" y="728"/>
                </a:lnTo>
                <a:lnTo>
                  <a:pt x="620" y="695"/>
                </a:lnTo>
                <a:lnTo>
                  <a:pt x="655" y="657"/>
                </a:lnTo>
                <a:lnTo>
                  <a:pt x="685" y="616"/>
                </a:lnTo>
                <a:lnTo>
                  <a:pt x="688" y="609"/>
                </a:lnTo>
                <a:lnTo>
                  <a:pt x="693" y="603"/>
                </a:lnTo>
                <a:lnTo>
                  <a:pt x="699" y="590"/>
                </a:lnTo>
                <a:lnTo>
                  <a:pt x="715" y="559"/>
                </a:lnTo>
                <a:lnTo>
                  <a:pt x="720" y="546"/>
                </a:lnTo>
                <a:lnTo>
                  <a:pt x="723" y="533"/>
                </a:lnTo>
                <a:lnTo>
                  <a:pt x="726" y="524"/>
                </a:lnTo>
                <a:close/>
                <a:moveTo>
                  <a:pt x="531" y="424"/>
                </a:moveTo>
                <a:lnTo>
                  <a:pt x="528" y="476"/>
                </a:lnTo>
                <a:lnTo>
                  <a:pt x="518" y="526"/>
                </a:lnTo>
                <a:lnTo>
                  <a:pt x="599" y="526"/>
                </a:lnTo>
                <a:lnTo>
                  <a:pt x="612" y="492"/>
                </a:lnTo>
                <a:lnTo>
                  <a:pt x="621" y="459"/>
                </a:lnTo>
                <a:lnTo>
                  <a:pt x="626" y="424"/>
                </a:lnTo>
                <a:lnTo>
                  <a:pt x="531" y="424"/>
                </a:lnTo>
                <a:close/>
                <a:moveTo>
                  <a:pt x="356" y="424"/>
                </a:moveTo>
                <a:lnTo>
                  <a:pt x="356" y="526"/>
                </a:lnTo>
                <a:lnTo>
                  <a:pt x="472" y="526"/>
                </a:lnTo>
                <a:lnTo>
                  <a:pt x="482" y="476"/>
                </a:lnTo>
                <a:lnTo>
                  <a:pt x="485" y="424"/>
                </a:lnTo>
                <a:lnTo>
                  <a:pt x="356" y="424"/>
                </a:lnTo>
                <a:close/>
                <a:moveTo>
                  <a:pt x="185" y="424"/>
                </a:moveTo>
                <a:lnTo>
                  <a:pt x="190" y="476"/>
                </a:lnTo>
                <a:lnTo>
                  <a:pt x="199" y="526"/>
                </a:lnTo>
                <a:lnTo>
                  <a:pt x="314" y="526"/>
                </a:lnTo>
                <a:lnTo>
                  <a:pt x="314" y="424"/>
                </a:lnTo>
                <a:lnTo>
                  <a:pt x="185" y="424"/>
                </a:lnTo>
                <a:close/>
                <a:moveTo>
                  <a:pt x="46" y="424"/>
                </a:moveTo>
                <a:lnTo>
                  <a:pt x="54" y="476"/>
                </a:lnTo>
                <a:lnTo>
                  <a:pt x="71" y="526"/>
                </a:lnTo>
                <a:lnTo>
                  <a:pt x="152" y="526"/>
                </a:lnTo>
                <a:lnTo>
                  <a:pt x="144" y="476"/>
                </a:lnTo>
                <a:lnTo>
                  <a:pt x="139" y="424"/>
                </a:lnTo>
                <a:lnTo>
                  <a:pt x="46" y="424"/>
                </a:lnTo>
                <a:close/>
                <a:moveTo>
                  <a:pt x="518" y="280"/>
                </a:moveTo>
                <a:lnTo>
                  <a:pt x="528" y="329"/>
                </a:lnTo>
                <a:lnTo>
                  <a:pt x="531" y="381"/>
                </a:lnTo>
                <a:lnTo>
                  <a:pt x="626" y="381"/>
                </a:lnTo>
                <a:lnTo>
                  <a:pt x="621" y="347"/>
                </a:lnTo>
                <a:lnTo>
                  <a:pt x="612" y="313"/>
                </a:lnTo>
                <a:lnTo>
                  <a:pt x="599" y="280"/>
                </a:lnTo>
                <a:lnTo>
                  <a:pt x="518" y="280"/>
                </a:lnTo>
                <a:close/>
                <a:moveTo>
                  <a:pt x="356" y="280"/>
                </a:moveTo>
                <a:lnTo>
                  <a:pt x="356" y="381"/>
                </a:lnTo>
                <a:lnTo>
                  <a:pt x="485" y="381"/>
                </a:lnTo>
                <a:lnTo>
                  <a:pt x="482" y="329"/>
                </a:lnTo>
                <a:lnTo>
                  <a:pt x="472" y="280"/>
                </a:lnTo>
                <a:lnTo>
                  <a:pt x="356" y="280"/>
                </a:lnTo>
                <a:close/>
                <a:moveTo>
                  <a:pt x="199" y="280"/>
                </a:moveTo>
                <a:lnTo>
                  <a:pt x="190" y="329"/>
                </a:lnTo>
                <a:lnTo>
                  <a:pt x="185" y="381"/>
                </a:lnTo>
                <a:lnTo>
                  <a:pt x="314" y="381"/>
                </a:lnTo>
                <a:lnTo>
                  <a:pt x="314" y="280"/>
                </a:lnTo>
                <a:lnTo>
                  <a:pt x="199" y="280"/>
                </a:lnTo>
                <a:close/>
                <a:moveTo>
                  <a:pt x="71" y="280"/>
                </a:moveTo>
                <a:lnTo>
                  <a:pt x="58" y="313"/>
                </a:lnTo>
                <a:lnTo>
                  <a:pt x="50" y="347"/>
                </a:lnTo>
                <a:lnTo>
                  <a:pt x="46" y="381"/>
                </a:lnTo>
                <a:lnTo>
                  <a:pt x="139" y="381"/>
                </a:lnTo>
                <a:lnTo>
                  <a:pt x="144" y="329"/>
                </a:lnTo>
                <a:lnTo>
                  <a:pt x="152" y="280"/>
                </a:lnTo>
                <a:lnTo>
                  <a:pt x="71" y="280"/>
                </a:lnTo>
                <a:close/>
                <a:moveTo>
                  <a:pt x="780" y="241"/>
                </a:moveTo>
                <a:lnTo>
                  <a:pt x="967" y="241"/>
                </a:lnTo>
                <a:lnTo>
                  <a:pt x="967" y="944"/>
                </a:lnTo>
                <a:lnTo>
                  <a:pt x="780" y="944"/>
                </a:lnTo>
                <a:lnTo>
                  <a:pt x="780" y="241"/>
                </a:lnTo>
                <a:close/>
                <a:moveTo>
                  <a:pt x="460" y="141"/>
                </a:moveTo>
                <a:lnTo>
                  <a:pt x="477" y="169"/>
                </a:lnTo>
                <a:lnTo>
                  <a:pt x="493" y="201"/>
                </a:lnTo>
                <a:lnTo>
                  <a:pt x="506" y="237"/>
                </a:lnTo>
                <a:lnTo>
                  <a:pt x="572" y="237"/>
                </a:lnTo>
                <a:lnTo>
                  <a:pt x="548" y="207"/>
                </a:lnTo>
                <a:lnTo>
                  <a:pt x="521" y="182"/>
                </a:lnTo>
                <a:lnTo>
                  <a:pt x="491" y="160"/>
                </a:lnTo>
                <a:lnTo>
                  <a:pt x="460" y="141"/>
                </a:lnTo>
                <a:close/>
                <a:moveTo>
                  <a:pt x="212" y="141"/>
                </a:moveTo>
                <a:lnTo>
                  <a:pt x="179" y="160"/>
                </a:lnTo>
                <a:lnTo>
                  <a:pt x="149" y="182"/>
                </a:lnTo>
                <a:lnTo>
                  <a:pt x="122" y="207"/>
                </a:lnTo>
                <a:lnTo>
                  <a:pt x="98" y="237"/>
                </a:lnTo>
                <a:lnTo>
                  <a:pt x="165" y="237"/>
                </a:lnTo>
                <a:lnTo>
                  <a:pt x="179" y="201"/>
                </a:lnTo>
                <a:lnTo>
                  <a:pt x="195" y="169"/>
                </a:lnTo>
                <a:lnTo>
                  <a:pt x="212" y="141"/>
                </a:lnTo>
                <a:close/>
                <a:moveTo>
                  <a:pt x="356" y="117"/>
                </a:moveTo>
                <a:lnTo>
                  <a:pt x="356" y="237"/>
                </a:lnTo>
                <a:lnTo>
                  <a:pt x="460" y="237"/>
                </a:lnTo>
                <a:lnTo>
                  <a:pt x="444" y="201"/>
                </a:lnTo>
                <a:lnTo>
                  <a:pt x="425" y="169"/>
                </a:lnTo>
                <a:lnTo>
                  <a:pt x="404" y="146"/>
                </a:lnTo>
                <a:lnTo>
                  <a:pt x="380" y="128"/>
                </a:lnTo>
                <a:lnTo>
                  <a:pt x="356" y="117"/>
                </a:lnTo>
                <a:close/>
                <a:moveTo>
                  <a:pt x="314" y="117"/>
                </a:moveTo>
                <a:lnTo>
                  <a:pt x="290" y="128"/>
                </a:lnTo>
                <a:lnTo>
                  <a:pt x="268" y="146"/>
                </a:lnTo>
                <a:lnTo>
                  <a:pt x="247" y="169"/>
                </a:lnTo>
                <a:lnTo>
                  <a:pt x="228" y="201"/>
                </a:lnTo>
                <a:lnTo>
                  <a:pt x="212" y="237"/>
                </a:lnTo>
                <a:lnTo>
                  <a:pt x="314" y="237"/>
                </a:lnTo>
                <a:lnTo>
                  <a:pt x="314" y="117"/>
                </a:lnTo>
                <a:close/>
                <a:moveTo>
                  <a:pt x="314" y="68"/>
                </a:moveTo>
                <a:lnTo>
                  <a:pt x="356" y="68"/>
                </a:lnTo>
                <a:lnTo>
                  <a:pt x="356" y="70"/>
                </a:lnTo>
                <a:lnTo>
                  <a:pt x="404" y="76"/>
                </a:lnTo>
                <a:lnTo>
                  <a:pt x="450" y="89"/>
                </a:lnTo>
                <a:lnTo>
                  <a:pt x="493" y="108"/>
                </a:lnTo>
                <a:lnTo>
                  <a:pt x="533" y="131"/>
                </a:lnTo>
                <a:lnTo>
                  <a:pt x="569" y="161"/>
                </a:lnTo>
                <a:lnTo>
                  <a:pt x="599" y="198"/>
                </a:lnTo>
                <a:lnTo>
                  <a:pt x="626" y="237"/>
                </a:lnTo>
                <a:lnTo>
                  <a:pt x="628" y="237"/>
                </a:lnTo>
                <a:lnTo>
                  <a:pt x="634" y="248"/>
                </a:lnTo>
                <a:lnTo>
                  <a:pt x="650" y="280"/>
                </a:lnTo>
                <a:lnTo>
                  <a:pt x="648" y="280"/>
                </a:lnTo>
                <a:lnTo>
                  <a:pt x="663" y="329"/>
                </a:lnTo>
                <a:lnTo>
                  <a:pt x="671" y="381"/>
                </a:lnTo>
                <a:lnTo>
                  <a:pt x="672" y="381"/>
                </a:lnTo>
                <a:lnTo>
                  <a:pt x="672" y="424"/>
                </a:lnTo>
                <a:lnTo>
                  <a:pt x="671" y="424"/>
                </a:lnTo>
                <a:lnTo>
                  <a:pt x="663" y="476"/>
                </a:lnTo>
                <a:lnTo>
                  <a:pt x="648" y="526"/>
                </a:lnTo>
                <a:lnTo>
                  <a:pt x="650" y="526"/>
                </a:lnTo>
                <a:lnTo>
                  <a:pt x="634" y="557"/>
                </a:lnTo>
                <a:lnTo>
                  <a:pt x="628" y="568"/>
                </a:lnTo>
                <a:lnTo>
                  <a:pt x="626" y="568"/>
                </a:lnTo>
                <a:lnTo>
                  <a:pt x="599" y="609"/>
                </a:lnTo>
                <a:lnTo>
                  <a:pt x="569" y="644"/>
                </a:lnTo>
                <a:lnTo>
                  <a:pt x="533" y="674"/>
                </a:lnTo>
                <a:lnTo>
                  <a:pt x="493" y="698"/>
                </a:lnTo>
                <a:lnTo>
                  <a:pt x="450" y="717"/>
                </a:lnTo>
                <a:lnTo>
                  <a:pt x="404" y="730"/>
                </a:lnTo>
                <a:lnTo>
                  <a:pt x="356" y="736"/>
                </a:lnTo>
                <a:lnTo>
                  <a:pt x="356" y="738"/>
                </a:lnTo>
                <a:lnTo>
                  <a:pt x="314" y="738"/>
                </a:lnTo>
                <a:lnTo>
                  <a:pt x="314" y="736"/>
                </a:lnTo>
                <a:lnTo>
                  <a:pt x="266" y="730"/>
                </a:lnTo>
                <a:lnTo>
                  <a:pt x="222" y="717"/>
                </a:lnTo>
                <a:lnTo>
                  <a:pt x="179" y="698"/>
                </a:lnTo>
                <a:lnTo>
                  <a:pt x="139" y="674"/>
                </a:lnTo>
                <a:lnTo>
                  <a:pt x="103" y="644"/>
                </a:lnTo>
                <a:lnTo>
                  <a:pt x="71" y="609"/>
                </a:lnTo>
                <a:lnTo>
                  <a:pt x="44" y="568"/>
                </a:lnTo>
                <a:lnTo>
                  <a:pt x="38" y="557"/>
                </a:lnTo>
                <a:lnTo>
                  <a:pt x="20" y="526"/>
                </a:lnTo>
                <a:lnTo>
                  <a:pt x="23" y="526"/>
                </a:lnTo>
                <a:lnTo>
                  <a:pt x="8" y="476"/>
                </a:lnTo>
                <a:lnTo>
                  <a:pt x="1" y="424"/>
                </a:lnTo>
                <a:lnTo>
                  <a:pt x="0" y="424"/>
                </a:lnTo>
                <a:lnTo>
                  <a:pt x="0" y="381"/>
                </a:lnTo>
                <a:lnTo>
                  <a:pt x="1" y="381"/>
                </a:lnTo>
                <a:lnTo>
                  <a:pt x="8" y="329"/>
                </a:lnTo>
                <a:lnTo>
                  <a:pt x="23" y="280"/>
                </a:lnTo>
                <a:lnTo>
                  <a:pt x="20" y="280"/>
                </a:lnTo>
                <a:lnTo>
                  <a:pt x="38" y="248"/>
                </a:lnTo>
                <a:lnTo>
                  <a:pt x="44" y="237"/>
                </a:lnTo>
                <a:lnTo>
                  <a:pt x="71" y="198"/>
                </a:lnTo>
                <a:lnTo>
                  <a:pt x="103" y="161"/>
                </a:lnTo>
                <a:lnTo>
                  <a:pt x="139" y="131"/>
                </a:lnTo>
                <a:lnTo>
                  <a:pt x="179" y="108"/>
                </a:lnTo>
                <a:lnTo>
                  <a:pt x="222" y="89"/>
                </a:lnTo>
                <a:lnTo>
                  <a:pt x="266" y="76"/>
                </a:lnTo>
                <a:lnTo>
                  <a:pt x="314" y="70"/>
                </a:lnTo>
                <a:lnTo>
                  <a:pt x="314" y="68"/>
                </a:lnTo>
                <a:close/>
                <a:moveTo>
                  <a:pt x="1045" y="0"/>
                </a:moveTo>
                <a:lnTo>
                  <a:pt x="1232" y="0"/>
                </a:lnTo>
                <a:lnTo>
                  <a:pt x="1232" y="944"/>
                </a:lnTo>
                <a:lnTo>
                  <a:pt x="1045" y="944"/>
                </a:lnTo>
                <a:lnTo>
                  <a:pt x="1045"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40" tIns="45720" rIns="91440" bIns="45720"/>
          <a:lstStyle/>
          <a:p>
            <a:endParaRPr lang="zh-CN" altLang="en-US"/>
          </a:p>
        </p:txBody>
      </p:sp>
      <p:sp>
        <p:nvSpPr>
          <p:cNvPr id="10" name="Freeform 9"/>
          <p:cNvSpPr>
            <a:spLocks noEditPoints="1"/>
          </p:cNvSpPr>
          <p:nvPr/>
        </p:nvSpPr>
        <p:spPr bwMode="auto">
          <a:xfrm>
            <a:off x="6802041" y="1116507"/>
            <a:ext cx="416719" cy="414338"/>
          </a:xfrm>
          <a:custGeom>
            <a:avLst/>
            <a:gdLst>
              <a:gd name="T0" fmla="*/ 174136467 w 1021"/>
              <a:gd name="T1" fmla="*/ 194666991 h 1018"/>
              <a:gd name="T2" fmla="*/ 173840424 w 1021"/>
              <a:gd name="T3" fmla="*/ 276833346 h 1018"/>
              <a:gd name="T4" fmla="*/ 174728553 w 1021"/>
              <a:gd name="T5" fmla="*/ 277716832 h 1018"/>
              <a:gd name="T6" fmla="*/ 243139541 w 1021"/>
              <a:gd name="T7" fmla="*/ 277422156 h 1018"/>
              <a:gd name="T8" fmla="*/ 243731627 w 1021"/>
              <a:gd name="T9" fmla="*/ 195255801 h 1018"/>
              <a:gd name="T10" fmla="*/ 242842954 w 1021"/>
              <a:gd name="T11" fmla="*/ 194666991 h 1018"/>
              <a:gd name="T12" fmla="*/ 80849152 w 1021"/>
              <a:gd name="T13" fmla="*/ 194666991 h 1018"/>
              <a:gd name="T14" fmla="*/ 79368392 w 1021"/>
              <a:gd name="T15" fmla="*/ 195255801 h 1018"/>
              <a:gd name="T16" fmla="*/ 71371963 w 1021"/>
              <a:gd name="T17" fmla="*/ 203501850 h 1018"/>
              <a:gd name="T18" fmla="*/ 71371963 w 1021"/>
              <a:gd name="T19" fmla="*/ 229418158 h 1018"/>
              <a:gd name="T20" fmla="*/ 71371963 w 1021"/>
              <a:gd name="T21" fmla="*/ 230301644 h 1018"/>
              <a:gd name="T22" fmla="*/ 79960478 w 1021"/>
              <a:gd name="T23" fmla="*/ 238253559 h 1018"/>
              <a:gd name="T24" fmla="*/ 124086681 w 1021"/>
              <a:gd name="T25" fmla="*/ 238253559 h 1018"/>
              <a:gd name="T26" fmla="*/ 124975354 w 1021"/>
              <a:gd name="T27" fmla="*/ 238253559 h 1018"/>
              <a:gd name="T28" fmla="*/ 133267826 w 1021"/>
              <a:gd name="T29" fmla="*/ 229712834 h 1018"/>
              <a:gd name="T30" fmla="*/ 133267826 w 1021"/>
              <a:gd name="T31" fmla="*/ 204090659 h 1018"/>
              <a:gd name="T32" fmla="*/ 132971239 w 1021"/>
              <a:gd name="T33" fmla="*/ 202618364 h 1018"/>
              <a:gd name="T34" fmla="*/ 124383268 w 1021"/>
              <a:gd name="T35" fmla="*/ 194666991 h 1018"/>
              <a:gd name="T36" fmla="*/ 80849152 w 1021"/>
              <a:gd name="T37" fmla="*/ 194666991 h 1018"/>
              <a:gd name="T38" fmla="*/ 263869632 w 1021"/>
              <a:gd name="T39" fmla="*/ 146368317 h 1018"/>
              <a:gd name="T40" fmla="*/ 264462262 w 1021"/>
              <a:gd name="T41" fmla="*/ 146662993 h 1018"/>
              <a:gd name="T42" fmla="*/ 264462262 w 1021"/>
              <a:gd name="T43" fmla="*/ 299804521 h 1018"/>
              <a:gd name="T44" fmla="*/ 37907121 w 1021"/>
              <a:gd name="T45" fmla="*/ 299804521 h 1018"/>
              <a:gd name="T46" fmla="*/ 37611078 w 1021"/>
              <a:gd name="T47" fmla="*/ 299215711 h 1018"/>
              <a:gd name="T48" fmla="*/ 37611078 w 1021"/>
              <a:gd name="T49" fmla="*/ 146368317 h 1018"/>
              <a:gd name="T50" fmla="*/ 231885550 w 1021"/>
              <a:gd name="T51" fmla="*/ 0 h 1018"/>
              <a:gd name="T52" fmla="*/ 231885550 w 1021"/>
              <a:gd name="T53" fmla="*/ 66557743 h 1018"/>
              <a:gd name="T54" fmla="*/ 233366309 w 1021"/>
              <a:gd name="T55" fmla="*/ 68914067 h 1018"/>
              <a:gd name="T56" fmla="*/ 302369384 w 1021"/>
              <a:gd name="T57" fmla="*/ 124869438 h 1018"/>
              <a:gd name="T58" fmla="*/ 302073340 w 1021"/>
              <a:gd name="T59" fmla="*/ 125164114 h 1018"/>
              <a:gd name="T60" fmla="*/ 888673 w 1021"/>
              <a:gd name="T61" fmla="*/ 125164114 h 1018"/>
              <a:gd name="T62" fmla="*/ 0 w 1021"/>
              <a:gd name="T63" fmla="*/ 125164114 h 1018"/>
              <a:gd name="T64" fmla="*/ 296043 w 1021"/>
              <a:gd name="T65" fmla="*/ 124280628 h 1018"/>
              <a:gd name="T66" fmla="*/ 142151840 w 1021"/>
              <a:gd name="T67" fmla="*/ 9129535 h 1018"/>
              <a:gd name="T68" fmla="*/ 145113359 w 1021"/>
              <a:gd name="T69" fmla="*/ 8246049 h 1018"/>
              <a:gd name="T70" fmla="*/ 158144153 w 1021"/>
              <a:gd name="T71" fmla="*/ 8834859 h 1018"/>
              <a:gd name="T72" fmla="*/ 160513587 w 1021"/>
              <a:gd name="T73" fmla="*/ 9718344 h 1018"/>
              <a:gd name="T74" fmla="*/ 200493554 w 1021"/>
              <a:gd name="T75" fmla="*/ 41819597 h 1018"/>
              <a:gd name="T76" fmla="*/ 201974313 w 1021"/>
              <a:gd name="T77" fmla="*/ 40936111 h 1018"/>
              <a:gd name="T78" fmla="*/ 231885550 w 1021"/>
              <a:gd name="T79" fmla="*/ 0 h 101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021" h="1018">
                <a:moveTo>
                  <a:pt x="590" y="661"/>
                </a:moveTo>
                <a:lnTo>
                  <a:pt x="588" y="661"/>
                </a:lnTo>
                <a:lnTo>
                  <a:pt x="587" y="663"/>
                </a:lnTo>
                <a:lnTo>
                  <a:pt x="587" y="940"/>
                </a:lnTo>
                <a:lnTo>
                  <a:pt x="588" y="942"/>
                </a:lnTo>
                <a:lnTo>
                  <a:pt x="590" y="943"/>
                </a:lnTo>
                <a:lnTo>
                  <a:pt x="820" y="943"/>
                </a:lnTo>
                <a:lnTo>
                  <a:pt x="821" y="942"/>
                </a:lnTo>
                <a:lnTo>
                  <a:pt x="823" y="940"/>
                </a:lnTo>
                <a:lnTo>
                  <a:pt x="823" y="663"/>
                </a:lnTo>
                <a:lnTo>
                  <a:pt x="821" y="661"/>
                </a:lnTo>
                <a:lnTo>
                  <a:pt x="820" y="661"/>
                </a:lnTo>
                <a:lnTo>
                  <a:pt x="590" y="661"/>
                </a:lnTo>
                <a:close/>
                <a:moveTo>
                  <a:pt x="273" y="661"/>
                </a:moveTo>
                <a:lnTo>
                  <a:pt x="270" y="661"/>
                </a:lnTo>
                <a:lnTo>
                  <a:pt x="268" y="663"/>
                </a:lnTo>
                <a:lnTo>
                  <a:pt x="241" y="688"/>
                </a:lnTo>
                <a:lnTo>
                  <a:pt x="241" y="691"/>
                </a:lnTo>
                <a:lnTo>
                  <a:pt x="241" y="693"/>
                </a:lnTo>
                <a:lnTo>
                  <a:pt x="241" y="779"/>
                </a:lnTo>
                <a:lnTo>
                  <a:pt x="241" y="780"/>
                </a:lnTo>
                <a:lnTo>
                  <a:pt x="241" y="782"/>
                </a:lnTo>
                <a:lnTo>
                  <a:pt x="268" y="809"/>
                </a:lnTo>
                <a:lnTo>
                  <a:pt x="270" y="809"/>
                </a:lnTo>
                <a:lnTo>
                  <a:pt x="273" y="809"/>
                </a:lnTo>
                <a:lnTo>
                  <a:pt x="419" y="809"/>
                </a:lnTo>
                <a:lnTo>
                  <a:pt x="420" y="809"/>
                </a:lnTo>
                <a:lnTo>
                  <a:pt x="422" y="809"/>
                </a:lnTo>
                <a:lnTo>
                  <a:pt x="449" y="782"/>
                </a:lnTo>
                <a:lnTo>
                  <a:pt x="450" y="780"/>
                </a:lnTo>
                <a:lnTo>
                  <a:pt x="450" y="779"/>
                </a:lnTo>
                <a:lnTo>
                  <a:pt x="450" y="693"/>
                </a:lnTo>
                <a:lnTo>
                  <a:pt x="450" y="691"/>
                </a:lnTo>
                <a:lnTo>
                  <a:pt x="449" y="688"/>
                </a:lnTo>
                <a:lnTo>
                  <a:pt x="422" y="663"/>
                </a:lnTo>
                <a:lnTo>
                  <a:pt x="420" y="661"/>
                </a:lnTo>
                <a:lnTo>
                  <a:pt x="419" y="661"/>
                </a:lnTo>
                <a:lnTo>
                  <a:pt x="273" y="661"/>
                </a:lnTo>
                <a:close/>
                <a:moveTo>
                  <a:pt x="128" y="497"/>
                </a:moveTo>
                <a:lnTo>
                  <a:pt x="891" y="497"/>
                </a:lnTo>
                <a:lnTo>
                  <a:pt x="893" y="497"/>
                </a:lnTo>
                <a:lnTo>
                  <a:pt x="893" y="498"/>
                </a:lnTo>
                <a:lnTo>
                  <a:pt x="893" y="1016"/>
                </a:lnTo>
                <a:lnTo>
                  <a:pt x="893" y="1018"/>
                </a:lnTo>
                <a:lnTo>
                  <a:pt x="891" y="1018"/>
                </a:lnTo>
                <a:lnTo>
                  <a:pt x="128" y="1018"/>
                </a:lnTo>
                <a:lnTo>
                  <a:pt x="127" y="1018"/>
                </a:lnTo>
                <a:lnTo>
                  <a:pt x="127" y="1016"/>
                </a:lnTo>
                <a:lnTo>
                  <a:pt x="127" y="498"/>
                </a:lnTo>
                <a:lnTo>
                  <a:pt x="127" y="497"/>
                </a:lnTo>
                <a:lnTo>
                  <a:pt x="128" y="497"/>
                </a:lnTo>
                <a:close/>
                <a:moveTo>
                  <a:pt x="783" y="0"/>
                </a:moveTo>
                <a:lnTo>
                  <a:pt x="783" y="223"/>
                </a:lnTo>
                <a:lnTo>
                  <a:pt x="783" y="226"/>
                </a:lnTo>
                <a:lnTo>
                  <a:pt x="787" y="231"/>
                </a:lnTo>
                <a:lnTo>
                  <a:pt x="788" y="234"/>
                </a:lnTo>
                <a:lnTo>
                  <a:pt x="1020" y="422"/>
                </a:lnTo>
                <a:lnTo>
                  <a:pt x="1021" y="424"/>
                </a:lnTo>
                <a:lnTo>
                  <a:pt x="1021" y="425"/>
                </a:lnTo>
                <a:lnTo>
                  <a:pt x="1020" y="425"/>
                </a:lnTo>
                <a:lnTo>
                  <a:pt x="1018" y="425"/>
                </a:lnTo>
                <a:lnTo>
                  <a:pt x="3" y="425"/>
                </a:lnTo>
                <a:lnTo>
                  <a:pt x="0" y="425"/>
                </a:lnTo>
                <a:lnTo>
                  <a:pt x="0" y="424"/>
                </a:lnTo>
                <a:lnTo>
                  <a:pt x="1" y="422"/>
                </a:lnTo>
                <a:lnTo>
                  <a:pt x="477" y="33"/>
                </a:lnTo>
                <a:lnTo>
                  <a:pt x="480" y="31"/>
                </a:lnTo>
                <a:lnTo>
                  <a:pt x="485" y="30"/>
                </a:lnTo>
                <a:lnTo>
                  <a:pt x="490" y="28"/>
                </a:lnTo>
                <a:lnTo>
                  <a:pt x="531" y="28"/>
                </a:lnTo>
                <a:lnTo>
                  <a:pt x="534" y="30"/>
                </a:lnTo>
                <a:lnTo>
                  <a:pt x="539" y="31"/>
                </a:lnTo>
                <a:lnTo>
                  <a:pt x="542" y="33"/>
                </a:lnTo>
                <a:lnTo>
                  <a:pt x="674" y="140"/>
                </a:lnTo>
                <a:lnTo>
                  <a:pt x="677" y="142"/>
                </a:lnTo>
                <a:lnTo>
                  <a:pt x="680" y="140"/>
                </a:lnTo>
                <a:lnTo>
                  <a:pt x="682" y="139"/>
                </a:lnTo>
                <a:lnTo>
                  <a:pt x="715" y="3"/>
                </a:lnTo>
                <a:lnTo>
                  <a:pt x="783"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40" tIns="45720" rIns="91440" bIns="45720"/>
          <a:lstStyle/>
          <a:p>
            <a:endParaRPr lang="zh-CN" altLang="en-US"/>
          </a:p>
        </p:txBody>
      </p:sp>
      <p:sp>
        <p:nvSpPr>
          <p:cNvPr id="19" name="文本框 180"/>
          <p:cNvSpPr txBox="1">
            <a:spLocks noChangeArrowheads="1"/>
          </p:cNvSpPr>
          <p:nvPr/>
        </p:nvSpPr>
        <p:spPr bwMode="auto">
          <a:xfrm>
            <a:off x="1525795" y="1810230"/>
            <a:ext cx="1244701" cy="1038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bg1"/>
                </a:solidFill>
                <a:latin typeface="微软雅黑" pitchFamily="34" charset="-122"/>
                <a:ea typeface="微软雅黑" pitchFamily="34" charset="-122"/>
              </a:rPr>
              <a:t>请输入您想要的</a:t>
            </a:r>
            <a:r>
              <a:rPr lang="zh-CN" altLang="en-US" sz="1050" dirty="0" smtClean="0">
                <a:solidFill>
                  <a:schemeClr val="bg1"/>
                </a:solidFill>
                <a:latin typeface="微软雅黑" pitchFamily="34" charset="-122"/>
                <a:ea typeface="微软雅黑" pitchFamily="34" charset="-122"/>
              </a:rPr>
              <a:t>文字</a:t>
            </a:r>
            <a:r>
              <a:rPr lang="zh-CN" altLang="en-US" sz="1050" dirty="0">
                <a:solidFill>
                  <a:schemeClr val="bg1"/>
                </a:solidFill>
                <a:latin typeface="微软雅黑" pitchFamily="34" charset="-122"/>
                <a:ea typeface="微软雅黑" pitchFamily="34" charset="-122"/>
              </a:rPr>
              <a:t>请输入您想要的</a:t>
            </a:r>
            <a:r>
              <a:rPr lang="zh-CN" altLang="en-US" sz="1050" dirty="0" smtClean="0">
                <a:solidFill>
                  <a:schemeClr val="bg1"/>
                </a:solidFill>
                <a:latin typeface="微软雅黑" pitchFamily="34" charset="-122"/>
                <a:ea typeface="微软雅黑" pitchFamily="34" charset="-122"/>
              </a:rPr>
              <a:t>文字请</a:t>
            </a:r>
            <a:r>
              <a:rPr lang="zh-CN" altLang="en-US" sz="1050" dirty="0">
                <a:solidFill>
                  <a:schemeClr val="bg1"/>
                </a:solidFill>
                <a:latin typeface="微软雅黑" pitchFamily="34" charset="-122"/>
                <a:ea typeface="微软雅黑" pitchFamily="34" charset="-122"/>
              </a:rPr>
              <a:t>输入您想要的</a:t>
            </a:r>
            <a:r>
              <a:rPr lang="zh-CN" altLang="en-US" sz="1050" dirty="0" smtClean="0">
                <a:solidFill>
                  <a:schemeClr val="bg1"/>
                </a:solidFill>
                <a:latin typeface="微软雅黑" pitchFamily="34" charset="-122"/>
                <a:ea typeface="微软雅黑" pitchFamily="34" charset="-122"/>
              </a:rPr>
              <a:t>文字</a:t>
            </a:r>
            <a:endParaRPr lang="zh-CN" altLang="en-US" sz="1050" dirty="0">
              <a:solidFill>
                <a:schemeClr val="bg1"/>
              </a:solidFill>
              <a:latin typeface="微软雅黑" pitchFamily="34" charset="-122"/>
              <a:ea typeface="微软雅黑" pitchFamily="34" charset="-122"/>
            </a:endParaRPr>
          </a:p>
        </p:txBody>
      </p:sp>
      <p:sp>
        <p:nvSpPr>
          <p:cNvPr id="20" name="文本框 180"/>
          <p:cNvSpPr txBox="1">
            <a:spLocks noChangeArrowheads="1"/>
          </p:cNvSpPr>
          <p:nvPr/>
        </p:nvSpPr>
        <p:spPr bwMode="auto">
          <a:xfrm>
            <a:off x="3136453" y="1810230"/>
            <a:ext cx="1244701" cy="1038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bg1"/>
                </a:solidFill>
                <a:latin typeface="微软雅黑" pitchFamily="34" charset="-122"/>
                <a:ea typeface="微软雅黑" pitchFamily="34" charset="-122"/>
              </a:rPr>
              <a:t>请输入您想要的</a:t>
            </a:r>
            <a:r>
              <a:rPr lang="zh-CN" altLang="en-US" sz="1050" dirty="0" smtClean="0">
                <a:solidFill>
                  <a:schemeClr val="bg1"/>
                </a:solidFill>
                <a:latin typeface="微软雅黑" pitchFamily="34" charset="-122"/>
                <a:ea typeface="微软雅黑" pitchFamily="34" charset="-122"/>
              </a:rPr>
              <a:t>文字</a:t>
            </a:r>
            <a:r>
              <a:rPr lang="zh-CN" altLang="en-US" sz="1050" dirty="0">
                <a:solidFill>
                  <a:schemeClr val="bg1"/>
                </a:solidFill>
                <a:latin typeface="微软雅黑" pitchFamily="34" charset="-122"/>
                <a:ea typeface="微软雅黑" pitchFamily="34" charset="-122"/>
              </a:rPr>
              <a:t>请输入您想要的</a:t>
            </a:r>
            <a:r>
              <a:rPr lang="zh-CN" altLang="en-US" sz="1050" dirty="0" smtClean="0">
                <a:solidFill>
                  <a:schemeClr val="bg1"/>
                </a:solidFill>
                <a:latin typeface="微软雅黑" pitchFamily="34" charset="-122"/>
                <a:ea typeface="微软雅黑" pitchFamily="34" charset="-122"/>
              </a:rPr>
              <a:t>文字请</a:t>
            </a:r>
            <a:r>
              <a:rPr lang="zh-CN" altLang="en-US" sz="1050" dirty="0">
                <a:solidFill>
                  <a:schemeClr val="bg1"/>
                </a:solidFill>
                <a:latin typeface="微软雅黑" pitchFamily="34" charset="-122"/>
                <a:ea typeface="微软雅黑" pitchFamily="34" charset="-122"/>
              </a:rPr>
              <a:t>输入您想要的</a:t>
            </a:r>
            <a:r>
              <a:rPr lang="zh-CN" altLang="en-US" sz="1050" dirty="0" smtClean="0">
                <a:solidFill>
                  <a:schemeClr val="bg1"/>
                </a:solidFill>
                <a:latin typeface="微软雅黑" pitchFamily="34" charset="-122"/>
                <a:ea typeface="微软雅黑" pitchFamily="34" charset="-122"/>
              </a:rPr>
              <a:t>文字</a:t>
            </a:r>
            <a:endParaRPr lang="zh-CN" altLang="en-US" sz="1050" dirty="0">
              <a:solidFill>
                <a:schemeClr val="bg1"/>
              </a:solidFill>
              <a:latin typeface="微软雅黑" pitchFamily="34" charset="-122"/>
              <a:ea typeface="微软雅黑" pitchFamily="34" charset="-122"/>
            </a:endParaRPr>
          </a:p>
        </p:txBody>
      </p:sp>
      <p:sp>
        <p:nvSpPr>
          <p:cNvPr id="21" name="文本框 180"/>
          <p:cNvSpPr txBox="1">
            <a:spLocks noChangeArrowheads="1"/>
          </p:cNvSpPr>
          <p:nvPr/>
        </p:nvSpPr>
        <p:spPr bwMode="auto">
          <a:xfrm>
            <a:off x="4762846" y="1810230"/>
            <a:ext cx="1244701" cy="1038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bg1"/>
                </a:solidFill>
                <a:latin typeface="微软雅黑" pitchFamily="34" charset="-122"/>
                <a:ea typeface="微软雅黑" pitchFamily="34" charset="-122"/>
              </a:rPr>
              <a:t>请输入您想要的</a:t>
            </a:r>
            <a:r>
              <a:rPr lang="zh-CN" altLang="en-US" sz="1050" dirty="0" smtClean="0">
                <a:solidFill>
                  <a:schemeClr val="bg1"/>
                </a:solidFill>
                <a:latin typeface="微软雅黑" pitchFamily="34" charset="-122"/>
                <a:ea typeface="微软雅黑" pitchFamily="34" charset="-122"/>
              </a:rPr>
              <a:t>文字</a:t>
            </a:r>
            <a:r>
              <a:rPr lang="zh-CN" altLang="en-US" sz="1050" dirty="0">
                <a:solidFill>
                  <a:schemeClr val="bg1"/>
                </a:solidFill>
                <a:latin typeface="微软雅黑" pitchFamily="34" charset="-122"/>
                <a:ea typeface="微软雅黑" pitchFamily="34" charset="-122"/>
              </a:rPr>
              <a:t>请输入您想要的</a:t>
            </a:r>
            <a:r>
              <a:rPr lang="zh-CN" altLang="en-US" sz="1050" dirty="0" smtClean="0">
                <a:solidFill>
                  <a:schemeClr val="bg1"/>
                </a:solidFill>
                <a:latin typeface="微软雅黑" pitchFamily="34" charset="-122"/>
                <a:ea typeface="微软雅黑" pitchFamily="34" charset="-122"/>
              </a:rPr>
              <a:t>文字请</a:t>
            </a:r>
            <a:r>
              <a:rPr lang="zh-CN" altLang="en-US" sz="1050" dirty="0">
                <a:solidFill>
                  <a:schemeClr val="bg1"/>
                </a:solidFill>
                <a:latin typeface="微软雅黑" pitchFamily="34" charset="-122"/>
                <a:ea typeface="微软雅黑" pitchFamily="34" charset="-122"/>
              </a:rPr>
              <a:t>输入您想要的</a:t>
            </a:r>
            <a:r>
              <a:rPr lang="zh-CN" altLang="en-US" sz="1050" dirty="0" smtClean="0">
                <a:solidFill>
                  <a:schemeClr val="bg1"/>
                </a:solidFill>
                <a:latin typeface="微软雅黑" pitchFamily="34" charset="-122"/>
                <a:ea typeface="微软雅黑" pitchFamily="34" charset="-122"/>
              </a:rPr>
              <a:t>文字</a:t>
            </a:r>
            <a:endParaRPr lang="zh-CN" altLang="en-US" sz="1050" dirty="0">
              <a:solidFill>
                <a:schemeClr val="bg1"/>
              </a:solidFill>
              <a:latin typeface="微软雅黑" pitchFamily="34" charset="-122"/>
              <a:ea typeface="微软雅黑" pitchFamily="34" charset="-122"/>
            </a:endParaRPr>
          </a:p>
        </p:txBody>
      </p:sp>
      <p:sp>
        <p:nvSpPr>
          <p:cNvPr id="22" name="文本框 180"/>
          <p:cNvSpPr txBox="1">
            <a:spLocks noChangeArrowheads="1"/>
          </p:cNvSpPr>
          <p:nvPr/>
        </p:nvSpPr>
        <p:spPr bwMode="auto">
          <a:xfrm>
            <a:off x="6388049" y="1810230"/>
            <a:ext cx="1244701" cy="1038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bg1"/>
                </a:solidFill>
                <a:latin typeface="微软雅黑" pitchFamily="34" charset="-122"/>
                <a:ea typeface="微软雅黑" pitchFamily="34" charset="-122"/>
              </a:rPr>
              <a:t>请输入您想要的</a:t>
            </a:r>
            <a:r>
              <a:rPr lang="zh-CN" altLang="en-US" sz="1050" dirty="0" smtClean="0">
                <a:solidFill>
                  <a:schemeClr val="bg1"/>
                </a:solidFill>
                <a:latin typeface="微软雅黑" pitchFamily="34" charset="-122"/>
                <a:ea typeface="微软雅黑" pitchFamily="34" charset="-122"/>
              </a:rPr>
              <a:t>文字</a:t>
            </a:r>
            <a:r>
              <a:rPr lang="zh-CN" altLang="en-US" sz="1050" dirty="0">
                <a:solidFill>
                  <a:schemeClr val="bg1"/>
                </a:solidFill>
                <a:latin typeface="微软雅黑" pitchFamily="34" charset="-122"/>
                <a:ea typeface="微软雅黑" pitchFamily="34" charset="-122"/>
              </a:rPr>
              <a:t>请输入您想要的</a:t>
            </a:r>
            <a:r>
              <a:rPr lang="zh-CN" altLang="en-US" sz="1050" dirty="0" smtClean="0">
                <a:solidFill>
                  <a:schemeClr val="bg1"/>
                </a:solidFill>
                <a:latin typeface="微软雅黑" pitchFamily="34" charset="-122"/>
                <a:ea typeface="微软雅黑" pitchFamily="34" charset="-122"/>
              </a:rPr>
              <a:t>文字请</a:t>
            </a:r>
            <a:r>
              <a:rPr lang="zh-CN" altLang="en-US" sz="1050" dirty="0">
                <a:solidFill>
                  <a:schemeClr val="bg1"/>
                </a:solidFill>
                <a:latin typeface="微软雅黑" pitchFamily="34" charset="-122"/>
                <a:ea typeface="微软雅黑" pitchFamily="34" charset="-122"/>
              </a:rPr>
              <a:t>输入您想要的</a:t>
            </a:r>
            <a:r>
              <a:rPr lang="zh-CN" altLang="en-US" sz="1050" dirty="0" smtClean="0">
                <a:solidFill>
                  <a:schemeClr val="bg1"/>
                </a:solidFill>
                <a:latin typeface="微软雅黑" pitchFamily="34" charset="-122"/>
                <a:ea typeface="微软雅黑" pitchFamily="34" charset="-122"/>
              </a:rPr>
              <a:t>文字</a:t>
            </a:r>
            <a:endParaRPr lang="zh-CN" altLang="en-US" sz="1050" dirty="0">
              <a:solidFill>
                <a:schemeClr val="bg1"/>
              </a:solidFill>
              <a:latin typeface="微软雅黑" pitchFamily="34" charset="-122"/>
              <a:ea typeface="微软雅黑" pitchFamily="34" charset="-122"/>
            </a:endParaRPr>
          </a:p>
        </p:txBody>
      </p:sp>
      <p:sp>
        <p:nvSpPr>
          <p:cNvPr id="23" name="文本框 180"/>
          <p:cNvSpPr txBox="1">
            <a:spLocks noChangeArrowheads="1"/>
          </p:cNvSpPr>
          <p:nvPr/>
        </p:nvSpPr>
        <p:spPr bwMode="auto">
          <a:xfrm>
            <a:off x="1642756" y="3893312"/>
            <a:ext cx="5935240" cy="525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tx1">
                    <a:lumMod val="50000"/>
                    <a:lumOff val="50000"/>
                  </a:schemeClr>
                </a:solidFill>
                <a:latin typeface="微软雅黑" pitchFamily="34" charset="-122"/>
                <a:ea typeface="微软雅黑" pitchFamily="34" charset="-122"/>
              </a:rPr>
              <a:t>请输入您想要的</a:t>
            </a:r>
            <a:r>
              <a:rPr lang="zh-CN" altLang="en-US" sz="1050" dirty="0" smtClean="0">
                <a:solidFill>
                  <a:schemeClr val="tx1">
                    <a:lumMod val="50000"/>
                    <a:lumOff val="50000"/>
                  </a:schemeClr>
                </a:solidFill>
                <a:latin typeface="微软雅黑" pitchFamily="34" charset="-122"/>
                <a:ea typeface="微软雅黑" pitchFamily="34" charset="-122"/>
              </a:rPr>
              <a:t>文字</a:t>
            </a:r>
            <a:r>
              <a:rPr lang="zh-CN" altLang="en-US" sz="1050" dirty="0">
                <a:solidFill>
                  <a:schemeClr val="tx1">
                    <a:lumMod val="50000"/>
                    <a:lumOff val="50000"/>
                  </a:schemeClr>
                </a:solidFill>
                <a:latin typeface="微软雅黑" pitchFamily="34" charset="-122"/>
                <a:ea typeface="微软雅黑" pitchFamily="34" charset="-122"/>
              </a:rPr>
              <a:t>请输入您想要的</a:t>
            </a:r>
            <a:r>
              <a:rPr lang="zh-CN" altLang="en-US" sz="1050" dirty="0" smtClean="0">
                <a:solidFill>
                  <a:schemeClr val="tx1">
                    <a:lumMod val="50000"/>
                    <a:lumOff val="50000"/>
                  </a:schemeClr>
                </a:solidFill>
                <a:latin typeface="微软雅黑" pitchFamily="34" charset="-122"/>
                <a:ea typeface="微软雅黑" pitchFamily="34" charset="-122"/>
              </a:rPr>
              <a:t>文字请</a:t>
            </a:r>
            <a:r>
              <a:rPr lang="zh-CN" altLang="en-US" sz="1050" dirty="0">
                <a:solidFill>
                  <a:schemeClr val="tx1">
                    <a:lumMod val="50000"/>
                    <a:lumOff val="50000"/>
                  </a:schemeClr>
                </a:solidFill>
                <a:latin typeface="微软雅黑" pitchFamily="34" charset="-122"/>
                <a:ea typeface="微软雅黑" pitchFamily="34" charset="-122"/>
              </a:rPr>
              <a:t>输入您想要的文字请输入您想要的文字请输入您想要的文字请输入您想要的</a:t>
            </a:r>
            <a:r>
              <a:rPr lang="zh-CN" altLang="en-US" sz="1050" dirty="0" smtClean="0">
                <a:solidFill>
                  <a:schemeClr val="tx1">
                    <a:lumMod val="50000"/>
                    <a:lumOff val="50000"/>
                  </a:schemeClr>
                </a:solidFill>
                <a:latin typeface="微软雅黑" pitchFamily="34" charset="-122"/>
                <a:ea typeface="微软雅黑" pitchFamily="34" charset="-122"/>
              </a:rPr>
              <a:t>文字</a:t>
            </a:r>
            <a:endParaRPr lang="zh-CN" altLang="en-US" sz="1050" dirty="0">
              <a:solidFill>
                <a:schemeClr val="tx1">
                  <a:lumMod val="50000"/>
                  <a:lumOff val="50000"/>
                </a:schemeClr>
              </a:solidFill>
              <a:latin typeface="微软雅黑" pitchFamily="34" charset="-122"/>
              <a:ea typeface="微软雅黑" pitchFamily="34" charset="-122"/>
            </a:endParaRPr>
          </a:p>
        </p:txBody>
      </p:sp>
      <p:sp>
        <p:nvSpPr>
          <p:cNvPr id="24" name="TextBox 83"/>
          <p:cNvSpPr txBox="1">
            <a:spLocks noChangeArrowheads="1"/>
          </p:cNvSpPr>
          <p:nvPr/>
        </p:nvSpPr>
        <p:spPr bwMode="auto">
          <a:xfrm>
            <a:off x="3466862" y="3492687"/>
            <a:ext cx="2181108" cy="377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2000" b="1" dirty="0">
                <a:ea typeface="微软雅黑" panose="020B0503020204020204" pitchFamily="34" charset="-122"/>
              </a:rPr>
              <a:t>单击</a:t>
            </a:r>
            <a:r>
              <a:rPr lang="zh-CN" altLang="en-US" sz="2000" b="1" dirty="0" smtClean="0">
                <a:ea typeface="微软雅黑" panose="020B0503020204020204" pitchFamily="34" charset="-122"/>
              </a:rPr>
              <a:t>添加标题</a:t>
            </a:r>
            <a:endParaRPr lang="en-US" altLang="zh-CN" sz="2000" b="1" dirty="0" smtClean="0">
              <a:ea typeface="微软雅黑" panose="020B0503020204020204" pitchFamily="34" charset="-122"/>
            </a:endParaRPr>
          </a:p>
        </p:txBody>
      </p:sp>
    </p:spTree>
    <p:extLst>
      <p:ext uri="{BB962C8B-B14F-4D97-AF65-F5344CB8AC3E}">
        <p14:creationId xmlns:p14="http://schemas.microsoft.com/office/powerpoint/2010/main" val="1668067403"/>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fill="hold"/>
                                        <p:tgtEl>
                                          <p:spTgt spid="7"/>
                                        </p:tgtEl>
                                        <p:attrNameLst>
                                          <p:attrName>ppt_x</p:attrName>
                                        </p:attrNameLst>
                                      </p:cBhvr>
                                      <p:tavLst>
                                        <p:tav tm="0">
                                          <p:val>
                                            <p:strVal val="#ppt_x"/>
                                          </p:val>
                                        </p:tav>
                                        <p:tav tm="100000">
                                          <p:val>
                                            <p:strVal val="#ppt_x"/>
                                          </p:val>
                                        </p:tav>
                                      </p:tavLst>
                                    </p:anim>
                                    <p:anim calcmode="lin" valueType="num">
                                      <p:cBhvr additive="base">
                                        <p:cTn id="30" dur="500" fill="hold"/>
                                        <p:tgtEl>
                                          <p:spTgt spid="7"/>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ppt_x"/>
                                          </p:val>
                                        </p:tav>
                                        <p:tav tm="100000">
                                          <p:val>
                                            <p:strVal val="#ppt_x"/>
                                          </p:val>
                                        </p:tav>
                                      </p:tavLst>
                                    </p:anim>
                                    <p:anim calcmode="lin" valueType="num">
                                      <p:cBhvr additive="base">
                                        <p:cTn id="34" dur="500" fill="hold"/>
                                        <p:tgtEl>
                                          <p:spTgt spid="8"/>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500" fill="hold"/>
                                        <p:tgtEl>
                                          <p:spTgt spid="10"/>
                                        </p:tgtEl>
                                        <p:attrNameLst>
                                          <p:attrName>ppt_x</p:attrName>
                                        </p:attrNameLst>
                                      </p:cBhvr>
                                      <p:tavLst>
                                        <p:tav tm="0">
                                          <p:val>
                                            <p:strVal val="#ppt_x"/>
                                          </p:val>
                                        </p:tav>
                                        <p:tav tm="100000">
                                          <p:val>
                                            <p:strVal val="#ppt_x"/>
                                          </p:val>
                                        </p:tav>
                                      </p:tavLst>
                                    </p:anim>
                                    <p:anim calcmode="lin" valueType="num">
                                      <p:cBhvr additive="base">
                                        <p:cTn id="42" dur="500" fill="hold"/>
                                        <p:tgtEl>
                                          <p:spTgt spid="10"/>
                                        </p:tgtEl>
                                        <p:attrNameLst>
                                          <p:attrName>ppt_y</p:attrName>
                                        </p:attrNameLst>
                                      </p:cBhvr>
                                      <p:tavLst>
                                        <p:tav tm="0">
                                          <p:val>
                                            <p:strVal val="1+#ppt_h/2"/>
                                          </p:val>
                                        </p:tav>
                                        <p:tav tm="100000">
                                          <p:val>
                                            <p:strVal val="#ppt_y"/>
                                          </p:val>
                                        </p:tav>
                                      </p:tavLst>
                                    </p:anim>
                                  </p:childTnLst>
                                </p:cTn>
                              </p:par>
                            </p:childTnLst>
                          </p:cTn>
                        </p:par>
                        <p:par>
                          <p:cTn id="43" fill="hold">
                            <p:stCondLst>
                              <p:cond delay="500"/>
                            </p:stCondLst>
                            <p:childTnLst>
                              <p:par>
                                <p:cTn id="44" presetID="2" presetClass="entr" presetSubtype="4" fill="hold" grpId="0" nodeType="afterEffect">
                                  <p:stCondLst>
                                    <p:cond delay="0"/>
                                  </p:stCondLst>
                                  <p:childTnLst>
                                    <p:set>
                                      <p:cBhvr>
                                        <p:cTn id="45" dur="1" fill="hold">
                                          <p:stCondLst>
                                            <p:cond delay="0"/>
                                          </p:stCondLst>
                                        </p:cTn>
                                        <p:tgtEl>
                                          <p:spTgt spid="19"/>
                                        </p:tgtEl>
                                        <p:attrNameLst>
                                          <p:attrName>style.visibility</p:attrName>
                                        </p:attrNameLst>
                                      </p:cBhvr>
                                      <p:to>
                                        <p:strVal val="visible"/>
                                      </p:to>
                                    </p:set>
                                    <p:anim calcmode="lin" valueType="num">
                                      <p:cBhvr additive="base">
                                        <p:cTn id="46" dur="150" fill="hold"/>
                                        <p:tgtEl>
                                          <p:spTgt spid="19"/>
                                        </p:tgtEl>
                                        <p:attrNameLst>
                                          <p:attrName>ppt_x</p:attrName>
                                        </p:attrNameLst>
                                      </p:cBhvr>
                                      <p:tavLst>
                                        <p:tav tm="0">
                                          <p:val>
                                            <p:strVal val="#ppt_x"/>
                                          </p:val>
                                        </p:tav>
                                        <p:tav tm="100000">
                                          <p:val>
                                            <p:strVal val="#ppt_x"/>
                                          </p:val>
                                        </p:tav>
                                      </p:tavLst>
                                    </p:anim>
                                    <p:anim calcmode="lin" valueType="num">
                                      <p:cBhvr additive="base">
                                        <p:cTn id="47" dur="150" fill="hold"/>
                                        <p:tgtEl>
                                          <p:spTgt spid="19"/>
                                        </p:tgtEl>
                                        <p:attrNameLst>
                                          <p:attrName>ppt_y</p:attrName>
                                        </p:attrNameLst>
                                      </p:cBhvr>
                                      <p:tavLst>
                                        <p:tav tm="0">
                                          <p:val>
                                            <p:strVal val="1+#ppt_h/2"/>
                                          </p:val>
                                        </p:tav>
                                        <p:tav tm="100000">
                                          <p:val>
                                            <p:strVal val="#ppt_y"/>
                                          </p:val>
                                        </p:tav>
                                      </p:tavLst>
                                    </p:anim>
                                  </p:childTnLst>
                                </p:cTn>
                              </p:par>
                            </p:childTnLst>
                          </p:cTn>
                        </p:par>
                        <p:par>
                          <p:cTn id="48" fill="hold">
                            <p:stCondLst>
                              <p:cond delay="650"/>
                            </p:stCondLst>
                            <p:childTnLst>
                              <p:par>
                                <p:cTn id="49" presetID="2" presetClass="entr" presetSubtype="4"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 calcmode="lin" valueType="num">
                                      <p:cBhvr additive="base">
                                        <p:cTn id="51" dur="150" fill="hold"/>
                                        <p:tgtEl>
                                          <p:spTgt spid="20"/>
                                        </p:tgtEl>
                                        <p:attrNameLst>
                                          <p:attrName>ppt_x</p:attrName>
                                        </p:attrNameLst>
                                      </p:cBhvr>
                                      <p:tavLst>
                                        <p:tav tm="0">
                                          <p:val>
                                            <p:strVal val="#ppt_x"/>
                                          </p:val>
                                        </p:tav>
                                        <p:tav tm="100000">
                                          <p:val>
                                            <p:strVal val="#ppt_x"/>
                                          </p:val>
                                        </p:tav>
                                      </p:tavLst>
                                    </p:anim>
                                    <p:anim calcmode="lin" valueType="num">
                                      <p:cBhvr additive="base">
                                        <p:cTn id="52" dur="150" fill="hold"/>
                                        <p:tgtEl>
                                          <p:spTgt spid="20"/>
                                        </p:tgtEl>
                                        <p:attrNameLst>
                                          <p:attrName>ppt_y</p:attrName>
                                        </p:attrNameLst>
                                      </p:cBhvr>
                                      <p:tavLst>
                                        <p:tav tm="0">
                                          <p:val>
                                            <p:strVal val="1+#ppt_h/2"/>
                                          </p:val>
                                        </p:tav>
                                        <p:tav tm="100000">
                                          <p:val>
                                            <p:strVal val="#ppt_y"/>
                                          </p:val>
                                        </p:tav>
                                      </p:tavLst>
                                    </p:anim>
                                  </p:childTnLst>
                                </p:cTn>
                              </p:par>
                            </p:childTnLst>
                          </p:cTn>
                        </p:par>
                        <p:par>
                          <p:cTn id="53" fill="hold">
                            <p:stCondLst>
                              <p:cond delay="800"/>
                            </p:stCondLst>
                            <p:childTnLst>
                              <p:par>
                                <p:cTn id="54" presetID="2" presetClass="entr" presetSubtype="4" fill="hold" grpId="0" nodeType="afterEffect">
                                  <p:stCondLst>
                                    <p:cond delay="0"/>
                                  </p:stCondLst>
                                  <p:childTnLst>
                                    <p:set>
                                      <p:cBhvr>
                                        <p:cTn id="55" dur="1" fill="hold">
                                          <p:stCondLst>
                                            <p:cond delay="0"/>
                                          </p:stCondLst>
                                        </p:cTn>
                                        <p:tgtEl>
                                          <p:spTgt spid="21"/>
                                        </p:tgtEl>
                                        <p:attrNameLst>
                                          <p:attrName>style.visibility</p:attrName>
                                        </p:attrNameLst>
                                      </p:cBhvr>
                                      <p:to>
                                        <p:strVal val="visible"/>
                                      </p:to>
                                    </p:set>
                                    <p:anim calcmode="lin" valueType="num">
                                      <p:cBhvr additive="base">
                                        <p:cTn id="56" dur="150" fill="hold"/>
                                        <p:tgtEl>
                                          <p:spTgt spid="21"/>
                                        </p:tgtEl>
                                        <p:attrNameLst>
                                          <p:attrName>ppt_x</p:attrName>
                                        </p:attrNameLst>
                                      </p:cBhvr>
                                      <p:tavLst>
                                        <p:tav tm="0">
                                          <p:val>
                                            <p:strVal val="#ppt_x"/>
                                          </p:val>
                                        </p:tav>
                                        <p:tav tm="100000">
                                          <p:val>
                                            <p:strVal val="#ppt_x"/>
                                          </p:val>
                                        </p:tav>
                                      </p:tavLst>
                                    </p:anim>
                                    <p:anim calcmode="lin" valueType="num">
                                      <p:cBhvr additive="base">
                                        <p:cTn id="57" dur="150" fill="hold"/>
                                        <p:tgtEl>
                                          <p:spTgt spid="21"/>
                                        </p:tgtEl>
                                        <p:attrNameLst>
                                          <p:attrName>ppt_y</p:attrName>
                                        </p:attrNameLst>
                                      </p:cBhvr>
                                      <p:tavLst>
                                        <p:tav tm="0">
                                          <p:val>
                                            <p:strVal val="1+#ppt_h/2"/>
                                          </p:val>
                                        </p:tav>
                                        <p:tav tm="100000">
                                          <p:val>
                                            <p:strVal val="#ppt_y"/>
                                          </p:val>
                                        </p:tav>
                                      </p:tavLst>
                                    </p:anim>
                                  </p:childTnLst>
                                </p:cTn>
                              </p:par>
                            </p:childTnLst>
                          </p:cTn>
                        </p:par>
                        <p:par>
                          <p:cTn id="58" fill="hold">
                            <p:stCondLst>
                              <p:cond delay="950"/>
                            </p:stCondLst>
                            <p:childTnLst>
                              <p:par>
                                <p:cTn id="59" presetID="2" presetClass="entr" presetSubtype="4" fill="hold" grpId="0" nodeType="afterEffect">
                                  <p:stCondLst>
                                    <p:cond delay="0"/>
                                  </p:stCondLst>
                                  <p:childTnLst>
                                    <p:set>
                                      <p:cBhvr>
                                        <p:cTn id="60" dur="1" fill="hold">
                                          <p:stCondLst>
                                            <p:cond delay="0"/>
                                          </p:stCondLst>
                                        </p:cTn>
                                        <p:tgtEl>
                                          <p:spTgt spid="22"/>
                                        </p:tgtEl>
                                        <p:attrNameLst>
                                          <p:attrName>style.visibility</p:attrName>
                                        </p:attrNameLst>
                                      </p:cBhvr>
                                      <p:to>
                                        <p:strVal val="visible"/>
                                      </p:to>
                                    </p:set>
                                    <p:anim calcmode="lin" valueType="num">
                                      <p:cBhvr additive="base">
                                        <p:cTn id="61" dur="150" fill="hold"/>
                                        <p:tgtEl>
                                          <p:spTgt spid="22"/>
                                        </p:tgtEl>
                                        <p:attrNameLst>
                                          <p:attrName>ppt_x</p:attrName>
                                        </p:attrNameLst>
                                      </p:cBhvr>
                                      <p:tavLst>
                                        <p:tav tm="0">
                                          <p:val>
                                            <p:strVal val="#ppt_x"/>
                                          </p:val>
                                        </p:tav>
                                        <p:tav tm="100000">
                                          <p:val>
                                            <p:strVal val="#ppt_x"/>
                                          </p:val>
                                        </p:tav>
                                      </p:tavLst>
                                    </p:anim>
                                    <p:anim calcmode="lin" valueType="num">
                                      <p:cBhvr additive="base">
                                        <p:cTn id="62" dur="150" fill="hold"/>
                                        <p:tgtEl>
                                          <p:spTgt spid="22"/>
                                        </p:tgtEl>
                                        <p:attrNameLst>
                                          <p:attrName>ppt_y</p:attrName>
                                        </p:attrNameLst>
                                      </p:cBhvr>
                                      <p:tavLst>
                                        <p:tav tm="0">
                                          <p:val>
                                            <p:strVal val="1+#ppt_h/2"/>
                                          </p:val>
                                        </p:tav>
                                        <p:tav tm="100000">
                                          <p:val>
                                            <p:strVal val="#ppt_y"/>
                                          </p:val>
                                        </p:tav>
                                      </p:tavLst>
                                    </p:anim>
                                  </p:childTnLst>
                                </p:cTn>
                              </p:par>
                            </p:childTnLst>
                          </p:cTn>
                        </p:par>
                        <p:par>
                          <p:cTn id="63" fill="hold">
                            <p:stCondLst>
                              <p:cond delay="1100"/>
                            </p:stCondLst>
                            <p:childTnLst>
                              <p:par>
                                <p:cTn id="64" presetID="2" presetClass="entr" presetSubtype="4" fill="hold" grpId="0" nodeType="afterEffect">
                                  <p:stCondLst>
                                    <p:cond delay="0"/>
                                  </p:stCondLst>
                                  <p:childTnLst>
                                    <p:set>
                                      <p:cBhvr>
                                        <p:cTn id="65" dur="1" fill="hold">
                                          <p:stCondLst>
                                            <p:cond delay="0"/>
                                          </p:stCondLst>
                                        </p:cTn>
                                        <p:tgtEl>
                                          <p:spTgt spid="23"/>
                                        </p:tgtEl>
                                        <p:attrNameLst>
                                          <p:attrName>style.visibility</p:attrName>
                                        </p:attrNameLst>
                                      </p:cBhvr>
                                      <p:to>
                                        <p:strVal val="visible"/>
                                      </p:to>
                                    </p:set>
                                    <p:anim calcmode="lin" valueType="num">
                                      <p:cBhvr additive="base">
                                        <p:cTn id="66" dur="150" fill="hold"/>
                                        <p:tgtEl>
                                          <p:spTgt spid="23"/>
                                        </p:tgtEl>
                                        <p:attrNameLst>
                                          <p:attrName>ppt_x</p:attrName>
                                        </p:attrNameLst>
                                      </p:cBhvr>
                                      <p:tavLst>
                                        <p:tav tm="0">
                                          <p:val>
                                            <p:strVal val="#ppt_x"/>
                                          </p:val>
                                        </p:tav>
                                        <p:tav tm="100000">
                                          <p:val>
                                            <p:strVal val="#ppt_x"/>
                                          </p:val>
                                        </p:tav>
                                      </p:tavLst>
                                    </p:anim>
                                    <p:anim calcmode="lin" valueType="num">
                                      <p:cBhvr additive="base">
                                        <p:cTn id="67" dur="150" fill="hold"/>
                                        <p:tgtEl>
                                          <p:spTgt spid="23"/>
                                        </p:tgtEl>
                                        <p:attrNameLst>
                                          <p:attrName>ppt_y</p:attrName>
                                        </p:attrNameLst>
                                      </p:cBhvr>
                                      <p:tavLst>
                                        <p:tav tm="0">
                                          <p:val>
                                            <p:strVal val="1+#ppt_h/2"/>
                                          </p:val>
                                        </p:tav>
                                        <p:tav tm="100000">
                                          <p:val>
                                            <p:strVal val="#ppt_y"/>
                                          </p:val>
                                        </p:tav>
                                      </p:tavLst>
                                    </p:anim>
                                  </p:childTnLst>
                                </p:cTn>
                              </p:par>
                            </p:childTnLst>
                          </p:cTn>
                        </p:par>
                        <p:par>
                          <p:cTn id="68" fill="hold">
                            <p:stCondLst>
                              <p:cond delay="1250"/>
                            </p:stCondLst>
                            <p:childTnLst>
                              <p:par>
                                <p:cTn id="69" presetID="2" presetClass="entr" presetSubtype="4" fill="hold" grpId="0" nodeType="afterEffect">
                                  <p:stCondLst>
                                    <p:cond delay="0"/>
                                  </p:stCondLst>
                                  <p:childTnLst>
                                    <p:set>
                                      <p:cBhvr>
                                        <p:cTn id="70" dur="1" fill="hold">
                                          <p:stCondLst>
                                            <p:cond delay="0"/>
                                          </p:stCondLst>
                                        </p:cTn>
                                        <p:tgtEl>
                                          <p:spTgt spid="24"/>
                                        </p:tgtEl>
                                        <p:attrNameLst>
                                          <p:attrName>style.visibility</p:attrName>
                                        </p:attrNameLst>
                                      </p:cBhvr>
                                      <p:to>
                                        <p:strVal val="visible"/>
                                      </p:to>
                                    </p:set>
                                    <p:anim calcmode="lin" valueType="num">
                                      <p:cBhvr additive="base">
                                        <p:cTn id="71" dur="150" fill="hold"/>
                                        <p:tgtEl>
                                          <p:spTgt spid="24"/>
                                        </p:tgtEl>
                                        <p:attrNameLst>
                                          <p:attrName>ppt_x</p:attrName>
                                        </p:attrNameLst>
                                      </p:cBhvr>
                                      <p:tavLst>
                                        <p:tav tm="0">
                                          <p:val>
                                            <p:strVal val="#ppt_x"/>
                                          </p:val>
                                        </p:tav>
                                        <p:tav tm="100000">
                                          <p:val>
                                            <p:strVal val="#ppt_x"/>
                                          </p:val>
                                        </p:tav>
                                      </p:tavLst>
                                    </p:anim>
                                    <p:anim calcmode="lin" valueType="num">
                                      <p:cBhvr additive="base">
                                        <p:cTn id="72" dur="15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9" grpId="0"/>
      <p:bldP spid="20" grpId="0"/>
      <p:bldP spid="21" grpId="0"/>
      <p:bldP spid="22" grpId="0"/>
      <p:bldP spid="23" grpId="0"/>
      <p:bldP spid="2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7" name="Rectangle 14"/>
          <p:cNvSpPr>
            <a:spLocks noChangeArrowheads="1"/>
          </p:cNvSpPr>
          <p:nvPr/>
        </p:nvSpPr>
        <p:spPr bwMode="auto">
          <a:xfrm>
            <a:off x="4713951" y="386207"/>
            <a:ext cx="2842317"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eaLnBrk="1" hangingPunct="1"/>
            <a:r>
              <a:rPr lang="en-US" altLang="zh-CN" sz="16800" dirty="0" smtClean="0">
                <a:solidFill>
                  <a:schemeClr val="bg1"/>
                </a:solidFill>
                <a:latin typeface="Athene" pitchFamily="50" charset="0"/>
                <a:ea typeface="微软雅黑" pitchFamily="34" charset="-122"/>
              </a:rPr>
              <a:t>05</a:t>
            </a:r>
            <a:endParaRPr lang="zh-CN" altLang="en-US" sz="16800" dirty="0">
              <a:solidFill>
                <a:schemeClr val="bg1"/>
              </a:solidFill>
              <a:latin typeface="Athene" pitchFamily="50" charset="0"/>
              <a:ea typeface="微软雅黑" pitchFamily="34" charset="-122"/>
            </a:endParaRPr>
          </a:p>
        </p:txBody>
      </p:sp>
      <p:sp>
        <p:nvSpPr>
          <p:cNvPr id="8" name="TextBox 59"/>
          <p:cNvSpPr txBox="1">
            <a:spLocks noChangeArrowheads="1"/>
          </p:cNvSpPr>
          <p:nvPr/>
        </p:nvSpPr>
        <p:spPr bwMode="auto">
          <a:xfrm>
            <a:off x="3898624" y="2784829"/>
            <a:ext cx="4849587" cy="500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2800" dirty="0">
                <a:solidFill>
                  <a:schemeClr val="bg1"/>
                </a:solidFill>
                <a:latin typeface="微软雅黑" pitchFamily="34" charset="-122"/>
                <a:ea typeface="微软雅黑" pitchFamily="34" charset="-122"/>
              </a:rPr>
              <a:t>青少年足球发展总结及计划</a:t>
            </a:r>
          </a:p>
        </p:txBody>
      </p:sp>
      <p:cxnSp>
        <p:nvCxnSpPr>
          <p:cNvPr id="9" name="直接连接符 8"/>
          <p:cNvCxnSpPr/>
          <p:nvPr/>
        </p:nvCxnSpPr>
        <p:spPr bwMode="auto">
          <a:xfrm>
            <a:off x="4244454" y="3493827"/>
            <a:ext cx="4162567" cy="0"/>
          </a:xfrm>
          <a:prstGeom prst="line">
            <a:avLst/>
          </a:prstGeom>
          <a:solidFill>
            <a:schemeClr val="accent1"/>
          </a:solidFill>
          <a:ln w="952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1291657874"/>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1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par>
                          <p:cTn id="15" fill="hold">
                            <p:stCondLst>
                              <p:cond delay="500"/>
                            </p:stCondLst>
                            <p:childTnLst>
                              <p:par>
                                <p:cTn id="16" presetID="2" presetClass="entr" presetSubtype="4"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ppt_x"/>
                                          </p:val>
                                        </p:tav>
                                        <p:tav tm="100000">
                                          <p:val>
                                            <p:strVal val="#ppt_x"/>
                                          </p:val>
                                        </p:tav>
                                      </p:tavLst>
                                    </p:anim>
                                    <p:anim calcmode="lin" valueType="num">
                                      <p:cBhvr additive="base">
                                        <p:cTn id="19"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circle(in)">
                                      <p:cBhvr>
                                        <p:cTn id="24"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a:off x="0" y="4966079"/>
            <a:ext cx="9144000" cy="191069"/>
          </a:xfrm>
          <a:prstGeom prst="rect">
            <a:avLst/>
          </a:prstGeom>
          <a:solidFill>
            <a:srgbClr val="008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Calibri" pitchFamily="34" charset="0"/>
              <a:ea typeface="宋体" pitchFamily="2" charset="-122"/>
            </a:endParaRPr>
          </a:p>
        </p:txBody>
      </p:sp>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t="9021" b="8988"/>
          <a:stretch/>
        </p:blipFill>
        <p:spPr>
          <a:xfrm>
            <a:off x="1020286" y="594600"/>
            <a:ext cx="2108347" cy="2618524"/>
          </a:xfrm>
          <a:prstGeom prst="rect">
            <a:avLst/>
          </a:prstGeom>
        </p:spPr>
      </p:pic>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t="9021" b="8988"/>
          <a:stretch/>
        </p:blipFill>
        <p:spPr>
          <a:xfrm>
            <a:off x="3490531" y="594600"/>
            <a:ext cx="2108347" cy="2618524"/>
          </a:xfrm>
          <a:prstGeom prst="rect">
            <a:avLst/>
          </a:prstGeom>
        </p:spPr>
      </p:pic>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t="9021" b="8988"/>
          <a:stretch/>
        </p:blipFill>
        <p:spPr>
          <a:xfrm>
            <a:off x="5960776" y="594600"/>
            <a:ext cx="2108347" cy="2618524"/>
          </a:xfrm>
          <a:prstGeom prst="rect">
            <a:avLst/>
          </a:prstGeom>
        </p:spPr>
      </p:pic>
      <p:sp>
        <p:nvSpPr>
          <p:cNvPr id="6" name="TextBox 83"/>
          <p:cNvSpPr txBox="1">
            <a:spLocks noChangeArrowheads="1"/>
          </p:cNvSpPr>
          <p:nvPr/>
        </p:nvSpPr>
        <p:spPr bwMode="auto">
          <a:xfrm>
            <a:off x="1244479" y="3418414"/>
            <a:ext cx="1717086" cy="315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1600" b="1" dirty="0">
                <a:ea typeface="微软雅黑" panose="020B0503020204020204" pitchFamily="34" charset="-122"/>
              </a:rPr>
              <a:t>单击</a:t>
            </a:r>
            <a:r>
              <a:rPr lang="zh-CN" altLang="en-US" sz="1600" b="1" dirty="0" smtClean="0">
                <a:ea typeface="微软雅黑" panose="020B0503020204020204" pitchFamily="34" charset="-122"/>
              </a:rPr>
              <a:t>添加标题</a:t>
            </a:r>
            <a:endParaRPr lang="en-US" altLang="zh-CN" sz="1600" b="1" dirty="0" smtClean="0">
              <a:ea typeface="微软雅黑" panose="020B0503020204020204" pitchFamily="34" charset="-122"/>
            </a:endParaRPr>
          </a:p>
        </p:txBody>
      </p:sp>
      <p:sp>
        <p:nvSpPr>
          <p:cNvPr id="7" name="文本框 180"/>
          <p:cNvSpPr txBox="1">
            <a:spLocks noChangeArrowheads="1"/>
          </p:cNvSpPr>
          <p:nvPr/>
        </p:nvSpPr>
        <p:spPr bwMode="auto">
          <a:xfrm>
            <a:off x="1241946" y="3674585"/>
            <a:ext cx="1719619" cy="796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bg1">
                    <a:lumMod val="50000"/>
                  </a:schemeClr>
                </a:solidFill>
                <a:latin typeface="微软雅黑" pitchFamily="34" charset="-122"/>
                <a:ea typeface="微软雅黑" pitchFamily="34" charset="-122"/>
              </a:rPr>
              <a:t>请输入您想要的</a:t>
            </a:r>
            <a:r>
              <a:rPr lang="zh-CN" altLang="en-US" sz="1050" dirty="0" smtClean="0">
                <a:solidFill>
                  <a:schemeClr val="bg1">
                    <a:lumMod val="50000"/>
                  </a:schemeClr>
                </a:solidFill>
                <a:latin typeface="微软雅黑" pitchFamily="34" charset="-122"/>
                <a:ea typeface="微软雅黑" pitchFamily="34" charset="-122"/>
              </a:rPr>
              <a:t>文字</a:t>
            </a:r>
            <a:r>
              <a:rPr lang="zh-CN" altLang="en-US" sz="1050" dirty="0">
                <a:solidFill>
                  <a:schemeClr val="bg1">
                    <a:lumMod val="50000"/>
                  </a:schemeClr>
                </a:solidFill>
                <a:latin typeface="微软雅黑" pitchFamily="34" charset="-122"/>
                <a:ea typeface="微软雅黑" pitchFamily="34" charset="-122"/>
              </a:rPr>
              <a:t>请输入您想要的</a:t>
            </a:r>
            <a:r>
              <a:rPr lang="zh-CN" altLang="en-US" sz="1050" dirty="0" smtClean="0">
                <a:solidFill>
                  <a:schemeClr val="bg1">
                    <a:lumMod val="50000"/>
                  </a:schemeClr>
                </a:solidFill>
                <a:latin typeface="微软雅黑" pitchFamily="34" charset="-122"/>
                <a:ea typeface="微软雅黑" pitchFamily="34" charset="-122"/>
              </a:rPr>
              <a:t>文字请</a:t>
            </a:r>
            <a:r>
              <a:rPr lang="zh-CN" altLang="en-US" sz="1050" dirty="0">
                <a:solidFill>
                  <a:schemeClr val="bg1">
                    <a:lumMod val="50000"/>
                  </a:schemeClr>
                </a:solidFill>
                <a:latin typeface="微软雅黑" pitchFamily="34" charset="-122"/>
                <a:ea typeface="微软雅黑" pitchFamily="34" charset="-122"/>
              </a:rPr>
              <a:t>输入您想要的</a:t>
            </a:r>
            <a:r>
              <a:rPr lang="zh-CN" altLang="en-US" sz="1050" dirty="0" smtClean="0">
                <a:solidFill>
                  <a:schemeClr val="bg1">
                    <a:lumMod val="50000"/>
                  </a:schemeClr>
                </a:solidFill>
                <a:latin typeface="微软雅黑" pitchFamily="34" charset="-122"/>
                <a:ea typeface="微软雅黑" pitchFamily="34" charset="-122"/>
              </a:rPr>
              <a:t>文字</a:t>
            </a:r>
            <a:endParaRPr lang="zh-CN" altLang="en-US" sz="1050" dirty="0">
              <a:solidFill>
                <a:schemeClr val="bg1">
                  <a:lumMod val="50000"/>
                </a:schemeClr>
              </a:solidFill>
              <a:latin typeface="微软雅黑" pitchFamily="34" charset="-122"/>
              <a:ea typeface="微软雅黑" pitchFamily="34" charset="-122"/>
            </a:endParaRPr>
          </a:p>
        </p:txBody>
      </p:sp>
      <p:sp>
        <p:nvSpPr>
          <p:cNvPr id="8" name="TextBox 83"/>
          <p:cNvSpPr txBox="1">
            <a:spLocks noChangeArrowheads="1"/>
          </p:cNvSpPr>
          <p:nvPr/>
        </p:nvSpPr>
        <p:spPr bwMode="auto">
          <a:xfrm>
            <a:off x="3714728" y="3418414"/>
            <a:ext cx="1717086" cy="315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1600" b="1" dirty="0">
                <a:ea typeface="微软雅黑" panose="020B0503020204020204" pitchFamily="34" charset="-122"/>
              </a:rPr>
              <a:t>单击</a:t>
            </a:r>
            <a:r>
              <a:rPr lang="zh-CN" altLang="en-US" sz="1600" b="1" dirty="0" smtClean="0">
                <a:ea typeface="微软雅黑" panose="020B0503020204020204" pitchFamily="34" charset="-122"/>
              </a:rPr>
              <a:t>添加标题</a:t>
            </a:r>
            <a:endParaRPr lang="en-US" altLang="zh-CN" sz="1600" b="1" dirty="0" smtClean="0">
              <a:ea typeface="微软雅黑" panose="020B0503020204020204" pitchFamily="34" charset="-122"/>
            </a:endParaRPr>
          </a:p>
        </p:txBody>
      </p:sp>
      <p:sp>
        <p:nvSpPr>
          <p:cNvPr id="9" name="文本框 180"/>
          <p:cNvSpPr txBox="1">
            <a:spLocks noChangeArrowheads="1"/>
          </p:cNvSpPr>
          <p:nvPr/>
        </p:nvSpPr>
        <p:spPr bwMode="auto">
          <a:xfrm>
            <a:off x="3712195" y="3674585"/>
            <a:ext cx="1719619" cy="796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bg1">
                    <a:lumMod val="50000"/>
                  </a:schemeClr>
                </a:solidFill>
                <a:latin typeface="微软雅黑" pitchFamily="34" charset="-122"/>
                <a:ea typeface="微软雅黑" pitchFamily="34" charset="-122"/>
              </a:rPr>
              <a:t>请输入您想要的</a:t>
            </a:r>
            <a:r>
              <a:rPr lang="zh-CN" altLang="en-US" sz="1050" dirty="0" smtClean="0">
                <a:solidFill>
                  <a:schemeClr val="bg1">
                    <a:lumMod val="50000"/>
                  </a:schemeClr>
                </a:solidFill>
                <a:latin typeface="微软雅黑" pitchFamily="34" charset="-122"/>
                <a:ea typeface="微软雅黑" pitchFamily="34" charset="-122"/>
              </a:rPr>
              <a:t>文字</a:t>
            </a:r>
            <a:r>
              <a:rPr lang="zh-CN" altLang="en-US" sz="1050" dirty="0">
                <a:solidFill>
                  <a:schemeClr val="bg1">
                    <a:lumMod val="50000"/>
                  </a:schemeClr>
                </a:solidFill>
                <a:latin typeface="微软雅黑" pitchFamily="34" charset="-122"/>
                <a:ea typeface="微软雅黑" pitchFamily="34" charset="-122"/>
              </a:rPr>
              <a:t>请输入您想要的</a:t>
            </a:r>
            <a:r>
              <a:rPr lang="zh-CN" altLang="en-US" sz="1050" dirty="0" smtClean="0">
                <a:solidFill>
                  <a:schemeClr val="bg1">
                    <a:lumMod val="50000"/>
                  </a:schemeClr>
                </a:solidFill>
                <a:latin typeface="微软雅黑" pitchFamily="34" charset="-122"/>
                <a:ea typeface="微软雅黑" pitchFamily="34" charset="-122"/>
              </a:rPr>
              <a:t>文字请</a:t>
            </a:r>
            <a:r>
              <a:rPr lang="zh-CN" altLang="en-US" sz="1050" dirty="0">
                <a:solidFill>
                  <a:schemeClr val="bg1">
                    <a:lumMod val="50000"/>
                  </a:schemeClr>
                </a:solidFill>
                <a:latin typeface="微软雅黑" pitchFamily="34" charset="-122"/>
                <a:ea typeface="微软雅黑" pitchFamily="34" charset="-122"/>
              </a:rPr>
              <a:t>输入您想要的</a:t>
            </a:r>
            <a:r>
              <a:rPr lang="zh-CN" altLang="en-US" sz="1050" dirty="0" smtClean="0">
                <a:solidFill>
                  <a:schemeClr val="bg1">
                    <a:lumMod val="50000"/>
                  </a:schemeClr>
                </a:solidFill>
                <a:latin typeface="微软雅黑" pitchFamily="34" charset="-122"/>
                <a:ea typeface="微软雅黑" pitchFamily="34" charset="-122"/>
              </a:rPr>
              <a:t>文字</a:t>
            </a:r>
            <a:endParaRPr lang="zh-CN" altLang="en-US" sz="1050" dirty="0">
              <a:solidFill>
                <a:schemeClr val="bg1">
                  <a:lumMod val="50000"/>
                </a:schemeClr>
              </a:solidFill>
              <a:latin typeface="微软雅黑" pitchFamily="34" charset="-122"/>
              <a:ea typeface="微软雅黑" pitchFamily="34" charset="-122"/>
            </a:endParaRPr>
          </a:p>
        </p:txBody>
      </p:sp>
      <p:sp>
        <p:nvSpPr>
          <p:cNvPr id="10" name="TextBox 83"/>
          <p:cNvSpPr txBox="1">
            <a:spLocks noChangeArrowheads="1"/>
          </p:cNvSpPr>
          <p:nvPr/>
        </p:nvSpPr>
        <p:spPr bwMode="auto">
          <a:xfrm>
            <a:off x="6157682" y="3418414"/>
            <a:ext cx="1717086" cy="315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1600" b="1" dirty="0">
                <a:ea typeface="微软雅黑" panose="020B0503020204020204" pitchFamily="34" charset="-122"/>
              </a:rPr>
              <a:t>单击</a:t>
            </a:r>
            <a:r>
              <a:rPr lang="zh-CN" altLang="en-US" sz="1600" b="1" dirty="0" smtClean="0">
                <a:ea typeface="微软雅黑" panose="020B0503020204020204" pitchFamily="34" charset="-122"/>
              </a:rPr>
              <a:t>添加标题</a:t>
            </a:r>
            <a:endParaRPr lang="en-US" altLang="zh-CN" sz="1600" b="1" dirty="0" smtClean="0">
              <a:ea typeface="微软雅黑" panose="020B0503020204020204" pitchFamily="34" charset="-122"/>
            </a:endParaRPr>
          </a:p>
        </p:txBody>
      </p:sp>
      <p:sp>
        <p:nvSpPr>
          <p:cNvPr id="11" name="文本框 180"/>
          <p:cNvSpPr txBox="1">
            <a:spLocks noChangeArrowheads="1"/>
          </p:cNvSpPr>
          <p:nvPr/>
        </p:nvSpPr>
        <p:spPr bwMode="auto">
          <a:xfrm>
            <a:off x="6155149" y="3674585"/>
            <a:ext cx="1719619" cy="796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bg1">
                    <a:lumMod val="50000"/>
                  </a:schemeClr>
                </a:solidFill>
                <a:latin typeface="微软雅黑" pitchFamily="34" charset="-122"/>
                <a:ea typeface="微软雅黑" pitchFamily="34" charset="-122"/>
              </a:rPr>
              <a:t>请输入您想要的</a:t>
            </a:r>
            <a:r>
              <a:rPr lang="zh-CN" altLang="en-US" sz="1050" dirty="0" smtClean="0">
                <a:solidFill>
                  <a:schemeClr val="bg1">
                    <a:lumMod val="50000"/>
                  </a:schemeClr>
                </a:solidFill>
                <a:latin typeface="微软雅黑" pitchFamily="34" charset="-122"/>
                <a:ea typeface="微软雅黑" pitchFamily="34" charset="-122"/>
              </a:rPr>
              <a:t>文字</a:t>
            </a:r>
            <a:r>
              <a:rPr lang="zh-CN" altLang="en-US" sz="1050" dirty="0">
                <a:solidFill>
                  <a:schemeClr val="bg1">
                    <a:lumMod val="50000"/>
                  </a:schemeClr>
                </a:solidFill>
                <a:latin typeface="微软雅黑" pitchFamily="34" charset="-122"/>
                <a:ea typeface="微软雅黑" pitchFamily="34" charset="-122"/>
              </a:rPr>
              <a:t>请输入您想要的</a:t>
            </a:r>
            <a:r>
              <a:rPr lang="zh-CN" altLang="en-US" sz="1050" dirty="0" smtClean="0">
                <a:solidFill>
                  <a:schemeClr val="bg1">
                    <a:lumMod val="50000"/>
                  </a:schemeClr>
                </a:solidFill>
                <a:latin typeface="微软雅黑" pitchFamily="34" charset="-122"/>
                <a:ea typeface="微软雅黑" pitchFamily="34" charset="-122"/>
              </a:rPr>
              <a:t>文字请</a:t>
            </a:r>
            <a:r>
              <a:rPr lang="zh-CN" altLang="en-US" sz="1050" dirty="0">
                <a:solidFill>
                  <a:schemeClr val="bg1">
                    <a:lumMod val="50000"/>
                  </a:schemeClr>
                </a:solidFill>
                <a:latin typeface="微软雅黑" pitchFamily="34" charset="-122"/>
                <a:ea typeface="微软雅黑" pitchFamily="34" charset="-122"/>
              </a:rPr>
              <a:t>输入您想要的</a:t>
            </a:r>
            <a:r>
              <a:rPr lang="zh-CN" altLang="en-US" sz="1050" dirty="0" smtClean="0">
                <a:solidFill>
                  <a:schemeClr val="bg1">
                    <a:lumMod val="50000"/>
                  </a:schemeClr>
                </a:solidFill>
                <a:latin typeface="微软雅黑" pitchFamily="34" charset="-122"/>
                <a:ea typeface="微软雅黑" pitchFamily="34" charset="-122"/>
              </a:rPr>
              <a:t>文字</a:t>
            </a:r>
            <a:endParaRPr lang="zh-CN" altLang="en-US" sz="1050" dirty="0">
              <a:solidFill>
                <a:schemeClr val="bg1">
                  <a:lumMod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3652291278"/>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1000" fill="hold"/>
                                        <p:tgtEl>
                                          <p:spTgt spid="5"/>
                                        </p:tgtEl>
                                        <p:attrNameLst>
                                          <p:attrName>ppt_w</p:attrName>
                                        </p:attrNameLst>
                                      </p:cBhvr>
                                      <p:tavLst>
                                        <p:tav tm="0">
                                          <p:val>
                                            <p:fltVal val="0"/>
                                          </p:val>
                                        </p:tav>
                                        <p:tav tm="100000">
                                          <p:val>
                                            <p:strVal val="#ppt_w"/>
                                          </p:val>
                                        </p:tav>
                                      </p:tavLst>
                                    </p:anim>
                                    <p:anim calcmode="lin" valueType="num">
                                      <p:cBhvr>
                                        <p:cTn id="14" dur="1000" fill="hold"/>
                                        <p:tgtEl>
                                          <p:spTgt spid="5"/>
                                        </p:tgtEl>
                                        <p:attrNameLst>
                                          <p:attrName>ppt_h</p:attrName>
                                        </p:attrNameLst>
                                      </p:cBhvr>
                                      <p:tavLst>
                                        <p:tav tm="0">
                                          <p:val>
                                            <p:fltVal val="0"/>
                                          </p:val>
                                        </p:tav>
                                        <p:tav tm="100000">
                                          <p:val>
                                            <p:strVal val="#ppt_h"/>
                                          </p:val>
                                        </p:tav>
                                      </p:tavLst>
                                    </p:anim>
                                    <p:anim calcmode="lin" valueType="num">
                                      <p:cBhvr>
                                        <p:cTn id="15" dur="1000" fill="hold"/>
                                        <p:tgtEl>
                                          <p:spTgt spid="5"/>
                                        </p:tgtEl>
                                        <p:attrNameLst>
                                          <p:attrName>style.rotation</p:attrName>
                                        </p:attrNameLst>
                                      </p:cBhvr>
                                      <p:tavLst>
                                        <p:tav tm="0">
                                          <p:val>
                                            <p:fltVal val="90"/>
                                          </p:val>
                                        </p:tav>
                                        <p:tav tm="100000">
                                          <p:val>
                                            <p:fltVal val="0"/>
                                          </p:val>
                                        </p:tav>
                                      </p:tavLst>
                                    </p:anim>
                                    <p:animEffect transition="in" filter="fade">
                                      <p:cBhvr>
                                        <p:cTn id="16" dur="1000"/>
                                        <p:tgtEl>
                                          <p:spTgt spid="5"/>
                                        </p:tgtEl>
                                      </p:cBhvr>
                                    </p:animEffect>
                                  </p:childTnLst>
                                </p:cTn>
                              </p:par>
                              <p:par>
                                <p:cTn id="17" presetID="31"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1000" fill="hold"/>
                                        <p:tgtEl>
                                          <p:spTgt spid="4"/>
                                        </p:tgtEl>
                                        <p:attrNameLst>
                                          <p:attrName>ppt_w</p:attrName>
                                        </p:attrNameLst>
                                      </p:cBhvr>
                                      <p:tavLst>
                                        <p:tav tm="0">
                                          <p:val>
                                            <p:fltVal val="0"/>
                                          </p:val>
                                        </p:tav>
                                        <p:tav tm="100000">
                                          <p:val>
                                            <p:strVal val="#ppt_w"/>
                                          </p:val>
                                        </p:tav>
                                      </p:tavLst>
                                    </p:anim>
                                    <p:anim calcmode="lin" valueType="num">
                                      <p:cBhvr>
                                        <p:cTn id="20" dur="1000" fill="hold"/>
                                        <p:tgtEl>
                                          <p:spTgt spid="4"/>
                                        </p:tgtEl>
                                        <p:attrNameLst>
                                          <p:attrName>ppt_h</p:attrName>
                                        </p:attrNameLst>
                                      </p:cBhvr>
                                      <p:tavLst>
                                        <p:tav tm="0">
                                          <p:val>
                                            <p:fltVal val="0"/>
                                          </p:val>
                                        </p:tav>
                                        <p:tav tm="100000">
                                          <p:val>
                                            <p:strVal val="#ppt_h"/>
                                          </p:val>
                                        </p:tav>
                                      </p:tavLst>
                                    </p:anim>
                                    <p:anim calcmode="lin" valueType="num">
                                      <p:cBhvr>
                                        <p:cTn id="21" dur="1000" fill="hold"/>
                                        <p:tgtEl>
                                          <p:spTgt spid="4"/>
                                        </p:tgtEl>
                                        <p:attrNameLst>
                                          <p:attrName>style.rotation</p:attrName>
                                        </p:attrNameLst>
                                      </p:cBhvr>
                                      <p:tavLst>
                                        <p:tav tm="0">
                                          <p:val>
                                            <p:fltVal val="90"/>
                                          </p:val>
                                        </p:tav>
                                        <p:tav tm="100000">
                                          <p:val>
                                            <p:fltVal val="0"/>
                                          </p:val>
                                        </p:tav>
                                      </p:tavLst>
                                    </p:anim>
                                    <p:animEffect transition="in" filter="fade">
                                      <p:cBhvr>
                                        <p:cTn id="22" dur="1000"/>
                                        <p:tgtEl>
                                          <p:spTgt spid="4"/>
                                        </p:tgtEl>
                                      </p:cBhvr>
                                    </p:animEffect>
                                  </p:childTnLst>
                                </p:cTn>
                              </p:par>
                              <p:par>
                                <p:cTn id="23" presetID="31" presetClass="entr" presetSubtype="0" fill="hold" nodeType="with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1000" fill="hold"/>
                                        <p:tgtEl>
                                          <p:spTgt spid="3"/>
                                        </p:tgtEl>
                                        <p:attrNameLst>
                                          <p:attrName>ppt_w</p:attrName>
                                        </p:attrNameLst>
                                      </p:cBhvr>
                                      <p:tavLst>
                                        <p:tav tm="0">
                                          <p:val>
                                            <p:fltVal val="0"/>
                                          </p:val>
                                        </p:tav>
                                        <p:tav tm="100000">
                                          <p:val>
                                            <p:strVal val="#ppt_w"/>
                                          </p:val>
                                        </p:tav>
                                      </p:tavLst>
                                    </p:anim>
                                    <p:anim calcmode="lin" valueType="num">
                                      <p:cBhvr>
                                        <p:cTn id="26" dur="1000" fill="hold"/>
                                        <p:tgtEl>
                                          <p:spTgt spid="3"/>
                                        </p:tgtEl>
                                        <p:attrNameLst>
                                          <p:attrName>ppt_h</p:attrName>
                                        </p:attrNameLst>
                                      </p:cBhvr>
                                      <p:tavLst>
                                        <p:tav tm="0">
                                          <p:val>
                                            <p:fltVal val="0"/>
                                          </p:val>
                                        </p:tav>
                                        <p:tav tm="100000">
                                          <p:val>
                                            <p:strVal val="#ppt_h"/>
                                          </p:val>
                                        </p:tav>
                                      </p:tavLst>
                                    </p:anim>
                                    <p:anim calcmode="lin" valueType="num">
                                      <p:cBhvr>
                                        <p:cTn id="27" dur="1000" fill="hold"/>
                                        <p:tgtEl>
                                          <p:spTgt spid="3"/>
                                        </p:tgtEl>
                                        <p:attrNameLst>
                                          <p:attrName>style.rotation</p:attrName>
                                        </p:attrNameLst>
                                      </p:cBhvr>
                                      <p:tavLst>
                                        <p:tav tm="0">
                                          <p:val>
                                            <p:fltVal val="90"/>
                                          </p:val>
                                        </p:tav>
                                        <p:tav tm="100000">
                                          <p:val>
                                            <p:fltVal val="0"/>
                                          </p:val>
                                        </p:tav>
                                      </p:tavLst>
                                    </p:anim>
                                    <p:animEffect transition="in" filter="fade">
                                      <p:cBhvr>
                                        <p:cTn id="28" dur="1000"/>
                                        <p:tgtEl>
                                          <p:spTgt spid="3"/>
                                        </p:tgtEl>
                                      </p:cBhvr>
                                    </p:animEffect>
                                  </p:childTnLst>
                                </p:cTn>
                              </p:par>
                            </p:childTnLst>
                          </p:cTn>
                        </p:par>
                        <p:par>
                          <p:cTn id="29" fill="hold">
                            <p:stCondLst>
                              <p:cond delay="1000"/>
                            </p:stCondLst>
                            <p:childTnLst>
                              <p:par>
                                <p:cTn id="30" presetID="2" presetClass="entr" presetSubtype="4"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150" fill="hold"/>
                                        <p:tgtEl>
                                          <p:spTgt spid="6"/>
                                        </p:tgtEl>
                                        <p:attrNameLst>
                                          <p:attrName>ppt_x</p:attrName>
                                        </p:attrNameLst>
                                      </p:cBhvr>
                                      <p:tavLst>
                                        <p:tav tm="0">
                                          <p:val>
                                            <p:strVal val="#ppt_x"/>
                                          </p:val>
                                        </p:tav>
                                        <p:tav tm="100000">
                                          <p:val>
                                            <p:strVal val="#ppt_x"/>
                                          </p:val>
                                        </p:tav>
                                      </p:tavLst>
                                    </p:anim>
                                    <p:anim calcmode="lin" valueType="num">
                                      <p:cBhvr additive="base">
                                        <p:cTn id="33" dur="150" fill="hold"/>
                                        <p:tgtEl>
                                          <p:spTgt spid="6"/>
                                        </p:tgtEl>
                                        <p:attrNameLst>
                                          <p:attrName>ppt_y</p:attrName>
                                        </p:attrNameLst>
                                      </p:cBhvr>
                                      <p:tavLst>
                                        <p:tav tm="0">
                                          <p:val>
                                            <p:strVal val="1+#ppt_h/2"/>
                                          </p:val>
                                        </p:tav>
                                        <p:tav tm="100000">
                                          <p:val>
                                            <p:strVal val="#ppt_y"/>
                                          </p:val>
                                        </p:tav>
                                      </p:tavLst>
                                    </p:anim>
                                  </p:childTnLst>
                                </p:cTn>
                              </p:par>
                            </p:childTnLst>
                          </p:cTn>
                        </p:par>
                        <p:par>
                          <p:cTn id="34" fill="hold">
                            <p:stCondLst>
                              <p:cond delay="1150"/>
                            </p:stCondLst>
                            <p:childTnLst>
                              <p:par>
                                <p:cTn id="35" presetID="2" presetClass="entr" presetSubtype="4"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150" fill="hold"/>
                                        <p:tgtEl>
                                          <p:spTgt spid="7"/>
                                        </p:tgtEl>
                                        <p:attrNameLst>
                                          <p:attrName>ppt_x</p:attrName>
                                        </p:attrNameLst>
                                      </p:cBhvr>
                                      <p:tavLst>
                                        <p:tav tm="0">
                                          <p:val>
                                            <p:strVal val="#ppt_x"/>
                                          </p:val>
                                        </p:tav>
                                        <p:tav tm="100000">
                                          <p:val>
                                            <p:strVal val="#ppt_x"/>
                                          </p:val>
                                        </p:tav>
                                      </p:tavLst>
                                    </p:anim>
                                    <p:anim calcmode="lin" valueType="num">
                                      <p:cBhvr additive="base">
                                        <p:cTn id="38" dur="150" fill="hold"/>
                                        <p:tgtEl>
                                          <p:spTgt spid="7"/>
                                        </p:tgtEl>
                                        <p:attrNameLst>
                                          <p:attrName>ppt_y</p:attrName>
                                        </p:attrNameLst>
                                      </p:cBhvr>
                                      <p:tavLst>
                                        <p:tav tm="0">
                                          <p:val>
                                            <p:strVal val="1+#ppt_h/2"/>
                                          </p:val>
                                        </p:tav>
                                        <p:tav tm="100000">
                                          <p:val>
                                            <p:strVal val="#ppt_y"/>
                                          </p:val>
                                        </p:tav>
                                      </p:tavLst>
                                    </p:anim>
                                  </p:childTnLst>
                                </p:cTn>
                              </p:par>
                            </p:childTnLst>
                          </p:cTn>
                        </p:par>
                        <p:par>
                          <p:cTn id="39" fill="hold">
                            <p:stCondLst>
                              <p:cond delay="1300"/>
                            </p:stCondLst>
                            <p:childTnLst>
                              <p:par>
                                <p:cTn id="40" presetID="2" presetClass="entr" presetSubtype="4" fill="hold" grpId="0" nodeType="afterEffect">
                                  <p:stCondLst>
                                    <p:cond delay="0"/>
                                  </p:stCondLst>
                                  <p:childTnLst>
                                    <p:set>
                                      <p:cBhvr>
                                        <p:cTn id="41" dur="1" fill="hold">
                                          <p:stCondLst>
                                            <p:cond delay="0"/>
                                          </p:stCondLst>
                                        </p:cTn>
                                        <p:tgtEl>
                                          <p:spTgt spid="8"/>
                                        </p:tgtEl>
                                        <p:attrNameLst>
                                          <p:attrName>style.visibility</p:attrName>
                                        </p:attrNameLst>
                                      </p:cBhvr>
                                      <p:to>
                                        <p:strVal val="visible"/>
                                      </p:to>
                                    </p:set>
                                    <p:anim calcmode="lin" valueType="num">
                                      <p:cBhvr additive="base">
                                        <p:cTn id="42" dur="150" fill="hold"/>
                                        <p:tgtEl>
                                          <p:spTgt spid="8"/>
                                        </p:tgtEl>
                                        <p:attrNameLst>
                                          <p:attrName>ppt_x</p:attrName>
                                        </p:attrNameLst>
                                      </p:cBhvr>
                                      <p:tavLst>
                                        <p:tav tm="0">
                                          <p:val>
                                            <p:strVal val="#ppt_x"/>
                                          </p:val>
                                        </p:tav>
                                        <p:tav tm="100000">
                                          <p:val>
                                            <p:strVal val="#ppt_x"/>
                                          </p:val>
                                        </p:tav>
                                      </p:tavLst>
                                    </p:anim>
                                    <p:anim calcmode="lin" valueType="num">
                                      <p:cBhvr additive="base">
                                        <p:cTn id="43" dur="150" fill="hold"/>
                                        <p:tgtEl>
                                          <p:spTgt spid="8"/>
                                        </p:tgtEl>
                                        <p:attrNameLst>
                                          <p:attrName>ppt_y</p:attrName>
                                        </p:attrNameLst>
                                      </p:cBhvr>
                                      <p:tavLst>
                                        <p:tav tm="0">
                                          <p:val>
                                            <p:strVal val="1+#ppt_h/2"/>
                                          </p:val>
                                        </p:tav>
                                        <p:tav tm="100000">
                                          <p:val>
                                            <p:strVal val="#ppt_y"/>
                                          </p:val>
                                        </p:tav>
                                      </p:tavLst>
                                    </p:anim>
                                  </p:childTnLst>
                                </p:cTn>
                              </p:par>
                            </p:childTnLst>
                          </p:cTn>
                        </p:par>
                        <p:par>
                          <p:cTn id="44" fill="hold">
                            <p:stCondLst>
                              <p:cond delay="1450"/>
                            </p:stCondLst>
                            <p:childTnLst>
                              <p:par>
                                <p:cTn id="45" presetID="2" presetClass="entr" presetSubtype="4" fill="hold" grpId="0" nodeType="afterEffect">
                                  <p:stCondLst>
                                    <p:cond delay="0"/>
                                  </p:stCondLst>
                                  <p:childTnLst>
                                    <p:set>
                                      <p:cBhvr>
                                        <p:cTn id="46" dur="1" fill="hold">
                                          <p:stCondLst>
                                            <p:cond delay="0"/>
                                          </p:stCondLst>
                                        </p:cTn>
                                        <p:tgtEl>
                                          <p:spTgt spid="9"/>
                                        </p:tgtEl>
                                        <p:attrNameLst>
                                          <p:attrName>style.visibility</p:attrName>
                                        </p:attrNameLst>
                                      </p:cBhvr>
                                      <p:to>
                                        <p:strVal val="visible"/>
                                      </p:to>
                                    </p:set>
                                    <p:anim calcmode="lin" valueType="num">
                                      <p:cBhvr additive="base">
                                        <p:cTn id="47" dur="150" fill="hold"/>
                                        <p:tgtEl>
                                          <p:spTgt spid="9"/>
                                        </p:tgtEl>
                                        <p:attrNameLst>
                                          <p:attrName>ppt_x</p:attrName>
                                        </p:attrNameLst>
                                      </p:cBhvr>
                                      <p:tavLst>
                                        <p:tav tm="0">
                                          <p:val>
                                            <p:strVal val="#ppt_x"/>
                                          </p:val>
                                        </p:tav>
                                        <p:tav tm="100000">
                                          <p:val>
                                            <p:strVal val="#ppt_x"/>
                                          </p:val>
                                        </p:tav>
                                      </p:tavLst>
                                    </p:anim>
                                    <p:anim calcmode="lin" valueType="num">
                                      <p:cBhvr additive="base">
                                        <p:cTn id="48" dur="150" fill="hold"/>
                                        <p:tgtEl>
                                          <p:spTgt spid="9"/>
                                        </p:tgtEl>
                                        <p:attrNameLst>
                                          <p:attrName>ppt_y</p:attrName>
                                        </p:attrNameLst>
                                      </p:cBhvr>
                                      <p:tavLst>
                                        <p:tav tm="0">
                                          <p:val>
                                            <p:strVal val="1+#ppt_h/2"/>
                                          </p:val>
                                        </p:tav>
                                        <p:tav tm="100000">
                                          <p:val>
                                            <p:strVal val="#ppt_y"/>
                                          </p:val>
                                        </p:tav>
                                      </p:tavLst>
                                    </p:anim>
                                  </p:childTnLst>
                                </p:cTn>
                              </p:par>
                            </p:childTnLst>
                          </p:cTn>
                        </p:par>
                        <p:par>
                          <p:cTn id="49" fill="hold">
                            <p:stCondLst>
                              <p:cond delay="1600"/>
                            </p:stCondLst>
                            <p:childTnLst>
                              <p:par>
                                <p:cTn id="50" presetID="2" presetClass="entr" presetSubtype="4" fill="hold" grpId="0" nodeType="afterEffect">
                                  <p:stCondLst>
                                    <p:cond delay="0"/>
                                  </p:stCondLst>
                                  <p:childTnLst>
                                    <p:set>
                                      <p:cBhvr>
                                        <p:cTn id="51" dur="1" fill="hold">
                                          <p:stCondLst>
                                            <p:cond delay="0"/>
                                          </p:stCondLst>
                                        </p:cTn>
                                        <p:tgtEl>
                                          <p:spTgt spid="10"/>
                                        </p:tgtEl>
                                        <p:attrNameLst>
                                          <p:attrName>style.visibility</p:attrName>
                                        </p:attrNameLst>
                                      </p:cBhvr>
                                      <p:to>
                                        <p:strVal val="visible"/>
                                      </p:to>
                                    </p:set>
                                    <p:anim calcmode="lin" valueType="num">
                                      <p:cBhvr additive="base">
                                        <p:cTn id="52" dur="150" fill="hold"/>
                                        <p:tgtEl>
                                          <p:spTgt spid="10"/>
                                        </p:tgtEl>
                                        <p:attrNameLst>
                                          <p:attrName>ppt_x</p:attrName>
                                        </p:attrNameLst>
                                      </p:cBhvr>
                                      <p:tavLst>
                                        <p:tav tm="0">
                                          <p:val>
                                            <p:strVal val="#ppt_x"/>
                                          </p:val>
                                        </p:tav>
                                        <p:tav tm="100000">
                                          <p:val>
                                            <p:strVal val="#ppt_x"/>
                                          </p:val>
                                        </p:tav>
                                      </p:tavLst>
                                    </p:anim>
                                    <p:anim calcmode="lin" valueType="num">
                                      <p:cBhvr additive="base">
                                        <p:cTn id="53" dur="150" fill="hold"/>
                                        <p:tgtEl>
                                          <p:spTgt spid="10"/>
                                        </p:tgtEl>
                                        <p:attrNameLst>
                                          <p:attrName>ppt_y</p:attrName>
                                        </p:attrNameLst>
                                      </p:cBhvr>
                                      <p:tavLst>
                                        <p:tav tm="0">
                                          <p:val>
                                            <p:strVal val="1+#ppt_h/2"/>
                                          </p:val>
                                        </p:tav>
                                        <p:tav tm="100000">
                                          <p:val>
                                            <p:strVal val="#ppt_y"/>
                                          </p:val>
                                        </p:tav>
                                      </p:tavLst>
                                    </p:anim>
                                  </p:childTnLst>
                                </p:cTn>
                              </p:par>
                            </p:childTnLst>
                          </p:cTn>
                        </p:par>
                        <p:par>
                          <p:cTn id="54" fill="hold">
                            <p:stCondLst>
                              <p:cond delay="1750"/>
                            </p:stCondLst>
                            <p:childTnLst>
                              <p:par>
                                <p:cTn id="55" presetID="2" presetClass="entr" presetSubtype="4" fill="hold" grpId="0" nodeType="afterEffect">
                                  <p:stCondLst>
                                    <p:cond delay="0"/>
                                  </p:stCondLst>
                                  <p:childTnLst>
                                    <p:set>
                                      <p:cBhvr>
                                        <p:cTn id="56" dur="1" fill="hold">
                                          <p:stCondLst>
                                            <p:cond delay="0"/>
                                          </p:stCondLst>
                                        </p:cTn>
                                        <p:tgtEl>
                                          <p:spTgt spid="11"/>
                                        </p:tgtEl>
                                        <p:attrNameLst>
                                          <p:attrName>style.visibility</p:attrName>
                                        </p:attrNameLst>
                                      </p:cBhvr>
                                      <p:to>
                                        <p:strVal val="visible"/>
                                      </p:to>
                                    </p:set>
                                    <p:anim calcmode="lin" valueType="num">
                                      <p:cBhvr additive="base">
                                        <p:cTn id="57" dur="150" fill="hold"/>
                                        <p:tgtEl>
                                          <p:spTgt spid="11"/>
                                        </p:tgtEl>
                                        <p:attrNameLst>
                                          <p:attrName>ppt_x</p:attrName>
                                        </p:attrNameLst>
                                      </p:cBhvr>
                                      <p:tavLst>
                                        <p:tav tm="0">
                                          <p:val>
                                            <p:strVal val="#ppt_x"/>
                                          </p:val>
                                        </p:tav>
                                        <p:tav tm="100000">
                                          <p:val>
                                            <p:strVal val="#ppt_x"/>
                                          </p:val>
                                        </p:tav>
                                      </p:tavLst>
                                    </p:anim>
                                    <p:anim calcmode="lin" valueType="num">
                                      <p:cBhvr additive="base">
                                        <p:cTn id="58" dur="15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7" grpId="0"/>
      <p:bldP spid="8" grpId="0"/>
      <p:bldP spid="9" grpId="0"/>
      <p:bldP spid="10" grpId="0"/>
      <p:bldP spid="1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a:off x="0" y="4966079"/>
            <a:ext cx="9144000" cy="191069"/>
          </a:xfrm>
          <a:prstGeom prst="rect">
            <a:avLst/>
          </a:prstGeom>
          <a:solidFill>
            <a:srgbClr val="008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Calibri" pitchFamily="34" charset="0"/>
              <a:ea typeface="宋体" pitchFamily="2" charset="-122"/>
            </a:endParaRPr>
          </a:p>
        </p:txBody>
      </p:sp>
      <p:sp>
        <p:nvSpPr>
          <p:cNvPr id="3" name="AutoShape 2"/>
          <p:cNvSpPr>
            <a:spLocks noChangeArrowheads="1"/>
          </p:cNvSpPr>
          <p:nvPr/>
        </p:nvSpPr>
        <p:spPr bwMode="auto">
          <a:xfrm>
            <a:off x="3664744" y="1632238"/>
            <a:ext cx="1781175" cy="1781175"/>
          </a:xfrm>
          <a:prstGeom prst="diamond">
            <a:avLst/>
          </a:prstGeom>
          <a:solidFill>
            <a:srgbClr val="008000"/>
          </a:solidFill>
          <a:ln>
            <a:noFill/>
          </a:ln>
          <a:extLst/>
        </p:spPr>
        <p:txBody>
          <a:bodyPr lIns="68580" tIns="34290" rIns="68580" bIns="34290" anchor="ctr"/>
          <a:lstStyle/>
          <a:p>
            <a:pPr algn="ctr" eaLnBrk="1" hangingPunct="1"/>
            <a:endParaRPr lang="es-ES" altLang="en-US">
              <a:solidFill>
                <a:srgbClr val="FFFFFF"/>
              </a:solidFill>
              <a:latin typeface="Arial" pitchFamily="34" charset="0"/>
              <a:ea typeface="微软雅黑" pitchFamily="34" charset="-122"/>
              <a:sym typeface="Arial" pitchFamily="34" charset="0"/>
            </a:endParaRPr>
          </a:p>
        </p:txBody>
      </p:sp>
      <p:sp>
        <p:nvSpPr>
          <p:cNvPr id="4" name="AutoShape 3"/>
          <p:cNvSpPr>
            <a:spLocks/>
          </p:cNvSpPr>
          <p:nvPr/>
        </p:nvSpPr>
        <p:spPr bwMode="auto">
          <a:xfrm>
            <a:off x="3256360" y="1192897"/>
            <a:ext cx="2574131" cy="2590800"/>
          </a:xfrm>
          <a:custGeom>
            <a:avLst/>
            <a:gdLst>
              <a:gd name="T0" fmla="*/ 510903291 w 19679"/>
              <a:gd name="T1" fmla="*/ 88804182 h 19679"/>
              <a:gd name="T2" fmla="*/ 510903291 w 19679"/>
              <a:gd name="T3" fmla="*/ 517541406 h 19679"/>
              <a:gd name="T4" fmla="*/ 87665134 w 19679"/>
              <a:gd name="T5" fmla="*/ 517541406 h 19679"/>
              <a:gd name="T6" fmla="*/ 87665134 w 19679"/>
              <a:gd name="T7" fmla="*/ 88804182 h 19679"/>
              <a:gd name="T8" fmla="*/ 510903291 w 19679"/>
              <a:gd name="T9" fmla="*/ 88804182 h 19679"/>
              <a:gd name="T10" fmla="*/ 510903291 w 19679"/>
              <a:gd name="T11" fmla="*/ 88804182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noFill/>
          <a:ln w="12700" cap="flat" cmpd="sng">
            <a:solidFill>
              <a:srgbClr val="0080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p>
        </p:txBody>
      </p:sp>
      <p:sp>
        <p:nvSpPr>
          <p:cNvPr id="5" name="AutoShape 16"/>
          <p:cNvSpPr>
            <a:spLocks/>
          </p:cNvSpPr>
          <p:nvPr/>
        </p:nvSpPr>
        <p:spPr bwMode="auto">
          <a:xfrm rot="10800000">
            <a:off x="4360069" y="3609866"/>
            <a:ext cx="386954" cy="389335"/>
          </a:xfrm>
          <a:custGeom>
            <a:avLst/>
            <a:gdLst>
              <a:gd name="T0" fmla="*/ 11545014 w 19679"/>
              <a:gd name="T1" fmla="*/ 2005440 h 19679"/>
              <a:gd name="T2" fmla="*/ 11545014 w 19679"/>
              <a:gd name="T3" fmla="*/ 11687547 h 19679"/>
              <a:gd name="T4" fmla="*/ 1980983 w 19679"/>
              <a:gd name="T5" fmla="*/ 11687547 h 19679"/>
              <a:gd name="T6" fmla="*/ 1980983 w 19679"/>
              <a:gd name="T7" fmla="*/ 2005440 h 19679"/>
              <a:gd name="T8" fmla="*/ 11545014 w 19679"/>
              <a:gd name="T9" fmla="*/ 2005440 h 19679"/>
              <a:gd name="T10" fmla="*/ 11545014 w 19679"/>
              <a:gd name="T11" fmla="*/ 2005440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008000"/>
          </a:solidFill>
          <a:ln>
            <a:noFill/>
          </a:ln>
          <a:extLst/>
        </p:spPr>
        <p:txBody>
          <a:bodyPr lIns="0" tIns="0" rIns="0" bIns="0"/>
          <a:lstStyle/>
          <a:p>
            <a:endParaRPr lang="zh-CN" altLang="en-US"/>
          </a:p>
        </p:txBody>
      </p:sp>
      <p:sp>
        <p:nvSpPr>
          <p:cNvPr id="6" name="AutoShape 17"/>
          <p:cNvSpPr>
            <a:spLocks/>
          </p:cNvSpPr>
          <p:nvPr/>
        </p:nvSpPr>
        <p:spPr bwMode="auto">
          <a:xfrm rot="10800000">
            <a:off x="3419475" y="3209816"/>
            <a:ext cx="386954" cy="389335"/>
          </a:xfrm>
          <a:custGeom>
            <a:avLst/>
            <a:gdLst>
              <a:gd name="T0" fmla="*/ 11545014 w 19679"/>
              <a:gd name="T1" fmla="*/ 2005440 h 19679"/>
              <a:gd name="T2" fmla="*/ 11545014 w 19679"/>
              <a:gd name="T3" fmla="*/ 11687547 h 19679"/>
              <a:gd name="T4" fmla="*/ 1980983 w 19679"/>
              <a:gd name="T5" fmla="*/ 11687547 h 19679"/>
              <a:gd name="T6" fmla="*/ 1980983 w 19679"/>
              <a:gd name="T7" fmla="*/ 2005440 h 19679"/>
              <a:gd name="T8" fmla="*/ 11545014 w 19679"/>
              <a:gd name="T9" fmla="*/ 2005440 h 19679"/>
              <a:gd name="T10" fmla="*/ 11545014 w 19679"/>
              <a:gd name="T11" fmla="*/ 2005440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008000"/>
          </a:solidFill>
          <a:ln>
            <a:noFill/>
          </a:ln>
          <a:extLst/>
        </p:spPr>
        <p:txBody>
          <a:bodyPr lIns="0" tIns="0" rIns="0" bIns="0"/>
          <a:lstStyle/>
          <a:p>
            <a:endParaRPr lang="zh-CN" altLang="en-US"/>
          </a:p>
        </p:txBody>
      </p:sp>
      <p:sp>
        <p:nvSpPr>
          <p:cNvPr id="7" name="AutoShape 18"/>
          <p:cNvSpPr>
            <a:spLocks/>
          </p:cNvSpPr>
          <p:nvPr/>
        </p:nvSpPr>
        <p:spPr bwMode="auto">
          <a:xfrm rot="10800000">
            <a:off x="5229225" y="3224104"/>
            <a:ext cx="386954" cy="389335"/>
          </a:xfrm>
          <a:custGeom>
            <a:avLst/>
            <a:gdLst>
              <a:gd name="T0" fmla="*/ 11545014 w 19679"/>
              <a:gd name="T1" fmla="*/ 2005440 h 19679"/>
              <a:gd name="T2" fmla="*/ 11545014 w 19679"/>
              <a:gd name="T3" fmla="*/ 11687547 h 19679"/>
              <a:gd name="T4" fmla="*/ 1980983 w 19679"/>
              <a:gd name="T5" fmla="*/ 11687547 h 19679"/>
              <a:gd name="T6" fmla="*/ 1980983 w 19679"/>
              <a:gd name="T7" fmla="*/ 2005440 h 19679"/>
              <a:gd name="T8" fmla="*/ 11545014 w 19679"/>
              <a:gd name="T9" fmla="*/ 2005440 h 19679"/>
              <a:gd name="T10" fmla="*/ 11545014 w 19679"/>
              <a:gd name="T11" fmla="*/ 2005440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008000"/>
          </a:solidFill>
          <a:ln>
            <a:noFill/>
          </a:ln>
          <a:extLst/>
        </p:spPr>
        <p:txBody>
          <a:bodyPr lIns="0" tIns="0" rIns="0" bIns="0"/>
          <a:lstStyle/>
          <a:p>
            <a:endParaRPr lang="zh-CN" altLang="en-US"/>
          </a:p>
        </p:txBody>
      </p:sp>
      <p:sp>
        <p:nvSpPr>
          <p:cNvPr id="8" name="AutoShape 19"/>
          <p:cNvSpPr>
            <a:spLocks/>
          </p:cNvSpPr>
          <p:nvPr/>
        </p:nvSpPr>
        <p:spPr bwMode="auto">
          <a:xfrm>
            <a:off x="4436269" y="3693210"/>
            <a:ext cx="233363" cy="194072"/>
          </a:xfrm>
          <a:custGeom>
            <a:avLst/>
            <a:gdLst>
              <a:gd name="T0" fmla="*/ 4427362 w 21600"/>
              <a:gd name="T1" fmla="*/ 2057142 h 21600"/>
              <a:gd name="T2" fmla="*/ 4482145 w 21600"/>
              <a:gd name="T3" fmla="*/ 2942626 h 21600"/>
              <a:gd name="T4" fmla="*/ 4297255 w 21600"/>
              <a:gd name="T5" fmla="*/ 3099921 h 21600"/>
              <a:gd name="T6" fmla="*/ 3229636 w 21600"/>
              <a:gd name="T7" fmla="*/ 3054853 h 21600"/>
              <a:gd name="T8" fmla="*/ 3178167 w 21600"/>
              <a:gd name="T9" fmla="*/ 2169368 h 21600"/>
              <a:gd name="T10" fmla="*/ 3361198 w 21600"/>
              <a:gd name="T11" fmla="*/ 2012074 h 21600"/>
              <a:gd name="T12" fmla="*/ 3691334 w 21600"/>
              <a:gd name="T13" fmla="*/ 1703379 h 21600"/>
              <a:gd name="T14" fmla="*/ 2380730 w 21600"/>
              <a:gd name="T15" fmla="*/ 1665056 h 21600"/>
              <a:gd name="T16" fmla="*/ 2708791 w 21600"/>
              <a:gd name="T17" fmla="*/ 2012074 h 21600"/>
              <a:gd name="T18" fmla="*/ 2893681 w 21600"/>
              <a:gd name="T19" fmla="*/ 2169368 h 21600"/>
              <a:gd name="T20" fmla="*/ 2838898 w 21600"/>
              <a:gd name="T21" fmla="*/ 3054853 h 21600"/>
              <a:gd name="T22" fmla="*/ 1772734 w 21600"/>
              <a:gd name="T23" fmla="*/ 3099921 h 21600"/>
              <a:gd name="T24" fmla="*/ 1587845 w 21600"/>
              <a:gd name="T25" fmla="*/ 2942626 h 21600"/>
              <a:gd name="T26" fmla="*/ 1642209 w 21600"/>
              <a:gd name="T27" fmla="*/ 2057142 h 21600"/>
              <a:gd name="T28" fmla="*/ 2100795 w 21600"/>
              <a:gd name="T29" fmla="*/ 2012074 h 21600"/>
              <a:gd name="T30" fmla="*/ 841646 w 21600"/>
              <a:gd name="T31" fmla="*/ 1665056 h 21600"/>
              <a:gd name="T32" fmla="*/ 792885 w 21600"/>
              <a:gd name="T33" fmla="*/ 2012074 h 21600"/>
              <a:gd name="T34" fmla="*/ 1256239 w 21600"/>
              <a:gd name="T35" fmla="*/ 2057142 h 21600"/>
              <a:gd name="T36" fmla="*/ 1310619 w 21600"/>
              <a:gd name="T37" fmla="*/ 2942626 h 21600"/>
              <a:gd name="T38" fmla="*/ 1120947 w 21600"/>
              <a:gd name="T39" fmla="*/ 3099921 h 21600"/>
              <a:gd name="T40" fmla="*/ 54365 w 21600"/>
              <a:gd name="T41" fmla="*/ 3054853 h 21600"/>
              <a:gd name="T42" fmla="*/ 0 w 21600"/>
              <a:gd name="T43" fmla="*/ 2169368 h 21600"/>
              <a:gd name="T44" fmla="*/ 189456 w 21600"/>
              <a:gd name="T45" fmla="*/ 2012074 h 21600"/>
              <a:gd name="T46" fmla="*/ 512951 w 21600"/>
              <a:gd name="T47" fmla="*/ 1703379 h 21600"/>
              <a:gd name="T48" fmla="*/ 841229 w 21600"/>
              <a:gd name="T49" fmla="*/ 1434865 h 21600"/>
              <a:gd name="T50" fmla="*/ 2100378 w 21600"/>
              <a:gd name="T51" fmla="*/ 1083678 h 21600"/>
              <a:gd name="T52" fmla="*/ 1641792 w 21600"/>
              <a:gd name="T53" fmla="*/ 1040191 h 21600"/>
              <a:gd name="T54" fmla="*/ 1587427 w 21600"/>
              <a:gd name="T55" fmla="*/ 152982 h 21600"/>
              <a:gd name="T56" fmla="*/ 1772316 w 21600"/>
              <a:gd name="T57" fmla="*/ 0 h 21600"/>
              <a:gd name="T58" fmla="*/ 2838480 w 21600"/>
              <a:gd name="T59" fmla="*/ 45068 h 21600"/>
              <a:gd name="T60" fmla="*/ 2893263 w 21600"/>
              <a:gd name="T61" fmla="*/ 930552 h 21600"/>
              <a:gd name="T62" fmla="*/ 2708373 w 21600"/>
              <a:gd name="T63" fmla="*/ 1083678 h 21600"/>
              <a:gd name="T64" fmla="*/ 2380312 w 21600"/>
              <a:gd name="T65" fmla="*/ 1434865 h 21600"/>
              <a:gd name="T66" fmla="*/ 3870620 w 21600"/>
              <a:gd name="T67" fmla="*/ 1512506 h 21600"/>
              <a:gd name="T68" fmla="*/ 3968156 w 21600"/>
              <a:gd name="T69" fmla="*/ 2012074 h 21600"/>
              <a:gd name="T70" fmla="*/ 4297255 w 21600"/>
              <a:gd name="T71" fmla="*/ 2012074 h 2160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1600" h="21600">
                <a:moveTo>
                  <a:pt x="20709" y="14020"/>
                </a:moveTo>
                <a:cubicBezTo>
                  <a:pt x="20951" y="14020"/>
                  <a:pt x="21162" y="14126"/>
                  <a:pt x="21336" y="14334"/>
                </a:cubicBezTo>
                <a:cubicBezTo>
                  <a:pt x="21512" y="14549"/>
                  <a:pt x="21600" y="14810"/>
                  <a:pt x="21600" y="15116"/>
                </a:cubicBezTo>
                <a:lnTo>
                  <a:pt x="21600" y="20504"/>
                </a:lnTo>
                <a:cubicBezTo>
                  <a:pt x="21600" y="20816"/>
                  <a:pt x="21512" y="21071"/>
                  <a:pt x="21336" y="21286"/>
                </a:cubicBezTo>
                <a:cubicBezTo>
                  <a:pt x="21162" y="21494"/>
                  <a:pt x="20951" y="21600"/>
                  <a:pt x="20709" y="21600"/>
                </a:cubicBezTo>
                <a:lnTo>
                  <a:pt x="16198" y="21600"/>
                </a:lnTo>
                <a:cubicBezTo>
                  <a:pt x="15940" y="21600"/>
                  <a:pt x="15730" y="21494"/>
                  <a:pt x="15564" y="21286"/>
                </a:cubicBezTo>
                <a:cubicBezTo>
                  <a:pt x="15400" y="21071"/>
                  <a:pt x="15316" y="20816"/>
                  <a:pt x="15316" y="20504"/>
                </a:cubicBezTo>
                <a:lnTo>
                  <a:pt x="15316" y="15116"/>
                </a:lnTo>
                <a:cubicBezTo>
                  <a:pt x="15316" y="14810"/>
                  <a:pt x="15400" y="14549"/>
                  <a:pt x="15571" y="14334"/>
                </a:cubicBezTo>
                <a:cubicBezTo>
                  <a:pt x="15737" y="14126"/>
                  <a:pt x="15945" y="14020"/>
                  <a:pt x="16198" y="14020"/>
                </a:cubicBezTo>
                <a:lnTo>
                  <a:pt x="17789" y="14020"/>
                </a:lnTo>
                <a:lnTo>
                  <a:pt x="17789" y="11869"/>
                </a:lnTo>
                <a:cubicBezTo>
                  <a:pt x="17789" y="11699"/>
                  <a:pt x="17708" y="11611"/>
                  <a:pt x="17544" y="11602"/>
                </a:cubicBezTo>
                <a:lnTo>
                  <a:pt x="11473" y="11602"/>
                </a:lnTo>
                <a:lnTo>
                  <a:pt x="11473" y="14020"/>
                </a:lnTo>
                <a:lnTo>
                  <a:pt x="13054" y="14020"/>
                </a:lnTo>
                <a:cubicBezTo>
                  <a:pt x="13297" y="14020"/>
                  <a:pt x="13507" y="14126"/>
                  <a:pt x="13681" y="14334"/>
                </a:cubicBezTo>
                <a:cubicBezTo>
                  <a:pt x="13857" y="14549"/>
                  <a:pt x="13945" y="14810"/>
                  <a:pt x="13945" y="15116"/>
                </a:cubicBezTo>
                <a:lnTo>
                  <a:pt x="13945" y="20504"/>
                </a:lnTo>
                <a:cubicBezTo>
                  <a:pt x="13945" y="20816"/>
                  <a:pt x="13857" y="21071"/>
                  <a:pt x="13681" y="21286"/>
                </a:cubicBezTo>
                <a:cubicBezTo>
                  <a:pt x="13507" y="21494"/>
                  <a:pt x="13297" y="21600"/>
                  <a:pt x="13054" y="21600"/>
                </a:cubicBezTo>
                <a:lnTo>
                  <a:pt x="8543" y="21600"/>
                </a:lnTo>
                <a:cubicBezTo>
                  <a:pt x="8298" y="21600"/>
                  <a:pt x="8090" y="21494"/>
                  <a:pt x="7914" y="21286"/>
                </a:cubicBezTo>
                <a:cubicBezTo>
                  <a:pt x="7740" y="21071"/>
                  <a:pt x="7652" y="20816"/>
                  <a:pt x="7652" y="20504"/>
                </a:cubicBezTo>
                <a:lnTo>
                  <a:pt x="7652" y="15116"/>
                </a:lnTo>
                <a:cubicBezTo>
                  <a:pt x="7652" y="14810"/>
                  <a:pt x="7740" y="14549"/>
                  <a:pt x="7914" y="14334"/>
                </a:cubicBezTo>
                <a:cubicBezTo>
                  <a:pt x="8090" y="14126"/>
                  <a:pt x="8298" y="14020"/>
                  <a:pt x="8543" y="14020"/>
                </a:cubicBezTo>
                <a:lnTo>
                  <a:pt x="10124" y="14020"/>
                </a:lnTo>
                <a:lnTo>
                  <a:pt x="10124" y="11602"/>
                </a:lnTo>
                <a:lnTo>
                  <a:pt x="4056" y="11602"/>
                </a:lnTo>
                <a:cubicBezTo>
                  <a:pt x="3902" y="11602"/>
                  <a:pt x="3821" y="11690"/>
                  <a:pt x="3821" y="11869"/>
                </a:cubicBezTo>
                <a:lnTo>
                  <a:pt x="3821" y="14020"/>
                </a:lnTo>
                <a:lnTo>
                  <a:pt x="5402" y="14020"/>
                </a:lnTo>
                <a:cubicBezTo>
                  <a:pt x="5662" y="14020"/>
                  <a:pt x="5875" y="14126"/>
                  <a:pt x="6054" y="14334"/>
                </a:cubicBezTo>
                <a:cubicBezTo>
                  <a:pt x="6230" y="14549"/>
                  <a:pt x="6316" y="14810"/>
                  <a:pt x="6316" y="15116"/>
                </a:cubicBezTo>
                <a:lnTo>
                  <a:pt x="6316" y="20504"/>
                </a:lnTo>
                <a:cubicBezTo>
                  <a:pt x="6316" y="20816"/>
                  <a:pt x="6230" y="21071"/>
                  <a:pt x="6054" y="21286"/>
                </a:cubicBezTo>
                <a:cubicBezTo>
                  <a:pt x="5877" y="21494"/>
                  <a:pt x="5664" y="21600"/>
                  <a:pt x="5402" y="21600"/>
                </a:cubicBezTo>
                <a:lnTo>
                  <a:pt x="913" y="21600"/>
                </a:lnTo>
                <a:cubicBezTo>
                  <a:pt x="658" y="21600"/>
                  <a:pt x="441" y="21494"/>
                  <a:pt x="262" y="21286"/>
                </a:cubicBezTo>
                <a:cubicBezTo>
                  <a:pt x="88" y="21071"/>
                  <a:pt x="0" y="20816"/>
                  <a:pt x="0" y="20504"/>
                </a:cubicBezTo>
                <a:lnTo>
                  <a:pt x="0" y="15116"/>
                </a:lnTo>
                <a:cubicBezTo>
                  <a:pt x="0" y="14810"/>
                  <a:pt x="88" y="14549"/>
                  <a:pt x="262" y="14334"/>
                </a:cubicBezTo>
                <a:cubicBezTo>
                  <a:pt x="438" y="14126"/>
                  <a:pt x="656" y="14020"/>
                  <a:pt x="913" y="14020"/>
                </a:cubicBezTo>
                <a:lnTo>
                  <a:pt x="2472" y="14020"/>
                </a:lnTo>
                <a:lnTo>
                  <a:pt x="2472" y="11869"/>
                </a:lnTo>
                <a:cubicBezTo>
                  <a:pt x="2472" y="11352"/>
                  <a:pt x="2629" y="10912"/>
                  <a:pt x="2942" y="10544"/>
                </a:cubicBezTo>
                <a:cubicBezTo>
                  <a:pt x="3253" y="10180"/>
                  <a:pt x="3623" y="9998"/>
                  <a:pt x="4054" y="9998"/>
                </a:cubicBezTo>
                <a:lnTo>
                  <a:pt x="10122" y="9998"/>
                </a:lnTo>
                <a:lnTo>
                  <a:pt x="10122" y="7551"/>
                </a:lnTo>
                <a:lnTo>
                  <a:pt x="8541" y="7551"/>
                </a:lnTo>
                <a:cubicBezTo>
                  <a:pt x="8296" y="7551"/>
                  <a:pt x="8088" y="7451"/>
                  <a:pt x="7912" y="7248"/>
                </a:cubicBezTo>
                <a:cubicBezTo>
                  <a:pt x="7738" y="7045"/>
                  <a:pt x="7650" y="6790"/>
                  <a:pt x="7650" y="6484"/>
                </a:cubicBezTo>
                <a:lnTo>
                  <a:pt x="7650" y="1066"/>
                </a:lnTo>
                <a:cubicBezTo>
                  <a:pt x="7650" y="776"/>
                  <a:pt x="7738" y="523"/>
                  <a:pt x="7912" y="314"/>
                </a:cubicBezTo>
                <a:cubicBezTo>
                  <a:pt x="8088" y="103"/>
                  <a:pt x="8296" y="0"/>
                  <a:pt x="8541" y="0"/>
                </a:cubicBezTo>
                <a:lnTo>
                  <a:pt x="13052" y="0"/>
                </a:lnTo>
                <a:cubicBezTo>
                  <a:pt x="13294" y="0"/>
                  <a:pt x="13505" y="103"/>
                  <a:pt x="13679" y="314"/>
                </a:cubicBezTo>
                <a:cubicBezTo>
                  <a:pt x="13855" y="523"/>
                  <a:pt x="13943" y="776"/>
                  <a:pt x="13943" y="1066"/>
                </a:cubicBezTo>
                <a:lnTo>
                  <a:pt x="13943" y="6484"/>
                </a:lnTo>
                <a:cubicBezTo>
                  <a:pt x="13943" y="6790"/>
                  <a:pt x="13855" y="7045"/>
                  <a:pt x="13679" y="7248"/>
                </a:cubicBezTo>
                <a:cubicBezTo>
                  <a:pt x="13505" y="7451"/>
                  <a:pt x="13294" y="7551"/>
                  <a:pt x="13052" y="7551"/>
                </a:cubicBezTo>
                <a:lnTo>
                  <a:pt x="11471" y="7551"/>
                </a:lnTo>
                <a:lnTo>
                  <a:pt x="11471" y="9998"/>
                </a:lnTo>
                <a:lnTo>
                  <a:pt x="17541" y="9998"/>
                </a:lnTo>
                <a:cubicBezTo>
                  <a:pt x="17970" y="9998"/>
                  <a:pt x="18339" y="10177"/>
                  <a:pt x="18653" y="10539"/>
                </a:cubicBezTo>
                <a:cubicBezTo>
                  <a:pt x="18966" y="10900"/>
                  <a:pt x="19123" y="11344"/>
                  <a:pt x="19123" y="11869"/>
                </a:cubicBezTo>
                <a:lnTo>
                  <a:pt x="19123" y="14020"/>
                </a:lnTo>
                <a:lnTo>
                  <a:pt x="20709" y="14020"/>
                </a:lnTo>
                <a:close/>
                <a:moveTo>
                  <a:pt x="20709" y="14020"/>
                </a:move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9" name="AutoShape 20"/>
          <p:cNvSpPr>
            <a:spLocks/>
          </p:cNvSpPr>
          <p:nvPr/>
        </p:nvSpPr>
        <p:spPr bwMode="auto">
          <a:xfrm>
            <a:off x="3495676" y="3299113"/>
            <a:ext cx="232172" cy="194072"/>
          </a:xfrm>
          <a:custGeom>
            <a:avLst/>
            <a:gdLst>
              <a:gd name="T0" fmla="*/ 4436539 w 21600"/>
              <a:gd name="T1" fmla="*/ 1350361 h 21579"/>
              <a:gd name="T2" fmla="*/ 4358074 w 21600"/>
              <a:gd name="T3" fmla="*/ 1538158 h 21579"/>
              <a:gd name="T4" fmla="*/ 4161931 w 21600"/>
              <a:gd name="T5" fmla="*/ 1643263 h 21579"/>
              <a:gd name="T6" fmla="*/ 4161931 w 21600"/>
              <a:gd name="T7" fmla="*/ 2388551 h 21579"/>
              <a:gd name="T8" fmla="*/ 4052452 w 21600"/>
              <a:gd name="T9" fmla="*/ 2606686 h 21579"/>
              <a:gd name="T10" fmla="*/ 3791387 w 21600"/>
              <a:gd name="T11" fmla="*/ 2697413 h 21579"/>
              <a:gd name="T12" fmla="*/ 3396623 w 21600"/>
              <a:gd name="T13" fmla="*/ 2430677 h 21579"/>
              <a:gd name="T14" fmla="*/ 2899358 w 21600"/>
              <a:gd name="T15" fmla="*/ 2193571 h 21579"/>
              <a:gd name="T16" fmla="*/ 2351776 w 21600"/>
              <a:gd name="T17" fmla="*/ 2008652 h 21579"/>
              <a:gd name="T18" fmla="*/ 1805225 w 21600"/>
              <a:gd name="T19" fmla="*/ 1907853 h 21579"/>
              <a:gd name="T20" fmla="*/ 1636800 w 21600"/>
              <a:gd name="T21" fmla="*/ 1988519 h 21579"/>
              <a:gd name="T22" fmla="*/ 1547657 w 21600"/>
              <a:gd name="T23" fmla="*/ 2114620 h 21579"/>
              <a:gd name="T24" fmla="*/ 1542727 w 21600"/>
              <a:gd name="T25" fmla="*/ 2257269 h 21579"/>
              <a:gd name="T26" fmla="*/ 1632271 w 21600"/>
              <a:gd name="T27" fmla="*/ 2388551 h 21579"/>
              <a:gd name="T28" fmla="*/ 1576822 w 21600"/>
              <a:gd name="T29" fmla="*/ 2541261 h 21579"/>
              <a:gd name="T30" fmla="*/ 1626109 w 21600"/>
              <a:gd name="T31" fmla="*/ 2675421 h 21579"/>
              <a:gd name="T32" fmla="*/ 1745448 w 21600"/>
              <a:gd name="T33" fmla="*/ 2799508 h 21579"/>
              <a:gd name="T34" fmla="*/ 1904214 w 21600"/>
              <a:gd name="T35" fmla="*/ 2917707 h 21579"/>
              <a:gd name="T36" fmla="*/ 1736820 w 21600"/>
              <a:gd name="T37" fmla="*/ 3050283 h 21579"/>
              <a:gd name="T38" fmla="*/ 1481316 w 21600"/>
              <a:gd name="T39" fmla="*/ 3101762 h 21579"/>
              <a:gd name="T40" fmla="*/ 1215321 w 21600"/>
              <a:gd name="T41" fmla="*/ 3080622 h 21579"/>
              <a:gd name="T42" fmla="*/ 1011167 w 21600"/>
              <a:gd name="T43" fmla="*/ 2992485 h 21579"/>
              <a:gd name="T44" fmla="*/ 914630 w 21600"/>
              <a:gd name="T45" fmla="*/ 2740126 h 21579"/>
              <a:gd name="T46" fmla="*/ 828153 w 21600"/>
              <a:gd name="T47" fmla="*/ 2476700 h 21579"/>
              <a:gd name="T48" fmla="*/ 794473 w 21600"/>
              <a:gd name="T49" fmla="*/ 2197301 h 21579"/>
              <a:gd name="T50" fmla="*/ 852387 w 21600"/>
              <a:gd name="T51" fmla="*/ 1891460 h 21579"/>
              <a:gd name="T52" fmla="*/ 370530 w 21600"/>
              <a:gd name="T53" fmla="*/ 1891460 h 21579"/>
              <a:gd name="T54" fmla="*/ 109680 w 21600"/>
              <a:gd name="T55" fmla="*/ 1800722 h 21579"/>
              <a:gd name="T56" fmla="*/ 0 w 21600"/>
              <a:gd name="T57" fmla="*/ 1580428 h 21579"/>
              <a:gd name="T58" fmla="*/ 0 w 21600"/>
              <a:gd name="T59" fmla="*/ 1117848 h 21579"/>
              <a:gd name="T60" fmla="*/ 108032 w 21600"/>
              <a:gd name="T61" fmla="*/ 897987 h 21579"/>
              <a:gd name="T62" fmla="*/ 370530 w 21600"/>
              <a:gd name="T63" fmla="*/ 805965 h 21579"/>
              <a:gd name="T64" fmla="*/ 1571892 w 21600"/>
              <a:gd name="T65" fmla="*/ 805965 h 21579"/>
              <a:gd name="T66" fmla="*/ 2161782 w 21600"/>
              <a:gd name="T67" fmla="*/ 738525 h 21579"/>
              <a:gd name="T68" fmla="*/ 2775103 w 21600"/>
              <a:gd name="T69" fmla="*/ 557060 h 21579"/>
              <a:gd name="T70" fmla="*/ 3342392 w 21600"/>
              <a:gd name="T71" fmla="*/ 297938 h 21579"/>
              <a:gd name="T72" fmla="*/ 3791387 w 21600"/>
              <a:gd name="T73" fmla="*/ 0 h 21579"/>
              <a:gd name="T74" fmla="*/ 4052452 w 21600"/>
              <a:gd name="T75" fmla="*/ 91170 h 21579"/>
              <a:gd name="T76" fmla="*/ 4161931 w 21600"/>
              <a:gd name="T77" fmla="*/ 311452 h 21579"/>
              <a:gd name="T78" fmla="*/ 4161931 w 21600"/>
              <a:gd name="T79" fmla="*/ 1054582 h 21579"/>
              <a:gd name="T80" fmla="*/ 4358074 w 21600"/>
              <a:gd name="T81" fmla="*/ 1160550 h 21579"/>
              <a:gd name="T82" fmla="*/ 4436539 w 21600"/>
              <a:gd name="T83" fmla="*/ 1350361 h 21579"/>
              <a:gd name="T84" fmla="*/ 3791387 w 21600"/>
              <a:gd name="T85" fmla="*/ 410525 h 21579"/>
              <a:gd name="T86" fmla="*/ 3391693 w 21600"/>
              <a:gd name="T87" fmla="*/ 640172 h 21579"/>
              <a:gd name="T88" fmla="*/ 2933052 w 21600"/>
              <a:gd name="T89" fmla="*/ 838893 h 21579"/>
              <a:gd name="T90" fmla="*/ 2439686 w 21600"/>
              <a:gd name="T91" fmla="*/ 995476 h 21579"/>
              <a:gd name="T92" fmla="*/ 1942422 w 21600"/>
              <a:gd name="T93" fmla="*/ 1093398 h 21579"/>
              <a:gd name="T94" fmla="*/ 1942422 w 21600"/>
              <a:gd name="T95" fmla="*/ 1606605 h 21579"/>
              <a:gd name="T96" fmla="*/ 2439686 w 21600"/>
              <a:gd name="T97" fmla="*/ 1705678 h 21579"/>
              <a:gd name="T98" fmla="*/ 2933052 w 21600"/>
              <a:gd name="T99" fmla="*/ 1863125 h 21579"/>
              <a:gd name="T100" fmla="*/ 3394158 w 21600"/>
              <a:gd name="T101" fmla="*/ 2063141 h 21579"/>
              <a:gd name="T102" fmla="*/ 3791387 w 21600"/>
              <a:gd name="T103" fmla="*/ 2289334 h 21579"/>
              <a:gd name="T104" fmla="*/ 3791387 w 21600"/>
              <a:gd name="T105" fmla="*/ 410525 h 21579"/>
              <a:gd name="T106" fmla="*/ 3791387 w 21600"/>
              <a:gd name="T107" fmla="*/ 410525 h 2157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1600" h="21579">
                <a:moveTo>
                  <a:pt x="21600" y="9391"/>
                </a:moveTo>
                <a:cubicBezTo>
                  <a:pt x="21600" y="9887"/>
                  <a:pt x="21473" y="10321"/>
                  <a:pt x="21218" y="10697"/>
                </a:cubicBezTo>
                <a:cubicBezTo>
                  <a:pt x="20963" y="11073"/>
                  <a:pt x="20648" y="11313"/>
                  <a:pt x="20263" y="11428"/>
                </a:cubicBezTo>
                <a:lnTo>
                  <a:pt x="20263" y="16611"/>
                </a:lnTo>
                <a:cubicBezTo>
                  <a:pt x="20263" y="17201"/>
                  <a:pt x="20087" y="17708"/>
                  <a:pt x="19730" y="18128"/>
                </a:cubicBezTo>
                <a:cubicBezTo>
                  <a:pt x="19375" y="18551"/>
                  <a:pt x="18951" y="18759"/>
                  <a:pt x="18459" y="18759"/>
                </a:cubicBezTo>
                <a:cubicBezTo>
                  <a:pt x="17928" y="18122"/>
                  <a:pt x="17286" y="17506"/>
                  <a:pt x="16537" y="16904"/>
                </a:cubicBezTo>
                <a:cubicBezTo>
                  <a:pt x="15786" y="16305"/>
                  <a:pt x="14980" y="15757"/>
                  <a:pt x="14116" y="15255"/>
                </a:cubicBezTo>
                <a:cubicBezTo>
                  <a:pt x="13254" y="14756"/>
                  <a:pt x="12363" y="14325"/>
                  <a:pt x="11450" y="13969"/>
                </a:cubicBezTo>
                <a:cubicBezTo>
                  <a:pt x="10537" y="13614"/>
                  <a:pt x="9648" y="13380"/>
                  <a:pt x="8789" y="13268"/>
                </a:cubicBezTo>
                <a:cubicBezTo>
                  <a:pt x="8453" y="13380"/>
                  <a:pt x="8179" y="13564"/>
                  <a:pt x="7969" y="13829"/>
                </a:cubicBezTo>
                <a:cubicBezTo>
                  <a:pt x="7758" y="14093"/>
                  <a:pt x="7614" y="14386"/>
                  <a:pt x="7535" y="14706"/>
                </a:cubicBezTo>
                <a:cubicBezTo>
                  <a:pt x="7457" y="15029"/>
                  <a:pt x="7450" y="15361"/>
                  <a:pt x="7511" y="15698"/>
                </a:cubicBezTo>
                <a:cubicBezTo>
                  <a:pt x="7575" y="16036"/>
                  <a:pt x="7719" y="16341"/>
                  <a:pt x="7947" y="16611"/>
                </a:cubicBezTo>
                <a:cubicBezTo>
                  <a:pt x="7751" y="16992"/>
                  <a:pt x="7660" y="17347"/>
                  <a:pt x="7677" y="17673"/>
                </a:cubicBezTo>
                <a:cubicBezTo>
                  <a:pt x="7692" y="17993"/>
                  <a:pt x="7773" y="18307"/>
                  <a:pt x="7917" y="18606"/>
                </a:cubicBezTo>
                <a:cubicBezTo>
                  <a:pt x="8059" y="18909"/>
                  <a:pt x="8255" y="19193"/>
                  <a:pt x="8498" y="19469"/>
                </a:cubicBezTo>
                <a:cubicBezTo>
                  <a:pt x="8737" y="19745"/>
                  <a:pt x="8997" y="20021"/>
                  <a:pt x="9271" y="20291"/>
                </a:cubicBezTo>
                <a:cubicBezTo>
                  <a:pt x="9114" y="20696"/>
                  <a:pt x="8843" y="21001"/>
                  <a:pt x="8456" y="21213"/>
                </a:cubicBezTo>
                <a:cubicBezTo>
                  <a:pt x="8069" y="21424"/>
                  <a:pt x="7655" y="21541"/>
                  <a:pt x="7212" y="21571"/>
                </a:cubicBezTo>
                <a:cubicBezTo>
                  <a:pt x="6772" y="21600"/>
                  <a:pt x="6341" y="21550"/>
                  <a:pt x="5917" y="21424"/>
                </a:cubicBezTo>
                <a:cubicBezTo>
                  <a:pt x="5496" y="21295"/>
                  <a:pt x="5163" y="21092"/>
                  <a:pt x="4923" y="20811"/>
                </a:cubicBezTo>
                <a:cubicBezTo>
                  <a:pt x="4781" y="20241"/>
                  <a:pt x="4625" y="19657"/>
                  <a:pt x="4453" y="19056"/>
                </a:cubicBezTo>
                <a:cubicBezTo>
                  <a:pt x="4282" y="18454"/>
                  <a:pt x="4140" y="17843"/>
                  <a:pt x="4032" y="17224"/>
                </a:cubicBezTo>
                <a:cubicBezTo>
                  <a:pt x="3922" y="16599"/>
                  <a:pt x="3868" y="15953"/>
                  <a:pt x="3868" y="15281"/>
                </a:cubicBezTo>
                <a:cubicBezTo>
                  <a:pt x="3868" y="14615"/>
                  <a:pt x="3961" y="13905"/>
                  <a:pt x="4150" y="13154"/>
                </a:cubicBezTo>
                <a:lnTo>
                  <a:pt x="1804" y="13154"/>
                </a:lnTo>
                <a:cubicBezTo>
                  <a:pt x="1312" y="13154"/>
                  <a:pt x="889" y="12945"/>
                  <a:pt x="534" y="12523"/>
                </a:cubicBezTo>
                <a:cubicBezTo>
                  <a:pt x="176" y="12100"/>
                  <a:pt x="0" y="11592"/>
                  <a:pt x="0" y="10991"/>
                </a:cubicBezTo>
                <a:lnTo>
                  <a:pt x="0" y="7774"/>
                </a:lnTo>
                <a:cubicBezTo>
                  <a:pt x="0" y="7184"/>
                  <a:pt x="176" y="6677"/>
                  <a:pt x="526" y="6245"/>
                </a:cubicBezTo>
                <a:cubicBezTo>
                  <a:pt x="879" y="5820"/>
                  <a:pt x="1305" y="5605"/>
                  <a:pt x="1804" y="5605"/>
                </a:cubicBezTo>
                <a:lnTo>
                  <a:pt x="7653" y="5605"/>
                </a:lnTo>
                <a:cubicBezTo>
                  <a:pt x="8551" y="5605"/>
                  <a:pt x="9509" y="5450"/>
                  <a:pt x="10525" y="5136"/>
                </a:cubicBezTo>
                <a:cubicBezTo>
                  <a:pt x="11541" y="4822"/>
                  <a:pt x="12537" y="4399"/>
                  <a:pt x="13511" y="3874"/>
                </a:cubicBezTo>
                <a:cubicBezTo>
                  <a:pt x="14488" y="3343"/>
                  <a:pt x="15409" y="2744"/>
                  <a:pt x="16273" y="2072"/>
                </a:cubicBezTo>
                <a:cubicBezTo>
                  <a:pt x="17135" y="1406"/>
                  <a:pt x="17864" y="713"/>
                  <a:pt x="18459" y="0"/>
                </a:cubicBezTo>
                <a:cubicBezTo>
                  <a:pt x="18951" y="0"/>
                  <a:pt x="19375" y="214"/>
                  <a:pt x="19730" y="634"/>
                </a:cubicBezTo>
                <a:cubicBezTo>
                  <a:pt x="20087" y="1057"/>
                  <a:pt x="20263" y="1567"/>
                  <a:pt x="20263" y="2166"/>
                </a:cubicBezTo>
                <a:lnTo>
                  <a:pt x="20263" y="7334"/>
                </a:lnTo>
                <a:cubicBezTo>
                  <a:pt x="20648" y="7446"/>
                  <a:pt x="20963" y="7692"/>
                  <a:pt x="21218" y="8071"/>
                </a:cubicBezTo>
                <a:cubicBezTo>
                  <a:pt x="21473" y="8455"/>
                  <a:pt x="21600" y="8895"/>
                  <a:pt x="21600" y="9391"/>
                </a:cubicBezTo>
                <a:moveTo>
                  <a:pt x="18459" y="2855"/>
                </a:moveTo>
                <a:cubicBezTo>
                  <a:pt x="17864" y="3407"/>
                  <a:pt x="17215" y="3941"/>
                  <a:pt x="16513" y="4452"/>
                </a:cubicBezTo>
                <a:cubicBezTo>
                  <a:pt x="15810" y="4963"/>
                  <a:pt x="15066" y="5423"/>
                  <a:pt x="14280" y="5834"/>
                </a:cubicBezTo>
                <a:cubicBezTo>
                  <a:pt x="13494" y="6245"/>
                  <a:pt x="12694" y="6609"/>
                  <a:pt x="11878" y="6923"/>
                </a:cubicBezTo>
                <a:cubicBezTo>
                  <a:pt x="11061" y="7237"/>
                  <a:pt x="10255" y="7463"/>
                  <a:pt x="9457" y="7604"/>
                </a:cubicBezTo>
                <a:lnTo>
                  <a:pt x="9457" y="11173"/>
                </a:lnTo>
                <a:cubicBezTo>
                  <a:pt x="10255" y="11325"/>
                  <a:pt x="11061" y="11554"/>
                  <a:pt x="11878" y="11862"/>
                </a:cubicBezTo>
                <a:cubicBezTo>
                  <a:pt x="12694" y="12170"/>
                  <a:pt x="13494" y="12537"/>
                  <a:pt x="14280" y="12957"/>
                </a:cubicBezTo>
                <a:cubicBezTo>
                  <a:pt x="15066" y="13379"/>
                  <a:pt x="15813" y="13843"/>
                  <a:pt x="16525" y="14348"/>
                </a:cubicBezTo>
                <a:cubicBezTo>
                  <a:pt x="17235" y="14856"/>
                  <a:pt x="17881" y="15381"/>
                  <a:pt x="18459" y="15921"/>
                </a:cubicBezTo>
                <a:lnTo>
                  <a:pt x="18459" y="2855"/>
                </a:lnTo>
                <a:close/>
                <a:moveTo>
                  <a:pt x="18459" y="2855"/>
                </a:move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10" name="AutoShape 21"/>
          <p:cNvSpPr>
            <a:spLocks/>
          </p:cNvSpPr>
          <p:nvPr/>
        </p:nvSpPr>
        <p:spPr bwMode="auto">
          <a:xfrm>
            <a:off x="5332810" y="3325307"/>
            <a:ext cx="195263" cy="194072"/>
          </a:xfrm>
          <a:custGeom>
            <a:avLst/>
            <a:gdLst>
              <a:gd name="T0" fmla="*/ 3138061 w 21600"/>
              <a:gd name="T1" fmla="*/ 599310 h 21600"/>
              <a:gd name="T2" fmla="*/ 2903867 w 21600"/>
              <a:gd name="T3" fmla="*/ 3099897 h 21600"/>
              <a:gd name="T4" fmla="*/ 0 w 21600"/>
              <a:gd name="T5" fmla="*/ 2868413 h 21600"/>
              <a:gd name="T6" fmla="*/ 234194 w 21600"/>
              <a:gd name="T7" fmla="*/ 370269 h 21600"/>
              <a:gd name="T8" fmla="*/ 332549 w 21600"/>
              <a:gd name="T9" fmla="*/ 221158 h 21600"/>
              <a:gd name="T10" fmla="*/ 696906 w 21600"/>
              <a:gd name="T11" fmla="*/ 0 h 21600"/>
              <a:gd name="T12" fmla="*/ 1062433 w 21600"/>
              <a:gd name="T13" fmla="*/ 221876 h 21600"/>
              <a:gd name="T14" fmla="*/ 1181712 w 21600"/>
              <a:gd name="T15" fmla="*/ 370269 h 21600"/>
              <a:gd name="T16" fmla="*/ 1266555 w 21600"/>
              <a:gd name="T17" fmla="*/ 109926 h 21600"/>
              <a:gd name="T18" fmla="*/ 1746418 w 21600"/>
              <a:gd name="T19" fmla="*/ 30572 h 21600"/>
              <a:gd name="T20" fmla="*/ 1956783 w 21600"/>
              <a:gd name="T21" fmla="*/ 344717 h 21600"/>
              <a:gd name="T22" fmla="*/ 2054704 w 21600"/>
              <a:gd name="T23" fmla="*/ 344717 h 21600"/>
              <a:gd name="T24" fmla="*/ 2259983 w 21600"/>
              <a:gd name="T25" fmla="*/ 30572 h 21600"/>
              <a:gd name="T26" fmla="*/ 2740714 w 21600"/>
              <a:gd name="T27" fmla="*/ 109926 h 21600"/>
              <a:gd name="T28" fmla="*/ 2825557 w 21600"/>
              <a:gd name="T29" fmla="*/ 370269 h 21600"/>
              <a:gd name="T30" fmla="*/ 316711 w 21600"/>
              <a:gd name="T31" fmla="*/ 1143512 h 21600"/>
              <a:gd name="T32" fmla="*/ 881417 w 21600"/>
              <a:gd name="T33" fmla="*/ 1143512 h 21600"/>
              <a:gd name="T34" fmla="*/ 316711 w 21600"/>
              <a:gd name="T35" fmla="*/ 2217578 h 21600"/>
              <a:gd name="T36" fmla="*/ 881417 w 21600"/>
              <a:gd name="T37" fmla="*/ 2292775 h 21600"/>
              <a:gd name="T38" fmla="*/ 881417 w 21600"/>
              <a:gd name="T39" fmla="*/ 2787466 h 21600"/>
              <a:gd name="T40" fmla="*/ 697352 w 21600"/>
              <a:gd name="T41" fmla="*/ 907584 h 21600"/>
              <a:gd name="T42" fmla="*/ 697352 w 21600"/>
              <a:gd name="T43" fmla="*/ 231484 h 21600"/>
              <a:gd name="T44" fmla="*/ 1530533 w 21600"/>
              <a:gd name="T45" fmla="*/ 1143512 h 21600"/>
              <a:gd name="T46" fmla="*/ 1530533 w 21600"/>
              <a:gd name="T47" fmla="*/ 1642372 h 21600"/>
              <a:gd name="T48" fmla="*/ 960017 w 21600"/>
              <a:gd name="T49" fmla="*/ 1718719 h 21600"/>
              <a:gd name="T50" fmla="*/ 1530533 w 21600"/>
              <a:gd name="T51" fmla="*/ 1718719 h 21600"/>
              <a:gd name="T52" fmla="*/ 960017 w 21600"/>
              <a:gd name="T53" fmla="*/ 2787466 h 21600"/>
              <a:gd name="T54" fmla="*/ 1420113 w 21600"/>
              <a:gd name="T55" fmla="*/ 795501 h 21600"/>
              <a:gd name="T56" fmla="*/ 1683657 w 21600"/>
              <a:gd name="T57" fmla="*/ 881168 h 21600"/>
              <a:gd name="T58" fmla="*/ 1683657 w 21600"/>
              <a:gd name="T59" fmla="*/ 258750 h 21600"/>
              <a:gd name="T60" fmla="*/ 1420113 w 21600"/>
              <a:gd name="T61" fmla="*/ 344285 h 21600"/>
              <a:gd name="T62" fmla="*/ 1608842 w 21600"/>
              <a:gd name="T63" fmla="*/ 1143512 h 21600"/>
              <a:gd name="T64" fmla="*/ 2177177 w 21600"/>
              <a:gd name="T65" fmla="*/ 1143512 h 21600"/>
              <a:gd name="T66" fmla="*/ 1608842 w 21600"/>
              <a:gd name="T67" fmla="*/ 2217578 h 21600"/>
              <a:gd name="T68" fmla="*/ 2177177 w 21600"/>
              <a:gd name="T69" fmla="*/ 2292775 h 21600"/>
              <a:gd name="T70" fmla="*/ 2177177 w 21600"/>
              <a:gd name="T71" fmla="*/ 2787466 h 21600"/>
              <a:gd name="T72" fmla="*/ 2255041 w 21600"/>
              <a:gd name="T73" fmla="*/ 1143512 h 21600"/>
              <a:gd name="T74" fmla="*/ 2821784 w 21600"/>
              <a:gd name="T75" fmla="*/ 1143512 h 21600"/>
              <a:gd name="T76" fmla="*/ 2255041 w 21600"/>
              <a:gd name="T77" fmla="*/ 2217578 h 21600"/>
              <a:gd name="T78" fmla="*/ 2821784 w 21600"/>
              <a:gd name="T79" fmla="*/ 2292775 h 21600"/>
              <a:gd name="T80" fmla="*/ 2821784 w 21600"/>
              <a:gd name="T81" fmla="*/ 2787466 h 21600"/>
              <a:gd name="T82" fmla="*/ 2441589 w 21600"/>
              <a:gd name="T83" fmla="*/ 907584 h 21600"/>
              <a:gd name="T84" fmla="*/ 2441589 w 21600"/>
              <a:gd name="T85" fmla="*/ 231484 h 21600"/>
              <a:gd name="T86" fmla="*/ 2289332 w 21600"/>
              <a:gd name="T87" fmla="*/ 795501 h 2160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1600" h="21600">
                <a:moveTo>
                  <a:pt x="19988" y="2580"/>
                </a:moveTo>
                <a:cubicBezTo>
                  <a:pt x="20420" y="2580"/>
                  <a:pt x="20794" y="2736"/>
                  <a:pt x="21116" y="3053"/>
                </a:cubicBezTo>
                <a:cubicBezTo>
                  <a:pt x="21439" y="3372"/>
                  <a:pt x="21600" y="3744"/>
                  <a:pt x="21600" y="4176"/>
                </a:cubicBezTo>
                <a:lnTo>
                  <a:pt x="21600" y="19987"/>
                </a:lnTo>
                <a:cubicBezTo>
                  <a:pt x="21600" y="20419"/>
                  <a:pt x="21439" y="20797"/>
                  <a:pt x="21116" y="21116"/>
                </a:cubicBezTo>
                <a:cubicBezTo>
                  <a:pt x="20794" y="21439"/>
                  <a:pt x="20420" y="21600"/>
                  <a:pt x="19988" y="21600"/>
                </a:cubicBezTo>
                <a:lnTo>
                  <a:pt x="1612" y="21600"/>
                </a:lnTo>
                <a:cubicBezTo>
                  <a:pt x="1180" y="21600"/>
                  <a:pt x="806" y="21439"/>
                  <a:pt x="484" y="21116"/>
                </a:cubicBezTo>
                <a:cubicBezTo>
                  <a:pt x="161" y="20797"/>
                  <a:pt x="0" y="20419"/>
                  <a:pt x="0" y="19987"/>
                </a:cubicBezTo>
                <a:lnTo>
                  <a:pt x="0" y="4176"/>
                </a:lnTo>
                <a:cubicBezTo>
                  <a:pt x="0" y="3744"/>
                  <a:pt x="161" y="3372"/>
                  <a:pt x="484" y="3053"/>
                </a:cubicBezTo>
                <a:cubicBezTo>
                  <a:pt x="806" y="2736"/>
                  <a:pt x="1180" y="2580"/>
                  <a:pt x="1612" y="2580"/>
                </a:cubicBezTo>
                <a:lnTo>
                  <a:pt x="2151" y="2580"/>
                </a:lnTo>
                <a:lnTo>
                  <a:pt x="2151" y="2402"/>
                </a:lnTo>
                <a:cubicBezTo>
                  <a:pt x="2151" y="2117"/>
                  <a:pt x="2197" y="1829"/>
                  <a:pt x="2289" y="1541"/>
                </a:cubicBezTo>
                <a:cubicBezTo>
                  <a:pt x="2381" y="1250"/>
                  <a:pt x="2531" y="991"/>
                  <a:pt x="2738" y="766"/>
                </a:cubicBezTo>
                <a:cubicBezTo>
                  <a:pt x="2943" y="542"/>
                  <a:pt x="3216" y="360"/>
                  <a:pt x="3556" y="213"/>
                </a:cubicBezTo>
                <a:cubicBezTo>
                  <a:pt x="3896" y="75"/>
                  <a:pt x="4310" y="0"/>
                  <a:pt x="4797" y="0"/>
                </a:cubicBezTo>
                <a:cubicBezTo>
                  <a:pt x="5283" y="0"/>
                  <a:pt x="5698" y="75"/>
                  <a:pt x="6038" y="213"/>
                </a:cubicBezTo>
                <a:cubicBezTo>
                  <a:pt x="6378" y="360"/>
                  <a:pt x="6651" y="542"/>
                  <a:pt x="6858" y="766"/>
                </a:cubicBezTo>
                <a:cubicBezTo>
                  <a:pt x="7063" y="991"/>
                  <a:pt x="7215" y="1256"/>
                  <a:pt x="7313" y="1546"/>
                </a:cubicBezTo>
                <a:cubicBezTo>
                  <a:pt x="7411" y="1840"/>
                  <a:pt x="7457" y="2125"/>
                  <a:pt x="7457" y="2402"/>
                </a:cubicBezTo>
                <a:lnTo>
                  <a:pt x="7457" y="2580"/>
                </a:lnTo>
                <a:lnTo>
                  <a:pt x="8134" y="2580"/>
                </a:lnTo>
                <a:lnTo>
                  <a:pt x="8134" y="2402"/>
                </a:lnTo>
                <a:cubicBezTo>
                  <a:pt x="8134" y="2117"/>
                  <a:pt x="8180" y="1829"/>
                  <a:pt x="8269" y="1541"/>
                </a:cubicBezTo>
                <a:cubicBezTo>
                  <a:pt x="8364" y="1250"/>
                  <a:pt x="8511" y="991"/>
                  <a:pt x="8718" y="766"/>
                </a:cubicBezTo>
                <a:cubicBezTo>
                  <a:pt x="8926" y="541"/>
                  <a:pt x="9199" y="360"/>
                  <a:pt x="9539" y="213"/>
                </a:cubicBezTo>
                <a:cubicBezTo>
                  <a:pt x="9879" y="75"/>
                  <a:pt x="10293" y="0"/>
                  <a:pt x="10780" y="0"/>
                </a:cubicBezTo>
                <a:cubicBezTo>
                  <a:pt x="11266" y="0"/>
                  <a:pt x="11678" y="75"/>
                  <a:pt x="12021" y="213"/>
                </a:cubicBezTo>
                <a:cubicBezTo>
                  <a:pt x="12361" y="360"/>
                  <a:pt x="12637" y="542"/>
                  <a:pt x="12853" y="766"/>
                </a:cubicBezTo>
                <a:cubicBezTo>
                  <a:pt x="13069" y="991"/>
                  <a:pt x="13227" y="1256"/>
                  <a:pt x="13322" y="1546"/>
                </a:cubicBezTo>
                <a:cubicBezTo>
                  <a:pt x="13417" y="1840"/>
                  <a:pt x="13469" y="2125"/>
                  <a:pt x="13469" y="2402"/>
                </a:cubicBezTo>
                <a:lnTo>
                  <a:pt x="13469" y="2580"/>
                </a:lnTo>
                <a:lnTo>
                  <a:pt x="14143" y="2580"/>
                </a:lnTo>
                <a:lnTo>
                  <a:pt x="14143" y="2402"/>
                </a:lnTo>
                <a:cubicBezTo>
                  <a:pt x="14143" y="2117"/>
                  <a:pt x="14192" y="1829"/>
                  <a:pt x="14287" y="1541"/>
                </a:cubicBezTo>
                <a:cubicBezTo>
                  <a:pt x="14385" y="1250"/>
                  <a:pt x="14534" y="991"/>
                  <a:pt x="14742" y="766"/>
                </a:cubicBezTo>
                <a:cubicBezTo>
                  <a:pt x="14949" y="541"/>
                  <a:pt x="15220" y="360"/>
                  <a:pt x="15556" y="213"/>
                </a:cubicBezTo>
                <a:cubicBezTo>
                  <a:pt x="15890" y="75"/>
                  <a:pt x="16305" y="0"/>
                  <a:pt x="16803" y="0"/>
                </a:cubicBezTo>
                <a:cubicBezTo>
                  <a:pt x="17290" y="0"/>
                  <a:pt x="17704" y="75"/>
                  <a:pt x="18044" y="213"/>
                </a:cubicBezTo>
                <a:cubicBezTo>
                  <a:pt x="18384" y="360"/>
                  <a:pt x="18657" y="541"/>
                  <a:pt x="18865" y="766"/>
                </a:cubicBezTo>
                <a:cubicBezTo>
                  <a:pt x="19069" y="991"/>
                  <a:pt x="19219" y="1256"/>
                  <a:pt x="19311" y="1546"/>
                </a:cubicBezTo>
                <a:cubicBezTo>
                  <a:pt x="19403" y="1840"/>
                  <a:pt x="19449" y="2125"/>
                  <a:pt x="19449" y="2402"/>
                </a:cubicBezTo>
                <a:lnTo>
                  <a:pt x="19449" y="2580"/>
                </a:lnTo>
                <a:lnTo>
                  <a:pt x="19988" y="2580"/>
                </a:lnTo>
                <a:close/>
                <a:moveTo>
                  <a:pt x="6067" y="7968"/>
                </a:moveTo>
                <a:lnTo>
                  <a:pt x="2180" y="7968"/>
                </a:lnTo>
                <a:lnTo>
                  <a:pt x="2180" y="11444"/>
                </a:lnTo>
                <a:lnTo>
                  <a:pt x="6067" y="11444"/>
                </a:lnTo>
                <a:lnTo>
                  <a:pt x="6067" y="7968"/>
                </a:lnTo>
                <a:close/>
                <a:moveTo>
                  <a:pt x="6067" y="11976"/>
                </a:moveTo>
                <a:lnTo>
                  <a:pt x="2180" y="11976"/>
                </a:lnTo>
                <a:lnTo>
                  <a:pt x="2180" y="15452"/>
                </a:lnTo>
                <a:lnTo>
                  <a:pt x="6067" y="15452"/>
                </a:lnTo>
                <a:lnTo>
                  <a:pt x="6067" y="11976"/>
                </a:lnTo>
                <a:close/>
                <a:moveTo>
                  <a:pt x="6067" y="15976"/>
                </a:moveTo>
                <a:lnTo>
                  <a:pt x="2180" y="15976"/>
                </a:lnTo>
                <a:lnTo>
                  <a:pt x="2180" y="19423"/>
                </a:lnTo>
                <a:lnTo>
                  <a:pt x="6067" y="19423"/>
                </a:lnTo>
                <a:lnTo>
                  <a:pt x="6067" y="15976"/>
                </a:lnTo>
                <a:close/>
                <a:moveTo>
                  <a:pt x="3755" y="5543"/>
                </a:moveTo>
                <a:cubicBezTo>
                  <a:pt x="3755" y="6068"/>
                  <a:pt x="4103" y="6324"/>
                  <a:pt x="4800" y="6324"/>
                </a:cubicBezTo>
                <a:cubicBezTo>
                  <a:pt x="5499" y="6324"/>
                  <a:pt x="5848" y="6068"/>
                  <a:pt x="5848" y="5543"/>
                </a:cubicBezTo>
                <a:lnTo>
                  <a:pt x="5848" y="2399"/>
                </a:lnTo>
                <a:cubicBezTo>
                  <a:pt x="5848" y="1878"/>
                  <a:pt x="5499" y="1613"/>
                  <a:pt x="4800" y="1613"/>
                </a:cubicBezTo>
                <a:cubicBezTo>
                  <a:pt x="4103" y="1613"/>
                  <a:pt x="3755" y="1878"/>
                  <a:pt x="3755" y="2399"/>
                </a:cubicBezTo>
                <a:lnTo>
                  <a:pt x="3755" y="5543"/>
                </a:lnTo>
                <a:close/>
                <a:moveTo>
                  <a:pt x="10535" y="7968"/>
                </a:moveTo>
                <a:lnTo>
                  <a:pt x="6608" y="7968"/>
                </a:lnTo>
                <a:lnTo>
                  <a:pt x="6608" y="11444"/>
                </a:lnTo>
                <a:lnTo>
                  <a:pt x="10535" y="11444"/>
                </a:lnTo>
                <a:lnTo>
                  <a:pt x="10535" y="7968"/>
                </a:lnTo>
                <a:close/>
                <a:moveTo>
                  <a:pt x="10535" y="11976"/>
                </a:moveTo>
                <a:lnTo>
                  <a:pt x="6608" y="11976"/>
                </a:lnTo>
                <a:lnTo>
                  <a:pt x="6608" y="15452"/>
                </a:lnTo>
                <a:lnTo>
                  <a:pt x="10535" y="15452"/>
                </a:lnTo>
                <a:lnTo>
                  <a:pt x="10535" y="11976"/>
                </a:lnTo>
                <a:close/>
                <a:moveTo>
                  <a:pt x="10535" y="15976"/>
                </a:moveTo>
                <a:lnTo>
                  <a:pt x="6608" y="15976"/>
                </a:lnTo>
                <a:lnTo>
                  <a:pt x="6608" y="19423"/>
                </a:lnTo>
                <a:lnTo>
                  <a:pt x="10535" y="19423"/>
                </a:lnTo>
                <a:lnTo>
                  <a:pt x="10535" y="15976"/>
                </a:lnTo>
                <a:close/>
                <a:moveTo>
                  <a:pt x="9775" y="5543"/>
                </a:moveTo>
                <a:cubicBezTo>
                  <a:pt x="9775" y="5826"/>
                  <a:pt x="9850" y="6027"/>
                  <a:pt x="9997" y="6145"/>
                </a:cubicBezTo>
                <a:cubicBezTo>
                  <a:pt x="10144" y="6269"/>
                  <a:pt x="10406" y="6324"/>
                  <a:pt x="10783" y="6324"/>
                </a:cubicBezTo>
                <a:cubicBezTo>
                  <a:pt x="11160" y="6324"/>
                  <a:pt x="11428" y="6263"/>
                  <a:pt x="11589" y="6140"/>
                </a:cubicBezTo>
                <a:cubicBezTo>
                  <a:pt x="11750" y="6016"/>
                  <a:pt x="11831" y="5820"/>
                  <a:pt x="11831" y="5544"/>
                </a:cubicBezTo>
                <a:lnTo>
                  <a:pt x="11831" y="2399"/>
                </a:lnTo>
                <a:cubicBezTo>
                  <a:pt x="11831" y="2128"/>
                  <a:pt x="11750" y="1933"/>
                  <a:pt x="11589" y="1803"/>
                </a:cubicBezTo>
                <a:cubicBezTo>
                  <a:pt x="11428" y="1673"/>
                  <a:pt x="11160" y="1613"/>
                  <a:pt x="10783" y="1613"/>
                </a:cubicBezTo>
                <a:cubicBezTo>
                  <a:pt x="10406" y="1613"/>
                  <a:pt x="10144" y="1679"/>
                  <a:pt x="9997" y="1814"/>
                </a:cubicBezTo>
                <a:cubicBezTo>
                  <a:pt x="9850" y="1944"/>
                  <a:pt x="9775" y="2140"/>
                  <a:pt x="9775" y="2399"/>
                </a:cubicBezTo>
                <a:lnTo>
                  <a:pt x="9775" y="5543"/>
                </a:lnTo>
                <a:close/>
                <a:moveTo>
                  <a:pt x="14986" y="7968"/>
                </a:moveTo>
                <a:lnTo>
                  <a:pt x="11074" y="7968"/>
                </a:lnTo>
                <a:lnTo>
                  <a:pt x="11074" y="11444"/>
                </a:lnTo>
                <a:lnTo>
                  <a:pt x="14986" y="11444"/>
                </a:lnTo>
                <a:lnTo>
                  <a:pt x="14986" y="7968"/>
                </a:lnTo>
                <a:close/>
                <a:moveTo>
                  <a:pt x="14986" y="11976"/>
                </a:moveTo>
                <a:lnTo>
                  <a:pt x="11074" y="11976"/>
                </a:lnTo>
                <a:lnTo>
                  <a:pt x="11074" y="15452"/>
                </a:lnTo>
                <a:lnTo>
                  <a:pt x="14986" y="15452"/>
                </a:lnTo>
                <a:lnTo>
                  <a:pt x="14986" y="11976"/>
                </a:lnTo>
                <a:close/>
                <a:moveTo>
                  <a:pt x="14986" y="15976"/>
                </a:moveTo>
                <a:lnTo>
                  <a:pt x="11074" y="15976"/>
                </a:lnTo>
                <a:lnTo>
                  <a:pt x="11074" y="19423"/>
                </a:lnTo>
                <a:lnTo>
                  <a:pt x="14986" y="19423"/>
                </a:lnTo>
                <a:lnTo>
                  <a:pt x="14986" y="15976"/>
                </a:lnTo>
                <a:close/>
                <a:moveTo>
                  <a:pt x="19423" y="7968"/>
                </a:moveTo>
                <a:lnTo>
                  <a:pt x="15522" y="7968"/>
                </a:lnTo>
                <a:lnTo>
                  <a:pt x="15522" y="11444"/>
                </a:lnTo>
                <a:lnTo>
                  <a:pt x="19423" y="11444"/>
                </a:lnTo>
                <a:lnTo>
                  <a:pt x="19423" y="7968"/>
                </a:lnTo>
                <a:close/>
                <a:moveTo>
                  <a:pt x="19423" y="11976"/>
                </a:moveTo>
                <a:lnTo>
                  <a:pt x="15522" y="11976"/>
                </a:lnTo>
                <a:lnTo>
                  <a:pt x="15522" y="15452"/>
                </a:lnTo>
                <a:lnTo>
                  <a:pt x="19423" y="15452"/>
                </a:lnTo>
                <a:lnTo>
                  <a:pt x="19423" y="11976"/>
                </a:lnTo>
                <a:close/>
                <a:moveTo>
                  <a:pt x="19423" y="15976"/>
                </a:moveTo>
                <a:lnTo>
                  <a:pt x="15522" y="15976"/>
                </a:lnTo>
                <a:lnTo>
                  <a:pt x="15522" y="19423"/>
                </a:lnTo>
                <a:lnTo>
                  <a:pt x="19423" y="19423"/>
                </a:lnTo>
                <a:lnTo>
                  <a:pt x="19423" y="15976"/>
                </a:lnTo>
                <a:close/>
                <a:moveTo>
                  <a:pt x="15758" y="5543"/>
                </a:moveTo>
                <a:cubicBezTo>
                  <a:pt x="15758" y="6068"/>
                  <a:pt x="16106" y="6324"/>
                  <a:pt x="16806" y="6324"/>
                </a:cubicBezTo>
                <a:cubicBezTo>
                  <a:pt x="17503" y="6324"/>
                  <a:pt x="17848" y="6068"/>
                  <a:pt x="17840" y="5543"/>
                </a:cubicBezTo>
                <a:lnTo>
                  <a:pt x="17840" y="2399"/>
                </a:lnTo>
                <a:cubicBezTo>
                  <a:pt x="17840" y="1878"/>
                  <a:pt x="17494" y="1613"/>
                  <a:pt x="16806" y="1613"/>
                </a:cubicBezTo>
                <a:cubicBezTo>
                  <a:pt x="16106" y="1613"/>
                  <a:pt x="15758" y="1878"/>
                  <a:pt x="15758" y="2399"/>
                </a:cubicBezTo>
                <a:lnTo>
                  <a:pt x="15758" y="5543"/>
                </a:lnTo>
                <a:close/>
                <a:moveTo>
                  <a:pt x="15758" y="5543"/>
                </a:move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11" name="AutoShape 22"/>
          <p:cNvSpPr>
            <a:spLocks/>
          </p:cNvSpPr>
          <p:nvPr/>
        </p:nvSpPr>
        <p:spPr bwMode="auto">
          <a:xfrm>
            <a:off x="4341019" y="1045260"/>
            <a:ext cx="386954" cy="389335"/>
          </a:xfrm>
          <a:custGeom>
            <a:avLst/>
            <a:gdLst>
              <a:gd name="T0" fmla="*/ 11545014 w 19679"/>
              <a:gd name="T1" fmla="*/ 2005440 h 19679"/>
              <a:gd name="T2" fmla="*/ 11545014 w 19679"/>
              <a:gd name="T3" fmla="*/ 11687547 h 19679"/>
              <a:gd name="T4" fmla="*/ 1980983 w 19679"/>
              <a:gd name="T5" fmla="*/ 11687547 h 19679"/>
              <a:gd name="T6" fmla="*/ 1980983 w 19679"/>
              <a:gd name="T7" fmla="*/ 2005440 h 19679"/>
              <a:gd name="T8" fmla="*/ 11545014 w 19679"/>
              <a:gd name="T9" fmla="*/ 2005440 h 19679"/>
              <a:gd name="T10" fmla="*/ 11545014 w 19679"/>
              <a:gd name="T11" fmla="*/ 2005440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008000"/>
          </a:solidFill>
          <a:ln>
            <a:noFill/>
          </a:ln>
          <a:extLst/>
        </p:spPr>
        <p:txBody>
          <a:bodyPr lIns="0" tIns="0" rIns="0" bIns="0"/>
          <a:lstStyle/>
          <a:p>
            <a:endParaRPr lang="zh-CN" altLang="en-US"/>
          </a:p>
        </p:txBody>
      </p:sp>
      <p:sp>
        <p:nvSpPr>
          <p:cNvPr id="12" name="AutoShape 23"/>
          <p:cNvSpPr>
            <a:spLocks/>
          </p:cNvSpPr>
          <p:nvPr/>
        </p:nvSpPr>
        <p:spPr bwMode="auto">
          <a:xfrm>
            <a:off x="5376862" y="1540560"/>
            <a:ext cx="386954" cy="389335"/>
          </a:xfrm>
          <a:custGeom>
            <a:avLst/>
            <a:gdLst>
              <a:gd name="T0" fmla="*/ 11545014 w 19679"/>
              <a:gd name="T1" fmla="*/ 2005440 h 19679"/>
              <a:gd name="T2" fmla="*/ 11545014 w 19679"/>
              <a:gd name="T3" fmla="*/ 11687547 h 19679"/>
              <a:gd name="T4" fmla="*/ 1980983 w 19679"/>
              <a:gd name="T5" fmla="*/ 11687547 h 19679"/>
              <a:gd name="T6" fmla="*/ 1980983 w 19679"/>
              <a:gd name="T7" fmla="*/ 2005440 h 19679"/>
              <a:gd name="T8" fmla="*/ 11545014 w 19679"/>
              <a:gd name="T9" fmla="*/ 2005440 h 19679"/>
              <a:gd name="T10" fmla="*/ 11545014 w 19679"/>
              <a:gd name="T11" fmla="*/ 2005440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008000"/>
          </a:solidFill>
          <a:ln>
            <a:noFill/>
          </a:ln>
          <a:extLst/>
        </p:spPr>
        <p:txBody>
          <a:bodyPr lIns="0" tIns="0" rIns="0" bIns="0"/>
          <a:lstStyle/>
          <a:p>
            <a:endParaRPr lang="zh-CN" altLang="en-US"/>
          </a:p>
        </p:txBody>
      </p:sp>
      <p:sp>
        <p:nvSpPr>
          <p:cNvPr id="13" name="AutoShape 24"/>
          <p:cNvSpPr>
            <a:spLocks/>
          </p:cNvSpPr>
          <p:nvPr/>
        </p:nvSpPr>
        <p:spPr bwMode="auto">
          <a:xfrm>
            <a:off x="3053954" y="2414478"/>
            <a:ext cx="388144" cy="390525"/>
          </a:xfrm>
          <a:custGeom>
            <a:avLst/>
            <a:gdLst>
              <a:gd name="T0" fmla="*/ 11616160 w 19679"/>
              <a:gd name="T1" fmla="*/ 2017736 h 19679"/>
              <a:gd name="T2" fmla="*/ 11616160 w 19679"/>
              <a:gd name="T3" fmla="*/ 11759131 h 19679"/>
              <a:gd name="T4" fmla="*/ 1993204 w 19679"/>
              <a:gd name="T5" fmla="*/ 11759131 h 19679"/>
              <a:gd name="T6" fmla="*/ 1993204 w 19679"/>
              <a:gd name="T7" fmla="*/ 2017736 h 19679"/>
              <a:gd name="T8" fmla="*/ 11616160 w 19679"/>
              <a:gd name="T9" fmla="*/ 2017736 h 19679"/>
              <a:gd name="T10" fmla="*/ 11616160 w 19679"/>
              <a:gd name="T11" fmla="*/ 2017736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008000"/>
          </a:solidFill>
          <a:ln>
            <a:noFill/>
          </a:ln>
          <a:extLst/>
        </p:spPr>
        <p:txBody>
          <a:bodyPr lIns="0" tIns="0" rIns="0" bIns="0"/>
          <a:lstStyle/>
          <a:p>
            <a:endParaRPr lang="zh-CN" altLang="en-US"/>
          </a:p>
        </p:txBody>
      </p:sp>
      <p:sp>
        <p:nvSpPr>
          <p:cNvPr id="14" name="AutoShape 25"/>
          <p:cNvSpPr>
            <a:spLocks/>
          </p:cNvSpPr>
          <p:nvPr/>
        </p:nvSpPr>
        <p:spPr bwMode="auto">
          <a:xfrm>
            <a:off x="5648325" y="2414478"/>
            <a:ext cx="386954" cy="390525"/>
          </a:xfrm>
          <a:custGeom>
            <a:avLst/>
            <a:gdLst>
              <a:gd name="T0" fmla="*/ 11545014 w 19679"/>
              <a:gd name="T1" fmla="*/ 2017736 h 19679"/>
              <a:gd name="T2" fmla="*/ 11545014 w 19679"/>
              <a:gd name="T3" fmla="*/ 11759131 h 19679"/>
              <a:gd name="T4" fmla="*/ 1980983 w 19679"/>
              <a:gd name="T5" fmla="*/ 11759131 h 19679"/>
              <a:gd name="T6" fmla="*/ 1980983 w 19679"/>
              <a:gd name="T7" fmla="*/ 2017736 h 19679"/>
              <a:gd name="T8" fmla="*/ 11545014 w 19679"/>
              <a:gd name="T9" fmla="*/ 2017736 h 19679"/>
              <a:gd name="T10" fmla="*/ 11545014 w 19679"/>
              <a:gd name="T11" fmla="*/ 2017736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008000"/>
          </a:solidFill>
          <a:ln>
            <a:noFill/>
          </a:ln>
          <a:extLst/>
        </p:spPr>
        <p:txBody>
          <a:bodyPr lIns="0" tIns="0" rIns="0" bIns="0"/>
          <a:lstStyle/>
          <a:p>
            <a:endParaRPr lang="zh-CN" altLang="en-US"/>
          </a:p>
        </p:txBody>
      </p:sp>
      <p:sp>
        <p:nvSpPr>
          <p:cNvPr id="15" name="AutoShape 26"/>
          <p:cNvSpPr>
            <a:spLocks/>
          </p:cNvSpPr>
          <p:nvPr/>
        </p:nvSpPr>
        <p:spPr bwMode="auto">
          <a:xfrm>
            <a:off x="3376612" y="1445310"/>
            <a:ext cx="386954" cy="389335"/>
          </a:xfrm>
          <a:custGeom>
            <a:avLst/>
            <a:gdLst>
              <a:gd name="T0" fmla="*/ 11545014 w 19679"/>
              <a:gd name="T1" fmla="*/ 2005440 h 19679"/>
              <a:gd name="T2" fmla="*/ 11545014 w 19679"/>
              <a:gd name="T3" fmla="*/ 11687547 h 19679"/>
              <a:gd name="T4" fmla="*/ 1980983 w 19679"/>
              <a:gd name="T5" fmla="*/ 11687547 h 19679"/>
              <a:gd name="T6" fmla="*/ 1980983 w 19679"/>
              <a:gd name="T7" fmla="*/ 2005440 h 19679"/>
              <a:gd name="T8" fmla="*/ 11545014 w 19679"/>
              <a:gd name="T9" fmla="*/ 2005440 h 19679"/>
              <a:gd name="T10" fmla="*/ 11545014 w 19679"/>
              <a:gd name="T11" fmla="*/ 2005440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008000"/>
          </a:solidFill>
          <a:ln>
            <a:noFill/>
          </a:ln>
          <a:extLst/>
        </p:spPr>
        <p:txBody>
          <a:bodyPr lIns="0" tIns="0" rIns="0" bIns="0"/>
          <a:lstStyle/>
          <a:p>
            <a:endParaRPr lang="zh-CN" altLang="en-US"/>
          </a:p>
        </p:txBody>
      </p:sp>
      <p:sp>
        <p:nvSpPr>
          <p:cNvPr id="16" name="AutoShape 27"/>
          <p:cNvSpPr>
            <a:spLocks/>
          </p:cNvSpPr>
          <p:nvPr/>
        </p:nvSpPr>
        <p:spPr bwMode="auto">
          <a:xfrm>
            <a:off x="4419601" y="1130985"/>
            <a:ext cx="232172" cy="194072"/>
          </a:xfrm>
          <a:custGeom>
            <a:avLst/>
            <a:gdLst>
              <a:gd name="T0" fmla="*/ 4382309 w 21600"/>
              <a:gd name="T1" fmla="*/ 2057142 h 21600"/>
              <a:gd name="T2" fmla="*/ 4436539 w 21600"/>
              <a:gd name="T3" fmla="*/ 2942626 h 21600"/>
              <a:gd name="T4" fmla="*/ 4253539 w 21600"/>
              <a:gd name="T5" fmla="*/ 3099921 h 21600"/>
              <a:gd name="T6" fmla="*/ 3196768 w 21600"/>
              <a:gd name="T7" fmla="*/ 3054853 h 21600"/>
              <a:gd name="T8" fmla="*/ 3145834 w 21600"/>
              <a:gd name="T9" fmla="*/ 2169368 h 21600"/>
              <a:gd name="T10" fmla="*/ 3327000 w 21600"/>
              <a:gd name="T11" fmla="*/ 2012074 h 21600"/>
              <a:gd name="T12" fmla="*/ 3653775 w 21600"/>
              <a:gd name="T13" fmla="*/ 1703379 h 21600"/>
              <a:gd name="T14" fmla="*/ 2356505 w 21600"/>
              <a:gd name="T15" fmla="*/ 1665056 h 21600"/>
              <a:gd name="T16" fmla="*/ 2681231 w 21600"/>
              <a:gd name="T17" fmla="*/ 2012074 h 21600"/>
              <a:gd name="T18" fmla="*/ 2864232 w 21600"/>
              <a:gd name="T19" fmla="*/ 2169368 h 21600"/>
              <a:gd name="T20" fmla="*/ 2810015 w 21600"/>
              <a:gd name="T21" fmla="*/ 3054853 h 21600"/>
              <a:gd name="T22" fmla="*/ 1754692 w 21600"/>
              <a:gd name="T23" fmla="*/ 3099921 h 21600"/>
              <a:gd name="T24" fmla="*/ 1571691 w 21600"/>
              <a:gd name="T25" fmla="*/ 2942626 h 21600"/>
              <a:gd name="T26" fmla="*/ 1625492 w 21600"/>
              <a:gd name="T27" fmla="*/ 2057142 h 21600"/>
              <a:gd name="T28" fmla="*/ 2079418 w 21600"/>
              <a:gd name="T29" fmla="*/ 2012074 h 21600"/>
              <a:gd name="T30" fmla="*/ 833083 w 21600"/>
              <a:gd name="T31" fmla="*/ 1665056 h 21600"/>
              <a:gd name="T32" fmla="*/ 784814 w 21600"/>
              <a:gd name="T33" fmla="*/ 2012074 h 21600"/>
              <a:gd name="T34" fmla="*/ 1243469 w 21600"/>
              <a:gd name="T35" fmla="*/ 2057142 h 21600"/>
              <a:gd name="T36" fmla="*/ 1297284 w 21600"/>
              <a:gd name="T37" fmla="*/ 2942626 h 21600"/>
              <a:gd name="T38" fmla="*/ 1109540 w 21600"/>
              <a:gd name="T39" fmla="*/ 3099921 h 21600"/>
              <a:gd name="T40" fmla="*/ 53815 w 21600"/>
              <a:gd name="T41" fmla="*/ 3054853 h 21600"/>
              <a:gd name="T42" fmla="*/ 0 w 21600"/>
              <a:gd name="T43" fmla="*/ 2169368 h 21600"/>
              <a:gd name="T44" fmla="*/ 187529 w 21600"/>
              <a:gd name="T45" fmla="*/ 2012074 h 21600"/>
              <a:gd name="T46" fmla="*/ 507741 w 21600"/>
              <a:gd name="T47" fmla="*/ 1703379 h 21600"/>
              <a:gd name="T48" fmla="*/ 832667 w 21600"/>
              <a:gd name="T49" fmla="*/ 1434865 h 21600"/>
              <a:gd name="T50" fmla="*/ 2079017 w 21600"/>
              <a:gd name="T51" fmla="*/ 1083678 h 21600"/>
              <a:gd name="T52" fmla="*/ 1625091 w 21600"/>
              <a:gd name="T53" fmla="*/ 1040191 h 21600"/>
              <a:gd name="T54" fmla="*/ 1571276 w 21600"/>
              <a:gd name="T55" fmla="*/ 152982 h 21600"/>
              <a:gd name="T56" fmla="*/ 1754276 w 21600"/>
              <a:gd name="T57" fmla="*/ 0 h 21600"/>
              <a:gd name="T58" fmla="*/ 2809600 w 21600"/>
              <a:gd name="T59" fmla="*/ 45068 h 21600"/>
              <a:gd name="T60" fmla="*/ 2863830 w 21600"/>
              <a:gd name="T61" fmla="*/ 930552 h 21600"/>
              <a:gd name="T62" fmla="*/ 2680816 w 21600"/>
              <a:gd name="T63" fmla="*/ 1083678 h 21600"/>
              <a:gd name="T64" fmla="*/ 2356090 w 21600"/>
              <a:gd name="T65" fmla="*/ 1434865 h 21600"/>
              <a:gd name="T66" fmla="*/ 3831243 w 21600"/>
              <a:gd name="T67" fmla="*/ 1512506 h 21600"/>
              <a:gd name="T68" fmla="*/ 3927781 w 21600"/>
              <a:gd name="T69" fmla="*/ 2012074 h 21600"/>
              <a:gd name="T70" fmla="*/ 4253539 w 21600"/>
              <a:gd name="T71" fmla="*/ 2012074 h 2160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1600" h="21600">
                <a:moveTo>
                  <a:pt x="20709" y="14020"/>
                </a:moveTo>
                <a:cubicBezTo>
                  <a:pt x="20951" y="14020"/>
                  <a:pt x="21162" y="14126"/>
                  <a:pt x="21336" y="14334"/>
                </a:cubicBezTo>
                <a:cubicBezTo>
                  <a:pt x="21512" y="14549"/>
                  <a:pt x="21600" y="14810"/>
                  <a:pt x="21600" y="15116"/>
                </a:cubicBezTo>
                <a:lnTo>
                  <a:pt x="21600" y="20504"/>
                </a:lnTo>
                <a:cubicBezTo>
                  <a:pt x="21600" y="20816"/>
                  <a:pt x="21512" y="21071"/>
                  <a:pt x="21336" y="21286"/>
                </a:cubicBezTo>
                <a:cubicBezTo>
                  <a:pt x="21162" y="21494"/>
                  <a:pt x="20951" y="21600"/>
                  <a:pt x="20709" y="21600"/>
                </a:cubicBezTo>
                <a:lnTo>
                  <a:pt x="16198" y="21600"/>
                </a:lnTo>
                <a:cubicBezTo>
                  <a:pt x="15940" y="21600"/>
                  <a:pt x="15730" y="21494"/>
                  <a:pt x="15564" y="21286"/>
                </a:cubicBezTo>
                <a:cubicBezTo>
                  <a:pt x="15400" y="21071"/>
                  <a:pt x="15316" y="20816"/>
                  <a:pt x="15316" y="20504"/>
                </a:cubicBezTo>
                <a:lnTo>
                  <a:pt x="15316" y="15116"/>
                </a:lnTo>
                <a:cubicBezTo>
                  <a:pt x="15316" y="14810"/>
                  <a:pt x="15400" y="14549"/>
                  <a:pt x="15571" y="14334"/>
                </a:cubicBezTo>
                <a:cubicBezTo>
                  <a:pt x="15737" y="14126"/>
                  <a:pt x="15945" y="14020"/>
                  <a:pt x="16198" y="14020"/>
                </a:cubicBezTo>
                <a:lnTo>
                  <a:pt x="17789" y="14020"/>
                </a:lnTo>
                <a:lnTo>
                  <a:pt x="17789" y="11869"/>
                </a:lnTo>
                <a:cubicBezTo>
                  <a:pt x="17789" y="11699"/>
                  <a:pt x="17708" y="11611"/>
                  <a:pt x="17544" y="11602"/>
                </a:cubicBezTo>
                <a:lnTo>
                  <a:pt x="11473" y="11602"/>
                </a:lnTo>
                <a:lnTo>
                  <a:pt x="11473" y="14020"/>
                </a:lnTo>
                <a:lnTo>
                  <a:pt x="13054" y="14020"/>
                </a:lnTo>
                <a:cubicBezTo>
                  <a:pt x="13297" y="14020"/>
                  <a:pt x="13507" y="14126"/>
                  <a:pt x="13681" y="14334"/>
                </a:cubicBezTo>
                <a:cubicBezTo>
                  <a:pt x="13857" y="14549"/>
                  <a:pt x="13945" y="14810"/>
                  <a:pt x="13945" y="15116"/>
                </a:cubicBezTo>
                <a:lnTo>
                  <a:pt x="13945" y="20504"/>
                </a:lnTo>
                <a:cubicBezTo>
                  <a:pt x="13945" y="20816"/>
                  <a:pt x="13857" y="21071"/>
                  <a:pt x="13681" y="21286"/>
                </a:cubicBezTo>
                <a:cubicBezTo>
                  <a:pt x="13507" y="21494"/>
                  <a:pt x="13297" y="21600"/>
                  <a:pt x="13054" y="21600"/>
                </a:cubicBezTo>
                <a:lnTo>
                  <a:pt x="8543" y="21600"/>
                </a:lnTo>
                <a:cubicBezTo>
                  <a:pt x="8298" y="21600"/>
                  <a:pt x="8090" y="21494"/>
                  <a:pt x="7914" y="21286"/>
                </a:cubicBezTo>
                <a:cubicBezTo>
                  <a:pt x="7740" y="21071"/>
                  <a:pt x="7652" y="20816"/>
                  <a:pt x="7652" y="20504"/>
                </a:cubicBezTo>
                <a:lnTo>
                  <a:pt x="7652" y="15116"/>
                </a:lnTo>
                <a:cubicBezTo>
                  <a:pt x="7652" y="14810"/>
                  <a:pt x="7740" y="14549"/>
                  <a:pt x="7914" y="14334"/>
                </a:cubicBezTo>
                <a:cubicBezTo>
                  <a:pt x="8090" y="14126"/>
                  <a:pt x="8298" y="14020"/>
                  <a:pt x="8543" y="14020"/>
                </a:cubicBezTo>
                <a:lnTo>
                  <a:pt x="10124" y="14020"/>
                </a:lnTo>
                <a:lnTo>
                  <a:pt x="10124" y="11602"/>
                </a:lnTo>
                <a:lnTo>
                  <a:pt x="4056" y="11602"/>
                </a:lnTo>
                <a:cubicBezTo>
                  <a:pt x="3902" y="11602"/>
                  <a:pt x="3821" y="11690"/>
                  <a:pt x="3821" y="11869"/>
                </a:cubicBezTo>
                <a:lnTo>
                  <a:pt x="3821" y="14020"/>
                </a:lnTo>
                <a:lnTo>
                  <a:pt x="5402" y="14020"/>
                </a:lnTo>
                <a:cubicBezTo>
                  <a:pt x="5662" y="14020"/>
                  <a:pt x="5875" y="14126"/>
                  <a:pt x="6054" y="14334"/>
                </a:cubicBezTo>
                <a:cubicBezTo>
                  <a:pt x="6230" y="14549"/>
                  <a:pt x="6316" y="14810"/>
                  <a:pt x="6316" y="15116"/>
                </a:cubicBezTo>
                <a:lnTo>
                  <a:pt x="6316" y="20504"/>
                </a:lnTo>
                <a:cubicBezTo>
                  <a:pt x="6316" y="20816"/>
                  <a:pt x="6230" y="21071"/>
                  <a:pt x="6054" y="21286"/>
                </a:cubicBezTo>
                <a:cubicBezTo>
                  <a:pt x="5877" y="21494"/>
                  <a:pt x="5664" y="21600"/>
                  <a:pt x="5402" y="21600"/>
                </a:cubicBezTo>
                <a:lnTo>
                  <a:pt x="913" y="21600"/>
                </a:lnTo>
                <a:cubicBezTo>
                  <a:pt x="658" y="21600"/>
                  <a:pt x="441" y="21494"/>
                  <a:pt x="262" y="21286"/>
                </a:cubicBezTo>
                <a:cubicBezTo>
                  <a:pt x="88" y="21071"/>
                  <a:pt x="0" y="20816"/>
                  <a:pt x="0" y="20504"/>
                </a:cubicBezTo>
                <a:lnTo>
                  <a:pt x="0" y="15116"/>
                </a:lnTo>
                <a:cubicBezTo>
                  <a:pt x="0" y="14810"/>
                  <a:pt x="88" y="14549"/>
                  <a:pt x="262" y="14334"/>
                </a:cubicBezTo>
                <a:cubicBezTo>
                  <a:pt x="438" y="14126"/>
                  <a:pt x="656" y="14020"/>
                  <a:pt x="913" y="14020"/>
                </a:cubicBezTo>
                <a:lnTo>
                  <a:pt x="2472" y="14020"/>
                </a:lnTo>
                <a:lnTo>
                  <a:pt x="2472" y="11869"/>
                </a:lnTo>
                <a:cubicBezTo>
                  <a:pt x="2472" y="11352"/>
                  <a:pt x="2629" y="10912"/>
                  <a:pt x="2942" y="10544"/>
                </a:cubicBezTo>
                <a:cubicBezTo>
                  <a:pt x="3253" y="10180"/>
                  <a:pt x="3623" y="9998"/>
                  <a:pt x="4054" y="9998"/>
                </a:cubicBezTo>
                <a:lnTo>
                  <a:pt x="10122" y="9998"/>
                </a:lnTo>
                <a:lnTo>
                  <a:pt x="10122" y="7551"/>
                </a:lnTo>
                <a:lnTo>
                  <a:pt x="8541" y="7551"/>
                </a:lnTo>
                <a:cubicBezTo>
                  <a:pt x="8296" y="7551"/>
                  <a:pt x="8088" y="7451"/>
                  <a:pt x="7912" y="7248"/>
                </a:cubicBezTo>
                <a:cubicBezTo>
                  <a:pt x="7738" y="7045"/>
                  <a:pt x="7650" y="6790"/>
                  <a:pt x="7650" y="6484"/>
                </a:cubicBezTo>
                <a:lnTo>
                  <a:pt x="7650" y="1066"/>
                </a:lnTo>
                <a:cubicBezTo>
                  <a:pt x="7650" y="776"/>
                  <a:pt x="7738" y="523"/>
                  <a:pt x="7912" y="314"/>
                </a:cubicBezTo>
                <a:cubicBezTo>
                  <a:pt x="8088" y="103"/>
                  <a:pt x="8296" y="0"/>
                  <a:pt x="8541" y="0"/>
                </a:cubicBezTo>
                <a:lnTo>
                  <a:pt x="13052" y="0"/>
                </a:lnTo>
                <a:cubicBezTo>
                  <a:pt x="13294" y="0"/>
                  <a:pt x="13505" y="103"/>
                  <a:pt x="13679" y="314"/>
                </a:cubicBezTo>
                <a:cubicBezTo>
                  <a:pt x="13855" y="523"/>
                  <a:pt x="13943" y="776"/>
                  <a:pt x="13943" y="1066"/>
                </a:cubicBezTo>
                <a:lnTo>
                  <a:pt x="13943" y="6484"/>
                </a:lnTo>
                <a:cubicBezTo>
                  <a:pt x="13943" y="6790"/>
                  <a:pt x="13855" y="7045"/>
                  <a:pt x="13679" y="7248"/>
                </a:cubicBezTo>
                <a:cubicBezTo>
                  <a:pt x="13505" y="7451"/>
                  <a:pt x="13294" y="7551"/>
                  <a:pt x="13052" y="7551"/>
                </a:cubicBezTo>
                <a:lnTo>
                  <a:pt x="11471" y="7551"/>
                </a:lnTo>
                <a:lnTo>
                  <a:pt x="11471" y="9998"/>
                </a:lnTo>
                <a:lnTo>
                  <a:pt x="17541" y="9998"/>
                </a:lnTo>
                <a:cubicBezTo>
                  <a:pt x="17970" y="9998"/>
                  <a:pt x="18339" y="10177"/>
                  <a:pt x="18653" y="10539"/>
                </a:cubicBezTo>
                <a:cubicBezTo>
                  <a:pt x="18966" y="10900"/>
                  <a:pt x="19123" y="11344"/>
                  <a:pt x="19123" y="11869"/>
                </a:cubicBezTo>
                <a:lnTo>
                  <a:pt x="19123" y="14020"/>
                </a:lnTo>
                <a:lnTo>
                  <a:pt x="20709" y="14020"/>
                </a:lnTo>
                <a:close/>
                <a:moveTo>
                  <a:pt x="20709" y="14020"/>
                </a:move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17" name="AutoShape 28"/>
          <p:cNvSpPr>
            <a:spLocks/>
          </p:cNvSpPr>
          <p:nvPr/>
        </p:nvSpPr>
        <p:spPr bwMode="auto">
          <a:xfrm>
            <a:off x="3133726" y="2500204"/>
            <a:ext cx="232172" cy="232172"/>
          </a:xfrm>
          <a:custGeom>
            <a:avLst/>
            <a:gdLst>
              <a:gd name="T0" fmla="*/ 4386622 w 21600"/>
              <a:gd name="T1" fmla="*/ 3861841 h 21600"/>
              <a:gd name="T2" fmla="*/ 4436539 w 21600"/>
              <a:gd name="T3" fmla="*/ 3992273 h 21600"/>
              <a:gd name="T4" fmla="*/ 4386622 w 21600"/>
              <a:gd name="T5" fmla="*/ 4111814 h 21600"/>
              <a:gd name="T6" fmla="*/ 4261335 w 21600"/>
              <a:gd name="T7" fmla="*/ 4260103 h 21600"/>
              <a:gd name="T8" fmla="*/ 4112630 w 21600"/>
              <a:gd name="T9" fmla="*/ 4384989 h 21600"/>
              <a:gd name="T10" fmla="*/ 3994323 w 21600"/>
              <a:gd name="T11" fmla="*/ 4436539 h 21600"/>
              <a:gd name="T12" fmla="*/ 3863690 w 21600"/>
              <a:gd name="T13" fmla="*/ 4383756 h 21600"/>
              <a:gd name="T14" fmla="*/ 2866697 w 21600"/>
              <a:gd name="T15" fmla="*/ 3389643 h 21600"/>
              <a:gd name="T16" fmla="*/ 2380525 w 21600"/>
              <a:gd name="T17" fmla="*/ 3615782 h 21600"/>
              <a:gd name="T18" fmla="*/ 1849997 w 21600"/>
              <a:gd name="T19" fmla="*/ 3695265 h 21600"/>
              <a:gd name="T20" fmla="*/ 1133373 w 21600"/>
              <a:gd name="T21" fmla="*/ 3551490 h 21600"/>
              <a:gd name="T22" fmla="*/ 543269 w 21600"/>
              <a:gd name="T23" fmla="*/ 3153644 h 21600"/>
              <a:gd name="T24" fmla="*/ 143975 w 21600"/>
              <a:gd name="T25" fmla="*/ 2564772 h 21600"/>
              <a:gd name="T26" fmla="*/ 0 w 21600"/>
              <a:gd name="T27" fmla="*/ 1848564 h 21600"/>
              <a:gd name="T28" fmla="*/ 143975 w 21600"/>
              <a:gd name="T29" fmla="*/ 1132757 h 21600"/>
              <a:gd name="T30" fmla="*/ 543269 w 21600"/>
              <a:gd name="T31" fmla="*/ 543469 h 21600"/>
              <a:gd name="T32" fmla="*/ 1132141 w 21600"/>
              <a:gd name="T33" fmla="*/ 145624 h 21600"/>
              <a:gd name="T34" fmla="*/ 1849997 w 21600"/>
              <a:gd name="T35" fmla="*/ 0 h 21600"/>
              <a:gd name="T36" fmla="*/ 2564973 w 21600"/>
              <a:gd name="T37" fmla="*/ 145624 h 21600"/>
              <a:gd name="T38" fmla="*/ 3154662 w 21600"/>
              <a:gd name="T39" fmla="*/ 543469 h 21600"/>
              <a:gd name="T40" fmla="*/ 3553339 w 21600"/>
              <a:gd name="T41" fmla="*/ 1132757 h 21600"/>
              <a:gd name="T42" fmla="*/ 3697730 w 21600"/>
              <a:gd name="T43" fmla="*/ 1848564 h 21600"/>
              <a:gd name="T44" fmla="*/ 3618247 w 21600"/>
              <a:gd name="T45" fmla="*/ 2380324 h 21600"/>
              <a:gd name="T46" fmla="*/ 3391893 w 21600"/>
              <a:gd name="T47" fmla="*/ 2864647 h 21600"/>
              <a:gd name="T48" fmla="*/ 4386622 w 21600"/>
              <a:gd name="T49" fmla="*/ 3861841 h 21600"/>
              <a:gd name="T50" fmla="*/ 738809 w 21600"/>
              <a:gd name="T51" fmla="*/ 1848564 h 21600"/>
              <a:gd name="T52" fmla="*/ 827536 w 21600"/>
              <a:gd name="T53" fmla="*/ 2283586 h 21600"/>
              <a:gd name="T54" fmla="*/ 1066617 w 21600"/>
              <a:gd name="T55" fmla="*/ 2633378 h 21600"/>
              <a:gd name="T56" fmla="*/ 1418873 w 21600"/>
              <a:gd name="T57" fmla="*/ 2869377 h 21600"/>
              <a:gd name="T58" fmla="*/ 1849381 w 21600"/>
              <a:gd name="T59" fmla="*/ 2956456 h 21600"/>
              <a:gd name="T60" fmla="*/ 2278240 w 21600"/>
              <a:gd name="T61" fmla="*/ 2869377 h 21600"/>
              <a:gd name="T62" fmla="*/ 2629465 w 21600"/>
              <a:gd name="T63" fmla="*/ 2633378 h 21600"/>
              <a:gd name="T64" fmla="*/ 2868545 w 21600"/>
              <a:gd name="T65" fmla="*/ 2283586 h 21600"/>
              <a:gd name="T66" fmla="*/ 2957287 w 21600"/>
              <a:gd name="T67" fmla="*/ 1848564 h 21600"/>
              <a:gd name="T68" fmla="*/ 2868545 w 21600"/>
              <a:gd name="T69" fmla="*/ 1419891 h 21600"/>
              <a:gd name="T70" fmla="*/ 2629465 w 21600"/>
              <a:gd name="T71" fmla="*/ 1066617 h 21600"/>
              <a:gd name="T72" fmla="*/ 2278240 w 21600"/>
              <a:gd name="T73" fmla="*/ 828153 h 21600"/>
              <a:gd name="T74" fmla="*/ 1849381 w 21600"/>
              <a:gd name="T75" fmla="*/ 740658 h 21600"/>
              <a:gd name="T76" fmla="*/ 1418873 w 21600"/>
              <a:gd name="T77" fmla="*/ 828153 h 21600"/>
              <a:gd name="T78" fmla="*/ 1066617 w 21600"/>
              <a:gd name="T79" fmla="*/ 1066617 h 21600"/>
              <a:gd name="T80" fmla="*/ 827536 w 21600"/>
              <a:gd name="T81" fmla="*/ 1419891 h 21600"/>
              <a:gd name="T82" fmla="*/ 738809 w 21600"/>
              <a:gd name="T83" fmla="*/ 1848564 h 21600"/>
              <a:gd name="T84" fmla="*/ 1849997 w 21600"/>
              <a:gd name="T85" fmla="*/ 1148364 h 21600"/>
              <a:gd name="T86" fmla="*/ 1945704 w 21600"/>
              <a:gd name="T87" fmla="*/ 1188421 h 21600"/>
              <a:gd name="T88" fmla="*/ 1985761 w 21600"/>
              <a:gd name="T89" fmla="*/ 1289889 h 21600"/>
              <a:gd name="T90" fmla="*/ 1945704 w 21600"/>
              <a:gd name="T91" fmla="*/ 1385595 h 21600"/>
              <a:gd name="T92" fmla="*/ 1849997 w 21600"/>
              <a:gd name="T93" fmla="*/ 1426269 h 21600"/>
              <a:gd name="T94" fmla="*/ 1551140 w 21600"/>
              <a:gd name="T95" fmla="*/ 1548059 h 21600"/>
              <a:gd name="T96" fmla="*/ 1427501 w 21600"/>
              <a:gd name="T97" fmla="*/ 1847948 h 21600"/>
              <a:gd name="T98" fmla="*/ 1387444 w 21600"/>
              <a:gd name="T99" fmla="*/ 1944271 h 21600"/>
              <a:gd name="T100" fmla="*/ 1291738 w 21600"/>
              <a:gd name="T101" fmla="*/ 1983711 h 21600"/>
              <a:gd name="T102" fmla="*/ 1188421 w 21600"/>
              <a:gd name="T103" fmla="*/ 1944271 h 21600"/>
              <a:gd name="T104" fmla="*/ 1150213 w 21600"/>
              <a:gd name="T105" fmla="*/ 1847948 h 21600"/>
              <a:gd name="T106" fmla="*/ 1204229 w 21600"/>
              <a:gd name="T107" fmla="*/ 1578671 h 21600"/>
              <a:gd name="T108" fmla="*/ 1354997 w 21600"/>
              <a:gd name="T109" fmla="*/ 1353765 h 21600"/>
              <a:gd name="T110" fmla="*/ 1576822 w 21600"/>
              <a:gd name="T111" fmla="*/ 1202996 h 21600"/>
              <a:gd name="T112" fmla="*/ 1849997 w 21600"/>
              <a:gd name="T113" fmla="*/ 1148364 h 2160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1600" h="21600">
                <a:moveTo>
                  <a:pt x="21357" y="18802"/>
                </a:moveTo>
                <a:cubicBezTo>
                  <a:pt x="21518" y="18965"/>
                  <a:pt x="21600" y="19177"/>
                  <a:pt x="21600" y="19437"/>
                </a:cubicBezTo>
                <a:cubicBezTo>
                  <a:pt x="21600" y="19581"/>
                  <a:pt x="21518" y="19776"/>
                  <a:pt x="21357" y="20019"/>
                </a:cubicBezTo>
                <a:cubicBezTo>
                  <a:pt x="21193" y="20261"/>
                  <a:pt x="20990" y="20504"/>
                  <a:pt x="20747" y="20741"/>
                </a:cubicBezTo>
                <a:cubicBezTo>
                  <a:pt x="20504" y="20979"/>
                  <a:pt x="20261" y="21185"/>
                  <a:pt x="20023" y="21349"/>
                </a:cubicBezTo>
                <a:cubicBezTo>
                  <a:pt x="19783" y="21518"/>
                  <a:pt x="19594" y="21600"/>
                  <a:pt x="19447" y="21600"/>
                </a:cubicBezTo>
                <a:cubicBezTo>
                  <a:pt x="19190" y="21600"/>
                  <a:pt x="18975" y="21515"/>
                  <a:pt x="18811" y="21343"/>
                </a:cubicBezTo>
                <a:lnTo>
                  <a:pt x="13957" y="16503"/>
                </a:lnTo>
                <a:cubicBezTo>
                  <a:pt x="13217" y="16980"/>
                  <a:pt x="12429" y="17350"/>
                  <a:pt x="11590" y="17604"/>
                </a:cubicBezTo>
                <a:cubicBezTo>
                  <a:pt x="10751" y="17864"/>
                  <a:pt x="9892" y="17991"/>
                  <a:pt x="9007" y="17991"/>
                </a:cubicBezTo>
                <a:cubicBezTo>
                  <a:pt x="7770" y="17991"/>
                  <a:pt x="6609" y="17760"/>
                  <a:pt x="5518" y="17291"/>
                </a:cubicBezTo>
                <a:cubicBezTo>
                  <a:pt x="4427" y="16822"/>
                  <a:pt x="3470" y="16175"/>
                  <a:pt x="2645" y="15354"/>
                </a:cubicBezTo>
                <a:cubicBezTo>
                  <a:pt x="1817" y="14535"/>
                  <a:pt x="1173" y="13580"/>
                  <a:pt x="701" y="12487"/>
                </a:cubicBezTo>
                <a:cubicBezTo>
                  <a:pt x="232" y="11400"/>
                  <a:pt x="0" y="10237"/>
                  <a:pt x="0" y="9000"/>
                </a:cubicBezTo>
                <a:cubicBezTo>
                  <a:pt x="0" y="7769"/>
                  <a:pt x="232" y="6602"/>
                  <a:pt x="701" y="5515"/>
                </a:cubicBezTo>
                <a:cubicBezTo>
                  <a:pt x="1170" y="4422"/>
                  <a:pt x="1817" y="3468"/>
                  <a:pt x="2645" y="2646"/>
                </a:cubicBezTo>
                <a:cubicBezTo>
                  <a:pt x="3470" y="1827"/>
                  <a:pt x="4425" y="1180"/>
                  <a:pt x="5512" y="709"/>
                </a:cubicBezTo>
                <a:cubicBezTo>
                  <a:pt x="6600" y="237"/>
                  <a:pt x="7764" y="0"/>
                  <a:pt x="9007" y="0"/>
                </a:cubicBezTo>
                <a:cubicBezTo>
                  <a:pt x="10245" y="0"/>
                  <a:pt x="11403" y="237"/>
                  <a:pt x="12488" y="709"/>
                </a:cubicBezTo>
                <a:cubicBezTo>
                  <a:pt x="13573" y="1180"/>
                  <a:pt x="14531" y="1827"/>
                  <a:pt x="15359" y="2646"/>
                </a:cubicBezTo>
                <a:cubicBezTo>
                  <a:pt x="16184" y="3468"/>
                  <a:pt x="16831" y="4422"/>
                  <a:pt x="17300" y="5515"/>
                </a:cubicBezTo>
                <a:cubicBezTo>
                  <a:pt x="17769" y="6602"/>
                  <a:pt x="18003" y="7769"/>
                  <a:pt x="18003" y="9000"/>
                </a:cubicBezTo>
                <a:cubicBezTo>
                  <a:pt x="18003" y="9887"/>
                  <a:pt x="17873" y="10748"/>
                  <a:pt x="17616" y="11589"/>
                </a:cubicBezTo>
                <a:cubicBezTo>
                  <a:pt x="17359" y="12434"/>
                  <a:pt x="16992" y="13219"/>
                  <a:pt x="16514" y="13947"/>
                </a:cubicBezTo>
                <a:lnTo>
                  <a:pt x="21357" y="18802"/>
                </a:lnTo>
                <a:close/>
                <a:moveTo>
                  <a:pt x="3597" y="9000"/>
                </a:moveTo>
                <a:cubicBezTo>
                  <a:pt x="3597" y="9759"/>
                  <a:pt x="3741" y="10465"/>
                  <a:pt x="4029" y="11118"/>
                </a:cubicBezTo>
                <a:cubicBezTo>
                  <a:pt x="4317" y="11770"/>
                  <a:pt x="4707" y="12338"/>
                  <a:pt x="5193" y="12821"/>
                </a:cubicBezTo>
                <a:cubicBezTo>
                  <a:pt x="5679" y="13301"/>
                  <a:pt x="6253" y="13685"/>
                  <a:pt x="6908" y="13970"/>
                </a:cubicBezTo>
                <a:cubicBezTo>
                  <a:pt x="7566" y="14252"/>
                  <a:pt x="8264" y="14394"/>
                  <a:pt x="9004" y="14394"/>
                </a:cubicBezTo>
                <a:cubicBezTo>
                  <a:pt x="9745" y="14394"/>
                  <a:pt x="10440" y="14252"/>
                  <a:pt x="11092" y="13970"/>
                </a:cubicBezTo>
                <a:cubicBezTo>
                  <a:pt x="11745" y="13685"/>
                  <a:pt x="12319" y="13301"/>
                  <a:pt x="12802" y="12821"/>
                </a:cubicBezTo>
                <a:cubicBezTo>
                  <a:pt x="13291" y="12338"/>
                  <a:pt x="13678" y="11770"/>
                  <a:pt x="13966" y="11118"/>
                </a:cubicBezTo>
                <a:cubicBezTo>
                  <a:pt x="14254" y="10465"/>
                  <a:pt x="14398" y="9759"/>
                  <a:pt x="14398" y="9000"/>
                </a:cubicBezTo>
                <a:cubicBezTo>
                  <a:pt x="14398" y="8260"/>
                  <a:pt x="14254" y="7565"/>
                  <a:pt x="13966" y="6913"/>
                </a:cubicBezTo>
                <a:cubicBezTo>
                  <a:pt x="13675" y="6258"/>
                  <a:pt x="13291" y="5684"/>
                  <a:pt x="12802" y="5193"/>
                </a:cubicBezTo>
                <a:cubicBezTo>
                  <a:pt x="12316" y="4704"/>
                  <a:pt x="11745" y="4317"/>
                  <a:pt x="11092" y="4032"/>
                </a:cubicBezTo>
                <a:cubicBezTo>
                  <a:pt x="10440" y="3750"/>
                  <a:pt x="9742" y="3606"/>
                  <a:pt x="9004" y="3606"/>
                </a:cubicBezTo>
                <a:cubicBezTo>
                  <a:pt x="8267" y="3606"/>
                  <a:pt x="7566" y="3750"/>
                  <a:pt x="6908" y="4032"/>
                </a:cubicBezTo>
                <a:cubicBezTo>
                  <a:pt x="6253" y="4317"/>
                  <a:pt x="5676" y="4704"/>
                  <a:pt x="5193" y="5193"/>
                </a:cubicBezTo>
                <a:cubicBezTo>
                  <a:pt x="4707" y="5684"/>
                  <a:pt x="4317" y="6258"/>
                  <a:pt x="4029" y="6913"/>
                </a:cubicBezTo>
                <a:cubicBezTo>
                  <a:pt x="3741" y="7565"/>
                  <a:pt x="3597" y="8257"/>
                  <a:pt x="3597" y="9000"/>
                </a:cubicBezTo>
                <a:moveTo>
                  <a:pt x="9007" y="5591"/>
                </a:moveTo>
                <a:cubicBezTo>
                  <a:pt x="9185" y="5591"/>
                  <a:pt x="9344" y="5656"/>
                  <a:pt x="9473" y="5786"/>
                </a:cubicBezTo>
                <a:cubicBezTo>
                  <a:pt x="9603" y="5919"/>
                  <a:pt x="9668" y="6082"/>
                  <a:pt x="9668" y="6280"/>
                </a:cubicBezTo>
                <a:cubicBezTo>
                  <a:pt x="9668" y="6461"/>
                  <a:pt x="9603" y="6616"/>
                  <a:pt x="9473" y="6746"/>
                </a:cubicBezTo>
                <a:cubicBezTo>
                  <a:pt x="9344" y="6879"/>
                  <a:pt x="9185" y="6944"/>
                  <a:pt x="9007" y="6944"/>
                </a:cubicBezTo>
                <a:cubicBezTo>
                  <a:pt x="8439" y="6944"/>
                  <a:pt x="7953" y="7144"/>
                  <a:pt x="7552" y="7537"/>
                </a:cubicBezTo>
                <a:cubicBezTo>
                  <a:pt x="7151" y="7935"/>
                  <a:pt x="6950" y="8423"/>
                  <a:pt x="6950" y="8997"/>
                </a:cubicBezTo>
                <a:cubicBezTo>
                  <a:pt x="6950" y="9180"/>
                  <a:pt x="6885" y="9333"/>
                  <a:pt x="6755" y="9466"/>
                </a:cubicBezTo>
                <a:cubicBezTo>
                  <a:pt x="6623" y="9596"/>
                  <a:pt x="6467" y="9658"/>
                  <a:pt x="6289" y="9658"/>
                </a:cubicBezTo>
                <a:cubicBezTo>
                  <a:pt x="6080" y="9658"/>
                  <a:pt x="5914" y="9596"/>
                  <a:pt x="5786" y="9466"/>
                </a:cubicBezTo>
                <a:cubicBezTo>
                  <a:pt x="5659" y="9333"/>
                  <a:pt x="5600" y="9180"/>
                  <a:pt x="5600" y="8997"/>
                </a:cubicBezTo>
                <a:cubicBezTo>
                  <a:pt x="5600" y="8539"/>
                  <a:pt x="5685" y="8104"/>
                  <a:pt x="5863" y="7686"/>
                </a:cubicBezTo>
                <a:cubicBezTo>
                  <a:pt x="6038" y="7271"/>
                  <a:pt x="6281" y="6907"/>
                  <a:pt x="6597" y="6591"/>
                </a:cubicBezTo>
                <a:cubicBezTo>
                  <a:pt x="6905" y="6277"/>
                  <a:pt x="7264" y="6029"/>
                  <a:pt x="7677" y="5857"/>
                </a:cubicBezTo>
                <a:cubicBezTo>
                  <a:pt x="8086" y="5681"/>
                  <a:pt x="8530" y="5591"/>
                  <a:pt x="9007" y="5591"/>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18" name="AutoShape 29"/>
          <p:cNvSpPr>
            <a:spLocks/>
          </p:cNvSpPr>
          <p:nvPr/>
        </p:nvSpPr>
        <p:spPr bwMode="auto">
          <a:xfrm>
            <a:off x="5455444" y="1646525"/>
            <a:ext cx="232172" cy="194072"/>
          </a:xfrm>
          <a:custGeom>
            <a:avLst/>
            <a:gdLst>
              <a:gd name="T0" fmla="*/ 4436539 w 21600"/>
              <a:gd name="T1" fmla="*/ 1350361 h 21579"/>
              <a:gd name="T2" fmla="*/ 4358074 w 21600"/>
              <a:gd name="T3" fmla="*/ 1538158 h 21579"/>
              <a:gd name="T4" fmla="*/ 4161931 w 21600"/>
              <a:gd name="T5" fmla="*/ 1643263 h 21579"/>
              <a:gd name="T6" fmla="*/ 4161931 w 21600"/>
              <a:gd name="T7" fmla="*/ 2388551 h 21579"/>
              <a:gd name="T8" fmla="*/ 4052452 w 21600"/>
              <a:gd name="T9" fmla="*/ 2606686 h 21579"/>
              <a:gd name="T10" fmla="*/ 3791387 w 21600"/>
              <a:gd name="T11" fmla="*/ 2697413 h 21579"/>
              <a:gd name="T12" fmla="*/ 3396623 w 21600"/>
              <a:gd name="T13" fmla="*/ 2430677 h 21579"/>
              <a:gd name="T14" fmla="*/ 2899358 w 21600"/>
              <a:gd name="T15" fmla="*/ 2193571 h 21579"/>
              <a:gd name="T16" fmla="*/ 2351776 w 21600"/>
              <a:gd name="T17" fmla="*/ 2008652 h 21579"/>
              <a:gd name="T18" fmla="*/ 1805225 w 21600"/>
              <a:gd name="T19" fmla="*/ 1907853 h 21579"/>
              <a:gd name="T20" fmla="*/ 1636800 w 21600"/>
              <a:gd name="T21" fmla="*/ 1988519 h 21579"/>
              <a:gd name="T22" fmla="*/ 1547657 w 21600"/>
              <a:gd name="T23" fmla="*/ 2114620 h 21579"/>
              <a:gd name="T24" fmla="*/ 1542727 w 21600"/>
              <a:gd name="T25" fmla="*/ 2257269 h 21579"/>
              <a:gd name="T26" fmla="*/ 1632271 w 21600"/>
              <a:gd name="T27" fmla="*/ 2388551 h 21579"/>
              <a:gd name="T28" fmla="*/ 1576822 w 21600"/>
              <a:gd name="T29" fmla="*/ 2541261 h 21579"/>
              <a:gd name="T30" fmla="*/ 1626109 w 21600"/>
              <a:gd name="T31" fmla="*/ 2675421 h 21579"/>
              <a:gd name="T32" fmla="*/ 1745448 w 21600"/>
              <a:gd name="T33" fmla="*/ 2799508 h 21579"/>
              <a:gd name="T34" fmla="*/ 1904214 w 21600"/>
              <a:gd name="T35" fmla="*/ 2917707 h 21579"/>
              <a:gd name="T36" fmla="*/ 1736820 w 21600"/>
              <a:gd name="T37" fmla="*/ 3050283 h 21579"/>
              <a:gd name="T38" fmla="*/ 1481316 w 21600"/>
              <a:gd name="T39" fmla="*/ 3101762 h 21579"/>
              <a:gd name="T40" fmla="*/ 1215321 w 21600"/>
              <a:gd name="T41" fmla="*/ 3080622 h 21579"/>
              <a:gd name="T42" fmla="*/ 1011167 w 21600"/>
              <a:gd name="T43" fmla="*/ 2992485 h 21579"/>
              <a:gd name="T44" fmla="*/ 914630 w 21600"/>
              <a:gd name="T45" fmla="*/ 2740126 h 21579"/>
              <a:gd name="T46" fmla="*/ 828153 w 21600"/>
              <a:gd name="T47" fmla="*/ 2476700 h 21579"/>
              <a:gd name="T48" fmla="*/ 794473 w 21600"/>
              <a:gd name="T49" fmla="*/ 2197301 h 21579"/>
              <a:gd name="T50" fmla="*/ 852387 w 21600"/>
              <a:gd name="T51" fmla="*/ 1891460 h 21579"/>
              <a:gd name="T52" fmla="*/ 370530 w 21600"/>
              <a:gd name="T53" fmla="*/ 1891460 h 21579"/>
              <a:gd name="T54" fmla="*/ 109680 w 21600"/>
              <a:gd name="T55" fmla="*/ 1800722 h 21579"/>
              <a:gd name="T56" fmla="*/ 0 w 21600"/>
              <a:gd name="T57" fmla="*/ 1580428 h 21579"/>
              <a:gd name="T58" fmla="*/ 0 w 21600"/>
              <a:gd name="T59" fmla="*/ 1117848 h 21579"/>
              <a:gd name="T60" fmla="*/ 108032 w 21600"/>
              <a:gd name="T61" fmla="*/ 897987 h 21579"/>
              <a:gd name="T62" fmla="*/ 370530 w 21600"/>
              <a:gd name="T63" fmla="*/ 805965 h 21579"/>
              <a:gd name="T64" fmla="*/ 1571892 w 21600"/>
              <a:gd name="T65" fmla="*/ 805965 h 21579"/>
              <a:gd name="T66" fmla="*/ 2161782 w 21600"/>
              <a:gd name="T67" fmla="*/ 738525 h 21579"/>
              <a:gd name="T68" fmla="*/ 2775103 w 21600"/>
              <a:gd name="T69" fmla="*/ 557060 h 21579"/>
              <a:gd name="T70" fmla="*/ 3342392 w 21600"/>
              <a:gd name="T71" fmla="*/ 297938 h 21579"/>
              <a:gd name="T72" fmla="*/ 3791387 w 21600"/>
              <a:gd name="T73" fmla="*/ 0 h 21579"/>
              <a:gd name="T74" fmla="*/ 4052452 w 21600"/>
              <a:gd name="T75" fmla="*/ 91170 h 21579"/>
              <a:gd name="T76" fmla="*/ 4161931 w 21600"/>
              <a:gd name="T77" fmla="*/ 311452 h 21579"/>
              <a:gd name="T78" fmla="*/ 4161931 w 21600"/>
              <a:gd name="T79" fmla="*/ 1054582 h 21579"/>
              <a:gd name="T80" fmla="*/ 4358074 w 21600"/>
              <a:gd name="T81" fmla="*/ 1160550 h 21579"/>
              <a:gd name="T82" fmla="*/ 4436539 w 21600"/>
              <a:gd name="T83" fmla="*/ 1350361 h 21579"/>
              <a:gd name="T84" fmla="*/ 3791387 w 21600"/>
              <a:gd name="T85" fmla="*/ 410525 h 21579"/>
              <a:gd name="T86" fmla="*/ 3391693 w 21600"/>
              <a:gd name="T87" fmla="*/ 640172 h 21579"/>
              <a:gd name="T88" fmla="*/ 2933052 w 21600"/>
              <a:gd name="T89" fmla="*/ 838893 h 21579"/>
              <a:gd name="T90" fmla="*/ 2439686 w 21600"/>
              <a:gd name="T91" fmla="*/ 995476 h 21579"/>
              <a:gd name="T92" fmla="*/ 1942422 w 21600"/>
              <a:gd name="T93" fmla="*/ 1093398 h 21579"/>
              <a:gd name="T94" fmla="*/ 1942422 w 21600"/>
              <a:gd name="T95" fmla="*/ 1606605 h 21579"/>
              <a:gd name="T96" fmla="*/ 2439686 w 21600"/>
              <a:gd name="T97" fmla="*/ 1705678 h 21579"/>
              <a:gd name="T98" fmla="*/ 2933052 w 21600"/>
              <a:gd name="T99" fmla="*/ 1863125 h 21579"/>
              <a:gd name="T100" fmla="*/ 3394158 w 21600"/>
              <a:gd name="T101" fmla="*/ 2063141 h 21579"/>
              <a:gd name="T102" fmla="*/ 3791387 w 21600"/>
              <a:gd name="T103" fmla="*/ 2289334 h 21579"/>
              <a:gd name="T104" fmla="*/ 3791387 w 21600"/>
              <a:gd name="T105" fmla="*/ 410525 h 21579"/>
              <a:gd name="T106" fmla="*/ 3791387 w 21600"/>
              <a:gd name="T107" fmla="*/ 410525 h 2157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1600" h="21579">
                <a:moveTo>
                  <a:pt x="21600" y="9391"/>
                </a:moveTo>
                <a:cubicBezTo>
                  <a:pt x="21600" y="9887"/>
                  <a:pt x="21473" y="10321"/>
                  <a:pt x="21218" y="10697"/>
                </a:cubicBezTo>
                <a:cubicBezTo>
                  <a:pt x="20963" y="11073"/>
                  <a:pt x="20648" y="11313"/>
                  <a:pt x="20263" y="11428"/>
                </a:cubicBezTo>
                <a:lnTo>
                  <a:pt x="20263" y="16611"/>
                </a:lnTo>
                <a:cubicBezTo>
                  <a:pt x="20263" y="17201"/>
                  <a:pt x="20087" y="17708"/>
                  <a:pt x="19730" y="18128"/>
                </a:cubicBezTo>
                <a:cubicBezTo>
                  <a:pt x="19375" y="18551"/>
                  <a:pt x="18951" y="18759"/>
                  <a:pt x="18459" y="18759"/>
                </a:cubicBezTo>
                <a:cubicBezTo>
                  <a:pt x="17928" y="18122"/>
                  <a:pt x="17286" y="17506"/>
                  <a:pt x="16537" y="16904"/>
                </a:cubicBezTo>
                <a:cubicBezTo>
                  <a:pt x="15786" y="16305"/>
                  <a:pt x="14980" y="15757"/>
                  <a:pt x="14116" y="15255"/>
                </a:cubicBezTo>
                <a:cubicBezTo>
                  <a:pt x="13254" y="14756"/>
                  <a:pt x="12363" y="14325"/>
                  <a:pt x="11450" y="13969"/>
                </a:cubicBezTo>
                <a:cubicBezTo>
                  <a:pt x="10537" y="13614"/>
                  <a:pt x="9648" y="13380"/>
                  <a:pt x="8789" y="13268"/>
                </a:cubicBezTo>
                <a:cubicBezTo>
                  <a:pt x="8453" y="13379"/>
                  <a:pt x="8179" y="13564"/>
                  <a:pt x="7969" y="13829"/>
                </a:cubicBezTo>
                <a:cubicBezTo>
                  <a:pt x="7758" y="14093"/>
                  <a:pt x="7614" y="14386"/>
                  <a:pt x="7535" y="14706"/>
                </a:cubicBezTo>
                <a:cubicBezTo>
                  <a:pt x="7457" y="15029"/>
                  <a:pt x="7450" y="15361"/>
                  <a:pt x="7511" y="15698"/>
                </a:cubicBezTo>
                <a:cubicBezTo>
                  <a:pt x="7575" y="16036"/>
                  <a:pt x="7719" y="16341"/>
                  <a:pt x="7947" y="16611"/>
                </a:cubicBezTo>
                <a:cubicBezTo>
                  <a:pt x="7751" y="16992"/>
                  <a:pt x="7660" y="17347"/>
                  <a:pt x="7677" y="17673"/>
                </a:cubicBezTo>
                <a:cubicBezTo>
                  <a:pt x="7692" y="17993"/>
                  <a:pt x="7773" y="18307"/>
                  <a:pt x="7917" y="18606"/>
                </a:cubicBezTo>
                <a:cubicBezTo>
                  <a:pt x="8059" y="18909"/>
                  <a:pt x="8255" y="19193"/>
                  <a:pt x="8498" y="19469"/>
                </a:cubicBezTo>
                <a:cubicBezTo>
                  <a:pt x="8737" y="19745"/>
                  <a:pt x="8997" y="20021"/>
                  <a:pt x="9271" y="20291"/>
                </a:cubicBezTo>
                <a:cubicBezTo>
                  <a:pt x="9114" y="20696"/>
                  <a:pt x="8843" y="21001"/>
                  <a:pt x="8456" y="21213"/>
                </a:cubicBezTo>
                <a:cubicBezTo>
                  <a:pt x="8069" y="21424"/>
                  <a:pt x="7655" y="21541"/>
                  <a:pt x="7212" y="21571"/>
                </a:cubicBezTo>
                <a:cubicBezTo>
                  <a:pt x="6772" y="21600"/>
                  <a:pt x="6341" y="21550"/>
                  <a:pt x="5917" y="21424"/>
                </a:cubicBezTo>
                <a:cubicBezTo>
                  <a:pt x="5496" y="21295"/>
                  <a:pt x="5163" y="21092"/>
                  <a:pt x="4923" y="20811"/>
                </a:cubicBezTo>
                <a:cubicBezTo>
                  <a:pt x="4781" y="20241"/>
                  <a:pt x="4625" y="19657"/>
                  <a:pt x="4453" y="19056"/>
                </a:cubicBezTo>
                <a:cubicBezTo>
                  <a:pt x="4282" y="18454"/>
                  <a:pt x="4140" y="17843"/>
                  <a:pt x="4032" y="17224"/>
                </a:cubicBezTo>
                <a:cubicBezTo>
                  <a:pt x="3922" y="16599"/>
                  <a:pt x="3868" y="15953"/>
                  <a:pt x="3868" y="15281"/>
                </a:cubicBezTo>
                <a:cubicBezTo>
                  <a:pt x="3868" y="14615"/>
                  <a:pt x="3961" y="13905"/>
                  <a:pt x="4150" y="13154"/>
                </a:cubicBezTo>
                <a:lnTo>
                  <a:pt x="1804" y="13154"/>
                </a:lnTo>
                <a:cubicBezTo>
                  <a:pt x="1312" y="13154"/>
                  <a:pt x="889" y="12945"/>
                  <a:pt x="534" y="12523"/>
                </a:cubicBezTo>
                <a:cubicBezTo>
                  <a:pt x="176" y="12100"/>
                  <a:pt x="0" y="11592"/>
                  <a:pt x="0" y="10991"/>
                </a:cubicBezTo>
                <a:lnTo>
                  <a:pt x="0" y="7774"/>
                </a:lnTo>
                <a:cubicBezTo>
                  <a:pt x="0" y="7184"/>
                  <a:pt x="176" y="6677"/>
                  <a:pt x="526" y="6245"/>
                </a:cubicBezTo>
                <a:cubicBezTo>
                  <a:pt x="879" y="5820"/>
                  <a:pt x="1305" y="5605"/>
                  <a:pt x="1804" y="5605"/>
                </a:cubicBezTo>
                <a:lnTo>
                  <a:pt x="7653" y="5605"/>
                </a:lnTo>
                <a:cubicBezTo>
                  <a:pt x="8551" y="5605"/>
                  <a:pt x="9509" y="5450"/>
                  <a:pt x="10525" y="5136"/>
                </a:cubicBezTo>
                <a:cubicBezTo>
                  <a:pt x="11541" y="4822"/>
                  <a:pt x="12537" y="4399"/>
                  <a:pt x="13511" y="3874"/>
                </a:cubicBezTo>
                <a:cubicBezTo>
                  <a:pt x="14488" y="3343"/>
                  <a:pt x="15409" y="2744"/>
                  <a:pt x="16273" y="2072"/>
                </a:cubicBezTo>
                <a:cubicBezTo>
                  <a:pt x="17135" y="1406"/>
                  <a:pt x="17864" y="713"/>
                  <a:pt x="18459" y="0"/>
                </a:cubicBezTo>
                <a:cubicBezTo>
                  <a:pt x="18951" y="0"/>
                  <a:pt x="19375" y="214"/>
                  <a:pt x="19730" y="634"/>
                </a:cubicBezTo>
                <a:cubicBezTo>
                  <a:pt x="20087" y="1057"/>
                  <a:pt x="20263" y="1567"/>
                  <a:pt x="20263" y="2166"/>
                </a:cubicBezTo>
                <a:lnTo>
                  <a:pt x="20263" y="7334"/>
                </a:lnTo>
                <a:cubicBezTo>
                  <a:pt x="20648" y="7446"/>
                  <a:pt x="20963" y="7692"/>
                  <a:pt x="21218" y="8071"/>
                </a:cubicBezTo>
                <a:cubicBezTo>
                  <a:pt x="21473" y="8455"/>
                  <a:pt x="21600" y="8895"/>
                  <a:pt x="21600" y="9391"/>
                </a:cubicBezTo>
                <a:moveTo>
                  <a:pt x="18459" y="2855"/>
                </a:moveTo>
                <a:cubicBezTo>
                  <a:pt x="17864" y="3407"/>
                  <a:pt x="17215" y="3941"/>
                  <a:pt x="16513" y="4452"/>
                </a:cubicBezTo>
                <a:cubicBezTo>
                  <a:pt x="15810" y="4963"/>
                  <a:pt x="15066" y="5423"/>
                  <a:pt x="14280" y="5834"/>
                </a:cubicBezTo>
                <a:cubicBezTo>
                  <a:pt x="13494" y="6245"/>
                  <a:pt x="12694" y="6609"/>
                  <a:pt x="11878" y="6923"/>
                </a:cubicBezTo>
                <a:cubicBezTo>
                  <a:pt x="11061" y="7237"/>
                  <a:pt x="10255" y="7463"/>
                  <a:pt x="9457" y="7604"/>
                </a:cubicBezTo>
                <a:lnTo>
                  <a:pt x="9457" y="11173"/>
                </a:lnTo>
                <a:cubicBezTo>
                  <a:pt x="10255" y="11325"/>
                  <a:pt x="11061" y="11554"/>
                  <a:pt x="11878" y="11862"/>
                </a:cubicBezTo>
                <a:cubicBezTo>
                  <a:pt x="12694" y="12170"/>
                  <a:pt x="13494" y="12537"/>
                  <a:pt x="14280" y="12957"/>
                </a:cubicBezTo>
                <a:cubicBezTo>
                  <a:pt x="15066" y="13379"/>
                  <a:pt x="15813" y="13843"/>
                  <a:pt x="16525" y="14348"/>
                </a:cubicBezTo>
                <a:cubicBezTo>
                  <a:pt x="17235" y="14856"/>
                  <a:pt x="17881" y="15381"/>
                  <a:pt x="18459" y="15921"/>
                </a:cubicBezTo>
                <a:lnTo>
                  <a:pt x="18459" y="2855"/>
                </a:lnTo>
                <a:close/>
                <a:moveTo>
                  <a:pt x="18459" y="2855"/>
                </a:move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19" name="AutoShape 30"/>
          <p:cNvSpPr>
            <a:spLocks/>
          </p:cNvSpPr>
          <p:nvPr/>
        </p:nvSpPr>
        <p:spPr bwMode="auto">
          <a:xfrm>
            <a:off x="3465910" y="1525082"/>
            <a:ext cx="208359" cy="208359"/>
          </a:xfrm>
          <a:custGeom>
            <a:avLst/>
            <a:gdLst>
              <a:gd name="T0" fmla="*/ 3573125 w 21600"/>
              <a:gd name="T1" fmla="*/ 690800 h 21600"/>
              <a:gd name="T2" fmla="*/ 3306464 w 21600"/>
              <a:gd name="T3" fmla="*/ 3573125 h 21600"/>
              <a:gd name="T4" fmla="*/ 0 w 21600"/>
              <a:gd name="T5" fmla="*/ 3306297 h 21600"/>
              <a:gd name="T6" fmla="*/ 266661 w 21600"/>
              <a:gd name="T7" fmla="*/ 426789 h 21600"/>
              <a:gd name="T8" fmla="*/ 378647 w 21600"/>
              <a:gd name="T9" fmla="*/ 254918 h 21600"/>
              <a:gd name="T10" fmla="*/ 793526 w 21600"/>
              <a:gd name="T11" fmla="*/ 0 h 21600"/>
              <a:gd name="T12" fmla="*/ 1209730 w 21600"/>
              <a:gd name="T13" fmla="*/ 255741 h 21600"/>
              <a:gd name="T14" fmla="*/ 1345549 w 21600"/>
              <a:gd name="T15" fmla="*/ 426789 h 21600"/>
              <a:gd name="T16" fmla="*/ 1442153 w 21600"/>
              <a:gd name="T17" fmla="*/ 126713 h 21600"/>
              <a:gd name="T18" fmla="*/ 1988542 w 21600"/>
              <a:gd name="T19" fmla="*/ 35241 h 21600"/>
              <a:gd name="T20" fmla="*/ 2228078 w 21600"/>
              <a:gd name="T21" fmla="*/ 397348 h 21600"/>
              <a:gd name="T22" fmla="*/ 2339576 w 21600"/>
              <a:gd name="T23" fmla="*/ 397348 h 21600"/>
              <a:gd name="T24" fmla="*/ 2573311 w 21600"/>
              <a:gd name="T25" fmla="*/ 35241 h 21600"/>
              <a:gd name="T26" fmla="*/ 3120690 w 21600"/>
              <a:gd name="T27" fmla="*/ 126713 h 21600"/>
              <a:gd name="T28" fmla="*/ 3217307 w 21600"/>
              <a:gd name="T29" fmla="*/ 426789 h 21600"/>
              <a:gd name="T30" fmla="*/ 360615 w 21600"/>
              <a:gd name="T31" fmla="*/ 1318089 h 21600"/>
              <a:gd name="T32" fmla="*/ 1003622 w 21600"/>
              <a:gd name="T33" fmla="*/ 1318089 h 21600"/>
              <a:gd name="T34" fmla="*/ 360615 w 21600"/>
              <a:gd name="T35" fmla="*/ 2556102 h 21600"/>
              <a:gd name="T36" fmla="*/ 1003622 w 21600"/>
              <a:gd name="T37" fmla="*/ 2642790 h 21600"/>
              <a:gd name="T38" fmla="*/ 1003622 w 21600"/>
              <a:gd name="T39" fmla="*/ 3212999 h 21600"/>
              <a:gd name="T40" fmla="*/ 794028 w 21600"/>
              <a:gd name="T41" fmla="*/ 1046129 h 21600"/>
              <a:gd name="T42" fmla="*/ 794028 w 21600"/>
              <a:gd name="T43" fmla="*/ 266828 h 21600"/>
              <a:gd name="T44" fmla="*/ 1742730 w 21600"/>
              <a:gd name="T45" fmla="*/ 1318089 h 21600"/>
              <a:gd name="T46" fmla="*/ 1742730 w 21600"/>
              <a:gd name="T47" fmla="*/ 1893096 h 21600"/>
              <a:gd name="T48" fmla="*/ 1093113 w 21600"/>
              <a:gd name="T49" fmla="*/ 1981095 h 21600"/>
              <a:gd name="T50" fmla="*/ 1742730 w 21600"/>
              <a:gd name="T51" fmla="*/ 1981095 h 21600"/>
              <a:gd name="T52" fmla="*/ 1093113 w 21600"/>
              <a:gd name="T53" fmla="*/ 3212999 h 21600"/>
              <a:gd name="T54" fmla="*/ 1617007 w 21600"/>
              <a:gd name="T55" fmla="*/ 916934 h 21600"/>
              <a:gd name="T56" fmla="*/ 1917083 w 21600"/>
              <a:gd name="T57" fmla="*/ 1015699 h 21600"/>
              <a:gd name="T58" fmla="*/ 1917083 w 21600"/>
              <a:gd name="T59" fmla="*/ 298262 h 21600"/>
              <a:gd name="T60" fmla="*/ 1617007 w 21600"/>
              <a:gd name="T61" fmla="*/ 396847 h 21600"/>
              <a:gd name="T62" fmla="*/ 1831887 w 21600"/>
              <a:gd name="T63" fmla="*/ 1318089 h 21600"/>
              <a:gd name="T64" fmla="*/ 2479022 w 21600"/>
              <a:gd name="T65" fmla="*/ 1318089 h 21600"/>
              <a:gd name="T66" fmla="*/ 1831887 w 21600"/>
              <a:gd name="T67" fmla="*/ 2556102 h 21600"/>
              <a:gd name="T68" fmla="*/ 2479022 w 21600"/>
              <a:gd name="T69" fmla="*/ 2642790 h 21600"/>
              <a:gd name="T70" fmla="*/ 2479022 w 21600"/>
              <a:gd name="T71" fmla="*/ 3212999 h 21600"/>
              <a:gd name="T72" fmla="*/ 2567690 w 21600"/>
              <a:gd name="T73" fmla="*/ 1318089 h 21600"/>
              <a:gd name="T74" fmla="*/ 3212999 w 21600"/>
              <a:gd name="T75" fmla="*/ 1318089 h 21600"/>
              <a:gd name="T76" fmla="*/ 2567690 w 21600"/>
              <a:gd name="T77" fmla="*/ 2556102 h 21600"/>
              <a:gd name="T78" fmla="*/ 3212999 w 21600"/>
              <a:gd name="T79" fmla="*/ 2642790 h 21600"/>
              <a:gd name="T80" fmla="*/ 3212999 w 21600"/>
              <a:gd name="T81" fmla="*/ 3212999 h 21600"/>
              <a:gd name="T82" fmla="*/ 2780088 w 21600"/>
              <a:gd name="T83" fmla="*/ 1046129 h 21600"/>
              <a:gd name="T84" fmla="*/ 2780088 w 21600"/>
              <a:gd name="T85" fmla="*/ 266828 h 21600"/>
              <a:gd name="T86" fmla="*/ 2606725 w 21600"/>
              <a:gd name="T87" fmla="*/ 916934 h 2160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1600" h="21600">
                <a:moveTo>
                  <a:pt x="19988" y="2580"/>
                </a:moveTo>
                <a:cubicBezTo>
                  <a:pt x="20420" y="2580"/>
                  <a:pt x="20794" y="2736"/>
                  <a:pt x="21116" y="3053"/>
                </a:cubicBezTo>
                <a:cubicBezTo>
                  <a:pt x="21439" y="3372"/>
                  <a:pt x="21600" y="3744"/>
                  <a:pt x="21600" y="4176"/>
                </a:cubicBezTo>
                <a:lnTo>
                  <a:pt x="21600" y="19987"/>
                </a:lnTo>
                <a:cubicBezTo>
                  <a:pt x="21600" y="20419"/>
                  <a:pt x="21439" y="20797"/>
                  <a:pt x="21116" y="21116"/>
                </a:cubicBezTo>
                <a:cubicBezTo>
                  <a:pt x="20794" y="21439"/>
                  <a:pt x="20420" y="21600"/>
                  <a:pt x="19988" y="21600"/>
                </a:cubicBezTo>
                <a:lnTo>
                  <a:pt x="1612" y="21600"/>
                </a:lnTo>
                <a:cubicBezTo>
                  <a:pt x="1180" y="21600"/>
                  <a:pt x="806" y="21439"/>
                  <a:pt x="484" y="21116"/>
                </a:cubicBezTo>
                <a:cubicBezTo>
                  <a:pt x="161" y="20797"/>
                  <a:pt x="0" y="20419"/>
                  <a:pt x="0" y="19987"/>
                </a:cubicBezTo>
                <a:lnTo>
                  <a:pt x="0" y="4176"/>
                </a:lnTo>
                <a:cubicBezTo>
                  <a:pt x="0" y="3744"/>
                  <a:pt x="161" y="3372"/>
                  <a:pt x="484" y="3053"/>
                </a:cubicBezTo>
                <a:cubicBezTo>
                  <a:pt x="806" y="2736"/>
                  <a:pt x="1180" y="2580"/>
                  <a:pt x="1612" y="2580"/>
                </a:cubicBezTo>
                <a:lnTo>
                  <a:pt x="2151" y="2580"/>
                </a:lnTo>
                <a:lnTo>
                  <a:pt x="2151" y="2402"/>
                </a:lnTo>
                <a:cubicBezTo>
                  <a:pt x="2151" y="2117"/>
                  <a:pt x="2197" y="1829"/>
                  <a:pt x="2289" y="1541"/>
                </a:cubicBezTo>
                <a:cubicBezTo>
                  <a:pt x="2381" y="1250"/>
                  <a:pt x="2531" y="991"/>
                  <a:pt x="2738" y="766"/>
                </a:cubicBezTo>
                <a:cubicBezTo>
                  <a:pt x="2943" y="542"/>
                  <a:pt x="3216" y="360"/>
                  <a:pt x="3556" y="213"/>
                </a:cubicBezTo>
                <a:cubicBezTo>
                  <a:pt x="3896" y="75"/>
                  <a:pt x="4310" y="0"/>
                  <a:pt x="4797" y="0"/>
                </a:cubicBezTo>
                <a:cubicBezTo>
                  <a:pt x="5283" y="0"/>
                  <a:pt x="5698" y="75"/>
                  <a:pt x="6038" y="213"/>
                </a:cubicBezTo>
                <a:cubicBezTo>
                  <a:pt x="6378" y="360"/>
                  <a:pt x="6651" y="542"/>
                  <a:pt x="6858" y="766"/>
                </a:cubicBezTo>
                <a:cubicBezTo>
                  <a:pt x="7063" y="991"/>
                  <a:pt x="7215" y="1256"/>
                  <a:pt x="7313" y="1546"/>
                </a:cubicBezTo>
                <a:cubicBezTo>
                  <a:pt x="7411" y="1840"/>
                  <a:pt x="7457" y="2125"/>
                  <a:pt x="7457" y="2402"/>
                </a:cubicBezTo>
                <a:lnTo>
                  <a:pt x="7457" y="2580"/>
                </a:lnTo>
                <a:lnTo>
                  <a:pt x="8134" y="2580"/>
                </a:lnTo>
                <a:lnTo>
                  <a:pt x="8134" y="2402"/>
                </a:lnTo>
                <a:cubicBezTo>
                  <a:pt x="8134" y="2117"/>
                  <a:pt x="8180" y="1829"/>
                  <a:pt x="8269" y="1541"/>
                </a:cubicBezTo>
                <a:cubicBezTo>
                  <a:pt x="8364" y="1250"/>
                  <a:pt x="8511" y="991"/>
                  <a:pt x="8718" y="766"/>
                </a:cubicBezTo>
                <a:cubicBezTo>
                  <a:pt x="8926" y="541"/>
                  <a:pt x="9199" y="360"/>
                  <a:pt x="9539" y="213"/>
                </a:cubicBezTo>
                <a:cubicBezTo>
                  <a:pt x="9879" y="75"/>
                  <a:pt x="10293" y="0"/>
                  <a:pt x="10780" y="0"/>
                </a:cubicBezTo>
                <a:cubicBezTo>
                  <a:pt x="11266" y="0"/>
                  <a:pt x="11678" y="75"/>
                  <a:pt x="12021" y="213"/>
                </a:cubicBezTo>
                <a:cubicBezTo>
                  <a:pt x="12361" y="360"/>
                  <a:pt x="12637" y="542"/>
                  <a:pt x="12853" y="766"/>
                </a:cubicBezTo>
                <a:cubicBezTo>
                  <a:pt x="13069" y="991"/>
                  <a:pt x="13227" y="1256"/>
                  <a:pt x="13322" y="1546"/>
                </a:cubicBezTo>
                <a:cubicBezTo>
                  <a:pt x="13417" y="1840"/>
                  <a:pt x="13469" y="2125"/>
                  <a:pt x="13469" y="2402"/>
                </a:cubicBezTo>
                <a:lnTo>
                  <a:pt x="13469" y="2580"/>
                </a:lnTo>
                <a:lnTo>
                  <a:pt x="14143" y="2580"/>
                </a:lnTo>
                <a:lnTo>
                  <a:pt x="14143" y="2402"/>
                </a:lnTo>
                <a:cubicBezTo>
                  <a:pt x="14143" y="2117"/>
                  <a:pt x="14192" y="1829"/>
                  <a:pt x="14287" y="1541"/>
                </a:cubicBezTo>
                <a:cubicBezTo>
                  <a:pt x="14385" y="1250"/>
                  <a:pt x="14534" y="991"/>
                  <a:pt x="14742" y="766"/>
                </a:cubicBezTo>
                <a:cubicBezTo>
                  <a:pt x="14949" y="541"/>
                  <a:pt x="15220" y="360"/>
                  <a:pt x="15556" y="213"/>
                </a:cubicBezTo>
                <a:cubicBezTo>
                  <a:pt x="15890" y="75"/>
                  <a:pt x="16305" y="0"/>
                  <a:pt x="16803" y="0"/>
                </a:cubicBezTo>
                <a:cubicBezTo>
                  <a:pt x="17290" y="0"/>
                  <a:pt x="17704" y="75"/>
                  <a:pt x="18044" y="213"/>
                </a:cubicBezTo>
                <a:cubicBezTo>
                  <a:pt x="18384" y="360"/>
                  <a:pt x="18657" y="541"/>
                  <a:pt x="18865" y="766"/>
                </a:cubicBezTo>
                <a:cubicBezTo>
                  <a:pt x="19069" y="991"/>
                  <a:pt x="19219" y="1256"/>
                  <a:pt x="19311" y="1546"/>
                </a:cubicBezTo>
                <a:cubicBezTo>
                  <a:pt x="19403" y="1840"/>
                  <a:pt x="19449" y="2125"/>
                  <a:pt x="19449" y="2402"/>
                </a:cubicBezTo>
                <a:lnTo>
                  <a:pt x="19449" y="2580"/>
                </a:lnTo>
                <a:lnTo>
                  <a:pt x="19988" y="2580"/>
                </a:lnTo>
                <a:close/>
                <a:moveTo>
                  <a:pt x="6067" y="7968"/>
                </a:moveTo>
                <a:lnTo>
                  <a:pt x="2180" y="7968"/>
                </a:lnTo>
                <a:lnTo>
                  <a:pt x="2180" y="11444"/>
                </a:lnTo>
                <a:lnTo>
                  <a:pt x="6067" y="11444"/>
                </a:lnTo>
                <a:lnTo>
                  <a:pt x="6067" y="7968"/>
                </a:lnTo>
                <a:close/>
                <a:moveTo>
                  <a:pt x="6067" y="11976"/>
                </a:moveTo>
                <a:lnTo>
                  <a:pt x="2180" y="11976"/>
                </a:lnTo>
                <a:lnTo>
                  <a:pt x="2180" y="15452"/>
                </a:lnTo>
                <a:lnTo>
                  <a:pt x="6067" y="15452"/>
                </a:lnTo>
                <a:lnTo>
                  <a:pt x="6067" y="11976"/>
                </a:lnTo>
                <a:close/>
                <a:moveTo>
                  <a:pt x="6067" y="15976"/>
                </a:moveTo>
                <a:lnTo>
                  <a:pt x="2180" y="15976"/>
                </a:lnTo>
                <a:lnTo>
                  <a:pt x="2180" y="19423"/>
                </a:lnTo>
                <a:lnTo>
                  <a:pt x="6067" y="19423"/>
                </a:lnTo>
                <a:lnTo>
                  <a:pt x="6067" y="15976"/>
                </a:lnTo>
                <a:close/>
                <a:moveTo>
                  <a:pt x="3755" y="5543"/>
                </a:moveTo>
                <a:cubicBezTo>
                  <a:pt x="3755" y="6068"/>
                  <a:pt x="4103" y="6324"/>
                  <a:pt x="4800" y="6324"/>
                </a:cubicBezTo>
                <a:cubicBezTo>
                  <a:pt x="5499" y="6324"/>
                  <a:pt x="5848" y="6068"/>
                  <a:pt x="5848" y="5543"/>
                </a:cubicBezTo>
                <a:lnTo>
                  <a:pt x="5848" y="2399"/>
                </a:lnTo>
                <a:cubicBezTo>
                  <a:pt x="5848" y="1878"/>
                  <a:pt x="5499" y="1613"/>
                  <a:pt x="4800" y="1613"/>
                </a:cubicBezTo>
                <a:cubicBezTo>
                  <a:pt x="4103" y="1613"/>
                  <a:pt x="3755" y="1878"/>
                  <a:pt x="3755" y="2399"/>
                </a:cubicBezTo>
                <a:lnTo>
                  <a:pt x="3755" y="5543"/>
                </a:lnTo>
                <a:close/>
                <a:moveTo>
                  <a:pt x="10535" y="7968"/>
                </a:moveTo>
                <a:lnTo>
                  <a:pt x="6608" y="7968"/>
                </a:lnTo>
                <a:lnTo>
                  <a:pt x="6608" y="11444"/>
                </a:lnTo>
                <a:lnTo>
                  <a:pt x="10535" y="11444"/>
                </a:lnTo>
                <a:lnTo>
                  <a:pt x="10535" y="7968"/>
                </a:lnTo>
                <a:close/>
                <a:moveTo>
                  <a:pt x="10535" y="11976"/>
                </a:moveTo>
                <a:lnTo>
                  <a:pt x="6608" y="11976"/>
                </a:lnTo>
                <a:lnTo>
                  <a:pt x="6608" y="15452"/>
                </a:lnTo>
                <a:lnTo>
                  <a:pt x="10535" y="15452"/>
                </a:lnTo>
                <a:lnTo>
                  <a:pt x="10535" y="11976"/>
                </a:lnTo>
                <a:close/>
                <a:moveTo>
                  <a:pt x="10535" y="15976"/>
                </a:moveTo>
                <a:lnTo>
                  <a:pt x="6608" y="15976"/>
                </a:lnTo>
                <a:lnTo>
                  <a:pt x="6608" y="19423"/>
                </a:lnTo>
                <a:lnTo>
                  <a:pt x="10535" y="19423"/>
                </a:lnTo>
                <a:lnTo>
                  <a:pt x="10535" y="15976"/>
                </a:lnTo>
                <a:close/>
                <a:moveTo>
                  <a:pt x="9775" y="5543"/>
                </a:moveTo>
                <a:cubicBezTo>
                  <a:pt x="9775" y="5826"/>
                  <a:pt x="9850" y="6027"/>
                  <a:pt x="9997" y="6145"/>
                </a:cubicBezTo>
                <a:cubicBezTo>
                  <a:pt x="10144" y="6269"/>
                  <a:pt x="10406" y="6324"/>
                  <a:pt x="10783" y="6324"/>
                </a:cubicBezTo>
                <a:cubicBezTo>
                  <a:pt x="11160" y="6324"/>
                  <a:pt x="11428" y="6263"/>
                  <a:pt x="11589" y="6140"/>
                </a:cubicBezTo>
                <a:cubicBezTo>
                  <a:pt x="11750" y="6016"/>
                  <a:pt x="11831" y="5820"/>
                  <a:pt x="11831" y="5544"/>
                </a:cubicBezTo>
                <a:lnTo>
                  <a:pt x="11831" y="2399"/>
                </a:lnTo>
                <a:cubicBezTo>
                  <a:pt x="11831" y="2128"/>
                  <a:pt x="11750" y="1933"/>
                  <a:pt x="11589" y="1803"/>
                </a:cubicBezTo>
                <a:cubicBezTo>
                  <a:pt x="11428" y="1673"/>
                  <a:pt x="11160" y="1613"/>
                  <a:pt x="10783" y="1613"/>
                </a:cubicBezTo>
                <a:cubicBezTo>
                  <a:pt x="10406" y="1613"/>
                  <a:pt x="10144" y="1679"/>
                  <a:pt x="9997" y="1814"/>
                </a:cubicBezTo>
                <a:cubicBezTo>
                  <a:pt x="9850" y="1944"/>
                  <a:pt x="9775" y="2140"/>
                  <a:pt x="9775" y="2399"/>
                </a:cubicBezTo>
                <a:lnTo>
                  <a:pt x="9775" y="5543"/>
                </a:lnTo>
                <a:close/>
                <a:moveTo>
                  <a:pt x="14986" y="7968"/>
                </a:moveTo>
                <a:lnTo>
                  <a:pt x="11074" y="7968"/>
                </a:lnTo>
                <a:lnTo>
                  <a:pt x="11074" y="11444"/>
                </a:lnTo>
                <a:lnTo>
                  <a:pt x="14986" y="11444"/>
                </a:lnTo>
                <a:lnTo>
                  <a:pt x="14986" y="7968"/>
                </a:lnTo>
                <a:close/>
                <a:moveTo>
                  <a:pt x="14986" y="11976"/>
                </a:moveTo>
                <a:lnTo>
                  <a:pt x="11074" y="11976"/>
                </a:lnTo>
                <a:lnTo>
                  <a:pt x="11074" y="15452"/>
                </a:lnTo>
                <a:lnTo>
                  <a:pt x="14986" y="15452"/>
                </a:lnTo>
                <a:lnTo>
                  <a:pt x="14986" y="11976"/>
                </a:lnTo>
                <a:close/>
                <a:moveTo>
                  <a:pt x="14986" y="15976"/>
                </a:moveTo>
                <a:lnTo>
                  <a:pt x="11074" y="15976"/>
                </a:lnTo>
                <a:lnTo>
                  <a:pt x="11074" y="19423"/>
                </a:lnTo>
                <a:lnTo>
                  <a:pt x="14986" y="19423"/>
                </a:lnTo>
                <a:lnTo>
                  <a:pt x="14986" y="15976"/>
                </a:lnTo>
                <a:close/>
                <a:moveTo>
                  <a:pt x="19423" y="7968"/>
                </a:moveTo>
                <a:lnTo>
                  <a:pt x="15522" y="7968"/>
                </a:lnTo>
                <a:lnTo>
                  <a:pt x="15522" y="11444"/>
                </a:lnTo>
                <a:lnTo>
                  <a:pt x="19423" y="11444"/>
                </a:lnTo>
                <a:lnTo>
                  <a:pt x="19423" y="7968"/>
                </a:lnTo>
                <a:close/>
                <a:moveTo>
                  <a:pt x="19423" y="11976"/>
                </a:moveTo>
                <a:lnTo>
                  <a:pt x="15522" y="11976"/>
                </a:lnTo>
                <a:lnTo>
                  <a:pt x="15522" y="15452"/>
                </a:lnTo>
                <a:lnTo>
                  <a:pt x="19423" y="15452"/>
                </a:lnTo>
                <a:lnTo>
                  <a:pt x="19423" y="11976"/>
                </a:lnTo>
                <a:close/>
                <a:moveTo>
                  <a:pt x="19423" y="15976"/>
                </a:moveTo>
                <a:lnTo>
                  <a:pt x="15522" y="15976"/>
                </a:lnTo>
                <a:lnTo>
                  <a:pt x="15522" y="19423"/>
                </a:lnTo>
                <a:lnTo>
                  <a:pt x="19423" y="19423"/>
                </a:lnTo>
                <a:lnTo>
                  <a:pt x="19423" y="15976"/>
                </a:lnTo>
                <a:close/>
                <a:moveTo>
                  <a:pt x="15758" y="5543"/>
                </a:moveTo>
                <a:cubicBezTo>
                  <a:pt x="15758" y="6068"/>
                  <a:pt x="16106" y="6324"/>
                  <a:pt x="16806" y="6324"/>
                </a:cubicBezTo>
                <a:cubicBezTo>
                  <a:pt x="17503" y="6324"/>
                  <a:pt x="17848" y="6068"/>
                  <a:pt x="17840" y="5543"/>
                </a:cubicBezTo>
                <a:lnTo>
                  <a:pt x="17840" y="2399"/>
                </a:lnTo>
                <a:cubicBezTo>
                  <a:pt x="17840" y="1878"/>
                  <a:pt x="17494" y="1613"/>
                  <a:pt x="16806" y="1613"/>
                </a:cubicBezTo>
                <a:cubicBezTo>
                  <a:pt x="16106" y="1613"/>
                  <a:pt x="15758" y="1878"/>
                  <a:pt x="15758" y="2399"/>
                </a:cubicBezTo>
                <a:lnTo>
                  <a:pt x="15758" y="5543"/>
                </a:lnTo>
                <a:close/>
                <a:moveTo>
                  <a:pt x="15758" y="5543"/>
                </a:move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20" name="AutoShape 31"/>
          <p:cNvSpPr>
            <a:spLocks/>
          </p:cNvSpPr>
          <p:nvPr/>
        </p:nvSpPr>
        <p:spPr bwMode="auto">
          <a:xfrm>
            <a:off x="5732860" y="2504966"/>
            <a:ext cx="232172" cy="204788"/>
          </a:xfrm>
          <a:custGeom>
            <a:avLst/>
            <a:gdLst>
              <a:gd name="T0" fmla="*/ 4436511 w 21600"/>
              <a:gd name="T1" fmla="*/ 1380672 h 21600"/>
              <a:gd name="T2" fmla="*/ 2218255 w 21600"/>
              <a:gd name="T3" fmla="*/ 0 h 21600"/>
              <a:gd name="T4" fmla="*/ 0 w 21600"/>
              <a:gd name="T5" fmla="*/ 1380672 h 21600"/>
              <a:gd name="T6" fmla="*/ 1206891 w 21600"/>
              <a:gd name="T7" fmla="*/ 2617526 h 21600"/>
              <a:gd name="T8" fmla="*/ 684992 w 21600"/>
              <a:gd name="T9" fmla="*/ 3451681 h 21600"/>
              <a:gd name="T10" fmla="*/ 2348687 w 21600"/>
              <a:gd name="T11" fmla="*/ 2761345 h 21600"/>
              <a:gd name="T12" fmla="*/ 4436511 w 21600"/>
              <a:gd name="T13" fmla="*/ 1380672 h 21600"/>
              <a:gd name="T14" fmla="*/ 4436511 w 21600"/>
              <a:gd name="T15" fmla="*/ 1380672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21600" y="8640"/>
                </a:moveTo>
                <a:cubicBezTo>
                  <a:pt x="21600" y="3960"/>
                  <a:pt x="16676" y="0"/>
                  <a:pt x="10800" y="0"/>
                </a:cubicBezTo>
                <a:cubicBezTo>
                  <a:pt x="4765" y="0"/>
                  <a:pt x="0" y="3960"/>
                  <a:pt x="0" y="8640"/>
                </a:cubicBezTo>
                <a:cubicBezTo>
                  <a:pt x="0" y="12060"/>
                  <a:pt x="2382" y="14940"/>
                  <a:pt x="5876" y="16380"/>
                </a:cubicBezTo>
                <a:cubicBezTo>
                  <a:pt x="6035" y="17280"/>
                  <a:pt x="5718" y="19080"/>
                  <a:pt x="3335" y="21600"/>
                </a:cubicBezTo>
                <a:cubicBezTo>
                  <a:pt x="3335" y="21600"/>
                  <a:pt x="8576" y="19980"/>
                  <a:pt x="11435" y="17280"/>
                </a:cubicBezTo>
                <a:cubicBezTo>
                  <a:pt x="17153" y="16920"/>
                  <a:pt x="21600" y="13140"/>
                  <a:pt x="21600" y="8640"/>
                </a:cubicBezTo>
                <a:close/>
                <a:moveTo>
                  <a:pt x="21600" y="8640"/>
                </a:move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pic>
        <p:nvPicPr>
          <p:cNvPr id="21" name="组合 21"/>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5541" y="2264460"/>
            <a:ext cx="520303"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TextBox 83"/>
          <p:cNvSpPr txBox="1">
            <a:spLocks noChangeArrowheads="1"/>
          </p:cNvSpPr>
          <p:nvPr/>
        </p:nvSpPr>
        <p:spPr bwMode="auto">
          <a:xfrm>
            <a:off x="1026115" y="2099025"/>
            <a:ext cx="1717086" cy="315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1600" b="1" dirty="0">
                <a:ea typeface="微软雅黑" panose="020B0503020204020204" pitchFamily="34" charset="-122"/>
              </a:rPr>
              <a:t>单击</a:t>
            </a:r>
            <a:r>
              <a:rPr lang="zh-CN" altLang="en-US" sz="1600" b="1" dirty="0" smtClean="0">
                <a:ea typeface="微软雅黑" panose="020B0503020204020204" pitchFamily="34" charset="-122"/>
              </a:rPr>
              <a:t>添加标题</a:t>
            </a:r>
            <a:endParaRPr lang="en-US" altLang="zh-CN" sz="1600" b="1" dirty="0" smtClean="0">
              <a:ea typeface="微软雅黑" panose="020B0503020204020204" pitchFamily="34" charset="-122"/>
            </a:endParaRPr>
          </a:p>
        </p:txBody>
      </p:sp>
      <p:sp>
        <p:nvSpPr>
          <p:cNvPr id="23" name="文本框 180"/>
          <p:cNvSpPr txBox="1">
            <a:spLocks noChangeArrowheads="1"/>
          </p:cNvSpPr>
          <p:nvPr/>
        </p:nvSpPr>
        <p:spPr bwMode="auto">
          <a:xfrm>
            <a:off x="1023582" y="2355196"/>
            <a:ext cx="1719619" cy="796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bg1">
                    <a:lumMod val="50000"/>
                  </a:schemeClr>
                </a:solidFill>
                <a:latin typeface="微软雅黑" pitchFamily="34" charset="-122"/>
                <a:ea typeface="微软雅黑" pitchFamily="34" charset="-122"/>
              </a:rPr>
              <a:t>请输入您想要的</a:t>
            </a:r>
            <a:r>
              <a:rPr lang="zh-CN" altLang="en-US" sz="1050" dirty="0" smtClean="0">
                <a:solidFill>
                  <a:schemeClr val="bg1">
                    <a:lumMod val="50000"/>
                  </a:schemeClr>
                </a:solidFill>
                <a:latin typeface="微软雅黑" pitchFamily="34" charset="-122"/>
                <a:ea typeface="微软雅黑" pitchFamily="34" charset="-122"/>
              </a:rPr>
              <a:t>文字</a:t>
            </a:r>
            <a:r>
              <a:rPr lang="zh-CN" altLang="en-US" sz="1050" dirty="0">
                <a:solidFill>
                  <a:schemeClr val="bg1">
                    <a:lumMod val="50000"/>
                  </a:schemeClr>
                </a:solidFill>
                <a:latin typeface="微软雅黑" pitchFamily="34" charset="-122"/>
                <a:ea typeface="微软雅黑" pitchFamily="34" charset="-122"/>
              </a:rPr>
              <a:t>请输入您想要的</a:t>
            </a:r>
            <a:r>
              <a:rPr lang="zh-CN" altLang="en-US" sz="1050" dirty="0" smtClean="0">
                <a:solidFill>
                  <a:schemeClr val="bg1">
                    <a:lumMod val="50000"/>
                  </a:schemeClr>
                </a:solidFill>
                <a:latin typeface="微软雅黑" pitchFamily="34" charset="-122"/>
                <a:ea typeface="微软雅黑" pitchFamily="34" charset="-122"/>
              </a:rPr>
              <a:t>文字请</a:t>
            </a:r>
            <a:r>
              <a:rPr lang="zh-CN" altLang="en-US" sz="1050" dirty="0">
                <a:solidFill>
                  <a:schemeClr val="bg1">
                    <a:lumMod val="50000"/>
                  </a:schemeClr>
                </a:solidFill>
                <a:latin typeface="微软雅黑" pitchFamily="34" charset="-122"/>
                <a:ea typeface="微软雅黑" pitchFamily="34" charset="-122"/>
              </a:rPr>
              <a:t>输入您想要的</a:t>
            </a:r>
            <a:r>
              <a:rPr lang="zh-CN" altLang="en-US" sz="1050" dirty="0" smtClean="0">
                <a:solidFill>
                  <a:schemeClr val="bg1">
                    <a:lumMod val="50000"/>
                  </a:schemeClr>
                </a:solidFill>
                <a:latin typeface="微软雅黑" pitchFamily="34" charset="-122"/>
                <a:ea typeface="微软雅黑" pitchFamily="34" charset="-122"/>
              </a:rPr>
              <a:t>文字</a:t>
            </a:r>
            <a:endParaRPr lang="zh-CN" altLang="en-US" sz="1050" dirty="0">
              <a:solidFill>
                <a:schemeClr val="bg1">
                  <a:lumMod val="50000"/>
                </a:schemeClr>
              </a:solidFill>
              <a:latin typeface="微软雅黑" pitchFamily="34" charset="-122"/>
              <a:ea typeface="微软雅黑" pitchFamily="34" charset="-122"/>
            </a:endParaRPr>
          </a:p>
        </p:txBody>
      </p:sp>
      <p:sp>
        <p:nvSpPr>
          <p:cNvPr id="24" name="TextBox 83"/>
          <p:cNvSpPr txBox="1">
            <a:spLocks noChangeArrowheads="1"/>
          </p:cNvSpPr>
          <p:nvPr/>
        </p:nvSpPr>
        <p:spPr bwMode="auto">
          <a:xfrm>
            <a:off x="6348742" y="2099025"/>
            <a:ext cx="1717086" cy="315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1600" b="1" dirty="0">
                <a:ea typeface="微软雅黑" panose="020B0503020204020204" pitchFamily="34" charset="-122"/>
              </a:rPr>
              <a:t>单击</a:t>
            </a:r>
            <a:r>
              <a:rPr lang="zh-CN" altLang="en-US" sz="1600" b="1" dirty="0" smtClean="0">
                <a:ea typeface="微软雅黑" panose="020B0503020204020204" pitchFamily="34" charset="-122"/>
              </a:rPr>
              <a:t>添加标题</a:t>
            </a:r>
            <a:endParaRPr lang="en-US" altLang="zh-CN" sz="1600" b="1" dirty="0" smtClean="0">
              <a:ea typeface="微软雅黑" panose="020B0503020204020204" pitchFamily="34" charset="-122"/>
            </a:endParaRPr>
          </a:p>
        </p:txBody>
      </p:sp>
      <p:sp>
        <p:nvSpPr>
          <p:cNvPr id="25" name="文本框 180"/>
          <p:cNvSpPr txBox="1">
            <a:spLocks noChangeArrowheads="1"/>
          </p:cNvSpPr>
          <p:nvPr/>
        </p:nvSpPr>
        <p:spPr bwMode="auto">
          <a:xfrm>
            <a:off x="6346209" y="2355196"/>
            <a:ext cx="1719619" cy="796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bg1">
                    <a:lumMod val="50000"/>
                  </a:schemeClr>
                </a:solidFill>
                <a:latin typeface="微软雅黑" pitchFamily="34" charset="-122"/>
                <a:ea typeface="微软雅黑" pitchFamily="34" charset="-122"/>
              </a:rPr>
              <a:t>请输入您想要的</a:t>
            </a:r>
            <a:r>
              <a:rPr lang="zh-CN" altLang="en-US" sz="1050" dirty="0" smtClean="0">
                <a:solidFill>
                  <a:schemeClr val="bg1">
                    <a:lumMod val="50000"/>
                  </a:schemeClr>
                </a:solidFill>
                <a:latin typeface="微软雅黑" pitchFamily="34" charset="-122"/>
                <a:ea typeface="微软雅黑" pitchFamily="34" charset="-122"/>
              </a:rPr>
              <a:t>文字</a:t>
            </a:r>
            <a:r>
              <a:rPr lang="zh-CN" altLang="en-US" sz="1050" dirty="0">
                <a:solidFill>
                  <a:schemeClr val="bg1">
                    <a:lumMod val="50000"/>
                  </a:schemeClr>
                </a:solidFill>
                <a:latin typeface="微软雅黑" pitchFamily="34" charset="-122"/>
                <a:ea typeface="微软雅黑" pitchFamily="34" charset="-122"/>
              </a:rPr>
              <a:t>请输入您想要的</a:t>
            </a:r>
            <a:r>
              <a:rPr lang="zh-CN" altLang="en-US" sz="1050" dirty="0" smtClean="0">
                <a:solidFill>
                  <a:schemeClr val="bg1">
                    <a:lumMod val="50000"/>
                  </a:schemeClr>
                </a:solidFill>
                <a:latin typeface="微软雅黑" pitchFamily="34" charset="-122"/>
                <a:ea typeface="微软雅黑" pitchFamily="34" charset="-122"/>
              </a:rPr>
              <a:t>文字请</a:t>
            </a:r>
            <a:r>
              <a:rPr lang="zh-CN" altLang="en-US" sz="1050" dirty="0">
                <a:solidFill>
                  <a:schemeClr val="bg1">
                    <a:lumMod val="50000"/>
                  </a:schemeClr>
                </a:solidFill>
                <a:latin typeface="微软雅黑" pitchFamily="34" charset="-122"/>
                <a:ea typeface="微软雅黑" pitchFamily="34" charset="-122"/>
              </a:rPr>
              <a:t>输入您想要的</a:t>
            </a:r>
            <a:r>
              <a:rPr lang="zh-CN" altLang="en-US" sz="1050" dirty="0" smtClean="0">
                <a:solidFill>
                  <a:schemeClr val="bg1">
                    <a:lumMod val="50000"/>
                  </a:schemeClr>
                </a:solidFill>
                <a:latin typeface="微软雅黑" pitchFamily="34" charset="-122"/>
                <a:ea typeface="微软雅黑" pitchFamily="34" charset="-122"/>
              </a:rPr>
              <a:t>文字</a:t>
            </a:r>
            <a:endParaRPr lang="zh-CN" altLang="en-US" sz="1050" dirty="0">
              <a:solidFill>
                <a:schemeClr val="bg1">
                  <a:lumMod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668067403"/>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fill="hold"/>
                                        <p:tgtEl>
                                          <p:spTgt spid="7"/>
                                        </p:tgtEl>
                                        <p:attrNameLst>
                                          <p:attrName>ppt_x</p:attrName>
                                        </p:attrNameLst>
                                      </p:cBhvr>
                                      <p:tavLst>
                                        <p:tav tm="0">
                                          <p:val>
                                            <p:strVal val="#ppt_x"/>
                                          </p:val>
                                        </p:tav>
                                        <p:tav tm="100000">
                                          <p:val>
                                            <p:strVal val="#ppt_x"/>
                                          </p:val>
                                        </p:tav>
                                      </p:tavLst>
                                    </p:anim>
                                    <p:anim calcmode="lin" valueType="num">
                                      <p:cBhvr additive="base">
                                        <p:cTn id="30" dur="500" fill="hold"/>
                                        <p:tgtEl>
                                          <p:spTgt spid="7"/>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ppt_x"/>
                                          </p:val>
                                        </p:tav>
                                        <p:tav tm="100000">
                                          <p:val>
                                            <p:strVal val="#ppt_x"/>
                                          </p:val>
                                        </p:tav>
                                      </p:tavLst>
                                    </p:anim>
                                    <p:anim calcmode="lin" valueType="num">
                                      <p:cBhvr additive="base">
                                        <p:cTn id="34" dur="500" fill="hold"/>
                                        <p:tgtEl>
                                          <p:spTgt spid="8"/>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500" fill="hold"/>
                                        <p:tgtEl>
                                          <p:spTgt spid="10"/>
                                        </p:tgtEl>
                                        <p:attrNameLst>
                                          <p:attrName>ppt_x</p:attrName>
                                        </p:attrNameLst>
                                      </p:cBhvr>
                                      <p:tavLst>
                                        <p:tav tm="0">
                                          <p:val>
                                            <p:strVal val="#ppt_x"/>
                                          </p:val>
                                        </p:tav>
                                        <p:tav tm="100000">
                                          <p:val>
                                            <p:strVal val="#ppt_x"/>
                                          </p:val>
                                        </p:tav>
                                      </p:tavLst>
                                    </p:anim>
                                    <p:anim calcmode="lin" valueType="num">
                                      <p:cBhvr additive="base">
                                        <p:cTn id="42" dur="500" fill="hold"/>
                                        <p:tgtEl>
                                          <p:spTgt spid="10"/>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additive="base">
                                        <p:cTn id="45" dur="500" fill="hold"/>
                                        <p:tgtEl>
                                          <p:spTgt spid="11"/>
                                        </p:tgtEl>
                                        <p:attrNameLst>
                                          <p:attrName>ppt_x</p:attrName>
                                        </p:attrNameLst>
                                      </p:cBhvr>
                                      <p:tavLst>
                                        <p:tav tm="0">
                                          <p:val>
                                            <p:strVal val="#ppt_x"/>
                                          </p:val>
                                        </p:tav>
                                        <p:tav tm="100000">
                                          <p:val>
                                            <p:strVal val="#ppt_x"/>
                                          </p:val>
                                        </p:tav>
                                      </p:tavLst>
                                    </p:anim>
                                    <p:anim calcmode="lin" valueType="num">
                                      <p:cBhvr additive="base">
                                        <p:cTn id="46" dur="500" fill="hold"/>
                                        <p:tgtEl>
                                          <p:spTgt spid="11"/>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additive="base">
                                        <p:cTn id="49" dur="500" fill="hold"/>
                                        <p:tgtEl>
                                          <p:spTgt spid="12"/>
                                        </p:tgtEl>
                                        <p:attrNameLst>
                                          <p:attrName>ppt_x</p:attrName>
                                        </p:attrNameLst>
                                      </p:cBhvr>
                                      <p:tavLst>
                                        <p:tav tm="0">
                                          <p:val>
                                            <p:strVal val="#ppt_x"/>
                                          </p:val>
                                        </p:tav>
                                        <p:tav tm="100000">
                                          <p:val>
                                            <p:strVal val="#ppt_x"/>
                                          </p:val>
                                        </p:tav>
                                      </p:tavLst>
                                    </p:anim>
                                    <p:anim calcmode="lin" valueType="num">
                                      <p:cBhvr additive="base">
                                        <p:cTn id="50" dur="500" fill="hold"/>
                                        <p:tgtEl>
                                          <p:spTgt spid="12"/>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13"/>
                                        </p:tgtEl>
                                        <p:attrNameLst>
                                          <p:attrName>style.visibility</p:attrName>
                                        </p:attrNameLst>
                                      </p:cBhvr>
                                      <p:to>
                                        <p:strVal val="visible"/>
                                      </p:to>
                                    </p:set>
                                    <p:anim calcmode="lin" valueType="num">
                                      <p:cBhvr additive="base">
                                        <p:cTn id="53" dur="500" fill="hold"/>
                                        <p:tgtEl>
                                          <p:spTgt spid="13"/>
                                        </p:tgtEl>
                                        <p:attrNameLst>
                                          <p:attrName>ppt_x</p:attrName>
                                        </p:attrNameLst>
                                      </p:cBhvr>
                                      <p:tavLst>
                                        <p:tav tm="0">
                                          <p:val>
                                            <p:strVal val="#ppt_x"/>
                                          </p:val>
                                        </p:tav>
                                        <p:tav tm="100000">
                                          <p:val>
                                            <p:strVal val="#ppt_x"/>
                                          </p:val>
                                        </p:tav>
                                      </p:tavLst>
                                    </p:anim>
                                    <p:anim calcmode="lin" valueType="num">
                                      <p:cBhvr additive="base">
                                        <p:cTn id="5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53" presetClass="entr" presetSubtype="16" fill="hold" grpId="0" nodeType="clickEffect">
                                  <p:stCondLst>
                                    <p:cond delay="0"/>
                                  </p:stCondLst>
                                  <p:childTnLst>
                                    <p:set>
                                      <p:cBhvr>
                                        <p:cTn id="58" dur="1" fill="hold">
                                          <p:stCondLst>
                                            <p:cond delay="0"/>
                                          </p:stCondLst>
                                        </p:cTn>
                                        <p:tgtEl>
                                          <p:spTgt spid="14"/>
                                        </p:tgtEl>
                                        <p:attrNameLst>
                                          <p:attrName>style.visibility</p:attrName>
                                        </p:attrNameLst>
                                      </p:cBhvr>
                                      <p:to>
                                        <p:strVal val="visible"/>
                                      </p:to>
                                    </p:set>
                                    <p:anim calcmode="lin" valueType="num">
                                      <p:cBhvr>
                                        <p:cTn id="59" dur="500" fill="hold"/>
                                        <p:tgtEl>
                                          <p:spTgt spid="14"/>
                                        </p:tgtEl>
                                        <p:attrNameLst>
                                          <p:attrName>ppt_w</p:attrName>
                                        </p:attrNameLst>
                                      </p:cBhvr>
                                      <p:tavLst>
                                        <p:tav tm="0">
                                          <p:val>
                                            <p:fltVal val="0"/>
                                          </p:val>
                                        </p:tav>
                                        <p:tav tm="100000">
                                          <p:val>
                                            <p:strVal val="#ppt_w"/>
                                          </p:val>
                                        </p:tav>
                                      </p:tavLst>
                                    </p:anim>
                                    <p:anim calcmode="lin" valueType="num">
                                      <p:cBhvr>
                                        <p:cTn id="60" dur="500" fill="hold"/>
                                        <p:tgtEl>
                                          <p:spTgt spid="14"/>
                                        </p:tgtEl>
                                        <p:attrNameLst>
                                          <p:attrName>ppt_h</p:attrName>
                                        </p:attrNameLst>
                                      </p:cBhvr>
                                      <p:tavLst>
                                        <p:tav tm="0">
                                          <p:val>
                                            <p:fltVal val="0"/>
                                          </p:val>
                                        </p:tav>
                                        <p:tav tm="100000">
                                          <p:val>
                                            <p:strVal val="#ppt_h"/>
                                          </p:val>
                                        </p:tav>
                                      </p:tavLst>
                                    </p:anim>
                                    <p:animEffect transition="in" filter="fade">
                                      <p:cBhvr>
                                        <p:cTn id="61" dur="500"/>
                                        <p:tgtEl>
                                          <p:spTgt spid="14"/>
                                        </p:tgtEl>
                                      </p:cBhvr>
                                    </p:animEffect>
                                  </p:childTnLst>
                                </p:cTn>
                              </p:par>
                              <p:par>
                                <p:cTn id="62" presetID="2" presetClass="entr" presetSubtype="4" fill="hold" grpId="0" nodeType="withEffect">
                                  <p:stCondLst>
                                    <p:cond delay="0"/>
                                  </p:stCondLst>
                                  <p:childTnLst>
                                    <p:set>
                                      <p:cBhvr>
                                        <p:cTn id="63" dur="1" fill="hold">
                                          <p:stCondLst>
                                            <p:cond delay="0"/>
                                          </p:stCondLst>
                                        </p:cTn>
                                        <p:tgtEl>
                                          <p:spTgt spid="15"/>
                                        </p:tgtEl>
                                        <p:attrNameLst>
                                          <p:attrName>style.visibility</p:attrName>
                                        </p:attrNameLst>
                                      </p:cBhvr>
                                      <p:to>
                                        <p:strVal val="visible"/>
                                      </p:to>
                                    </p:set>
                                    <p:anim calcmode="lin" valueType="num">
                                      <p:cBhvr additive="base">
                                        <p:cTn id="64" dur="500" fill="hold"/>
                                        <p:tgtEl>
                                          <p:spTgt spid="15"/>
                                        </p:tgtEl>
                                        <p:attrNameLst>
                                          <p:attrName>ppt_x</p:attrName>
                                        </p:attrNameLst>
                                      </p:cBhvr>
                                      <p:tavLst>
                                        <p:tav tm="0">
                                          <p:val>
                                            <p:strVal val="#ppt_x"/>
                                          </p:val>
                                        </p:tav>
                                        <p:tav tm="100000">
                                          <p:val>
                                            <p:strVal val="#ppt_x"/>
                                          </p:val>
                                        </p:tav>
                                      </p:tavLst>
                                    </p:anim>
                                    <p:anim calcmode="lin" valueType="num">
                                      <p:cBhvr additive="base">
                                        <p:cTn id="65" dur="500" fill="hold"/>
                                        <p:tgtEl>
                                          <p:spTgt spid="15"/>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0"/>
                                  </p:stCondLst>
                                  <p:childTnLst>
                                    <p:set>
                                      <p:cBhvr>
                                        <p:cTn id="67" dur="1" fill="hold">
                                          <p:stCondLst>
                                            <p:cond delay="0"/>
                                          </p:stCondLst>
                                        </p:cTn>
                                        <p:tgtEl>
                                          <p:spTgt spid="16"/>
                                        </p:tgtEl>
                                        <p:attrNameLst>
                                          <p:attrName>style.visibility</p:attrName>
                                        </p:attrNameLst>
                                      </p:cBhvr>
                                      <p:to>
                                        <p:strVal val="visible"/>
                                      </p:to>
                                    </p:set>
                                    <p:anim calcmode="lin" valueType="num">
                                      <p:cBhvr additive="base">
                                        <p:cTn id="68" dur="500" fill="hold"/>
                                        <p:tgtEl>
                                          <p:spTgt spid="16"/>
                                        </p:tgtEl>
                                        <p:attrNameLst>
                                          <p:attrName>ppt_x</p:attrName>
                                        </p:attrNameLst>
                                      </p:cBhvr>
                                      <p:tavLst>
                                        <p:tav tm="0">
                                          <p:val>
                                            <p:strVal val="#ppt_x"/>
                                          </p:val>
                                        </p:tav>
                                        <p:tav tm="100000">
                                          <p:val>
                                            <p:strVal val="#ppt_x"/>
                                          </p:val>
                                        </p:tav>
                                      </p:tavLst>
                                    </p:anim>
                                    <p:anim calcmode="lin" valueType="num">
                                      <p:cBhvr additive="base">
                                        <p:cTn id="69" dur="500" fill="hold"/>
                                        <p:tgtEl>
                                          <p:spTgt spid="16"/>
                                        </p:tgtEl>
                                        <p:attrNameLst>
                                          <p:attrName>ppt_y</p:attrName>
                                        </p:attrNameLst>
                                      </p:cBhvr>
                                      <p:tavLst>
                                        <p:tav tm="0">
                                          <p:val>
                                            <p:strVal val="1+#ppt_h/2"/>
                                          </p:val>
                                        </p:tav>
                                        <p:tav tm="100000">
                                          <p:val>
                                            <p:strVal val="#ppt_y"/>
                                          </p:val>
                                        </p:tav>
                                      </p:tavLst>
                                    </p:anim>
                                  </p:childTnLst>
                                </p:cTn>
                              </p:par>
                              <p:par>
                                <p:cTn id="70" presetID="53" presetClass="entr" presetSubtype="16" fill="hold" grpId="0" nodeType="withEffect">
                                  <p:stCondLst>
                                    <p:cond delay="0"/>
                                  </p:stCondLst>
                                  <p:childTnLst>
                                    <p:set>
                                      <p:cBhvr>
                                        <p:cTn id="71" dur="1" fill="hold">
                                          <p:stCondLst>
                                            <p:cond delay="0"/>
                                          </p:stCondLst>
                                        </p:cTn>
                                        <p:tgtEl>
                                          <p:spTgt spid="17"/>
                                        </p:tgtEl>
                                        <p:attrNameLst>
                                          <p:attrName>style.visibility</p:attrName>
                                        </p:attrNameLst>
                                      </p:cBhvr>
                                      <p:to>
                                        <p:strVal val="visible"/>
                                      </p:to>
                                    </p:set>
                                    <p:anim calcmode="lin" valueType="num">
                                      <p:cBhvr>
                                        <p:cTn id="72" dur="500" fill="hold"/>
                                        <p:tgtEl>
                                          <p:spTgt spid="17"/>
                                        </p:tgtEl>
                                        <p:attrNameLst>
                                          <p:attrName>ppt_w</p:attrName>
                                        </p:attrNameLst>
                                      </p:cBhvr>
                                      <p:tavLst>
                                        <p:tav tm="0">
                                          <p:val>
                                            <p:fltVal val="0"/>
                                          </p:val>
                                        </p:tav>
                                        <p:tav tm="100000">
                                          <p:val>
                                            <p:strVal val="#ppt_w"/>
                                          </p:val>
                                        </p:tav>
                                      </p:tavLst>
                                    </p:anim>
                                    <p:anim calcmode="lin" valueType="num">
                                      <p:cBhvr>
                                        <p:cTn id="73" dur="500" fill="hold"/>
                                        <p:tgtEl>
                                          <p:spTgt spid="17"/>
                                        </p:tgtEl>
                                        <p:attrNameLst>
                                          <p:attrName>ppt_h</p:attrName>
                                        </p:attrNameLst>
                                      </p:cBhvr>
                                      <p:tavLst>
                                        <p:tav tm="0">
                                          <p:val>
                                            <p:fltVal val="0"/>
                                          </p:val>
                                        </p:tav>
                                        <p:tav tm="100000">
                                          <p:val>
                                            <p:strVal val="#ppt_h"/>
                                          </p:val>
                                        </p:tav>
                                      </p:tavLst>
                                    </p:anim>
                                    <p:animEffect transition="in" filter="fade">
                                      <p:cBhvr>
                                        <p:cTn id="74" dur="500"/>
                                        <p:tgtEl>
                                          <p:spTgt spid="17"/>
                                        </p:tgtEl>
                                      </p:cBhvr>
                                    </p:animEffect>
                                  </p:childTnLst>
                                </p:cTn>
                              </p:par>
                              <p:par>
                                <p:cTn id="75" presetID="2" presetClass="entr" presetSubtype="4" fill="hold" grpId="0" nodeType="withEffect">
                                  <p:stCondLst>
                                    <p:cond delay="0"/>
                                  </p:stCondLst>
                                  <p:childTnLst>
                                    <p:set>
                                      <p:cBhvr>
                                        <p:cTn id="76" dur="1" fill="hold">
                                          <p:stCondLst>
                                            <p:cond delay="0"/>
                                          </p:stCondLst>
                                        </p:cTn>
                                        <p:tgtEl>
                                          <p:spTgt spid="18"/>
                                        </p:tgtEl>
                                        <p:attrNameLst>
                                          <p:attrName>style.visibility</p:attrName>
                                        </p:attrNameLst>
                                      </p:cBhvr>
                                      <p:to>
                                        <p:strVal val="visible"/>
                                      </p:to>
                                    </p:set>
                                    <p:anim calcmode="lin" valueType="num">
                                      <p:cBhvr additive="base">
                                        <p:cTn id="77" dur="500" fill="hold"/>
                                        <p:tgtEl>
                                          <p:spTgt spid="18"/>
                                        </p:tgtEl>
                                        <p:attrNameLst>
                                          <p:attrName>ppt_x</p:attrName>
                                        </p:attrNameLst>
                                      </p:cBhvr>
                                      <p:tavLst>
                                        <p:tav tm="0">
                                          <p:val>
                                            <p:strVal val="#ppt_x"/>
                                          </p:val>
                                        </p:tav>
                                        <p:tav tm="100000">
                                          <p:val>
                                            <p:strVal val="#ppt_x"/>
                                          </p:val>
                                        </p:tav>
                                      </p:tavLst>
                                    </p:anim>
                                    <p:anim calcmode="lin" valueType="num">
                                      <p:cBhvr additive="base">
                                        <p:cTn id="78" dur="500" fill="hold"/>
                                        <p:tgtEl>
                                          <p:spTgt spid="18"/>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19"/>
                                        </p:tgtEl>
                                        <p:attrNameLst>
                                          <p:attrName>style.visibility</p:attrName>
                                        </p:attrNameLst>
                                      </p:cBhvr>
                                      <p:to>
                                        <p:strVal val="visible"/>
                                      </p:to>
                                    </p:set>
                                    <p:anim calcmode="lin" valueType="num">
                                      <p:cBhvr additive="base">
                                        <p:cTn id="81" dur="500" fill="hold"/>
                                        <p:tgtEl>
                                          <p:spTgt spid="19"/>
                                        </p:tgtEl>
                                        <p:attrNameLst>
                                          <p:attrName>ppt_x</p:attrName>
                                        </p:attrNameLst>
                                      </p:cBhvr>
                                      <p:tavLst>
                                        <p:tav tm="0">
                                          <p:val>
                                            <p:strVal val="#ppt_x"/>
                                          </p:val>
                                        </p:tav>
                                        <p:tav tm="100000">
                                          <p:val>
                                            <p:strVal val="#ppt_x"/>
                                          </p:val>
                                        </p:tav>
                                      </p:tavLst>
                                    </p:anim>
                                    <p:anim calcmode="lin" valueType="num">
                                      <p:cBhvr additive="base">
                                        <p:cTn id="82" dur="500" fill="hold"/>
                                        <p:tgtEl>
                                          <p:spTgt spid="19"/>
                                        </p:tgtEl>
                                        <p:attrNameLst>
                                          <p:attrName>ppt_y</p:attrName>
                                        </p:attrNameLst>
                                      </p:cBhvr>
                                      <p:tavLst>
                                        <p:tav tm="0">
                                          <p:val>
                                            <p:strVal val="1+#ppt_h/2"/>
                                          </p:val>
                                        </p:tav>
                                        <p:tav tm="100000">
                                          <p:val>
                                            <p:strVal val="#ppt_y"/>
                                          </p:val>
                                        </p:tav>
                                      </p:tavLst>
                                    </p:anim>
                                  </p:childTnLst>
                                </p:cTn>
                              </p:par>
                              <p:par>
                                <p:cTn id="83" presetID="53" presetClass="entr" presetSubtype="16" fill="hold" grpId="0" nodeType="withEffect">
                                  <p:stCondLst>
                                    <p:cond delay="0"/>
                                  </p:stCondLst>
                                  <p:childTnLst>
                                    <p:set>
                                      <p:cBhvr>
                                        <p:cTn id="84" dur="1" fill="hold">
                                          <p:stCondLst>
                                            <p:cond delay="0"/>
                                          </p:stCondLst>
                                        </p:cTn>
                                        <p:tgtEl>
                                          <p:spTgt spid="20"/>
                                        </p:tgtEl>
                                        <p:attrNameLst>
                                          <p:attrName>style.visibility</p:attrName>
                                        </p:attrNameLst>
                                      </p:cBhvr>
                                      <p:to>
                                        <p:strVal val="visible"/>
                                      </p:to>
                                    </p:set>
                                    <p:anim calcmode="lin" valueType="num">
                                      <p:cBhvr>
                                        <p:cTn id="85" dur="500" fill="hold"/>
                                        <p:tgtEl>
                                          <p:spTgt spid="20"/>
                                        </p:tgtEl>
                                        <p:attrNameLst>
                                          <p:attrName>ppt_w</p:attrName>
                                        </p:attrNameLst>
                                      </p:cBhvr>
                                      <p:tavLst>
                                        <p:tav tm="0">
                                          <p:val>
                                            <p:fltVal val="0"/>
                                          </p:val>
                                        </p:tav>
                                        <p:tav tm="100000">
                                          <p:val>
                                            <p:strVal val="#ppt_w"/>
                                          </p:val>
                                        </p:tav>
                                      </p:tavLst>
                                    </p:anim>
                                    <p:anim calcmode="lin" valueType="num">
                                      <p:cBhvr>
                                        <p:cTn id="86" dur="500" fill="hold"/>
                                        <p:tgtEl>
                                          <p:spTgt spid="20"/>
                                        </p:tgtEl>
                                        <p:attrNameLst>
                                          <p:attrName>ppt_h</p:attrName>
                                        </p:attrNameLst>
                                      </p:cBhvr>
                                      <p:tavLst>
                                        <p:tav tm="0">
                                          <p:val>
                                            <p:fltVal val="0"/>
                                          </p:val>
                                        </p:tav>
                                        <p:tav tm="100000">
                                          <p:val>
                                            <p:strVal val="#ppt_h"/>
                                          </p:val>
                                        </p:tav>
                                      </p:tavLst>
                                    </p:anim>
                                    <p:animEffect transition="in" filter="fade">
                                      <p:cBhvr>
                                        <p:cTn id="87" dur="500"/>
                                        <p:tgtEl>
                                          <p:spTgt spid="20"/>
                                        </p:tgtEl>
                                      </p:cBhvr>
                                    </p:animEffect>
                                  </p:childTnLst>
                                </p:cTn>
                              </p:par>
                              <p:par>
                                <p:cTn id="88" presetID="2" presetClass="entr" presetSubtype="4" fill="hold" nodeType="withEffect">
                                  <p:stCondLst>
                                    <p:cond delay="0"/>
                                  </p:stCondLst>
                                  <p:childTnLst>
                                    <p:set>
                                      <p:cBhvr>
                                        <p:cTn id="89" dur="1" fill="hold">
                                          <p:stCondLst>
                                            <p:cond delay="0"/>
                                          </p:stCondLst>
                                        </p:cTn>
                                        <p:tgtEl>
                                          <p:spTgt spid="21"/>
                                        </p:tgtEl>
                                        <p:attrNameLst>
                                          <p:attrName>style.visibility</p:attrName>
                                        </p:attrNameLst>
                                      </p:cBhvr>
                                      <p:to>
                                        <p:strVal val="visible"/>
                                      </p:to>
                                    </p:set>
                                    <p:anim calcmode="lin" valueType="num">
                                      <p:cBhvr additive="base">
                                        <p:cTn id="90" dur="500" fill="hold"/>
                                        <p:tgtEl>
                                          <p:spTgt spid="21"/>
                                        </p:tgtEl>
                                        <p:attrNameLst>
                                          <p:attrName>ppt_x</p:attrName>
                                        </p:attrNameLst>
                                      </p:cBhvr>
                                      <p:tavLst>
                                        <p:tav tm="0">
                                          <p:val>
                                            <p:strVal val="#ppt_x"/>
                                          </p:val>
                                        </p:tav>
                                        <p:tav tm="100000">
                                          <p:val>
                                            <p:strVal val="#ppt_x"/>
                                          </p:val>
                                        </p:tav>
                                      </p:tavLst>
                                    </p:anim>
                                    <p:anim calcmode="lin" valueType="num">
                                      <p:cBhvr additive="base">
                                        <p:cTn id="91" dur="500" fill="hold"/>
                                        <p:tgtEl>
                                          <p:spTgt spid="21"/>
                                        </p:tgtEl>
                                        <p:attrNameLst>
                                          <p:attrName>ppt_y</p:attrName>
                                        </p:attrNameLst>
                                      </p:cBhvr>
                                      <p:tavLst>
                                        <p:tav tm="0">
                                          <p:val>
                                            <p:strVal val="1+#ppt_h/2"/>
                                          </p:val>
                                        </p:tav>
                                        <p:tav tm="100000">
                                          <p:val>
                                            <p:strVal val="#ppt_y"/>
                                          </p:val>
                                        </p:tav>
                                      </p:tavLst>
                                    </p:anim>
                                  </p:childTnLst>
                                </p:cTn>
                              </p:par>
                            </p:childTnLst>
                          </p:cTn>
                        </p:par>
                        <p:par>
                          <p:cTn id="92" fill="hold">
                            <p:stCondLst>
                              <p:cond delay="500"/>
                            </p:stCondLst>
                            <p:childTnLst>
                              <p:par>
                                <p:cTn id="93" presetID="2" presetClass="entr" presetSubtype="4" fill="hold" grpId="0" nodeType="afterEffect">
                                  <p:stCondLst>
                                    <p:cond delay="0"/>
                                  </p:stCondLst>
                                  <p:childTnLst>
                                    <p:set>
                                      <p:cBhvr>
                                        <p:cTn id="94" dur="1" fill="hold">
                                          <p:stCondLst>
                                            <p:cond delay="0"/>
                                          </p:stCondLst>
                                        </p:cTn>
                                        <p:tgtEl>
                                          <p:spTgt spid="22"/>
                                        </p:tgtEl>
                                        <p:attrNameLst>
                                          <p:attrName>style.visibility</p:attrName>
                                        </p:attrNameLst>
                                      </p:cBhvr>
                                      <p:to>
                                        <p:strVal val="visible"/>
                                      </p:to>
                                    </p:set>
                                    <p:anim calcmode="lin" valueType="num">
                                      <p:cBhvr additive="base">
                                        <p:cTn id="95" dur="150" fill="hold"/>
                                        <p:tgtEl>
                                          <p:spTgt spid="22"/>
                                        </p:tgtEl>
                                        <p:attrNameLst>
                                          <p:attrName>ppt_x</p:attrName>
                                        </p:attrNameLst>
                                      </p:cBhvr>
                                      <p:tavLst>
                                        <p:tav tm="0">
                                          <p:val>
                                            <p:strVal val="#ppt_x"/>
                                          </p:val>
                                        </p:tav>
                                        <p:tav tm="100000">
                                          <p:val>
                                            <p:strVal val="#ppt_x"/>
                                          </p:val>
                                        </p:tav>
                                      </p:tavLst>
                                    </p:anim>
                                    <p:anim calcmode="lin" valueType="num">
                                      <p:cBhvr additive="base">
                                        <p:cTn id="96" dur="150" fill="hold"/>
                                        <p:tgtEl>
                                          <p:spTgt spid="22"/>
                                        </p:tgtEl>
                                        <p:attrNameLst>
                                          <p:attrName>ppt_y</p:attrName>
                                        </p:attrNameLst>
                                      </p:cBhvr>
                                      <p:tavLst>
                                        <p:tav tm="0">
                                          <p:val>
                                            <p:strVal val="1+#ppt_h/2"/>
                                          </p:val>
                                        </p:tav>
                                        <p:tav tm="100000">
                                          <p:val>
                                            <p:strVal val="#ppt_y"/>
                                          </p:val>
                                        </p:tav>
                                      </p:tavLst>
                                    </p:anim>
                                  </p:childTnLst>
                                </p:cTn>
                              </p:par>
                            </p:childTnLst>
                          </p:cTn>
                        </p:par>
                        <p:par>
                          <p:cTn id="97" fill="hold">
                            <p:stCondLst>
                              <p:cond delay="650"/>
                            </p:stCondLst>
                            <p:childTnLst>
                              <p:par>
                                <p:cTn id="98" presetID="2" presetClass="entr" presetSubtype="4" fill="hold" grpId="0" nodeType="afterEffect">
                                  <p:stCondLst>
                                    <p:cond delay="0"/>
                                  </p:stCondLst>
                                  <p:childTnLst>
                                    <p:set>
                                      <p:cBhvr>
                                        <p:cTn id="99" dur="1" fill="hold">
                                          <p:stCondLst>
                                            <p:cond delay="0"/>
                                          </p:stCondLst>
                                        </p:cTn>
                                        <p:tgtEl>
                                          <p:spTgt spid="23"/>
                                        </p:tgtEl>
                                        <p:attrNameLst>
                                          <p:attrName>style.visibility</p:attrName>
                                        </p:attrNameLst>
                                      </p:cBhvr>
                                      <p:to>
                                        <p:strVal val="visible"/>
                                      </p:to>
                                    </p:set>
                                    <p:anim calcmode="lin" valueType="num">
                                      <p:cBhvr additive="base">
                                        <p:cTn id="100" dur="150" fill="hold"/>
                                        <p:tgtEl>
                                          <p:spTgt spid="23"/>
                                        </p:tgtEl>
                                        <p:attrNameLst>
                                          <p:attrName>ppt_x</p:attrName>
                                        </p:attrNameLst>
                                      </p:cBhvr>
                                      <p:tavLst>
                                        <p:tav tm="0">
                                          <p:val>
                                            <p:strVal val="#ppt_x"/>
                                          </p:val>
                                        </p:tav>
                                        <p:tav tm="100000">
                                          <p:val>
                                            <p:strVal val="#ppt_x"/>
                                          </p:val>
                                        </p:tav>
                                      </p:tavLst>
                                    </p:anim>
                                    <p:anim calcmode="lin" valueType="num">
                                      <p:cBhvr additive="base">
                                        <p:cTn id="101" dur="150" fill="hold"/>
                                        <p:tgtEl>
                                          <p:spTgt spid="23"/>
                                        </p:tgtEl>
                                        <p:attrNameLst>
                                          <p:attrName>ppt_y</p:attrName>
                                        </p:attrNameLst>
                                      </p:cBhvr>
                                      <p:tavLst>
                                        <p:tav tm="0">
                                          <p:val>
                                            <p:strVal val="1+#ppt_h/2"/>
                                          </p:val>
                                        </p:tav>
                                        <p:tav tm="100000">
                                          <p:val>
                                            <p:strVal val="#ppt_y"/>
                                          </p:val>
                                        </p:tav>
                                      </p:tavLst>
                                    </p:anim>
                                  </p:childTnLst>
                                </p:cTn>
                              </p:par>
                            </p:childTnLst>
                          </p:cTn>
                        </p:par>
                        <p:par>
                          <p:cTn id="102" fill="hold">
                            <p:stCondLst>
                              <p:cond delay="800"/>
                            </p:stCondLst>
                            <p:childTnLst>
                              <p:par>
                                <p:cTn id="103" presetID="2" presetClass="entr" presetSubtype="4" fill="hold" grpId="0" nodeType="afterEffect">
                                  <p:stCondLst>
                                    <p:cond delay="0"/>
                                  </p:stCondLst>
                                  <p:childTnLst>
                                    <p:set>
                                      <p:cBhvr>
                                        <p:cTn id="104" dur="1" fill="hold">
                                          <p:stCondLst>
                                            <p:cond delay="0"/>
                                          </p:stCondLst>
                                        </p:cTn>
                                        <p:tgtEl>
                                          <p:spTgt spid="24"/>
                                        </p:tgtEl>
                                        <p:attrNameLst>
                                          <p:attrName>style.visibility</p:attrName>
                                        </p:attrNameLst>
                                      </p:cBhvr>
                                      <p:to>
                                        <p:strVal val="visible"/>
                                      </p:to>
                                    </p:set>
                                    <p:anim calcmode="lin" valueType="num">
                                      <p:cBhvr additive="base">
                                        <p:cTn id="105" dur="150" fill="hold"/>
                                        <p:tgtEl>
                                          <p:spTgt spid="24"/>
                                        </p:tgtEl>
                                        <p:attrNameLst>
                                          <p:attrName>ppt_x</p:attrName>
                                        </p:attrNameLst>
                                      </p:cBhvr>
                                      <p:tavLst>
                                        <p:tav tm="0">
                                          <p:val>
                                            <p:strVal val="#ppt_x"/>
                                          </p:val>
                                        </p:tav>
                                        <p:tav tm="100000">
                                          <p:val>
                                            <p:strVal val="#ppt_x"/>
                                          </p:val>
                                        </p:tav>
                                      </p:tavLst>
                                    </p:anim>
                                    <p:anim calcmode="lin" valueType="num">
                                      <p:cBhvr additive="base">
                                        <p:cTn id="106" dur="150" fill="hold"/>
                                        <p:tgtEl>
                                          <p:spTgt spid="24"/>
                                        </p:tgtEl>
                                        <p:attrNameLst>
                                          <p:attrName>ppt_y</p:attrName>
                                        </p:attrNameLst>
                                      </p:cBhvr>
                                      <p:tavLst>
                                        <p:tav tm="0">
                                          <p:val>
                                            <p:strVal val="1+#ppt_h/2"/>
                                          </p:val>
                                        </p:tav>
                                        <p:tav tm="100000">
                                          <p:val>
                                            <p:strVal val="#ppt_y"/>
                                          </p:val>
                                        </p:tav>
                                      </p:tavLst>
                                    </p:anim>
                                  </p:childTnLst>
                                </p:cTn>
                              </p:par>
                            </p:childTnLst>
                          </p:cTn>
                        </p:par>
                        <p:par>
                          <p:cTn id="107" fill="hold">
                            <p:stCondLst>
                              <p:cond delay="950"/>
                            </p:stCondLst>
                            <p:childTnLst>
                              <p:par>
                                <p:cTn id="108" presetID="2" presetClass="entr" presetSubtype="4" fill="hold" grpId="0" nodeType="afterEffect">
                                  <p:stCondLst>
                                    <p:cond delay="0"/>
                                  </p:stCondLst>
                                  <p:childTnLst>
                                    <p:set>
                                      <p:cBhvr>
                                        <p:cTn id="109" dur="1" fill="hold">
                                          <p:stCondLst>
                                            <p:cond delay="0"/>
                                          </p:stCondLst>
                                        </p:cTn>
                                        <p:tgtEl>
                                          <p:spTgt spid="25"/>
                                        </p:tgtEl>
                                        <p:attrNameLst>
                                          <p:attrName>style.visibility</p:attrName>
                                        </p:attrNameLst>
                                      </p:cBhvr>
                                      <p:to>
                                        <p:strVal val="visible"/>
                                      </p:to>
                                    </p:set>
                                    <p:anim calcmode="lin" valueType="num">
                                      <p:cBhvr additive="base">
                                        <p:cTn id="110" dur="150" fill="hold"/>
                                        <p:tgtEl>
                                          <p:spTgt spid="25"/>
                                        </p:tgtEl>
                                        <p:attrNameLst>
                                          <p:attrName>ppt_x</p:attrName>
                                        </p:attrNameLst>
                                      </p:cBhvr>
                                      <p:tavLst>
                                        <p:tav tm="0">
                                          <p:val>
                                            <p:strVal val="#ppt_x"/>
                                          </p:val>
                                        </p:tav>
                                        <p:tav tm="100000">
                                          <p:val>
                                            <p:strVal val="#ppt_x"/>
                                          </p:val>
                                        </p:tav>
                                      </p:tavLst>
                                    </p:anim>
                                    <p:anim calcmode="lin" valueType="num">
                                      <p:cBhvr additive="base">
                                        <p:cTn id="111" dur="1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2" grpId="0"/>
      <p:bldP spid="23" grpId="0"/>
      <p:bldP spid="24" grpId="0"/>
      <p:bldP spid="2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t="9552" b="4213"/>
          <a:stretch/>
        </p:blipFill>
        <p:spPr>
          <a:xfrm>
            <a:off x="5165738" y="0"/>
            <a:ext cx="3978262" cy="5143500"/>
          </a:xfrm>
          <a:prstGeom prst="rect">
            <a:avLst/>
          </a:prstGeom>
        </p:spPr>
      </p:pic>
      <p:sp>
        <p:nvSpPr>
          <p:cNvPr id="2" name="矩形 1"/>
          <p:cNvSpPr/>
          <p:nvPr/>
        </p:nvSpPr>
        <p:spPr bwMode="auto">
          <a:xfrm>
            <a:off x="0" y="4966079"/>
            <a:ext cx="9144000" cy="191069"/>
          </a:xfrm>
          <a:prstGeom prst="rect">
            <a:avLst/>
          </a:prstGeom>
          <a:solidFill>
            <a:srgbClr val="008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Calibri" pitchFamily="34" charset="0"/>
              <a:ea typeface="宋体" pitchFamily="2" charset="-122"/>
            </a:endParaRPr>
          </a:p>
        </p:txBody>
      </p:sp>
      <p:sp>
        <p:nvSpPr>
          <p:cNvPr id="4" name="Oval 16"/>
          <p:cNvSpPr>
            <a:spLocks noChangeArrowheads="1"/>
          </p:cNvSpPr>
          <p:nvPr/>
        </p:nvSpPr>
        <p:spPr bwMode="auto">
          <a:xfrm>
            <a:off x="949141" y="2690748"/>
            <a:ext cx="533400" cy="536972"/>
          </a:xfrm>
          <a:prstGeom prst="ellipse">
            <a:avLst/>
          </a:prstGeom>
          <a:solidFill>
            <a:srgbClr val="008000"/>
          </a:solidFill>
          <a:ln>
            <a:noFill/>
          </a:ln>
          <a:extLst/>
        </p:spPr>
        <p:txBody>
          <a:bodyPr lIns="68580" tIns="34290" rIns="68580" bIns="34290" anchor="ctr"/>
          <a:lstStyle/>
          <a:p>
            <a:pPr algn="ctr" eaLnBrk="1" hangingPunct="1"/>
            <a:endParaRPr lang="en-US" altLang="zh-CN" sz="8800">
              <a:solidFill>
                <a:schemeClr val="bg1"/>
              </a:solidFill>
            </a:endParaRPr>
          </a:p>
        </p:txBody>
      </p:sp>
      <p:pic>
        <p:nvPicPr>
          <p:cNvPr id="5" name="Group 3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2492" y="2813383"/>
            <a:ext cx="278606" cy="278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Oval 10"/>
          <p:cNvSpPr>
            <a:spLocks noChangeArrowheads="1"/>
          </p:cNvSpPr>
          <p:nvPr/>
        </p:nvSpPr>
        <p:spPr bwMode="auto">
          <a:xfrm>
            <a:off x="949141" y="1357479"/>
            <a:ext cx="533400" cy="536972"/>
          </a:xfrm>
          <a:prstGeom prst="ellipse">
            <a:avLst/>
          </a:prstGeom>
          <a:solidFill>
            <a:srgbClr val="008000"/>
          </a:solidFill>
          <a:ln>
            <a:noFill/>
          </a:ln>
          <a:extLst/>
        </p:spPr>
        <p:txBody>
          <a:bodyPr lIns="68580" tIns="34290" rIns="68580" bIns="34290" anchor="ctr"/>
          <a:lstStyle/>
          <a:p>
            <a:pPr algn="ctr" eaLnBrk="1" hangingPunct="1"/>
            <a:endParaRPr lang="en-US" altLang="zh-CN" sz="8800">
              <a:solidFill>
                <a:schemeClr val="bg1"/>
              </a:solidFill>
            </a:endParaRPr>
          </a:p>
        </p:txBody>
      </p:sp>
      <p:pic>
        <p:nvPicPr>
          <p:cNvPr id="7" name="Group 8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95588" y="1481304"/>
            <a:ext cx="260747" cy="283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83"/>
          <p:cNvSpPr txBox="1">
            <a:spLocks noChangeArrowheads="1"/>
          </p:cNvSpPr>
          <p:nvPr/>
        </p:nvSpPr>
        <p:spPr bwMode="auto">
          <a:xfrm>
            <a:off x="1624513" y="1309044"/>
            <a:ext cx="2181108" cy="530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2000" b="1" dirty="0">
                <a:ea typeface="微软雅黑" panose="020B0503020204020204" pitchFamily="34" charset="-122"/>
              </a:rPr>
              <a:t>单击</a:t>
            </a:r>
            <a:r>
              <a:rPr lang="zh-CN" altLang="en-US" sz="2000" b="1" dirty="0" smtClean="0">
                <a:ea typeface="微软雅黑" panose="020B0503020204020204" pitchFamily="34" charset="-122"/>
              </a:rPr>
              <a:t>添加标题</a:t>
            </a:r>
            <a:endParaRPr lang="en-US" altLang="zh-CN" sz="2000" b="1" dirty="0" smtClean="0">
              <a:ea typeface="微软雅黑" panose="020B0503020204020204" pitchFamily="34" charset="-122"/>
            </a:endParaRPr>
          </a:p>
        </p:txBody>
      </p:sp>
      <p:sp>
        <p:nvSpPr>
          <p:cNvPr id="9" name="文本框 180"/>
          <p:cNvSpPr txBox="1">
            <a:spLocks noChangeArrowheads="1"/>
          </p:cNvSpPr>
          <p:nvPr/>
        </p:nvSpPr>
        <p:spPr bwMode="auto">
          <a:xfrm>
            <a:off x="1632314" y="1784952"/>
            <a:ext cx="2734969" cy="525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1050" dirty="0">
                <a:solidFill>
                  <a:schemeClr val="tx1">
                    <a:lumMod val="50000"/>
                    <a:lumOff val="50000"/>
                  </a:schemeClr>
                </a:solidFill>
                <a:latin typeface="微软雅黑" pitchFamily="34" charset="-122"/>
                <a:ea typeface="微软雅黑" pitchFamily="34" charset="-122"/>
              </a:rPr>
              <a:t>请输入您想要的</a:t>
            </a:r>
            <a:r>
              <a:rPr lang="zh-CN" altLang="en-US" sz="1050" dirty="0" smtClean="0">
                <a:solidFill>
                  <a:schemeClr val="tx1">
                    <a:lumMod val="50000"/>
                    <a:lumOff val="50000"/>
                  </a:schemeClr>
                </a:solidFill>
                <a:latin typeface="微软雅黑" pitchFamily="34" charset="-122"/>
                <a:ea typeface="微软雅黑" pitchFamily="34" charset="-122"/>
              </a:rPr>
              <a:t>文字</a:t>
            </a:r>
            <a:r>
              <a:rPr lang="zh-CN" altLang="en-US" sz="1050" dirty="0">
                <a:solidFill>
                  <a:schemeClr val="tx1">
                    <a:lumMod val="50000"/>
                    <a:lumOff val="50000"/>
                  </a:schemeClr>
                </a:solidFill>
                <a:latin typeface="微软雅黑" pitchFamily="34" charset="-122"/>
                <a:ea typeface="微软雅黑" pitchFamily="34" charset="-122"/>
              </a:rPr>
              <a:t>请输入您想要的</a:t>
            </a:r>
            <a:r>
              <a:rPr lang="zh-CN" altLang="en-US" sz="1050" dirty="0" smtClean="0">
                <a:solidFill>
                  <a:schemeClr val="tx1">
                    <a:lumMod val="50000"/>
                    <a:lumOff val="50000"/>
                  </a:schemeClr>
                </a:solidFill>
                <a:latin typeface="微软雅黑" pitchFamily="34" charset="-122"/>
                <a:ea typeface="微软雅黑" pitchFamily="34" charset="-122"/>
              </a:rPr>
              <a:t>文字请</a:t>
            </a:r>
            <a:r>
              <a:rPr lang="zh-CN" altLang="en-US" sz="1050" dirty="0">
                <a:solidFill>
                  <a:schemeClr val="tx1">
                    <a:lumMod val="50000"/>
                    <a:lumOff val="50000"/>
                  </a:schemeClr>
                </a:solidFill>
                <a:latin typeface="微软雅黑" pitchFamily="34" charset="-122"/>
                <a:ea typeface="微软雅黑" pitchFamily="34" charset="-122"/>
              </a:rPr>
              <a:t>输入您想要的</a:t>
            </a:r>
            <a:r>
              <a:rPr lang="zh-CN" altLang="en-US" sz="1050" dirty="0" smtClean="0">
                <a:solidFill>
                  <a:schemeClr val="tx1">
                    <a:lumMod val="50000"/>
                    <a:lumOff val="50000"/>
                  </a:schemeClr>
                </a:solidFill>
                <a:latin typeface="微软雅黑" pitchFamily="34" charset="-122"/>
                <a:ea typeface="微软雅黑" pitchFamily="34" charset="-122"/>
              </a:rPr>
              <a:t>文字</a:t>
            </a:r>
            <a:endParaRPr lang="zh-CN" altLang="en-US" sz="1050" dirty="0">
              <a:solidFill>
                <a:schemeClr val="tx1">
                  <a:lumMod val="50000"/>
                  <a:lumOff val="50000"/>
                </a:schemeClr>
              </a:solidFill>
              <a:latin typeface="微软雅黑" pitchFamily="34" charset="-122"/>
              <a:ea typeface="微软雅黑" pitchFamily="34" charset="-122"/>
            </a:endParaRPr>
          </a:p>
        </p:txBody>
      </p:sp>
      <p:sp>
        <p:nvSpPr>
          <p:cNvPr id="10" name="TextBox 83"/>
          <p:cNvSpPr txBox="1">
            <a:spLocks noChangeArrowheads="1"/>
          </p:cNvSpPr>
          <p:nvPr/>
        </p:nvSpPr>
        <p:spPr bwMode="auto">
          <a:xfrm>
            <a:off x="1624513" y="2645117"/>
            <a:ext cx="2181108" cy="530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2000" b="1" dirty="0">
                <a:ea typeface="微软雅黑" panose="020B0503020204020204" pitchFamily="34" charset="-122"/>
              </a:rPr>
              <a:t>单击</a:t>
            </a:r>
            <a:r>
              <a:rPr lang="zh-CN" altLang="en-US" sz="2000" b="1" dirty="0" smtClean="0">
                <a:ea typeface="微软雅黑" panose="020B0503020204020204" pitchFamily="34" charset="-122"/>
              </a:rPr>
              <a:t>添加标题</a:t>
            </a:r>
            <a:endParaRPr lang="en-US" altLang="zh-CN" sz="2000" b="1" dirty="0" smtClean="0">
              <a:ea typeface="微软雅黑" panose="020B0503020204020204" pitchFamily="34" charset="-122"/>
            </a:endParaRPr>
          </a:p>
        </p:txBody>
      </p:sp>
      <p:sp>
        <p:nvSpPr>
          <p:cNvPr id="11" name="文本框 180"/>
          <p:cNvSpPr txBox="1">
            <a:spLocks noChangeArrowheads="1"/>
          </p:cNvSpPr>
          <p:nvPr/>
        </p:nvSpPr>
        <p:spPr bwMode="auto">
          <a:xfrm>
            <a:off x="1632314" y="3121025"/>
            <a:ext cx="2734969" cy="525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1050" dirty="0">
                <a:solidFill>
                  <a:schemeClr val="tx1">
                    <a:lumMod val="50000"/>
                    <a:lumOff val="50000"/>
                  </a:schemeClr>
                </a:solidFill>
                <a:latin typeface="微软雅黑" pitchFamily="34" charset="-122"/>
                <a:ea typeface="微软雅黑" pitchFamily="34" charset="-122"/>
              </a:rPr>
              <a:t>请输入您想要的</a:t>
            </a:r>
            <a:r>
              <a:rPr lang="zh-CN" altLang="en-US" sz="1050" dirty="0" smtClean="0">
                <a:solidFill>
                  <a:schemeClr val="tx1">
                    <a:lumMod val="50000"/>
                    <a:lumOff val="50000"/>
                  </a:schemeClr>
                </a:solidFill>
                <a:latin typeface="微软雅黑" pitchFamily="34" charset="-122"/>
                <a:ea typeface="微软雅黑" pitchFamily="34" charset="-122"/>
              </a:rPr>
              <a:t>文字</a:t>
            </a:r>
            <a:r>
              <a:rPr lang="zh-CN" altLang="en-US" sz="1050" dirty="0">
                <a:solidFill>
                  <a:schemeClr val="tx1">
                    <a:lumMod val="50000"/>
                    <a:lumOff val="50000"/>
                  </a:schemeClr>
                </a:solidFill>
                <a:latin typeface="微软雅黑" pitchFamily="34" charset="-122"/>
                <a:ea typeface="微软雅黑" pitchFamily="34" charset="-122"/>
              </a:rPr>
              <a:t>请输入您想要的</a:t>
            </a:r>
            <a:r>
              <a:rPr lang="zh-CN" altLang="en-US" sz="1050" dirty="0" smtClean="0">
                <a:solidFill>
                  <a:schemeClr val="tx1">
                    <a:lumMod val="50000"/>
                    <a:lumOff val="50000"/>
                  </a:schemeClr>
                </a:solidFill>
                <a:latin typeface="微软雅黑" pitchFamily="34" charset="-122"/>
                <a:ea typeface="微软雅黑" pitchFamily="34" charset="-122"/>
              </a:rPr>
              <a:t>文字请</a:t>
            </a:r>
            <a:r>
              <a:rPr lang="zh-CN" altLang="en-US" sz="1050" dirty="0">
                <a:solidFill>
                  <a:schemeClr val="tx1">
                    <a:lumMod val="50000"/>
                    <a:lumOff val="50000"/>
                  </a:schemeClr>
                </a:solidFill>
                <a:latin typeface="微软雅黑" pitchFamily="34" charset="-122"/>
                <a:ea typeface="微软雅黑" pitchFamily="34" charset="-122"/>
              </a:rPr>
              <a:t>输入您想要的</a:t>
            </a:r>
            <a:r>
              <a:rPr lang="zh-CN" altLang="en-US" sz="1050" dirty="0" smtClean="0">
                <a:solidFill>
                  <a:schemeClr val="tx1">
                    <a:lumMod val="50000"/>
                    <a:lumOff val="50000"/>
                  </a:schemeClr>
                </a:solidFill>
                <a:latin typeface="微软雅黑" pitchFamily="34" charset="-122"/>
                <a:ea typeface="微软雅黑" pitchFamily="34" charset="-122"/>
              </a:rPr>
              <a:t>文字</a:t>
            </a:r>
            <a:endParaRPr lang="zh-CN" altLang="en-US" sz="1050" dirty="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510229213"/>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par>
                                <p:cTn id="15" presetID="53" presetClass="entr" presetSubtype="16"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par>
                                <p:cTn id="20" presetID="53" presetClass="entr" presetSubtype="16"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par>
                                <p:cTn id="30" presetID="53" presetClass="entr" presetSubtype="16" fill="hold" nodeType="with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 fill="hold"/>
                                        <p:tgtEl>
                                          <p:spTgt spid="7"/>
                                        </p:tgtEl>
                                        <p:attrNameLst>
                                          <p:attrName>ppt_w</p:attrName>
                                        </p:attrNameLst>
                                      </p:cBhvr>
                                      <p:tavLst>
                                        <p:tav tm="0">
                                          <p:val>
                                            <p:fltVal val="0"/>
                                          </p:val>
                                        </p:tav>
                                        <p:tav tm="100000">
                                          <p:val>
                                            <p:strVal val="#ppt_w"/>
                                          </p:val>
                                        </p:tav>
                                      </p:tavLst>
                                    </p:anim>
                                    <p:anim calcmode="lin" valueType="num">
                                      <p:cBhvr>
                                        <p:cTn id="33" dur="500" fill="hold"/>
                                        <p:tgtEl>
                                          <p:spTgt spid="7"/>
                                        </p:tgtEl>
                                        <p:attrNameLst>
                                          <p:attrName>ppt_h</p:attrName>
                                        </p:attrNameLst>
                                      </p:cBhvr>
                                      <p:tavLst>
                                        <p:tav tm="0">
                                          <p:val>
                                            <p:fltVal val="0"/>
                                          </p:val>
                                        </p:tav>
                                        <p:tav tm="100000">
                                          <p:val>
                                            <p:strVal val="#ppt_h"/>
                                          </p:val>
                                        </p:tav>
                                      </p:tavLst>
                                    </p:anim>
                                    <p:animEffect transition="in" filter="fade">
                                      <p:cBhvr>
                                        <p:cTn id="34" dur="500"/>
                                        <p:tgtEl>
                                          <p:spTgt spid="7"/>
                                        </p:tgtEl>
                                      </p:cBhvr>
                                    </p:animEffect>
                                  </p:childTnLst>
                                </p:cTn>
                              </p:par>
                            </p:childTnLst>
                          </p:cTn>
                        </p:par>
                        <p:par>
                          <p:cTn id="35" fill="hold">
                            <p:stCondLst>
                              <p:cond delay="500"/>
                            </p:stCondLst>
                            <p:childTnLst>
                              <p:par>
                                <p:cTn id="36" presetID="2" presetClass="entr" presetSubtype="4" fill="hold" grpId="0" nodeType="after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additive="base">
                                        <p:cTn id="38" dur="150" fill="hold"/>
                                        <p:tgtEl>
                                          <p:spTgt spid="8"/>
                                        </p:tgtEl>
                                        <p:attrNameLst>
                                          <p:attrName>ppt_x</p:attrName>
                                        </p:attrNameLst>
                                      </p:cBhvr>
                                      <p:tavLst>
                                        <p:tav tm="0">
                                          <p:val>
                                            <p:strVal val="#ppt_x"/>
                                          </p:val>
                                        </p:tav>
                                        <p:tav tm="100000">
                                          <p:val>
                                            <p:strVal val="#ppt_x"/>
                                          </p:val>
                                        </p:tav>
                                      </p:tavLst>
                                    </p:anim>
                                    <p:anim calcmode="lin" valueType="num">
                                      <p:cBhvr additive="base">
                                        <p:cTn id="39" dur="150" fill="hold"/>
                                        <p:tgtEl>
                                          <p:spTgt spid="8"/>
                                        </p:tgtEl>
                                        <p:attrNameLst>
                                          <p:attrName>ppt_y</p:attrName>
                                        </p:attrNameLst>
                                      </p:cBhvr>
                                      <p:tavLst>
                                        <p:tav tm="0">
                                          <p:val>
                                            <p:strVal val="1+#ppt_h/2"/>
                                          </p:val>
                                        </p:tav>
                                        <p:tav tm="100000">
                                          <p:val>
                                            <p:strVal val="#ppt_y"/>
                                          </p:val>
                                        </p:tav>
                                      </p:tavLst>
                                    </p:anim>
                                  </p:childTnLst>
                                </p:cTn>
                              </p:par>
                            </p:childTnLst>
                          </p:cTn>
                        </p:par>
                        <p:par>
                          <p:cTn id="40" fill="hold">
                            <p:stCondLst>
                              <p:cond delay="650"/>
                            </p:stCondLst>
                            <p:childTnLst>
                              <p:par>
                                <p:cTn id="41" presetID="2" presetClass="entr" presetSubtype="4"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150" fill="hold"/>
                                        <p:tgtEl>
                                          <p:spTgt spid="9"/>
                                        </p:tgtEl>
                                        <p:attrNameLst>
                                          <p:attrName>ppt_x</p:attrName>
                                        </p:attrNameLst>
                                      </p:cBhvr>
                                      <p:tavLst>
                                        <p:tav tm="0">
                                          <p:val>
                                            <p:strVal val="#ppt_x"/>
                                          </p:val>
                                        </p:tav>
                                        <p:tav tm="100000">
                                          <p:val>
                                            <p:strVal val="#ppt_x"/>
                                          </p:val>
                                        </p:tav>
                                      </p:tavLst>
                                    </p:anim>
                                    <p:anim calcmode="lin" valueType="num">
                                      <p:cBhvr additive="base">
                                        <p:cTn id="44" dur="150" fill="hold"/>
                                        <p:tgtEl>
                                          <p:spTgt spid="9"/>
                                        </p:tgtEl>
                                        <p:attrNameLst>
                                          <p:attrName>ppt_y</p:attrName>
                                        </p:attrNameLst>
                                      </p:cBhvr>
                                      <p:tavLst>
                                        <p:tav tm="0">
                                          <p:val>
                                            <p:strVal val="1+#ppt_h/2"/>
                                          </p:val>
                                        </p:tav>
                                        <p:tav tm="100000">
                                          <p:val>
                                            <p:strVal val="#ppt_y"/>
                                          </p:val>
                                        </p:tav>
                                      </p:tavLst>
                                    </p:anim>
                                  </p:childTnLst>
                                </p:cTn>
                              </p:par>
                            </p:childTnLst>
                          </p:cTn>
                        </p:par>
                        <p:par>
                          <p:cTn id="45" fill="hold">
                            <p:stCondLst>
                              <p:cond delay="800"/>
                            </p:stCondLst>
                            <p:childTnLst>
                              <p:par>
                                <p:cTn id="46" presetID="2" presetClass="entr" presetSubtype="4" fill="hold" grpId="0" nodeType="afterEffect">
                                  <p:stCondLst>
                                    <p:cond delay="0"/>
                                  </p:stCondLst>
                                  <p:childTnLst>
                                    <p:set>
                                      <p:cBhvr>
                                        <p:cTn id="47" dur="1" fill="hold">
                                          <p:stCondLst>
                                            <p:cond delay="0"/>
                                          </p:stCondLst>
                                        </p:cTn>
                                        <p:tgtEl>
                                          <p:spTgt spid="10"/>
                                        </p:tgtEl>
                                        <p:attrNameLst>
                                          <p:attrName>style.visibility</p:attrName>
                                        </p:attrNameLst>
                                      </p:cBhvr>
                                      <p:to>
                                        <p:strVal val="visible"/>
                                      </p:to>
                                    </p:set>
                                    <p:anim calcmode="lin" valueType="num">
                                      <p:cBhvr additive="base">
                                        <p:cTn id="48" dur="150" fill="hold"/>
                                        <p:tgtEl>
                                          <p:spTgt spid="10"/>
                                        </p:tgtEl>
                                        <p:attrNameLst>
                                          <p:attrName>ppt_x</p:attrName>
                                        </p:attrNameLst>
                                      </p:cBhvr>
                                      <p:tavLst>
                                        <p:tav tm="0">
                                          <p:val>
                                            <p:strVal val="#ppt_x"/>
                                          </p:val>
                                        </p:tav>
                                        <p:tav tm="100000">
                                          <p:val>
                                            <p:strVal val="#ppt_x"/>
                                          </p:val>
                                        </p:tav>
                                      </p:tavLst>
                                    </p:anim>
                                    <p:anim calcmode="lin" valueType="num">
                                      <p:cBhvr additive="base">
                                        <p:cTn id="49" dur="150" fill="hold"/>
                                        <p:tgtEl>
                                          <p:spTgt spid="10"/>
                                        </p:tgtEl>
                                        <p:attrNameLst>
                                          <p:attrName>ppt_y</p:attrName>
                                        </p:attrNameLst>
                                      </p:cBhvr>
                                      <p:tavLst>
                                        <p:tav tm="0">
                                          <p:val>
                                            <p:strVal val="1+#ppt_h/2"/>
                                          </p:val>
                                        </p:tav>
                                        <p:tav tm="100000">
                                          <p:val>
                                            <p:strVal val="#ppt_y"/>
                                          </p:val>
                                        </p:tav>
                                      </p:tavLst>
                                    </p:anim>
                                  </p:childTnLst>
                                </p:cTn>
                              </p:par>
                            </p:childTnLst>
                          </p:cTn>
                        </p:par>
                        <p:par>
                          <p:cTn id="50" fill="hold">
                            <p:stCondLst>
                              <p:cond delay="950"/>
                            </p:stCondLst>
                            <p:childTnLst>
                              <p:par>
                                <p:cTn id="51" presetID="2" presetClass="entr" presetSubtype="4" fill="hold" grpId="0" nodeType="afterEffect">
                                  <p:stCondLst>
                                    <p:cond delay="0"/>
                                  </p:stCondLst>
                                  <p:childTnLst>
                                    <p:set>
                                      <p:cBhvr>
                                        <p:cTn id="52" dur="1" fill="hold">
                                          <p:stCondLst>
                                            <p:cond delay="0"/>
                                          </p:stCondLst>
                                        </p:cTn>
                                        <p:tgtEl>
                                          <p:spTgt spid="11"/>
                                        </p:tgtEl>
                                        <p:attrNameLst>
                                          <p:attrName>style.visibility</p:attrName>
                                        </p:attrNameLst>
                                      </p:cBhvr>
                                      <p:to>
                                        <p:strVal val="visible"/>
                                      </p:to>
                                    </p:set>
                                    <p:anim calcmode="lin" valueType="num">
                                      <p:cBhvr additive="base">
                                        <p:cTn id="53" dur="150" fill="hold"/>
                                        <p:tgtEl>
                                          <p:spTgt spid="11"/>
                                        </p:tgtEl>
                                        <p:attrNameLst>
                                          <p:attrName>ppt_x</p:attrName>
                                        </p:attrNameLst>
                                      </p:cBhvr>
                                      <p:tavLst>
                                        <p:tav tm="0">
                                          <p:val>
                                            <p:strVal val="#ppt_x"/>
                                          </p:val>
                                        </p:tav>
                                        <p:tav tm="100000">
                                          <p:val>
                                            <p:strVal val="#ppt_x"/>
                                          </p:val>
                                        </p:tav>
                                      </p:tavLst>
                                    </p:anim>
                                    <p:anim calcmode="lin" valueType="num">
                                      <p:cBhvr additive="base">
                                        <p:cTn id="54" dur="15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6" grpId="0" animBg="1"/>
      <p:bldP spid="8" grpId="0"/>
      <p:bldP spid="9" grpId="0"/>
      <p:bldP spid="10" grpId="0"/>
      <p:bldP spid="1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09" y="0"/>
            <a:ext cx="9144000" cy="5143500"/>
          </a:xfrm>
          <a:prstGeom prst="rect">
            <a:avLst/>
          </a:prstGeom>
        </p:spPr>
      </p:pic>
      <p:sp>
        <p:nvSpPr>
          <p:cNvPr id="11" name="矩形 10"/>
          <p:cNvSpPr/>
          <p:nvPr/>
        </p:nvSpPr>
        <p:spPr bwMode="auto">
          <a:xfrm>
            <a:off x="-4018" y="1514417"/>
            <a:ext cx="5517714" cy="1433015"/>
          </a:xfrm>
          <a:prstGeom prst="rect">
            <a:avLst/>
          </a:prstGeom>
          <a:solidFill>
            <a:srgbClr val="008000">
              <a:alpha val="70000"/>
            </a:srgb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Calibri" pitchFamily="34" charset="0"/>
              <a:ea typeface="宋体" pitchFamily="2" charset="-122"/>
            </a:endParaRPr>
          </a:p>
        </p:txBody>
      </p:sp>
      <p:sp>
        <p:nvSpPr>
          <p:cNvPr id="12" name="文本框 4"/>
          <p:cNvSpPr txBox="1">
            <a:spLocks noChangeArrowheads="1"/>
          </p:cNvSpPr>
          <p:nvPr/>
        </p:nvSpPr>
        <p:spPr bwMode="auto">
          <a:xfrm>
            <a:off x="201358" y="1718453"/>
            <a:ext cx="3033161" cy="284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1400" dirty="0">
                <a:solidFill>
                  <a:schemeClr val="bg1"/>
                </a:solidFill>
                <a:latin typeface="微软雅黑" pitchFamily="34" charset="-122"/>
                <a:ea typeface="微软雅黑" pitchFamily="34" charset="-122"/>
              </a:rPr>
              <a:t>青少年足球发展总结及计划</a:t>
            </a:r>
          </a:p>
        </p:txBody>
      </p:sp>
      <p:sp>
        <p:nvSpPr>
          <p:cNvPr id="13" name="文本框 4"/>
          <p:cNvSpPr txBox="1">
            <a:spLocks noChangeArrowheads="1"/>
          </p:cNvSpPr>
          <p:nvPr/>
        </p:nvSpPr>
        <p:spPr bwMode="auto">
          <a:xfrm>
            <a:off x="201358" y="2102443"/>
            <a:ext cx="5210037" cy="746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4400" b="1" dirty="0" smtClean="0">
                <a:solidFill>
                  <a:schemeClr val="bg1"/>
                </a:solidFill>
                <a:latin typeface="微软雅黑" pitchFamily="34" charset="-122"/>
                <a:ea typeface="微软雅黑" pitchFamily="34" charset="-122"/>
              </a:rPr>
              <a:t>谢谢</a:t>
            </a:r>
            <a:r>
              <a:rPr lang="zh-CN" altLang="en-US" sz="4400" b="1" dirty="0">
                <a:solidFill>
                  <a:schemeClr val="bg1"/>
                </a:solidFill>
                <a:latin typeface="微软雅黑" pitchFamily="34" charset="-122"/>
                <a:ea typeface="微软雅黑" pitchFamily="34" charset="-122"/>
              </a:rPr>
              <a:t>聆听 批评指导</a:t>
            </a:r>
          </a:p>
        </p:txBody>
      </p:sp>
      <p:sp>
        <p:nvSpPr>
          <p:cNvPr id="15" name="矩形 14"/>
          <p:cNvSpPr/>
          <p:nvPr/>
        </p:nvSpPr>
        <p:spPr bwMode="auto">
          <a:xfrm>
            <a:off x="5309094" y="1514417"/>
            <a:ext cx="204602" cy="186002"/>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Calibri" pitchFamily="34" charset="0"/>
              <a:ea typeface="宋体" pitchFamily="2" charset="-122"/>
            </a:endParaRPr>
          </a:p>
        </p:txBody>
      </p:sp>
    </p:spTree>
    <p:extLst>
      <p:ext uri="{BB962C8B-B14F-4D97-AF65-F5344CB8AC3E}">
        <p14:creationId xmlns:p14="http://schemas.microsoft.com/office/powerpoint/2010/main" val="974112785"/>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heel(1)">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down)">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1000"/>
                                        <p:tgtEl>
                                          <p:spTgt spid="15"/>
                                        </p:tgtEl>
                                      </p:cBhvr>
                                    </p:animEffect>
                                    <p:anim calcmode="lin" valueType="num">
                                      <p:cBhvr>
                                        <p:cTn id="18" dur="1000" fill="hold"/>
                                        <p:tgtEl>
                                          <p:spTgt spid="15"/>
                                        </p:tgtEl>
                                        <p:attrNameLst>
                                          <p:attrName>ppt_x</p:attrName>
                                        </p:attrNameLst>
                                      </p:cBhvr>
                                      <p:tavLst>
                                        <p:tav tm="0">
                                          <p:val>
                                            <p:strVal val="#ppt_x"/>
                                          </p:val>
                                        </p:tav>
                                        <p:tav tm="100000">
                                          <p:val>
                                            <p:strVal val="#ppt_x"/>
                                          </p:val>
                                        </p:tav>
                                      </p:tavLst>
                                    </p:anim>
                                    <p:anim calcmode="lin" valueType="num">
                                      <p:cBhvr>
                                        <p:cTn id="19" dur="1000" fill="hold"/>
                                        <p:tgtEl>
                                          <p:spTgt spid="15"/>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1000"/>
                                        <p:tgtEl>
                                          <p:spTgt spid="12"/>
                                        </p:tgtEl>
                                      </p:cBhvr>
                                    </p:animEffect>
                                    <p:anim calcmode="lin" valueType="num">
                                      <p:cBhvr>
                                        <p:cTn id="24" dur="1000" fill="hold"/>
                                        <p:tgtEl>
                                          <p:spTgt spid="12"/>
                                        </p:tgtEl>
                                        <p:attrNameLst>
                                          <p:attrName>ppt_x</p:attrName>
                                        </p:attrNameLst>
                                      </p:cBhvr>
                                      <p:tavLst>
                                        <p:tav tm="0">
                                          <p:val>
                                            <p:strVal val="#ppt_x"/>
                                          </p:val>
                                        </p:tav>
                                        <p:tav tm="100000">
                                          <p:val>
                                            <p:strVal val="#ppt_x"/>
                                          </p:val>
                                        </p:tav>
                                      </p:tavLst>
                                    </p:anim>
                                    <p:anim calcmode="lin" valueType="num">
                                      <p:cBhvr>
                                        <p:cTn id="25" dur="1000" fill="hold"/>
                                        <p:tgtEl>
                                          <p:spTgt spid="12"/>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31" presetClass="entr" presetSubtype="0"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p:cTn id="29" dur="1000" fill="hold"/>
                                        <p:tgtEl>
                                          <p:spTgt spid="13"/>
                                        </p:tgtEl>
                                        <p:attrNameLst>
                                          <p:attrName>ppt_w</p:attrName>
                                        </p:attrNameLst>
                                      </p:cBhvr>
                                      <p:tavLst>
                                        <p:tav tm="0">
                                          <p:val>
                                            <p:fltVal val="0"/>
                                          </p:val>
                                        </p:tav>
                                        <p:tav tm="100000">
                                          <p:val>
                                            <p:strVal val="#ppt_w"/>
                                          </p:val>
                                        </p:tav>
                                      </p:tavLst>
                                    </p:anim>
                                    <p:anim calcmode="lin" valueType="num">
                                      <p:cBhvr>
                                        <p:cTn id="30" dur="1000" fill="hold"/>
                                        <p:tgtEl>
                                          <p:spTgt spid="13"/>
                                        </p:tgtEl>
                                        <p:attrNameLst>
                                          <p:attrName>ppt_h</p:attrName>
                                        </p:attrNameLst>
                                      </p:cBhvr>
                                      <p:tavLst>
                                        <p:tav tm="0">
                                          <p:val>
                                            <p:fltVal val="0"/>
                                          </p:val>
                                        </p:tav>
                                        <p:tav tm="100000">
                                          <p:val>
                                            <p:strVal val="#ppt_h"/>
                                          </p:val>
                                        </p:tav>
                                      </p:tavLst>
                                    </p:anim>
                                    <p:anim calcmode="lin" valueType="num">
                                      <p:cBhvr>
                                        <p:cTn id="31" dur="1000" fill="hold"/>
                                        <p:tgtEl>
                                          <p:spTgt spid="13"/>
                                        </p:tgtEl>
                                        <p:attrNameLst>
                                          <p:attrName>style.rotation</p:attrName>
                                        </p:attrNameLst>
                                      </p:cBhvr>
                                      <p:tavLst>
                                        <p:tav tm="0">
                                          <p:val>
                                            <p:fltVal val="90"/>
                                          </p:val>
                                        </p:tav>
                                        <p:tav tm="100000">
                                          <p:val>
                                            <p:fltVal val="0"/>
                                          </p:val>
                                        </p:tav>
                                      </p:tavLst>
                                    </p:anim>
                                    <p:animEffect transition="in" filter="fade">
                                      <p:cBhvr>
                                        <p:cTn id="32"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13" grpId="0"/>
      <p:bldP spid="15"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 name="ISPRING_FIRST_PUBLISH" val="1"/>
</p:tagLst>
</file>

<file path=ppt/theme/theme1.xml><?xml version="1.0" encoding="utf-8"?>
<a:theme xmlns:a="http://schemas.openxmlformats.org/drawingml/2006/main" name="Office 主题">
  <a:themeElements>
    <a:clrScheme name="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主题​​">
      <a:majorFont>
        <a:latin typeface="Calibri"/>
        <a:ea typeface="迷你简菱心"/>
        <a:cs typeface=""/>
      </a:majorFont>
      <a:minorFont>
        <a:latin typeface="Calibri"/>
        <a:ea typeface="方正兰亭超细黑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Office 主题​​">
  <a:themeElements>
    <a:clrScheme name="2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2_Office 主题​​">
      <a:majorFont>
        <a:latin typeface="Calibri"/>
        <a:ea typeface="迷你简菱心"/>
        <a:cs typeface=""/>
      </a:majorFont>
      <a:minorFont>
        <a:latin typeface="Calibri"/>
        <a:ea typeface="方正兰亭超细黑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2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Office 主题​​">
  <a:themeElements>
    <a:clrScheme name="3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3_Office 主题​​">
      <a:majorFont>
        <a:latin typeface="Calibri"/>
        <a:ea typeface="迷你简菱心"/>
        <a:cs typeface=""/>
      </a:majorFont>
      <a:minorFont>
        <a:latin typeface="Calibri"/>
        <a:ea typeface="方正兰亭超细黑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3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4_Office 主题​​">
  <a:themeElements>
    <a:clrScheme name="4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4_Office 主题​​">
      <a:majorFont>
        <a:latin typeface="Calibri"/>
        <a:ea typeface="迷你简菱心"/>
        <a:cs typeface=""/>
      </a:majorFont>
      <a:minorFont>
        <a:latin typeface="Calibri"/>
        <a:ea typeface="方正兰亭超细黑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4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5_Office 主题​​">
  <a:themeElements>
    <a:clrScheme name="5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5_Office 主题​​">
      <a:majorFont>
        <a:latin typeface="Calibri"/>
        <a:ea typeface="迷你简菱心"/>
        <a:cs typeface=""/>
      </a:majorFont>
      <a:minorFont>
        <a:latin typeface="Calibri"/>
        <a:ea typeface="方正兰亭超细黑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5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6_Office 主题​​">
  <a:themeElements>
    <a:clrScheme name="6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6_Office 主题​​">
      <a:majorFont>
        <a:latin typeface="Calibri"/>
        <a:ea typeface="迷你简菱心"/>
        <a:cs typeface=""/>
      </a:majorFont>
      <a:minorFont>
        <a:latin typeface="Calibri"/>
        <a:ea typeface="方正兰亭超细黑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6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7_Office 主题​​">
  <a:themeElements>
    <a:clrScheme name="7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7_Office 主题​​">
      <a:majorFont>
        <a:latin typeface="Calibri"/>
        <a:ea typeface="迷你简菱心"/>
        <a:cs typeface=""/>
      </a:majorFont>
      <a:minorFont>
        <a:latin typeface="Calibri"/>
        <a:ea typeface="方正兰亭超细黑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7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8_Office 主题​​">
  <a:themeElements>
    <a:clrScheme name="8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8_Office 主题​​">
      <a:majorFont>
        <a:latin typeface="Calibri"/>
        <a:ea typeface="迷你简菱心"/>
        <a:cs typeface=""/>
      </a:majorFont>
      <a:minorFont>
        <a:latin typeface="Calibri"/>
        <a:ea typeface="方正兰亭超细黑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8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9_Office 主题​​">
  <a:themeElements>
    <a:clrScheme name="9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9_Office 主题​​">
      <a:majorFont>
        <a:latin typeface="Calibri"/>
        <a:ea typeface="迷你简菱心"/>
        <a:cs typeface=""/>
      </a:majorFont>
      <a:minorFont>
        <a:latin typeface="Calibri"/>
        <a:ea typeface="方正兰亭超细黑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9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0_Office 主题​​">
  <a:themeElements>
    <a:clrScheme name="10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0_Office 主题​​">
      <a:majorFont>
        <a:latin typeface="Calibri"/>
        <a:ea typeface="迷你简菱心"/>
        <a:cs typeface=""/>
      </a:majorFont>
      <a:minorFont>
        <a:latin typeface="Calibri"/>
        <a:ea typeface="方正兰亭超细黑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10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11_Office 主题​​">
  <a:themeElements>
    <a:clrScheme name="11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1_Office 主题​​">
      <a:majorFont>
        <a:latin typeface="Calibri"/>
        <a:ea typeface="迷你简菱心"/>
        <a:cs typeface=""/>
      </a:majorFont>
      <a:minorFont>
        <a:latin typeface="Calibri"/>
        <a:ea typeface="方正兰亭超细黑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11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Office 主题​​">
  <a:themeElements>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225</TotalTime>
  <Pages>0</Pages>
  <Words>1168</Words>
  <Characters>0</Characters>
  <Application>Microsoft Office PowerPoint</Application>
  <DocSecurity>0</DocSecurity>
  <PresentationFormat>全屏显示(16:9)</PresentationFormat>
  <Lines>0</Lines>
  <Paragraphs>137</Paragraphs>
  <Slides>25</Slides>
  <Notes>25</Notes>
  <HiddenSlides>0</HiddenSlides>
  <MMClips>1</MMClips>
  <ScaleCrop>false</ScaleCrop>
  <HeadingPairs>
    <vt:vector size="6" baseType="variant">
      <vt:variant>
        <vt:lpstr>已用的字体</vt:lpstr>
      </vt:variant>
      <vt:variant>
        <vt:i4>8</vt:i4>
      </vt:variant>
      <vt:variant>
        <vt:lpstr>主题</vt:lpstr>
      </vt:variant>
      <vt:variant>
        <vt:i4>12</vt:i4>
      </vt:variant>
      <vt:variant>
        <vt:lpstr>幻灯片标题</vt:lpstr>
      </vt:variant>
      <vt:variant>
        <vt:i4>25</vt:i4>
      </vt:variant>
    </vt:vector>
  </HeadingPairs>
  <TitlesOfParts>
    <vt:vector size="45" baseType="lpstr">
      <vt:lpstr>Athene</vt:lpstr>
      <vt:lpstr>方正兰亭超细黑简体</vt:lpstr>
      <vt:lpstr>迷你简菱心</vt:lpstr>
      <vt:lpstr>宋体</vt:lpstr>
      <vt:lpstr>微软雅黑</vt:lpstr>
      <vt:lpstr>Arial</vt:lpstr>
      <vt:lpstr>Calibri</vt:lpstr>
      <vt:lpstr>Calibri Light</vt:lpstr>
      <vt:lpstr>Office 主题</vt:lpstr>
      <vt:lpstr>Office 主题​​</vt:lpstr>
      <vt:lpstr>2_Office 主题​​</vt:lpstr>
      <vt:lpstr>3_Office 主题​​</vt:lpstr>
      <vt:lpstr>4_Office 主题​​</vt:lpstr>
      <vt:lpstr>5_Office 主题​​</vt:lpstr>
      <vt:lpstr>6_Office 主题​​</vt:lpstr>
      <vt:lpstr>7_Office 主题​​</vt:lpstr>
      <vt:lpstr>8_Office 主题​​</vt:lpstr>
      <vt:lpstr>9_Office 主题​​</vt:lpstr>
      <vt:lpstr>10_Office 主题​​</vt:lpstr>
      <vt:lpstr>11_Office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CharactersWithSpaces>0</CharactersWithSpaces>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faith123</cp:lastModifiedBy>
  <cp:revision>53</cp:revision>
  <dcterms:created xsi:type="dcterms:W3CDTF">2015-07-30T01:13:05Z</dcterms:created>
  <dcterms:modified xsi:type="dcterms:W3CDTF">2018-06-25T02:42:10Z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2052-9.1.0.5184</vt:lpwstr>
  </property>
</Properties>
</file>