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27"/>
  </p:notesMasterIdLst>
  <p:handoutMasterIdLst>
    <p:handoutMasterId r:id="rId28"/>
  </p:handoutMasterIdLst>
  <p:sldIdLst>
    <p:sldId id="286" r:id="rId3"/>
    <p:sldId id="259" r:id="rId4"/>
    <p:sldId id="256" r:id="rId5"/>
    <p:sldId id="261" r:id="rId6"/>
    <p:sldId id="262" r:id="rId7"/>
    <p:sldId id="263" r:id="rId8"/>
    <p:sldId id="264" r:id="rId9"/>
    <p:sldId id="282" r:id="rId10"/>
    <p:sldId id="265" r:id="rId11"/>
    <p:sldId id="266" r:id="rId12"/>
    <p:sldId id="268" r:id="rId13"/>
    <p:sldId id="269" r:id="rId14"/>
    <p:sldId id="283" r:id="rId15"/>
    <p:sldId id="270" r:id="rId16"/>
    <p:sldId id="272" r:id="rId17"/>
    <p:sldId id="273" r:id="rId18"/>
    <p:sldId id="274" r:id="rId19"/>
    <p:sldId id="284" r:id="rId20"/>
    <p:sldId id="276" r:id="rId21"/>
    <p:sldId id="277" r:id="rId22"/>
    <p:sldId id="278" r:id="rId23"/>
    <p:sldId id="280" r:id="rId24"/>
    <p:sldId id="281" r:id="rId25"/>
    <p:sldId id="285" r:id="rId26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80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626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25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EA5A-FB22-4F22-B2F3-F1709D027E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73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84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613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73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06250-41F1-4FF6-80CF-6C2EA43CF0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303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4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746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461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5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34DB7-D7FB-4D0F-B0E7-72C816A2DD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866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132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84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649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608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156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C23FC-191D-46F8-90D6-666026D94A9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327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608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81013" y="1279525"/>
            <a:ext cx="6140450" cy="34544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0" hangingPunct="0">
              <a:buFont typeface="Arial" panose="020B0604020202020204" pitchFamily="34" charset="0"/>
              <a:buNone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62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079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567933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4037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12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778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3261138" y="-7830"/>
            <a:ext cx="8944218" cy="6865831"/>
          </a:xfrm>
          <a:custGeom>
            <a:avLst/>
            <a:gdLst>
              <a:gd name="connsiteX0" fmla="*/ 17770 w 8944218"/>
              <a:gd name="connsiteY0" fmla="*/ 0 h 6865831"/>
              <a:gd name="connsiteX1" fmla="*/ 4931600 w 8944218"/>
              <a:gd name="connsiteY1" fmla="*/ 0 h 6865831"/>
              <a:gd name="connsiteX2" fmla="*/ 4938378 w 8944218"/>
              <a:gd name="connsiteY2" fmla="*/ 6778 h 6865831"/>
              <a:gd name="connsiteX3" fmla="*/ 4939431 w 8944218"/>
              <a:gd name="connsiteY3" fmla="*/ 5724 h 6865831"/>
              <a:gd name="connsiteX4" fmla="*/ 4940097 w 8944218"/>
              <a:gd name="connsiteY4" fmla="*/ 6390 h 6865831"/>
              <a:gd name="connsiteX5" fmla="*/ 4946486 w 8944218"/>
              <a:gd name="connsiteY5" fmla="*/ 0 h 6865831"/>
              <a:gd name="connsiteX6" fmla="*/ 8944218 w 8944218"/>
              <a:gd name="connsiteY6" fmla="*/ 0 h 6865831"/>
              <a:gd name="connsiteX7" fmla="*/ 8944218 w 8944218"/>
              <a:gd name="connsiteY7" fmla="*/ 938217 h 6865831"/>
              <a:gd name="connsiteX8" fmla="*/ 8944218 w 8944218"/>
              <a:gd name="connsiteY8" fmla="*/ 951638 h 6865831"/>
              <a:gd name="connsiteX9" fmla="*/ 8944218 w 8944218"/>
              <a:gd name="connsiteY9" fmla="*/ 4018388 h 6865831"/>
              <a:gd name="connsiteX10" fmla="*/ 8944217 w 8944218"/>
              <a:gd name="connsiteY10" fmla="*/ 4018387 h 6865831"/>
              <a:gd name="connsiteX11" fmla="*/ 8944217 w 8944218"/>
              <a:gd name="connsiteY11" fmla="*/ 5877695 h 6865831"/>
              <a:gd name="connsiteX12" fmla="*/ 7956081 w 8944218"/>
              <a:gd name="connsiteY12" fmla="*/ 6865831 h 6865831"/>
              <a:gd name="connsiteX13" fmla="*/ 6852273 w 8944218"/>
              <a:gd name="connsiteY13" fmla="*/ 6865831 h 6865831"/>
              <a:gd name="connsiteX14" fmla="*/ 4940484 w 8944218"/>
              <a:gd name="connsiteY14" fmla="*/ 4954043 h 6865831"/>
              <a:gd name="connsiteX15" fmla="*/ 4939431 w 8944218"/>
              <a:gd name="connsiteY15" fmla="*/ 4955095 h 6865831"/>
              <a:gd name="connsiteX16" fmla="*/ 2475739 w 8944218"/>
              <a:gd name="connsiteY16" fmla="*/ 2491403 h 6865831"/>
              <a:gd name="connsiteX17" fmla="*/ 2474685 w 8944218"/>
              <a:gd name="connsiteY17" fmla="*/ 2492455 h 6865831"/>
              <a:gd name="connsiteX18" fmla="*/ 0 w 8944218"/>
              <a:gd name="connsiteY18" fmla="*/ 17770 h 686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44218" h="6865831">
                <a:moveTo>
                  <a:pt x="17770" y="0"/>
                </a:moveTo>
                <a:lnTo>
                  <a:pt x="4931600" y="0"/>
                </a:lnTo>
                <a:lnTo>
                  <a:pt x="4938378" y="6778"/>
                </a:lnTo>
                <a:lnTo>
                  <a:pt x="4939431" y="5724"/>
                </a:lnTo>
                <a:lnTo>
                  <a:pt x="4940097" y="6390"/>
                </a:lnTo>
                <a:lnTo>
                  <a:pt x="4946486" y="0"/>
                </a:lnTo>
                <a:lnTo>
                  <a:pt x="8944218" y="0"/>
                </a:lnTo>
                <a:lnTo>
                  <a:pt x="8944218" y="938217"/>
                </a:lnTo>
                <a:lnTo>
                  <a:pt x="8944218" y="951638"/>
                </a:lnTo>
                <a:lnTo>
                  <a:pt x="8944218" y="4018388"/>
                </a:lnTo>
                <a:lnTo>
                  <a:pt x="8944217" y="4018387"/>
                </a:lnTo>
                <a:lnTo>
                  <a:pt x="8944217" y="5877695"/>
                </a:lnTo>
                <a:lnTo>
                  <a:pt x="7956081" y="6865831"/>
                </a:lnTo>
                <a:lnTo>
                  <a:pt x="6852273" y="6865831"/>
                </a:lnTo>
                <a:lnTo>
                  <a:pt x="4940484" y="4954043"/>
                </a:lnTo>
                <a:lnTo>
                  <a:pt x="4939431" y="4955095"/>
                </a:lnTo>
                <a:lnTo>
                  <a:pt x="2475739" y="2491403"/>
                </a:lnTo>
                <a:lnTo>
                  <a:pt x="2474685" y="2492455"/>
                </a:lnTo>
                <a:lnTo>
                  <a:pt x="0" y="177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2020/6/20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406400" y="393700"/>
            <a:ext cx="11379200" cy="60579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Content Placeholder 2"/>
          <p:cNvSpPr txBox="1"/>
          <p:nvPr userDrawn="1"/>
        </p:nvSpPr>
        <p:spPr>
          <a:xfrm>
            <a:off x="4383757" y="482600"/>
            <a:ext cx="3217476" cy="368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lt"/>
              </a:rPr>
              <a:t>在此处中更改标题文字</a:t>
            </a:r>
          </a:p>
        </p:txBody>
      </p:sp>
      <p:sp>
        <p:nvSpPr>
          <p:cNvPr id="114" name="Text Box 11"/>
          <p:cNvSpPr txBox="1">
            <a:spLocks noChangeArrowheads="1"/>
          </p:cNvSpPr>
          <p:nvPr userDrawn="1"/>
        </p:nvSpPr>
        <p:spPr bwMode="auto">
          <a:xfrm>
            <a:off x="4671774" y="84445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200" dirty="0">
                <a:solidFill>
                  <a:schemeClr val="tx1"/>
                </a:solidFill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lt"/>
              </a:rPr>
              <a:t>CLICK TO ADD CAPTION TEXT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129256" y="114300"/>
            <a:ext cx="11884943" cy="6604000"/>
          </a:xfrm>
          <a:prstGeom prst="rect">
            <a:avLst/>
          </a:prstGeom>
          <a:noFill/>
          <a:ln w="127000">
            <a:solidFill>
              <a:schemeClr val="bg1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流程图: 过程 8"/>
          <p:cNvSpPr/>
          <p:nvPr/>
        </p:nvSpPr>
        <p:spPr>
          <a:xfrm>
            <a:off x="-1" y="0"/>
            <a:ext cx="5979887" cy="6858000"/>
          </a:xfrm>
          <a:prstGeom prst="flowChartProcess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1208" y="2649790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6000" b="1" dirty="0">
                <a:solidFill>
                  <a:schemeClr val="bg1"/>
                </a:solidFill>
                <a:effectLst>
                  <a:reflection blurRad="6350" stA="31000" endPos="50000" dist="76200" dir="5400000" sy="-100000" algn="bl" rotWithShape="0"/>
                </a:effectLst>
                <a:latin typeface="思源宋体 CN Heavy" panose="02020900000000000000" charset="-122"/>
                <a:ea typeface="微软简标宋" pitchFamily="2" charset="-122"/>
              </a:rPr>
              <a:t>年中工作汇报</a:t>
            </a:r>
            <a:endParaRPr sz="6000" b="1" dirty="0">
              <a:solidFill>
                <a:schemeClr val="bg1"/>
              </a:solidFill>
              <a:effectLst>
                <a:reflection blurRad="6350" stA="31000" endPos="50000" dist="76200" dir="5400000" sy="-100000" algn="bl" rotWithShape="0"/>
              </a:effectLst>
              <a:latin typeface="思源宋体 CN Heavy" panose="02020900000000000000" charset="-122"/>
              <a:ea typeface="微软简标宋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9471" y="3665453"/>
            <a:ext cx="5974467" cy="8055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Years work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9815" y="947404"/>
            <a:ext cx="2951686" cy="1248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6600" b="1" dirty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202X</a:t>
            </a:r>
          </a:p>
        </p:txBody>
      </p:sp>
      <p:sp>
        <p:nvSpPr>
          <p:cNvPr id="7" name="矩形 6"/>
          <p:cNvSpPr/>
          <p:nvPr/>
        </p:nvSpPr>
        <p:spPr>
          <a:xfrm>
            <a:off x="399471" y="5000231"/>
            <a:ext cx="2697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：</a:t>
            </a:r>
            <a:r>
              <a:rPr lang="en-US" altLang="zh-CN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dirty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部门</a:t>
            </a:r>
            <a:r>
              <a:rPr lang="zh-CN" altLang="en-US" dirty="0" smtClean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：</a:t>
            </a:r>
            <a:r>
              <a:rPr lang="en-US" altLang="zh-CN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dirty="0">
              <a:solidFill>
                <a:schemeClr val="bg1"/>
              </a:solidFill>
              <a:latin typeface="思源宋体 CN Heavy" panose="02020900000000000000" charset="-122"/>
              <a:ea typeface="微软简标宋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11208" y="2338614"/>
            <a:ext cx="1314450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 rot="2700000">
            <a:off x="2812337" y="114593"/>
            <a:ext cx="6654370" cy="6654370"/>
          </a:xfrm>
          <a:prstGeom prst="rect">
            <a:avLst/>
          </a:prstGeom>
          <a:solidFill>
            <a:srgbClr val="444A50">
              <a:alpha val="40000"/>
            </a:srgbClr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466725" y="578001"/>
            <a:ext cx="123825" cy="1346049"/>
          </a:xfrm>
          <a:prstGeom prst="rect">
            <a:avLst/>
          </a:prstGeom>
          <a:solidFill>
            <a:srgbClr val="BC1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20955" y="577850"/>
            <a:ext cx="613410" cy="17576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69" name="TextBox 22"/>
          <p:cNvSpPr txBox="1">
            <a:spLocks noChangeArrowheads="1"/>
          </p:cNvSpPr>
          <p:nvPr/>
        </p:nvSpPr>
        <p:spPr bwMode="auto">
          <a:xfrm>
            <a:off x="634072" y="439053"/>
            <a:ext cx="5461928" cy="829945"/>
          </a:xfrm>
          <a:prstGeom prst="rect">
            <a:avLst/>
          </a:prstGeom>
          <a:noFill/>
          <a:effectLst/>
        </p:spPr>
        <p:txBody>
          <a:bodyPr vert="horz"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pPr algn="l"/>
            <a:r>
              <a:rPr lang="zh-CN" altLang="en-US" sz="4800" b="1" kern="1500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charset="-122"/>
                <a:ea typeface="庞门正道标题体" panose="02010600030101010101" charset="-122"/>
              </a:rPr>
              <a:t>目录</a:t>
            </a:r>
          </a:p>
        </p:txBody>
      </p:sp>
      <p:grpSp>
        <p:nvGrpSpPr>
          <p:cNvPr id="70" name="组合 69"/>
          <p:cNvGrpSpPr/>
          <p:nvPr/>
        </p:nvGrpSpPr>
        <p:grpSpPr>
          <a:xfrm>
            <a:off x="4448438" y="1788825"/>
            <a:ext cx="4673374" cy="3835745"/>
            <a:chOff x="6429563" y="2186763"/>
            <a:chExt cx="3551068" cy="2914597"/>
          </a:xfrm>
        </p:grpSpPr>
        <p:sp>
          <p:nvSpPr>
            <p:cNvPr id="71" name="Rectangle 39"/>
            <p:cNvSpPr>
              <a:spLocks noChangeArrowheads="1"/>
            </p:cNvSpPr>
            <p:nvPr/>
          </p:nvSpPr>
          <p:spPr bwMode="auto">
            <a:xfrm>
              <a:off x="6918195" y="2186763"/>
              <a:ext cx="3024336" cy="24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此处添加标题文本</a:t>
              </a:r>
              <a:r>
                <a:rPr lang="en-US" altLang="zh-CN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01</a:t>
              </a:r>
            </a:p>
          </p:txBody>
        </p:sp>
        <p:sp>
          <p:nvSpPr>
            <p:cNvPr id="72" name="Rectangle 39"/>
            <p:cNvSpPr>
              <a:spLocks noChangeArrowheads="1"/>
            </p:cNvSpPr>
            <p:nvPr/>
          </p:nvSpPr>
          <p:spPr bwMode="auto">
            <a:xfrm>
              <a:off x="6956295" y="2484896"/>
              <a:ext cx="3024336" cy="129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105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write your great  title here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6429563" y="2237293"/>
              <a:ext cx="257184" cy="257184"/>
              <a:chOff x="4923349" y="1378653"/>
              <a:chExt cx="305414" cy="305414"/>
            </a:xfrm>
            <a:solidFill>
              <a:srgbClr val="E94E60"/>
            </a:solidFill>
          </p:grpSpPr>
          <p:sp>
            <p:nvSpPr>
              <p:cNvPr id="89" name="椭圆 88"/>
              <p:cNvSpPr/>
              <p:nvPr/>
            </p:nvSpPr>
            <p:spPr>
              <a:xfrm>
                <a:off x="4923349" y="1378653"/>
                <a:ext cx="305414" cy="305414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5008132" y="1463436"/>
                <a:ext cx="135848" cy="13584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</p:grpSp>
        <p:sp>
          <p:nvSpPr>
            <p:cNvPr id="74" name="Rectangle 39"/>
            <p:cNvSpPr>
              <a:spLocks noChangeArrowheads="1"/>
            </p:cNvSpPr>
            <p:nvPr/>
          </p:nvSpPr>
          <p:spPr bwMode="auto">
            <a:xfrm>
              <a:off x="6918195" y="3015178"/>
              <a:ext cx="3024336" cy="24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此处添加标题文本</a:t>
              </a:r>
              <a:r>
                <a:rPr lang="en-US" altLang="zh-CN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02</a:t>
              </a:r>
            </a:p>
          </p:txBody>
        </p:sp>
        <p:sp>
          <p:nvSpPr>
            <p:cNvPr id="75" name="Rectangle 39"/>
            <p:cNvSpPr>
              <a:spLocks noChangeArrowheads="1"/>
            </p:cNvSpPr>
            <p:nvPr/>
          </p:nvSpPr>
          <p:spPr bwMode="auto">
            <a:xfrm>
              <a:off x="6956295" y="3313308"/>
              <a:ext cx="3024336" cy="129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105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write your great  title here</a:t>
              </a: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429563" y="3065708"/>
              <a:ext cx="257184" cy="257184"/>
              <a:chOff x="4923349" y="1378653"/>
              <a:chExt cx="305414" cy="305414"/>
            </a:xfrm>
            <a:solidFill>
              <a:srgbClr val="E94E60"/>
            </a:solidFill>
          </p:grpSpPr>
          <p:sp>
            <p:nvSpPr>
              <p:cNvPr id="87" name="椭圆 86"/>
              <p:cNvSpPr/>
              <p:nvPr/>
            </p:nvSpPr>
            <p:spPr>
              <a:xfrm>
                <a:off x="4923349" y="1378653"/>
                <a:ext cx="305414" cy="305414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5008132" y="1463434"/>
                <a:ext cx="135848" cy="13584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</p:grpSp>
        <p:sp>
          <p:nvSpPr>
            <p:cNvPr id="77" name="Rectangle 39"/>
            <p:cNvSpPr>
              <a:spLocks noChangeArrowheads="1"/>
            </p:cNvSpPr>
            <p:nvPr/>
          </p:nvSpPr>
          <p:spPr bwMode="auto">
            <a:xfrm>
              <a:off x="6918195" y="3845356"/>
              <a:ext cx="3024336" cy="24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此处添加标题文本</a:t>
              </a:r>
              <a:r>
                <a:rPr lang="en-US" altLang="zh-CN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03</a:t>
              </a:r>
            </a:p>
          </p:txBody>
        </p:sp>
        <p:sp>
          <p:nvSpPr>
            <p:cNvPr id="78" name="Rectangle 39"/>
            <p:cNvSpPr>
              <a:spLocks noChangeArrowheads="1"/>
            </p:cNvSpPr>
            <p:nvPr/>
          </p:nvSpPr>
          <p:spPr bwMode="auto">
            <a:xfrm>
              <a:off x="6956295" y="4143488"/>
              <a:ext cx="3024336" cy="129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105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write your great  title here</a:t>
              </a: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6429563" y="3895886"/>
              <a:ext cx="257184" cy="257184"/>
              <a:chOff x="4923349" y="1378653"/>
              <a:chExt cx="305414" cy="305414"/>
            </a:xfrm>
            <a:solidFill>
              <a:srgbClr val="E94E60"/>
            </a:solidFill>
          </p:grpSpPr>
          <p:sp>
            <p:nvSpPr>
              <p:cNvPr id="85" name="椭圆 84"/>
              <p:cNvSpPr/>
              <p:nvPr/>
            </p:nvSpPr>
            <p:spPr>
              <a:xfrm>
                <a:off x="4923349" y="1378653"/>
                <a:ext cx="305414" cy="305414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5008132" y="1463433"/>
                <a:ext cx="135848" cy="13584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</p:grpSp>
        <p:sp>
          <p:nvSpPr>
            <p:cNvPr id="80" name="Rectangle 39"/>
            <p:cNvSpPr>
              <a:spLocks noChangeArrowheads="1"/>
            </p:cNvSpPr>
            <p:nvPr/>
          </p:nvSpPr>
          <p:spPr bwMode="auto">
            <a:xfrm>
              <a:off x="6918195" y="4673771"/>
              <a:ext cx="3024336" cy="24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此处添加标题文本</a:t>
              </a:r>
              <a:r>
                <a:rPr lang="en-US" altLang="zh-CN" sz="2110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04</a:t>
              </a: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6956295" y="4971906"/>
              <a:ext cx="3024336" cy="129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105" dirty="0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rPr>
                <a:t>write your great  title here</a:t>
              </a: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429563" y="4724301"/>
              <a:ext cx="257184" cy="257184"/>
              <a:chOff x="4923349" y="1378653"/>
              <a:chExt cx="305414" cy="305414"/>
            </a:xfrm>
            <a:solidFill>
              <a:srgbClr val="E94E60"/>
            </a:solidFill>
          </p:grpSpPr>
          <p:sp>
            <p:nvSpPr>
              <p:cNvPr id="83" name="椭圆 82"/>
              <p:cNvSpPr/>
              <p:nvPr/>
            </p:nvSpPr>
            <p:spPr>
              <a:xfrm>
                <a:off x="4923349" y="1378653"/>
                <a:ext cx="305414" cy="305414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008132" y="1463434"/>
                <a:ext cx="135848" cy="13584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庞门正道标题体" panose="02010600030101010101" charset="-122"/>
                  <a:ea typeface="庞门正道标题体" panose="02010600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  <p:bldP spid="67" grpId="0" animBg="1"/>
      <p:bldP spid="68" grpId="0"/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057400"/>
            <a:ext cx="12192000" cy="2681814"/>
          </a:xfrm>
          <a:prstGeom prst="rect">
            <a:avLst/>
          </a:prstGeom>
          <a:solidFill>
            <a:srgbClr val="444A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281414" y="2263947"/>
            <a:ext cx="969872" cy="969871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5466428" y="2339569"/>
            <a:ext cx="599844" cy="913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1</a:t>
            </a:r>
          </a:p>
        </p:txBody>
      </p:sp>
      <p:sp>
        <p:nvSpPr>
          <p:cNvPr id="50" name="矩形 49"/>
          <p:cNvSpPr/>
          <p:nvPr/>
        </p:nvSpPr>
        <p:spPr>
          <a:xfrm>
            <a:off x="4007511" y="3639028"/>
            <a:ext cx="4517057" cy="511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265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请输入您的标题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4030119" y="4277549"/>
            <a:ext cx="3842783" cy="461665"/>
          </a:xfrm>
          <a:prstGeom prst="rect">
            <a:avLst/>
          </a:prstGeom>
          <a:noFill/>
          <a:ln>
            <a:noFill/>
          </a:ln>
          <a:effectLst>
            <a:reflection endPos="60000" dist="50800" dir="5400000" sy="-100000" algn="bl" rotWithShape="0"/>
          </a:effec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思源宋体 CN Heavy" panose="02020900000000000000" charset="-122"/>
                <a:ea typeface="思源宋体 CN Heavy" panose="02020900000000000000" charset="-122"/>
                <a:cs typeface="Courier New" panose="02070309020205020404" pitchFamily="49" charset="0"/>
              </a:rPr>
              <a:t>ADD YOUR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7" grpId="0"/>
      <p:bldP spid="50" grpId="0" bldLvl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19140" y="1353084"/>
            <a:ext cx="2856581" cy="1607517"/>
            <a:chOff x="2495600" y="3260341"/>
            <a:chExt cx="2952328" cy="1040712"/>
          </a:xfrm>
        </p:grpSpPr>
        <p:sp>
          <p:nvSpPr>
            <p:cNvPr id="30" name="文本框 9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48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2135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48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465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19140" y="3897399"/>
            <a:ext cx="2856581" cy="1607517"/>
            <a:chOff x="2495600" y="3260341"/>
            <a:chExt cx="2952328" cy="1040712"/>
          </a:xfrm>
        </p:grpSpPr>
        <p:sp>
          <p:nvSpPr>
            <p:cNvPr id="37" name="文本框 12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48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2135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48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465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16280" y="1353084"/>
            <a:ext cx="2856581" cy="1607517"/>
            <a:chOff x="2495600" y="3260341"/>
            <a:chExt cx="2952328" cy="1040712"/>
          </a:xfrm>
        </p:grpSpPr>
        <p:sp>
          <p:nvSpPr>
            <p:cNvPr id="40" name="文本框 15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2135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8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465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616280" y="3897399"/>
            <a:ext cx="2856581" cy="1607517"/>
            <a:chOff x="2495600" y="3260341"/>
            <a:chExt cx="2952328" cy="1040712"/>
          </a:xfrm>
        </p:grpSpPr>
        <p:sp>
          <p:nvSpPr>
            <p:cNvPr id="43" name="文本框 18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48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2135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44" name="矩形 43"/>
            <p:cNvSpPr/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8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465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45" name="Freeform 13"/>
          <p:cNvSpPr/>
          <p:nvPr/>
        </p:nvSpPr>
        <p:spPr bwMode="auto">
          <a:xfrm>
            <a:off x="4541912" y="1545211"/>
            <a:ext cx="3959819" cy="4161989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solidFill>
            <a:srgbClr val="BCE0EB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6" name="Freeform 5"/>
          <p:cNvSpPr/>
          <p:nvPr/>
        </p:nvSpPr>
        <p:spPr bwMode="auto">
          <a:xfrm>
            <a:off x="3438525" y="1528445"/>
            <a:ext cx="5063490" cy="4178300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61" r="-2161"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4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3641" y="3576332"/>
            <a:ext cx="184720" cy="400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88" name="任意多边形: 形状 8"/>
          <p:cNvSpPr/>
          <p:nvPr/>
        </p:nvSpPr>
        <p:spPr>
          <a:xfrm>
            <a:off x="335" y="3304710"/>
            <a:ext cx="12176819" cy="819100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-1" fmla="*/ 0 w 12177486"/>
              <a:gd name="connsiteY0-2" fmla="*/ 805696 h 825056"/>
              <a:gd name="connsiteX1-3" fmla="*/ 3788229 w 12177486"/>
              <a:gd name="connsiteY1-4" fmla="*/ 326725 h 825056"/>
              <a:gd name="connsiteX2-5" fmla="*/ 6821715 w 12177486"/>
              <a:gd name="connsiteY2-6" fmla="*/ 820210 h 825056"/>
              <a:gd name="connsiteX3-7" fmla="*/ 9913257 w 12177486"/>
              <a:gd name="connsiteY3-8" fmla="*/ 7410 h 825056"/>
              <a:gd name="connsiteX4-9" fmla="*/ 12177486 w 12177486"/>
              <a:gd name="connsiteY4-10" fmla="*/ 486382 h 825056"/>
              <a:gd name="connsiteX0-11" fmla="*/ 0 w 12177486"/>
              <a:gd name="connsiteY0-12" fmla="*/ 805696 h 831751"/>
              <a:gd name="connsiteX1-13" fmla="*/ 3788229 w 12177486"/>
              <a:gd name="connsiteY1-14" fmla="*/ 326725 h 831751"/>
              <a:gd name="connsiteX2-15" fmla="*/ 6821715 w 12177486"/>
              <a:gd name="connsiteY2-16" fmla="*/ 820210 h 831751"/>
              <a:gd name="connsiteX3-17" fmla="*/ 9913257 w 12177486"/>
              <a:gd name="connsiteY3-18" fmla="*/ 7410 h 831751"/>
              <a:gd name="connsiteX4-19" fmla="*/ 12177486 w 12177486"/>
              <a:gd name="connsiteY4-20" fmla="*/ 486382 h 831751"/>
              <a:gd name="connsiteX0-21" fmla="*/ 0 w 12177486"/>
              <a:gd name="connsiteY0-22" fmla="*/ 803846 h 829901"/>
              <a:gd name="connsiteX1-23" fmla="*/ 3788229 w 12177486"/>
              <a:gd name="connsiteY1-24" fmla="*/ 324875 h 829901"/>
              <a:gd name="connsiteX2-25" fmla="*/ 6821715 w 12177486"/>
              <a:gd name="connsiteY2-26" fmla="*/ 818360 h 829901"/>
              <a:gd name="connsiteX3-27" fmla="*/ 9913257 w 12177486"/>
              <a:gd name="connsiteY3-28" fmla="*/ 5560 h 829901"/>
              <a:gd name="connsiteX4-29" fmla="*/ 12177486 w 12177486"/>
              <a:gd name="connsiteY4-30" fmla="*/ 484532 h 829901"/>
              <a:gd name="connsiteX0-31" fmla="*/ 0 w 12177486"/>
              <a:gd name="connsiteY0-32" fmla="*/ 798305 h 824360"/>
              <a:gd name="connsiteX1-33" fmla="*/ 3788229 w 12177486"/>
              <a:gd name="connsiteY1-34" fmla="*/ 319334 h 824360"/>
              <a:gd name="connsiteX2-35" fmla="*/ 6821715 w 12177486"/>
              <a:gd name="connsiteY2-36" fmla="*/ 812819 h 824360"/>
              <a:gd name="connsiteX3-37" fmla="*/ 9913257 w 12177486"/>
              <a:gd name="connsiteY3-38" fmla="*/ 19 h 824360"/>
              <a:gd name="connsiteX4-39" fmla="*/ 12177486 w 12177486"/>
              <a:gd name="connsiteY4-40" fmla="*/ 478991 h 824360"/>
              <a:gd name="connsiteX0-41" fmla="*/ 0 w 12177486"/>
              <a:gd name="connsiteY0-42" fmla="*/ 798305 h 819144"/>
              <a:gd name="connsiteX1-43" fmla="*/ 3788229 w 12177486"/>
              <a:gd name="connsiteY1-44" fmla="*/ 319334 h 819144"/>
              <a:gd name="connsiteX2-45" fmla="*/ 6821715 w 12177486"/>
              <a:gd name="connsiteY2-46" fmla="*/ 812819 h 819144"/>
              <a:gd name="connsiteX3-47" fmla="*/ 9913257 w 12177486"/>
              <a:gd name="connsiteY3-48" fmla="*/ 19 h 819144"/>
              <a:gd name="connsiteX4-49" fmla="*/ 12177486 w 12177486"/>
              <a:gd name="connsiteY4-50" fmla="*/ 478991 h 8191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1887465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947516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032116" y="4052751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8082061" y="3700796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10166305" y="325144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cs typeface="+mn-ea"/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472653" y="3966775"/>
            <a:ext cx="1064716" cy="1064716"/>
            <a:chOff x="1676400" y="4740492"/>
            <a:chExt cx="685800" cy="685800"/>
          </a:xfrm>
        </p:grpSpPr>
        <p:sp>
          <p:nvSpPr>
            <p:cNvPr id="96" name="椭圆 95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97" name="Freeform 109"/>
            <p:cNvSpPr>
              <a:spLocks noChangeArrowheads="1"/>
            </p:cNvSpPr>
            <p:nvPr/>
          </p:nvSpPr>
          <p:spPr bwMode="auto">
            <a:xfrm>
              <a:off x="1827792" y="4880339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597431" y="2507334"/>
            <a:ext cx="1064716" cy="1064716"/>
            <a:chOff x="8299836" y="4588092"/>
            <a:chExt cx="685800" cy="685800"/>
          </a:xfrm>
        </p:grpSpPr>
        <p:sp>
          <p:nvSpPr>
            <p:cNvPr id="99" name="椭圆 98"/>
            <p:cNvSpPr/>
            <p:nvPr/>
          </p:nvSpPr>
          <p:spPr>
            <a:xfrm>
              <a:off x="8299836" y="45880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100" name="Freeform 81"/>
            <p:cNvSpPr>
              <a:spLocks noChangeArrowheads="1"/>
            </p:cNvSpPr>
            <p:nvPr/>
          </p:nvSpPr>
          <p:spPr bwMode="auto">
            <a:xfrm>
              <a:off x="8456763" y="4786246"/>
              <a:ext cx="371946" cy="285600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692719" y="3579165"/>
            <a:ext cx="1064716" cy="1064716"/>
            <a:chOff x="9955694" y="2892642"/>
            <a:chExt cx="685800" cy="685800"/>
          </a:xfrm>
        </p:grpSpPr>
        <p:sp>
          <p:nvSpPr>
            <p:cNvPr id="102" name="椭圆 101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103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582685" y="4382286"/>
            <a:ext cx="1064716" cy="1064716"/>
            <a:chOff x="4988118" y="4988142"/>
            <a:chExt cx="685800" cy="685800"/>
          </a:xfrm>
        </p:grpSpPr>
        <p:sp>
          <p:nvSpPr>
            <p:cNvPr id="109" name="椭圆 108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110" name="Freeform 159"/>
            <p:cNvSpPr>
              <a:spLocks noChangeArrowheads="1"/>
            </p:cNvSpPr>
            <p:nvPr/>
          </p:nvSpPr>
          <p:spPr bwMode="auto">
            <a:xfrm>
              <a:off x="5139510" y="5151163"/>
              <a:ext cx="383016" cy="37194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532703" y="2397029"/>
            <a:ext cx="1064716" cy="1064716"/>
            <a:chOff x="3332259" y="3083142"/>
            <a:chExt cx="685800" cy="685800"/>
          </a:xfrm>
        </p:grpSpPr>
        <p:sp>
          <p:nvSpPr>
            <p:cNvPr id="112" name="椭圆 111"/>
            <p:cNvSpPr/>
            <p:nvPr/>
          </p:nvSpPr>
          <p:spPr>
            <a:xfrm>
              <a:off x="3332259" y="3083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113" name="Freeform 160"/>
            <p:cNvSpPr>
              <a:spLocks noChangeArrowheads="1"/>
            </p:cNvSpPr>
            <p:nvPr/>
          </p:nvSpPr>
          <p:spPr bwMode="auto">
            <a:xfrm>
              <a:off x="3530439" y="3240069"/>
              <a:ext cx="309956" cy="37194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1036451" y="1982052"/>
            <a:ext cx="18195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cs typeface="+mn-ea"/>
              <a:sym typeface="+mn-lt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131219" y="3916239"/>
            <a:ext cx="18195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cs typeface="+mn-ea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221923" y="2828686"/>
            <a:ext cx="2048119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cs typeface="+mn-ea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7477534" y="4102502"/>
            <a:ext cx="223111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cs typeface="+mn-ea"/>
              <a:sym typeface="+mn-lt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246133" y="2206992"/>
            <a:ext cx="2416024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C:\Users\yj\Desktop\paper-3242863_960_720.jpgpaper-3242863_960_720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452203" y="1364567"/>
            <a:ext cx="5553075" cy="4107319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7357835" y="1467643"/>
            <a:ext cx="3549650" cy="3682218"/>
            <a:chOff x="6276521" y="1508579"/>
            <a:chExt cx="2498725" cy="3682218"/>
          </a:xfrm>
        </p:grpSpPr>
        <p:grpSp>
          <p:nvGrpSpPr>
            <p:cNvPr id="28" name="Group 16"/>
            <p:cNvGrpSpPr/>
            <p:nvPr/>
          </p:nvGrpSpPr>
          <p:grpSpPr bwMode="auto">
            <a:xfrm>
              <a:off x="6276521" y="1508579"/>
              <a:ext cx="2498725" cy="915205"/>
              <a:chOff x="0" y="0"/>
              <a:chExt cx="2498824" cy="915204"/>
            </a:xfrm>
          </p:grpSpPr>
          <p:sp>
            <p:nvSpPr>
              <p:cNvPr id="37" name="TextBox 30"/>
              <p:cNvSpPr txBox="1">
                <a:spLocks noChangeArrowheads="1"/>
              </p:cNvSpPr>
              <p:nvPr/>
            </p:nvSpPr>
            <p:spPr bwMode="auto">
              <a:xfrm>
                <a:off x="34926" y="438150"/>
                <a:ext cx="246389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ts val="1500"/>
                  </a:lnSpc>
                </a:pPr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This is an example text . Go ahead and replace it. Add your text here.</a:t>
                </a:r>
                <a:endParaRPr lang="zh-CN" altLang="en-US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TextBox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21331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输入你的标题</a:t>
                </a:r>
              </a:p>
            </p:txBody>
          </p:sp>
          <p:cxnSp>
            <p:nvCxnSpPr>
              <p:cNvPr id="39" name="直接连接符 31"/>
              <p:cNvCxnSpPr>
                <a:cxnSpLocks noChangeShapeType="1"/>
              </p:cNvCxnSpPr>
              <p:nvPr/>
            </p:nvCxnSpPr>
            <p:spPr bwMode="auto">
              <a:xfrm>
                <a:off x="61730" y="365575"/>
                <a:ext cx="23028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9" name="Group 20"/>
            <p:cNvGrpSpPr/>
            <p:nvPr/>
          </p:nvGrpSpPr>
          <p:grpSpPr bwMode="auto">
            <a:xfrm>
              <a:off x="6276521" y="2948442"/>
              <a:ext cx="2498725" cy="915205"/>
              <a:chOff x="0" y="0"/>
              <a:chExt cx="2498824" cy="915204"/>
            </a:xfrm>
          </p:grpSpPr>
          <p:sp>
            <p:nvSpPr>
              <p:cNvPr id="34" name="TextBox 34"/>
              <p:cNvSpPr txBox="1">
                <a:spLocks noChangeArrowheads="1"/>
              </p:cNvSpPr>
              <p:nvPr/>
            </p:nvSpPr>
            <p:spPr bwMode="auto">
              <a:xfrm>
                <a:off x="34926" y="438150"/>
                <a:ext cx="246389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ts val="1500"/>
                  </a:lnSpc>
                </a:pPr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This is an example text . Go ahead and replace it. Add your text here.</a:t>
                </a:r>
                <a:endParaRPr lang="zh-CN" altLang="en-US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TextBox 3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21331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输入你的标题</a:t>
                </a:r>
              </a:p>
            </p:txBody>
          </p:sp>
          <p:cxnSp>
            <p:nvCxnSpPr>
              <p:cNvPr id="36" name="直接连接符 31"/>
              <p:cNvCxnSpPr>
                <a:cxnSpLocks noChangeShapeType="1"/>
              </p:cNvCxnSpPr>
              <p:nvPr/>
            </p:nvCxnSpPr>
            <p:spPr bwMode="auto">
              <a:xfrm>
                <a:off x="61730" y="365575"/>
                <a:ext cx="23028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30" name="Group 24"/>
            <p:cNvGrpSpPr/>
            <p:nvPr/>
          </p:nvGrpSpPr>
          <p:grpSpPr bwMode="auto">
            <a:xfrm>
              <a:off x="6276521" y="4275592"/>
              <a:ext cx="2498725" cy="915205"/>
              <a:chOff x="0" y="0"/>
              <a:chExt cx="2498824" cy="915204"/>
            </a:xfrm>
          </p:grpSpPr>
          <p:sp>
            <p:nvSpPr>
              <p:cNvPr id="31" name="TextBox 38"/>
              <p:cNvSpPr txBox="1">
                <a:spLocks noChangeArrowheads="1"/>
              </p:cNvSpPr>
              <p:nvPr/>
            </p:nvSpPr>
            <p:spPr bwMode="auto">
              <a:xfrm>
                <a:off x="34926" y="438150"/>
                <a:ext cx="246389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ts val="1500"/>
                  </a:lnSpc>
                </a:pPr>
                <a:r>
                  <a:rPr lang="en-US" altLang="zh-CN" sz="1400">
                    <a:latin typeface="+mn-lt"/>
                    <a:ea typeface="+mn-ea"/>
                    <a:cs typeface="+mn-ea"/>
                    <a:sym typeface="+mn-lt"/>
                  </a:rPr>
                  <a:t>This is an example text . Go ahead and replace it. Add your text here.</a:t>
                </a:r>
                <a:endParaRPr lang="zh-CN" altLang="en-US" sz="14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TextBox 39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21331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 dirty="0">
                    <a:latin typeface="+mn-lt"/>
                    <a:ea typeface="+mn-ea"/>
                    <a:cs typeface="+mn-ea"/>
                    <a:sym typeface="+mn-lt"/>
                  </a:rPr>
                  <a:t>输入你的标题</a:t>
                </a:r>
              </a:p>
            </p:txBody>
          </p:sp>
          <p:cxnSp>
            <p:nvCxnSpPr>
              <p:cNvPr id="33" name="直接连接符 31"/>
              <p:cNvCxnSpPr>
                <a:cxnSpLocks noChangeShapeType="1"/>
              </p:cNvCxnSpPr>
              <p:nvPr/>
            </p:nvCxnSpPr>
            <p:spPr bwMode="auto">
              <a:xfrm>
                <a:off x="61730" y="365575"/>
                <a:ext cx="23028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fe2e1ba-55fc-4a0c-8f0a-9add21f7f1c9"/>
          <p:cNvGrpSpPr>
            <a:grpSpLocks noChangeAspect="1"/>
          </p:cNvGrpSpPr>
          <p:nvPr/>
        </p:nvGrpSpPr>
        <p:grpSpPr>
          <a:xfrm>
            <a:off x="1110550" y="1545739"/>
            <a:ext cx="9970903" cy="4751775"/>
            <a:chOff x="1503962" y="1269514"/>
            <a:chExt cx="9970903" cy="4751774"/>
          </a:xfrm>
        </p:grpSpPr>
        <p:grpSp>
          <p:nvGrpSpPr>
            <p:cNvPr id="3" name="Group 39"/>
            <p:cNvGrpSpPr/>
            <p:nvPr/>
          </p:nvGrpSpPr>
          <p:grpSpPr>
            <a:xfrm>
              <a:off x="1503962" y="1269514"/>
              <a:ext cx="4597624" cy="4751774"/>
              <a:chOff x="849666" y="1269514"/>
              <a:chExt cx="4597624" cy="4751774"/>
            </a:xfrm>
          </p:grpSpPr>
          <p:sp>
            <p:nvSpPr>
              <p:cNvPr id="19" name="îŝḷîḓé-Arc 5"/>
              <p:cNvSpPr/>
              <p:nvPr/>
            </p:nvSpPr>
            <p:spPr>
              <a:xfrm>
                <a:off x="849666" y="1433424"/>
                <a:ext cx="4587864" cy="4587864"/>
              </a:xfrm>
              <a:prstGeom prst="arc">
                <a:avLst>
                  <a:gd name="adj1" fmla="val 20230496"/>
                  <a:gd name="adj2" fmla="val 21370915"/>
                </a:avLst>
              </a:prstGeom>
              <a:noFill/>
              <a:ln w="28575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îŝḷîḓé-Arc 6"/>
              <p:cNvSpPr/>
              <p:nvPr/>
            </p:nvSpPr>
            <p:spPr>
              <a:xfrm>
                <a:off x="859426" y="1433424"/>
                <a:ext cx="4587864" cy="4587864"/>
              </a:xfrm>
              <a:prstGeom prst="arc">
                <a:avLst>
                  <a:gd name="adj1" fmla="val 43325"/>
                  <a:gd name="adj2" fmla="val 3696807"/>
                </a:avLst>
              </a:prstGeom>
              <a:noFill/>
              <a:ln w="28575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îŝḷîḓé-Oval 7"/>
              <p:cNvSpPr/>
              <p:nvPr/>
            </p:nvSpPr>
            <p:spPr>
              <a:xfrm>
                <a:off x="1155689" y="1729688"/>
                <a:ext cx="3995334" cy="399533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îŝḷîḓé-Oval 8"/>
              <p:cNvSpPr/>
              <p:nvPr/>
            </p:nvSpPr>
            <p:spPr>
              <a:xfrm>
                <a:off x="1511761" y="2085760"/>
                <a:ext cx="3283189" cy="32831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îŝḷîḓé-Oval 9"/>
              <p:cNvSpPr/>
              <p:nvPr/>
            </p:nvSpPr>
            <p:spPr>
              <a:xfrm>
                <a:off x="1871473" y="2445471"/>
                <a:ext cx="2563766" cy="256376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îŝḷîḓé-Oval 10"/>
              <p:cNvSpPr/>
              <p:nvPr/>
            </p:nvSpPr>
            <p:spPr>
              <a:xfrm>
                <a:off x="2172453" y="2759926"/>
                <a:ext cx="1934857" cy="19348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ŝḷîḓé-Oval 11"/>
              <p:cNvSpPr/>
              <p:nvPr/>
            </p:nvSpPr>
            <p:spPr>
              <a:xfrm>
                <a:off x="2437092" y="3024566"/>
                <a:ext cx="1405578" cy="140557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îŝḷîḓé-Oval 12"/>
              <p:cNvSpPr/>
              <p:nvPr/>
            </p:nvSpPr>
            <p:spPr>
              <a:xfrm>
                <a:off x="2665468" y="3252941"/>
                <a:ext cx="948827" cy="94882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îŝḷîḓé-Oval 13"/>
              <p:cNvSpPr/>
              <p:nvPr/>
            </p:nvSpPr>
            <p:spPr>
              <a:xfrm>
                <a:off x="2899637" y="3487111"/>
                <a:ext cx="480488" cy="4804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8" name="Group 14"/>
              <p:cNvGrpSpPr/>
              <p:nvPr/>
            </p:nvGrpSpPr>
            <p:grpSpPr>
              <a:xfrm rot="18972328" flipH="1">
                <a:off x="1710884" y="1269514"/>
                <a:ext cx="907690" cy="2899257"/>
                <a:chOff x="943993" y="1899821"/>
                <a:chExt cx="584445" cy="1866782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30" name="îŝḷîḓé-Freeform: Shape 15"/>
                <p:cNvSpPr/>
                <p:nvPr/>
              </p:nvSpPr>
              <p:spPr>
                <a:xfrm>
                  <a:off x="1186649" y="1973314"/>
                  <a:ext cx="44388" cy="1793289"/>
                </a:xfrm>
                <a:custGeom>
                  <a:avLst/>
                  <a:gdLst>
                    <a:gd name="connsiteX0" fmla="*/ 44388 w 44388"/>
                    <a:gd name="connsiteY0" fmla="*/ 0 h 1793289"/>
                    <a:gd name="connsiteX1" fmla="*/ 44388 w 44388"/>
                    <a:gd name="connsiteY1" fmla="*/ 1793289 h 1793289"/>
                    <a:gd name="connsiteX2" fmla="*/ 0 w 44388"/>
                    <a:gd name="connsiteY2" fmla="*/ 1748901 h 1793289"/>
                    <a:gd name="connsiteX3" fmla="*/ 0 w 44388"/>
                    <a:gd name="connsiteY3" fmla="*/ 44388 h 1793289"/>
                    <a:gd name="connsiteX4" fmla="*/ 44388 w 44388"/>
                    <a:gd name="connsiteY4" fmla="*/ 0 h 1793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88" h="1793289">
                      <a:moveTo>
                        <a:pt x="44388" y="0"/>
                      </a:moveTo>
                      <a:lnTo>
                        <a:pt x="44388" y="1793289"/>
                      </a:lnTo>
                      <a:cubicBezTo>
                        <a:pt x="19873" y="1793289"/>
                        <a:pt x="0" y="1773416"/>
                        <a:pt x="0" y="1748901"/>
                      </a:cubicBezTo>
                      <a:lnTo>
                        <a:pt x="0" y="44388"/>
                      </a:lnTo>
                      <a:cubicBezTo>
                        <a:pt x="0" y="19873"/>
                        <a:pt x="19873" y="0"/>
                        <a:pt x="44388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îŝḷîḓé-Freeform: Shape 16"/>
                <p:cNvSpPr/>
                <p:nvPr/>
              </p:nvSpPr>
              <p:spPr>
                <a:xfrm flipH="1">
                  <a:off x="1231038" y="1973313"/>
                  <a:ext cx="44388" cy="1793289"/>
                </a:xfrm>
                <a:custGeom>
                  <a:avLst/>
                  <a:gdLst>
                    <a:gd name="connsiteX0" fmla="*/ 44388 w 44388"/>
                    <a:gd name="connsiteY0" fmla="*/ 0 h 1793289"/>
                    <a:gd name="connsiteX1" fmla="*/ 44388 w 44388"/>
                    <a:gd name="connsiteY1" fmla="*/ 1793289 h 1793289"/>
                    <a:gd name="connsiteX2" fmla="*/ 0 w 44388"/>
                    <a:gd name="connsiteY2" fmla="*/ 1748901 h 1793289"/>
                    <a:gd name="connsiteX3" fmla="*/ 0 w 44388"/>
                    <a:gd name="connsiteY3" fmla="*/ 44388 h 1793289"/>
                    <a:gd name="connsiteX4" fmla="*/ 44388 w 44388"/>
                    <a:gd name="connsiteY4" fmla="*/ 0 h 1793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88" h="1793289">
                      <a:moveTo>
                        <a:pt x="44388" y="0"/>
                      </a:moveTo>
                      <a:lnTo>
                        <a:pt x="44388" y="1793289"/>
                      </a:lnTo>
                      <a:cubicBezTo>
                        <a:pt x="19873" y="1793289"/>
                        <a:pt x="0" y="1773416"/>
                        <a:pt x="0" y="1748901"/>
                      </a:cubicBezTo>
                      <a:lnTo>
                        <a:pt x="0" y="44388"/>
                      </a:lnTo>
                      <a:cubicBezTo>
                        <a:pt x="0" y="19873"/>
                        <a:pt x="19873" y="0"/>
                        <a:pt x="443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îŝḷîḓé-Parallelogram 17"/>
                <p:cNvSpPr/>
                <p:nvPr/>
              </p:nvSpPr>
              <p:spPr>
                <a:xfrm rot="16200000" flipV="1">
                  <a:off x="1159899" y="1993153"/>
                  <a:ext cx="461872" cy="275207"/>
                </a:xfrm>
                <a:prstGeom prst="parallelogram">
                  <a:avLst>
                    <a:gd name="adj" fmla="val 57754"/>
                  </a:avLst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îŝḷîḓé-Parallelogram 18"/>
                <p:cNvSpPr/>
                <p:nvPr/>
              </p:nvSpPr>
              <p:spPr>
                <a:xfrm rot="5400000" flipH="1" flipV="1">
                  <a:off x="834385" y="2009429"/>
                  <a:ext cx="461872" cy="242655"/>
                </a:xfrm>
                <a:prstGeom prst="parallelogram">
                  <a:avLst>
                    <a:gd name="adj" fmla="val 65071"/>
                  </a:avLst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" name="îŝḷîḓé-Arc 19"/>
              <p:cNvSpPr/>
              <p:nvPr/>
            </p:nvSpPr>
            <p:spPr>
              <a:xfrm>
                <a:off x="849666" y="1433424"/>
                <a:ext cx="4587864" cy="4587864"/>
              </a:xfrm>
              <a:prstGeom prst="arc">
                <a:avLst>
                  <a:gd name="adj1" fmla="val 19067119"/>
                  <a:gd name="adj2" fmla="val 19881577"/>
                </a:avLst>
              </a:prstGeom>
              <a:noFill/>
              <a:ln w="28575" cap="rnd">
                <a:solidFill>
                  <a:schemeClr val="accent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20"/>
            <p:cNvGrpSpPr/>
            <p:nvPr/>
          </p:nvGrpSpPr>
          <p:grpSpPr>
            <a:xfrm>
              <a:off x="7310573" y="5115204"/>
              <a:ext cx="525206" cy="493332"/>
              <a:chOff x="2824761" y="1419473"/>
              <a:chExt cx="496888" cy="466725"/>
            </a:xfrm>
            <a:solidFill>
              <a:schemeClr val="accent4"/>
            </a:solidFill>
          </p:grpSpPr>
          <p:sp>
            <p:nvSpPr>
              <p:cNvPr id="17" name="is1ide-Oval 21"/>
              <p:cNvSpPr/>
              <p:nvPr/>
            </p:nvSpPr>
            <p:spPr bwMode="auto">
              <a:xfrm>
                <a:off x="3066061" y="1676648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is1ide-Freeform: Shape 22"/>
              <p:cNvSpPr/>
              <p:nvPr/>
            </p:nvSpPr>
            <p:spPr bwMode="auto">
              <a:xfrm>
                <a:off x="2824761" y="1419473"/>
                <a:ext cx="496888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4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6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6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5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7" y="124"/>
                      <a:pt x="116" y="115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7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7"/>
                      <a:pt x="106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3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30"/>
                      <a:pt x="8" y="26"/>
                      <a:pt x="8" y="22"/>
                    </a:cubicBezTo>
                    <a:cubicBezTo>
                      <a:pt x="8" y="15"/>
                      <a:pt x="15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6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5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3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4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6" y="88"/>
                      <a:pt x="60" y="83"/>
                      <a:pt x="60" y="76"/>
                    </a:cubicBezTo>
                    <a:cubicBezTo>
                      <a:pt x="60" y="70"/>
                      <a:pt x="66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1" y="64"/>
                      <a:pt x="113" y="63"/>
                      <a:pt x="115" y="61"/>
                    </a:cubicBezTo>
                    <a:cubicBezTo>
                      <a:pt x="115" y="61"/>
                      <a:pt x="116" y="60"/>
                      <a:pt x="116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9" y="63"/>
                      <a:pt x="120" y="67"/>
                      <a:pt x="120" y="72"/>
                    </a:cubicBezTo>
                    <a:cubicBezTo>
                      <a:pt x="120" y="79"/>
                      <a:pt x="118" y="84"/>
                      <a:pt x="114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23"/>
            <p:cNvGrpSpPr/>
            <p:nvPr/>
          </p:nvGrpSpPr>
          <p:grpSpPr>
            <a:xfrm>
              <a:off x="7256061" y="4029178"/>
              <a:ext cx="508431" cy="510108"/>
              <a:chOff x="1567461" y="2198935"/>
              <a:chExt cx="481013" cy="482600"/>
            </a:xfrm>
            <a:solidFill>
              <a:schemeClr val="accent3"/>
            </a:solidFill>
          </p:grpSpPr>
          <p:sp>
            <p:nvSpPr>
              <p:cNvPr id="14" name="is1ide-Freeform: Shape 24"/>
              <p:cNvSpPr/>
              <p:nvPr/>
            </p:nvSpPr>
            <p:spPr bwMode="auto">
              <a:xfrm>
                <a:off x="1567461" y="2198935"/>
                <a:ext cx="481013" cy="482600"/>
              </a:xfrm>
              <a:custGeom>
                <a:avLst/>
                <a:gdLst>
                  <a:gd name="T0" fmla="*/ 109 w 128"/>
                  <a:gd name="T1" fmla="*/ 48 h 128"/>
                  <a:gd name="T2" fmla="*/ 114 w 128"/>
                  <a:gd name="T3" fmla="*/ 33 h 128"/>
                  <a:gd name="T4" fmla="*/ 105 w 128"/>
                  <a:gd name="T5" fmla="*/ 15 h 128"/>
                  <a:gd name="T6" fmla="*/ 95 w 128"/>
                  <a:gd name="T7" fmla="*/ 14 h 128"/>
                  <a:gd name="T8" fmla="*/ 80 w 128"/>
                  <a:gd name="T9" fmla="*/ 19 h 128"/>
                  <a:gd name="T10" fmla="*/ 69 w 128"/>
                  <a:gd name="T11" fmla="*/ 0 h 128"/>
                  <a:gd name="T12" fmla="*/ 51 w 128"/>
                  <a:gd name="T13" fmla="*/ 6 h 128"/>
                  <a:gd name="T14" fmla="*/ 43 w 128"/>
                  <a:gd name="T15" fmla="*/ 21 h 128"/>
                  <a:gd name="T16" fmla="*/ 28 w 128"/>
                  <a:gd name="T17" fmla="*/ 12 h 128"/>
                  <a:gd name="T18" fmla="*/ 15 w 128"/>
                  <a:gd name="T19" fmla="*/ 22 h 128"/>
                  <a:gd name="T20" fmla="*/ 21 w 128"/>
                  <a:gd name="T21" fmla="*/ 43 h 128"/>
                  <a:gd name="T22" fmla="*/ 6 w 128"/>
                  <a:gd name="T23" fmla="*/ 51 h 128"/>
                  <a:gd name="T24" fmla="*/ 0 w 128"/>
                  <a:gd name="T25" fmla="*/ 69 h 128"/>
                  <a:gd name="T26" fmla="*/ 19 w 128"/>
                  <a:gd name="T27" fmla="*/ 80 h 128"/>
                  <a:gd name="T28" fmla="*/ 14 w 128"/>
                  <a:gd name="T29" fmla="*/ 95 h 128"/>
                  <a:gd name="T30" fmla="*/ 22 w 128"/>
                  <a:gd name="T31" fmla="*/ 113 h 128"/>
                  <a:gd name="T32" fmla="*/ 33 w 128"/>
                  <a:gd name="T33" fmla="*/ 114 h 128"/>
                  <a:gd name="T34" fmla="*/ 48 w 128"/>
                  <a:gd name="T35" fmla="*/ 109 h 128"/>
                  <a:gd name="T36" fmla="*/ 58 w 128"/>
                  <a:gd name="T37" fmla="*/ 128 h 128"/>
                  <a:gd name="T38" fmla="*/ 77 w 128"/>
                  <a:gd name="T39" fmla="*/ 121 h 128"/>
                  <a:gd name="T40" fmla="*/ 85 w 128"/>
                  <a:gd name="T41" fmla="*/ 107 h 128"/>
                  <a:gd name="T42" fmla="*/ 100 w 128"/>
                  <a:gd name="T43" fmla="*/ 115 h 128"/>
                  <a:gd name="T44" fmla="*/ 113 w 128"/>
                  <a:gd name="T45" fmla="*/ 105 h 128"/>
                  <a:gd name="T46" fmla="*/ 107 w 128"/>
                  <a:gd name="T47" fmla="*/ 85 h 128"/>
                  <a:gd name="T48" fmla="*/ 121 w 128"/>
                  <a:gd name="T49" fmla="*/ 77 h 128"/>
                  <a:gd name="T50" fmla="*/ 128 w 128"/>
                  <a:gd name="T51" fmla="*/ 58 h 128"/>
                  <a:gd name="T52" fmla="*/ 108 w 128"/>
                  <a:gd name="T53" fmla="*/ 72 h 128"/>
                  <a:gd name="T54" fmla="*/ 100 w 128"/>
                  <a:gd name="T55" fmla="*/ 81 h 128"/>
                  <a:gd name="T56" fmla="*/ 107 w 128"/>
                  <a:gd name="T57" fmla="*/ 100 h 128"/>
                  <a:gd name="T58" fmla="*/ 89 w 128"/>
                  <a:gd name="T59" fmla="*/ 100 h 128"/>
                  <a:gd name="T60" fmla="*/ 81 w 128"/>
                  <a:gd name="T61" fmla="*/ 100 h 128"/>
                  <a:gd name="T62" fmla="*/ 72 w 128"/>
                  <a:gd name="T63" fmla="*/ 108 h 128"/>
                  <a:gd name="T64" fmla="*/ 58 w 128"/>
                  <a:gd name="T65" fmla="*/ 120 h 128"/>
                  <a:gd name="T66" fmla="*/ 51 w 128"/>
                  <a:gd name="T67" fmla="*/ 102 h 128"/>
                  <a:gd name="T68" fmla="*/ 43 w 128"/>
                  <a:gd name="T69" fmla="*/ 99 h 128"/>
                  <a:gd name="T70" fmla="*/ 28 w 128"/>
                  <a:gd name="T71" fmla="*/ 107 h 128"/>
                  <a:gd name="T72" fmla="*/ 27 w 128"/>
                  <a:gd name="T73" fmla="*/ 89 h 128"/>
                  <a:gd name="T74" fmla="*/ 26 w 128"/>
                  <a:gd name="T75" fmla="*/ 77 h 128"/>
                  <a:gd name="T76" fmla="*/ 8 w 128"/>
                  <a:gd name="T77" fmla="*/ 69 h 128"/>
                  <a:gd name="T78" fmla="*/ 20 w 128"/>
                  <a:gd name="T79" fmla="*/ 56 h 128"/>
                  <a:gd name="T80" fmla="*/ 28 w 128"/>
                  <a:gd name="T81" fmla="*/ 46 h 128"/>
                  <a:gd name="T82" fmla="*/ 20 w 128"/>
                  <a:gd name="T83" fmla="*/ 28 h 128"/>
                  <a:gd name="T84" fmla="*/ 39 w 128"/>
                  <a:gd name="T85" fmla="*/ 27 h 128"/>
                  <a:gd name="T86" fmla="*/ 46 w 128"/>
                  <a:gd name="T87" fmla="*/ 28 h 128"/>
                  <a:gd name="T88" fmla="*/ 56 w 128"/>
                  <a:gd name="T89" fmla="*/ 20 h 128"/>
                  <a:gd name="T90" fmla="*/ 69 w 128"/>
                  <a:gd name="T91" fmla="*/ 8 h 128"/>
                  <a:gd name="T92" fmla="*/ 77 w 128"/>
                  <a:gd name="T93" fmla="*/ 26 h 128"/>
                  <a:gd name="T94" fmla="*/ 85 w 128"/>
                  <a:gd name="T95" fmla="*/ 29 h 128"/>
                  <a:gd name="T96" fmla="*/ 100 w 128"/>
                  <a:gd name="T97" fmla="*/ 20 h 128"/>
                  <a:gd name="T98" fmla="*/ 100 w 128"/>
                  <a:gd name="T99" fmla="*/ 39 h 128"/>
                  <a:gd name="T100" fmla="*/ 102 w 128"/>
                  <a:gd name="T101" fmla="*/ 51 h 128"/>
                  <a:gd name="T102" fmla="*/ 120 w 128"/>
                  <a:gd name="T103" fmla="*/ 58 h 128"/>
                  <a:gd name="T104" fmla="*/ 108 w 128"/>
                  <a:gd name="T105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128">
                    <a:moveTo>
                      <a:pt x="121" y="51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6"/>
                      <a:pt x="108" y="45"/>
                      <a:pt x="107" y="4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6" y="29"/>
                      <a:pt x="116" y="25"/>
                      <a:pt x="113" y="22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3"/>
                      <a:pt x="102" y="12"/>
                      <a:pt x="100" y="12"/>
                    </a:cubicBezTo>
                    <a:cubicBezTo>
                      <a:pt x="98" y="12"/>
                      <a:pt x="97" y="13"/>
                      <a:pt x="95" y="14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3" y="20"/>
                      <a:pt x="81" y="19"/>
                      <a:pt x="80" y="19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3"/>
                      <a:pt x="73" y="0"/>
                      <a:pt x="69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5" y="0"/>
                      <a:pt x="51" y="3"/>
                      <a:pt x="51" y="6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6" y="19"/>
                      <a:pt x="45" y="20"/>
                      <a:pt x="43" y="2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1" y="13"/>
                      <a:pt x="30" y="12"/>
                      <a:pt x="28" y="12"/>
                    </a:cubicBezTo>
                    <a:cubicBezTo>
                      <a:pt x="26" y="12"/>
                      <a:pt x="24" y="13"/>
                      <a:pt x="22" y="1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2" y="25"/>
                      <a:pt x="12" y="29"/>
                      <a:pt x="14" y="3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0" y="45"/>
                      <a:pt x="19" y="46"/>
                      <a:pt x="19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55"/>
                      <a:pt x="0" y="5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6"/>
                      <a:pt x="6" y="77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81"/>
                      <a:pt x="20" y="83"/>
                      <a:pt x="21" y="8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2" y="98"/>
                      <a:pt x="12" y="103"/>
                      <a:pt x="15" y="105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4" y="115"/>
                      <a:pt x="26" y="115"/>
                      <a:pt x="28" y="115"/>
                    </a:cubicBezTo>
                    <a:cubicBezTo>
                      <a:pt x="30" y="115"/>
                      <a:pt x="31" y="115"/>
                      <a:pt x="33" y="114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5" y="108"/>
                      <a:pt x="46" y="109"/>
                      <a:pt x="48" y="109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1" y="125"/>
                      <a:pt x="55" y="128"/>
                      <a:pt x="58" y="128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73" y="128"/>
                      <a:pt x="76" y="125"/>
                      <a:pt x="77" y="121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1" y="109"/>
                      <a:pt x="83" y="108"/>
                      <a:pt x="85" y="107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7" y="115"/>
                      <a:pt x="98" y="115"/>
                      <a:pt x="100" y="115"/>
                    </a:cubicBezTo>
                    <a:cubicBezTo>
                      <a:pt x="102" y="115"/>
                      <a:pt x="104" y="115"/>
                      <a:pt x="105" y="113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6" y="103"/>
                      <a:pt x="116" y="98"/>
                      <a:pt x="114" y="95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3"/>
                      <a:pt x="109" y="81"/>
                      <a:pt x="109" y="80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5" y="76"/>
                      <a:pt x="128" y="73"/>
                      <a:pt x="128" y="69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55"/>
                      <a:pt x="125" y="51"/>
                      <a:pt x="121" y="51"/>
                    </a:cubicBezTo>
                    <a:close/>
                    <a:moveTo>
                      <a:pt x="108" y="72"/>
                    </a:moveTo>
                    <a:cubicBezTo>
                      <a:pt x="105" y="72"/>
                      <a:pt x="103" y="74"/>
                      <a:pt x="102" y="77"/>
                    </a:cubicBezTo>
                    <a:cubicBezTo>
                      <a:pt x="101" y="78"/>
                      <a:pt x="101" y="80"/>
                      <a:pt x="100" y="81"/>
                    </a:cubicBezTo>
                    <a:cubicBezTo>
                      <a:pt x="99" y="84"/>
                      <a:pt x="99" y="87"/>
                      <a:pt x="100" y="89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00" y="107"/>
                      <a:pt x="100" y="107"/>
                      <a:pt x="100" y="107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6" y="99"/>
                      <a:pt x="85" y="99"/>
                    </a:cubicBezTo>
                    <a:cubicBezTo>
                      <a:pt x="84" y="99"/>
                      <a:pt x="82" y="99"/>
                      <a:pt x="81" y="100"/>
                    </a:cubicBezTo>
                    <a:cubicBezTo>
                      <a:pt x="80" y="101"/>
                      <a:pt x="78" y="101"/>
                      <a:pt x="77" y="102"/>
                    </a:cubicBezTo>
                    <a:cubicBezTo>
                      <a:pt x="74" y="103"/>
                      <a:pt x="72" y="105"/>
                      <a:pt x="72" y="108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5" y="105"/>
                      <a:pt x="53" y="103"/>
                      <a:pt x="51" y="102"/>
                    </a:cubicBezTo>
                    <a:cubicBezTo>
                      <a:pt x="49" y="101"/>
                      <a:pt x="48" y="101"/>
                      <a:pt x="46" y="100"/>
                    </a:cubicBezTo>
                    <a:cubicBezTo>
                      <a:pt x="45" y="99"/>
                      <a:pt x="44" y="99"/>
                      <a:pt x="43" y="99"/>
                    </a:cubicBezTo>
                    <a:cubicBezTo>
                      <a:pt x="41" y="99"/>
                      <a:pt x="40" y="99"/>
                      <a:pt x="39" y="100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29" y="87"/>
                      <a:pt x="29" y="84"/>
                      <a:pt x="28" y="81"/>
                    </a:cubicBezTo>
                    <a:cubicBezTo>
                      <a:pt x="27" y="80"/>
                      <a:pt x="27" y="78"/>
                      <a:pt x="26" y="77"/>
                    </a:cubicBezTo>
                    <a:cubicBezTo>
                      <a:pt x="25" y="74"/>
                      <a:pt x="23" y="72"/>
                      <a:pt x="20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5"/>
                      <a:pt x="25" y="53"/>
                      <a:pt x="26" y="51"/>
                    </a:cubicBezTo>
                    <a:cubicBezTo>
                      <a:pt x="27" y="49"/>
                      <a:pt x="27" y="48"/>
                      <a:pt x="28" y="46"/>
                    </a:cubicBezTo>
                    <a:cubicBezTo>
                      <a:pt x="29" y="44"/>
                      <a:pt x="29" y="41"/>
                      <a:pt x="27" y="39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8"/>
                      <a:pt x="41" y="29"/>
                      <a:pt x="43" y="29"/>
                    </a:cubicBezTo>
                    <a:cubicBezTo>
                      <a:pt x="44" y="29"/>
                      <a:pt x="45" y="28"/>
                      <a:pt x="46" y="28"/>
                    </a:cubicBezTo>
                    <a:cubicBezTo>
                      <a:pt x="48" y="27"/>
                      <a:pt x="49" y="27"/>
                      <a:pt x="51" y="26"/>
                    </a:cubicBezTo>
                    <a:cubicBezTo>
                      <a:pt x="53" y="25"/>
                      <a:pt x="55" y="23"/>
                      <a:pt x="56" y="20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3"/>
                      <a:pt x="74" y="25"/>
                      <a:pt x="77" y="26"/>
                    </a:cubicBezTo>
                    <a:cubicBezTo>
                      <a:pt x="78" y="27"/>
                      <a:pt x="80" y="27"/>
                      <a:pt x="81" y="28"/>
                    </a:cubicBezTo>
                    <a:cubicBezTo>
                      <a:pt x="82" y="28"/>
                      <a:pt x="84" y="29"/>
                      <a:pt x="85" y="29"/>
                    </a:cubicBezTo>
                    <a:cubicBezTo>
                      <a:pt x="86" y="29"/>
                      <a:pt x="88" y="28"/>
                      <a:pt x="89" y="27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9" y="41"/>
                      <a:pt x="99" y="44"/>
                      <a:pt x="100" y="46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3" y="53"/>
                      <a:pt x="105" y="55"/>
                      <a:pt x="108" y="56"/>
                    </a:cubicBezTo>
                    <a:cubicBezTo>
                      <a:pt x="120" y="58"/>
                      <a:pt x="120" y="58"/>
                      <a:pt x="120" y="58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08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is1ide-Freeform: Shape 25"/>
              <p:cNvSpPr/>
              <p:nvPr/>
            </p:nvSpPr>
            <p:spPr bwMode="auto">
              <a:xfrm>
                <a:off x="1702398" y="2335460"/>
                <a:ext cx="209550" cy="211137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2 h 56"/>
                  <a:gd name="T12" fmla="*/ 3 w 56"/>
                  <a:gd name="T13" fmla="*/ 28 h 56"/>
                  <a:gd name="T14" fmla="*/ 28 w 56"/>
                  <a:gd name="T15" fmla="*/ 3 h 56"/>
                  <a:gd name="T16" fmla="*/ 52 w 56"/>
                  <a:gd name="T17" fmla="*/ 28 h 56"/>
                  <a:gd name="T18" fmla="*/ 28 w 56"/>
                  <a:gd name="T19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2" y="0"/>
                      <a:pt x="0" y="12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2"/>
                      <a:pt x="43" y="0"/>
                      <a:pt x="28" y="0"/>
                    </a:cubicBezTo>
                    <a:close/>
                    <a:moveTo>
                      <a:pt x="28" y="52"/>
                    </a:moveTo>
                    <a:cubicBezTo>
                      <a:pt x="14" y="52"/>
                      <a:pt x="3" y="41"/>
                      <a:pt x="3" y="28"/>
                    </a:cubicBezTo>
                    <a:cubicBezTo>
                      <a:pt x="3" y="14"/>
                      <a:pt x="14" y="3"/>
                      <a:pt x="28" y="3"/>
                    </a:cubicBezTo>
                    <a:cubicBezTo>
                      <a:pt x="41" y="3"/>
                      <a:pt x="52" y="14"/>
                      <a:pt x="52" y="28"/>
                    </a:cubicBezTo>
                    <a:cubicBezTo>
                      <a:pt x="52" y="41"/>
                      <a:pt x="41" y="52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is1ide-Freeform: Shape 26"/>
              <p:cNvSpPr/>
              <p:nvPr/>
            </p:nvSpPr>
            <p:spPr bwMode="auto">
              <a:xfrm>
                <a:off x="1746848" y="2379910"/>
                <a:ext cx="120650" cy="120650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16 h 32"/>
                  <a:gd name="T8" fmla="*/ 16 w 32"/>
                  <a:gd name="T9" fmla="*/ 0 h 32"/>
                  <a:gd name="T10" fmla="*/ 16 w 32"/>
                  <a:gd name="T11" fmla="*/ 28 h 32"/>
                  <a:gd name="T12" fmla="*/ 4 w 32"/>
                  <a:gd name="T13" fmla="*/ 16 h 32"/>
                  <a:gd name="T14" fmla="*/ 16 w 32"/>
                  <a:gd name="T15" fmla="*/ 4 h 32"/>
                  <a:gd name="T16" fmla="*/ 28 w 32"/>
                  <a:gd name="T17" fmla="*/ 16 h 32"/>
                  <a:gd name="T18" fmla="*/ 16 w 32"/>
                  <a:gd name="T1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lose/>
                    <a:moveTo>
                      <a:pt x="16" y="28"/>
                    </a:moveTo>
                    <a:cubicBezTo>
                      <a:pt x="9" y="28"/>
                      <a:pt x="4" y="23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2" y="4"/>
                      <a:pt x="28" y="9"/>
                      <a:pt x="28" y="16"/>
                    </a:cubicBezTo>
                    <a:cubicBezTo>
                      <a:pt x="28" y="23"/>
                      <a:pt x="22" y="28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" name="is1ide-Freeform: Shape 27"/>
            <p:cNvSpPr/>
            <p:nvPr/>
          </p:nvSpPr>
          <p:spPr bwMode="auto">
            <a:xfrm>
              <a:off x="7239282" y="2943161"/>
              <a:ext cx="525210" cy="510108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6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1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1 w 132"/>
                <a:gd name="T33" fmla="*/ 64 h 128"/>
                <a:gd name="T34" fmla="*/ 80 w 132"/>
                <a:gd name="T35" fmla="*/ 28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5 h 128"/>
                <a:gd name="T44" fmla="*/ 36 w 132"/>
                <a:gd name="T45" fmla="*/ 114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6 w 132"/>
                <a:gd name="T53" fmla="*/ 114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7"/>
                    <a:pt x="58" y="116"/>
                    <a:pt x="60" y="114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32" y="41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1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8"/>
                    <a:pt x="56" y="76"/>
                    <a:pt x="54" y="74"/>
                  </a:cubicBezTo>
                  <a:cubicBezTo>
                    <a:pt x="52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5" y="38"/>
                    <a:pt x="96" y="40"/>
                    <a:pt x="98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5" y="64"/>
                    <a:pt x="31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8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19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9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5"/>
                  </a:cubicBezTo>
                  <a:lnTo>
                    <a:pt x="17" y="119"/>
                  </a:lnTo>
                  <a:close/>
                  <a:moveTo>
                    <a:pt x="36" y="114"/>
                  </a:moveTo>
                  <a:cubicBezTo>
                    <a:pt x="36" y="109"/>
                    <a:pt x="33" y="103"/>
                    <a:pt x="29" y="99"/>
                  </a:cubicBezTo>
                  <a:cubicBezTo>
                    <a:pt x="25" y="95"/>
                    <a:pt x="19" y="92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0"/>
                    <a:pt x="50" y="111"/>
                  </a:cubicBezTo>
                  <a:lnTo>
                    <a:pt x="36" y="114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8" y="43"/>
                    <a:pt x="104" y="36"/>
                    <a:pt x="98" y="30"/>
                  </a:cubicBezTo>
                  <a:cubicBezTo>
                    <a:pt x="92" y="23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9" y="43"/>
                    <a:pt x="115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28"/>
            <p:cNvGrpSpPr/>
            <p:nvPr/>
          </p:nvGrpSpPr>
          <p:grpSpPr>
            <a:xfrm>
              <a:off x="7327377" y="1858821"/>
              <a:ext cx="349021" cy="508431"/>
              <a:chOff x="4174136" y="3762623"/>
              <a:chExt cx="330200" cy="481012"/>
            </a:xfrm>
            <a:solidFill>
              <a:schemeClr val="accent1"/>
            </a:solidFill>
          </p:grpSpPr>
          <p:sp>
            <p:nvSpPr>
              <p:cNvPr id="12" name="is1ide-Freeform: Shape 29"/>
              <p:cNvSpPr/>
              <p:nvPr/>
            </p:nvSpPr>
            <p:spPr bwMode="auto">
              <a:xfrm>
                <a:off x="4174136" y="3762623"/>
                <a:ext cx="330200" cy="481012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5 w 88"/>
                  <a:gd name="T15" fmla="*/ 109 h 128"/>
                  <a:gd name="T16" fmla="*/ 35 w 88"/>
                  <a:gd name="T17" fmla="*/ 111 h 128"/>
                  <a:gd name="T18" fmla="*/ 32 w 88"/>
                  <a:gd name="T19" fmla="*/ 103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5 w 88"/>
                  <a:gd name="T27" fmla="*/ 109 h 128"/>
                  <a:gd name="T28" fmla="*/ 31 w 88"/>
                  <a:gd name="T29" fmla="*/ 99 h 128"/>
                  <a:gd name="T30" fmla="*/ 29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99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6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70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19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4"/>
                      <a:pt x="27" y="128"/>
                      <a:pt x="44" y="128"/>
                    </a:cubicBezTo>
                    <a:cubicBezTo>
                      <a:pt x="61" y="128"/>
                      <a:pt x="60" y="114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19"/>
                      <a:pt x="68" y="0"/>
                      <a:pt x="44" y="0"/>
                    </a:cubicBezTo>
                    <a:close/>
                    <a:moveTo>
                      <a:pt x="55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1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5" y="109"/>
                    </a:cubicBezTo>
                    <a:close/>
                    <a:moveTo>
                      <a:pt x="31" y="99"/>
                    </a:moveTo>
                    <a:cubicBezTo>
                      <a:pt x="30" y="97"/>
                      <a:pt x="30" y="94"/>
                      <a:pt x="29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99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19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6" y="84"/>
                      <a:pt x="26" y="84"/>
                      <a:pt x="26" y="84"/>
                    </a:cubicBezTo>
                    <a:cubicBezTo>
                      <a:pt x="24" y="79"/>
                      <a:pt x="21" y="75"/>
                      <a:pt x="19" y="71"/>
                    </a:cubicBezTo>
                    <a:cubicBezTo>
                      <a:pt x="14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70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is1ide-Freeform: Shape 30"/>
              <p:cNvSpPr/>
              <p:nvPr/>
            </p:nvSpPr>
            <p:spPr bwMode="auto">
              <a:xfrm>
                <a:off x="4248748" y="3837235"/>
                <a:ext cx="96838" cy="98425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is1ide-Rectangle 35"/>
            <p:cNvSpPr/>
            <p:nvPr/>
          </p:nvSpPr>
          <p:spPr>
            <a:xfrm>
              <a:off x="7937791" y="1937686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9" name="is1ide-Rectangle 36"/>
            <p:cNvSpPr/>
            <p:nvPr/>
          </p:nvSpPr>
          <p:spPr>
            <a:xfrm>
              <a:off x="7937791" y="2998636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10" name="is1ide-Rectangle 37"/>
            <p:cNvSpPr/>
            <p:nvPr/>
          </p:nvSpPr>
          <p:spPr>
            <a:xfrm>
              <a:off x="7937791" y="4084653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11" name="is1ide-Rectangle 38"/>
            <p:cNvSpPr/>
            <p:nvPr/>
          </p:nvSpPr>
          <p:spPr>
            <a:xfrm>
              <a:off x="7937791" y="5170670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057400"/>
            <a:ext cx="12192000" cy="2681814"/>
          </a:xfrm>
          <a:prstGeom prst="rect">
            <a:avLst/>
          </a:prstGeom>
          <a:solidFill>
            <a:srgbClr val="444A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281414" y="2263947"/>
            <a:ext cx="969872" cy="969871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5466428" y="2339569"/>
            <a:ext cx="599844" cy="913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2</a:t>
            </a:r>
          </a:p>
        </p:txBody>
      </p:sp>
      <p:sp>
        <p:nvSpPr>
          <p:cNvPr id="50" name="矩形 49"/>
          <p:cNvSpPr/>
          <p:nvPr/>
        </p:nvSpPr>
        <p:spPr>
          <a:xfrm>
            <a:off x="4007511" y="3639028"/>
            <a:ext cx="364840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26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输入您的标题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3995175" y="4150549"/>
            <a:ext cx="384278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  <a:cs typeface="Courier New" panose="02070309020205020404" pitchFamily="49" charset="0"/>
              </a:rPr>
              <a:t>ADD YOUR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7" grpId="0"/>
      <p:bldP spid="50" grpId="0" bldLvl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94194" y="2265494"/>
            <a:ext cx="1429925" cy="158044"/>
            <a:chOff x="3579813" y="2773363"/>
            <a:chExt cx="1508125" cy="166687"/>
          </a:xfrm>
          <a:solidFill>
            <a:schemeClr val="accent2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579813" y="2773363"/>
              <a:ext cx="166688" cy="166687"/>
            </a:xfrm>
            <a:custGeom>
              <a:avLst/>
              <a:gdLst>
                <a:gd name="T0" fmla="*/ 43 w 105"/>
                <a:gd name="T1" fmla="*/ 9 h 105"/>
                <a:gd name="T2" fmla="*/ 29 w 105"/>
                <a:gd name="T3" fmla="*/ 16 h 105"/>
                <a:gd name="T4" fmla="*/ 16 w 105"/>
                <a:gd name="T5" fmla="*/ 29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77 w 105"/>
                <a:gd name="T27" fmla="*/ 16 h 105"/>
                <a:gd name="T28" fmla="*/ 68 w 105"/>
                <a:gd name="T29" fmla="*/ 12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5 h 105"/>
                <a:gd name="T36" fmla="*/ 90 w 105"/>
                <a:gd name="T37" fmla="*/ 15 h 105"/>
                <a:gd name="T38" fmla="*/ 102 w 105"/>
                <a:gd name="T39" fmla="*/ 33 h 105"/>
                <a:gd name="T40" fmla="*/ 105 w 105"/>
                <a:gd name="T41" fmla="*/ 52 h 105"/>
                <a:gd name="T42" fmla="*/ 102 w 105"/>
                <a:gd name="T43" fmla="*/ 71 h 105"/>
                <a:gd name="T44" fmla="*/ 90 w 105"/>
                <a:gd name="T45" fmla="*/ 90 h 105"/>
                <a:gd name="T46" fmla="*/ 75 w 105"/>
                <a:gd name="T47" fmla="*/ 101 h 105"/>
                <a:gd name="T48" fmla="*/ 63 w 105"/>
                <a:gd name="T49" fmla="*/ 104 h 105"/>
                <a:gd name="T50" fmla="*/ 43 w 105"/>
                <a:gd name="T51" fmla="*/ 104 h 105"/>
                <a:gd name="T52" fmla="*/ 30 w 105"/>
                <a:gd name="T53" fmla="*/ 101 h 105"/>
                <a:gd name="T54" fmla="*/ 10 w 105"/>
                <a:gd name="T55" fmla="*/ 82 h 105"/>
                <a:gd name="T56" fmla="*/ 1 w 105"/>
                <a:gd name="T57" fmla="*/ 62 h 105"/>
                <a:gd name="T58" fmla="*/ 0 w 105"/>
                <a:gd name="T59" fmla="*/ 52 h 105"/>
                <a:gd name="T60" fmla="*/ 4 w 105"/>
                <a:gd name="T61" fmla="*/ 33 h 105"/>
                <a:gd name="T62" fmla="*/ 10 w 105"/>
                <a:gd name="T63" fmla="*/ 23 h 105"/>
                <a:gd name="T64" fmla="*/ 23 w 105"/>
                <a:gd name="T65" fmla="*/ 9 h 105"/>
                <a:gd name="T66" fmla="*/ 43 w 105"/>
                <a:gd name="T6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9"/>
                  </a:lnTo>
                  <a:lnTo>
                    <a:pt x="37" y="12"/>
                  </a:lnTo>
                  <a:lnTo>
                    <a:pt x="29" y="16"/>
                  </a:lnTo>
                  <a:lnTo>
                    <a:pt x="22" y="21"/>
                  </a:lnTo>
                  <a:lnTo>
                    <a:pt x="16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7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0" y="15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5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622675" y="2816225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3 h 50"/>
                <a:gd name="T14" fmla="*/ 36 w 51"/>
                <a:gd name="T15" fmla="*/ 49 h 50"/>
                <a:gd name="T16" fmla="*/ 26 w 51"/>
                <a:gd name="T17" fmla="*/ 50 h 50"/>
                <a:gd name="T18" fmla="*/ 16 w 51"/>
                <a:gd name="T19" fmla="*/ 49 h 50"/>
                <a:gd name="T20" fmla="*/ 8 w 51"/>
                <a:gd name="T21" fmla="*/ 43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3"/>
                  </a:lnTo>
                  <a:lnTo>
                    <a:pt x="36" y="49"/>
                  </a:lnTo>
                  <a:lnTo>
                    <a:pt x="26" y="50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40150" y="2849563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81425" y="2849563"/>
              <a:ext cx="1265238" cy="12700"/>
            </a:xfrm>
            <a:custGeom>
              <a:avLst/>
              <a:gdLst>
                <a:gd name="T0" fmla="*/ 797 w 797"/>
                <a:gd name="T1" fmla="*/ 0 h 8"/>
                <a:gd name="T2" fmla="*/ 780 w 797"/>
                <a:gd name="T3" fmla="*/ 8 h 8"/>
                <a:gd name="T4" fmla="*/ 746 w 797"/>
                <a:gd name="T5" fmla="*/ 0 h 8"/>
                <a:gd name="T6" fmla="*/ 764 w 797"/>
                <a:gd name="T7" fmla="*/ 8 h 8"/>
                <a:gd name="T8" fmla="*/ 746 w 797"/>
                <a:gd name="T9" fmla="*/ 0 h 8"/>
                <a:gd name="T10" fmla="*/ 730 w 797"/>
                <a:gd name="T11" fmla="*/ 0 h 8"/>
                <a:gd name="T12" fmla="*/ 713 w 797"/>
                <a:gd name="T13" fmla="*/ 8 h 8"/>
                <a:gd name="T14" fmla="*/ 679 w 797"/>
                <a:gd name="T15" fmla="*/ 0 h 8"/>
                <a:gd name="T16" fmla="*/ 695 w 797"/>
                <a:gd name="T17" fmla="*/ 8 h 8"/>
                <a:gd name="T18" fmla="*/ 679 w 797"/>
                <a:gd name="T19" fmla="*/ 0 h 8"/>
                <a:gd name="T20" fmla="*/ 661 w 797"/>
                <a:gd name="T21" fmla="*/ 0 h 8"/>
                <a:gd name="T22" fmla="*/ 645 w 797"/>
                <a:gd name="T23" fmla="*/ 8 h 8"/>
                <a:gd name="T24" fmla="*/ 610 w 797"/>
                <a:gd name="T25" fmla="*/ 0 h 8"/>
                <a:gd name="T26" fmla="*/ 628 w 797"/>
                <a:gd name="T27" fmla="*/ 8 h 8"/>
                <a:gd name="T28" fmla="*/ 610 w 797"/>
                <a:gd name="T29" fmla="*/ 0 h 8"/>
                <a:gd name="T30" fmla="*/ 594 w 797"/>
                <a:gd name="T31" fmla="*/ 0 h 8"/>
                <a:gd name="T32" fmla="*/ 577 w 797"/>
                <a:gd name="T33" fmla="*/ 8 h 8"/>
                <a:gd name="T34" fmla="*/ 543 w 797"/>
                <a:gd name="T35" fmla="*/ 0 h 8"/>
                <a:gd name="T36" fmla="*/ 560 w 797"/>
                <a:gd name="T37" fmla="*/ 8 h 8"/>
                <a:gd name="T38" fmla="*/ 543 w 797"/>
                <a:gd name="T39" fmla="*/ 0 h 8"/>
                <a:gd name="T40" fmla="*/ 527 w 797"/>
                <a:gd name="T41" fmla="*/ 0 h 8"/>
                <a:gd name="T42" fmla="*/ 509 w 797"/>
                <a:gd name="T43" fmla="*/ 8 h 8"/>
                <a:gd name="T44" fmla="*/ 475 w 797"/>
                <a:gd name="T45" fmla="*/ 0 h 8"/>
                <a:gd name="T46" fmla="*/ 492 w 797"/>
                <a:gd name="T47" fmla="*/ 8 h 8"/>
                <a:gd name="T48" fmla="*/ 475 w 797"/>
                <a:gd name="T49" fmla="*/ 0 h 8"/>
                <a:gd name="T50" fmla="*/ 458 w 797"/>
                <a:gd name="T51" fmla="*/ 0 h 8"/>
                <a:gd name="T52" fmla="*/ 442 w 797"/>
                <a:gd name="T53" fmla="*/ 8 h 8"/>
                <a:gd name="T54" fmla="*/ 407 w 797"/>
                <a:gd name="T55" fmla="*/ 0 h 8"/>
                <a:gd name="T56" fmla="*/ 424 w 797"/>
                <a:gd name="T57" fmla="*/ 8 h 8"/>
                <a:gd name="T58" fmla="*/ 407 w 797"/>
                <a:gd name="T59" fmla="*/ 0 h 8"/>
                <a:gd name="T60" fmla="*/ 391 w 797"/>
                <a:gd name="T61" fmla="*/ 0 h 8"/>
                <a:gd name="T62" fmla="*/ 373 w 797"/>
                <a:gd name="T63" fmla="*/ 8 h 8"/>
                <a:gd name="T64" fmla="*/ 339 w 797"/>
                <a:gd name="T65" fmla="*/ 0 h 8"/>
                <a:gd name="T66" fmla="*/ 357 w 797"/>
                <a:gd name="T67" fmla="*/ 8 h 8"/>
                <a:gd name="T68" fmla="*/ 339 w 797"/>
                <a:gd name="T69" fmla="*/ 0 h 8"/>
                <a:gd name="T70" fmla="*/ 322 w 797"/>
                <a:gd name="T71" fmla="*/ 0 h 8"/>
                <a:gd name="T72" fmla="*/ 306 w 797"/>
                <a:gd name="T73" fmla="*/ 8 h 8"/>
                <a:gd name="T74" fmla="*/ 272 w 797"/>
                <a:gd name="T75" fmla="*/ 0 h 8"/>
                <a:gd name="T76" fmla="*/ 288 w 797"/>
                <a:gd name="T77" fmla="*/ 8 h 8"/>
                <a:gd name="T78" fmla="*/ 272 w 797"/>
                <a:gd name="T79" fmla="*/ 0 h 8"/>
                <a:gd name="T80" fmla="*/ 255 w 797"/>
                <a:gd name="T81" fmla="*/ 0 h 8"/>
                <a:gd name="T82" fmla="*/ 237 w 797"/>
                <a:gd name="T83" fmla="*/ 8 h 8"/>
                <a:gd name="T84" fmla="*/ 204 w 797"/>
                <a:gd name="T85" fmla="*/ 0 h 8"/>
                <a:gd name="T86" fmla="*/ 221 w 797"/>
                <a:gd name="T87" fmla="*/ 8 h 8"/>
                <a:gd name="T88" fmla="*/ 204 w 797"/>
                <a:gd name="T89" fmla="*/ 0 h 8"/>
                <a:gd name="T90" fmla="*/ 187 w 797"/>
                <a:gd name="T91" fmla="*/ 0 h 8"/>
                <a:gd name="T92" fmla="*/ 170 w 797"/>
                <a:gd name="T93" fmla="*/ 8 h 8"/>
                <a:gd name="T94" fmla="*/ 136 w 797"/>
                <a:gd name="T95" fmla="*/ 0 h 8"/>
                <a:gd name="T96" fmla="*/ 152 w 797"/>
                <a:gd name="T97" fmla="*/ 8 h 8"/>
                <a:gd name="T98" fmla="*/ 136 w 797"/>
                <a:gd name="T99" fmla="*/ 0 h 8"/>
                <a:gd name="T100" fmla="*/ 119 w 797"/>
                <a:gd name="T101" fmla="*/ 0 h 8"/>
                <a:gd name="T102" fmla="*/ 102 w 797"/>
                <a:gd name="T103" fmla="*/ 8 h 8"/>
                <a:gd name="T104" fmla="*/ 68 w 797"/>
                <a:gd name="T105" fmla="*/ 0 h 8"/>
                <a:gd name="T106" fmla="*/ 85 w 797"/>
                <a:gd name="T107" fmla="*/ 8 h 8"/>
                <a:gd name="T108" fmla="*/ 68 w 797"/>
                <a:gd name="T109" fmla="*/ 0 h 8"/>
                <a:gd name="T110" fmla="*/ 51 w 797"/>
                <a:gd name="T111" fmla="*/ 0 h 8"/>
                <a:gd name="T112" fmla="*/ 34 w 797"/>
                <a:gd name="T113" fmla="*/ 8 h 8"/>
                <a:gd name="T114" fmla="*/ 0 w 797"/>
                <a:gd name="T115" fmla="*/ 0 h 8"/>
                <a:gd name="T116" fmla="*/ 18 w 797"/>
                <a:gd name="T117" fmla="*/ 8 h 8"/>
                <a:gd name="T118" fmla="*/ 0 w 797"/>
                <a:gd name="T1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8">
                  <a:moveTo>
                    <a:pt x="780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0" y="8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8"/>
                  </a:lnTo>
                  <a:lnTo>
                    <a:pt x="746" y="8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8"/>
                  </a:lnTo>
                  <a:lnTo>
                    <a:pt x="679" y="8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0" y="8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8"/>
                  </a:lnTo>
                  <a:lnTo>
                    <a:pt x="442" y="8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3" y="8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8"/>
                  </a:lnTo>
                  <a:lnTo>
                    <a:pt x="306" y="8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7" y="8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70" y="8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5075238" y="2849563"/>
              <a:ext cx="12700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4194" y="3531353"/>
            <a:ext cx="1390791" cy="161055"/>
            <a:chOff x="3579813" y="4108450"/>
            <a:chExt cx="1466850" cy="169862"/>
          </a:xfrm>
          <a:solidFill>
            <a:schemeClr val="accent2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79813" y="4108450"/>
              <a:ext cx="166688" cy="169862"/>
            </a:xfrm>
            <a:custGeom>
              <a:avLst/>
              <a:gdLst>
                <a:gd name="T0" fmla="*/ 43 w 105"/>
                <a:gd name="T1" fmla="*/ 10 h 107"/>
                <a:gd name="T2" fmla="*/ 29 w 105"/>
                <a:gd name="T3" fmla="*/ 17 h 107"/>
                <a:gd name="T4" fmla="*/ 16 w 105"/>
                <a:gd name="T5" fmla="*/ 30 h 107"/>
                <a:gd name="T6" fmla="*/ 10 w 105"/>
                <a:gd name="T7" fmla="*/ 44 h 107"/>
                <a:gd name="T8" fmla="*/ 10 w 105"/>
                <a:gd name="T9" fmla="*/ 64 h 107"/>
                <a:gd name="T10" fmla="*/ 16 w 105"/>
                <a:gd name="T11" fmla="*/ 78 h 107"/>
                <a:gd name="T12" fmla="*/ 36 w 105"/>
                <a:gd name="T13" fmla="*/ 96 h 107"/>
                <a:gd name="T14" fmla="*/ 53 w 105"/>
                <a:gd name="T15" fmla="*/ 98 h 107"/>
                <a:gd name="T16" fmla="*/ 70 w 105"/>
                <a:gd name="T17" fmla="*/ 96 h 107"/>
                <a:gd name="T18" fmla="*/ 84 w 105"/>
                <a:gd name="T19" fmla="*/ 85 h 107"/>
                <a:gd name="T20" fmla="*/ 96 w 105"/>
                <a:gd name="T21" fmla="*/ 64 h 107"/>
                <a:gd name="T22" fmla="*/ 96 w 105"/>
                <a:gd name="T23" fmla="*/ 44 h 107"/>
                <a:gd name="T24" fmla="*/ 84 w 105"/>
                <a:gd name="T25" fmla="*/ 22 h 107"/>
                <a:gd name="T26" fmla="*/ 68 w 105"/>
                <a:gd name="T27" fmla="*/ 12 h 107"/>
                <a:gd name="T28" fmla="*/ 63 w 105"/>
                <a:gd name="T29" fmla="*/ 10 h 107"/>
                <a:gd name="T30" fmla="*/ 53 w 105"/>
                <a:gd name="T31" fmla="*/ 0 h 107"/>
                <a:gd name="T32" fmla="*/ 72 w 105"/>
                <a:gd name="T33" fmla="*/ 5 h 107"/>
                <a:gd name="T34" fmla="*/ 84 w 105"/>
                <a:gd name="T35" fmla="*/ 10 h 107"/>
                <a:gd name="T36" fmla="*/ 101 w 105"/>
                <a:gd name="T37" fmla="*/ 31 h 107"/>
                <a:gd name="T38" fmla="*/ 104 w 105"/>
                <a:gd name="T39" fmla="*/ 44 h 107"/>
                <a:gd name="T40" fmla="*/ 104 w 105"/>
                <a:gd name="T41" fmla="*/ 64 h 107"/>
                <a:gd name="T42" fmla="*/ 101 w 105"/>
                <a:gd name="T43" fmla="*/ 77 h 107"/>
                <a:gd name="T44" fmla="*/ 84 w 105"/>
                <a:gd name="T45" fmla="*/ 97 h 107"/>
                <a:gd name="T46" fmla="*/ 72 w 105"/>
                <a:gd name="T47" fmla="*/ 104 h 107"/>
                <a:gd name="T48" fmla="*/ 53 w 105"/>
                <a:gd name="T49" fmla="*/ 107 h 107"/>
                <a:gd name="T50" fmla="*/ 34 w 105"/>
                <a:gd name="T51" fmla="*/ 104 h 107"/>
                <a:gd name="T52" fmla="*/ 15 w 105"/>
                <a:gd name="T53" fmla="*/ 92 h 107"/>
                <a:gd name="T54" fmla="*/ 5 w 105"/>
                <a:gd name="T55" fmla="*/ 77 h 107"/>
                <a:gd name="T56" fmla="*/ 0 w 105"/>
                <a:gd name="T57" fmla="*/ 54 h 107"/>
                <a:gd name="T58" fmla="*/ 1 w 105"/>
                <a:gd name="T59" fmla="*/ 44 h 107"/>
                <a:gd name="T60" fmla="*/ 10 w 105"/>
                <a:gd name="T61" fmla="*/ 23 h 107"/>
                <a:gd name="T62" fmla="*/ 23 w 105"/>
                <a:gd name="T63" fmla="*/ 10 h 107"/>
                <a:gd name="T64" fmla="*/ 43 w 105"/>
                <a:gd name="T65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107">
                  <a:moveTo>
                    <a:pt x="53" y="9"/>
                  </a:moveTo>
                  <a:lnTo>
                    <a:pt x="43" y="10"/>
                  </a:lnTo>
                  <a:lnTo>
                    <a:pt x="37" y="12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6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3" y="97"/>
                  </a:lnTo>
                  <a:lnTo>
                    <a:pt x="53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7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7" y="17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10"/>
                  </a:lnTo>
                  <a:lnTo>
                    <a:pt x="53" y="9"/>
                  </a:lnTo>
                  <a:close/>
                  <a:moveTo>
                    <a:pt x="53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0" y="16"/>
                  </a:lnTo>
                  <a:lnTo>
                    <a:pt x="101" y="31"/>
                  </a:lnTo>
                  <a:lnTo>
                    <a:pt x="102" y="34"/>
                  </a:lnTo>
                  <a:lnTo>
                    <a:pt x="104" y="44"/>
                  </a:lnTo>
                  <a:lnTo>
                    <a:pt x="105" y="54"/>
                  </a:lnTo>
                  <a:lnTo>
                    <a:pt x="104" y="64"/>
                  </a:lnTo>
                  <a:lnTo>
                    <a:pt x="102" y="73"/>
                  </a:lnTo>
                  <a:lnTo>
                    <a:pt x="101" y="77"/>
                  </a:lnTo>
                  <a:lnTo>
                    <a:pt x="90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3" y="107"/>
                  </a:lnTo>
                  <a:lnTo>
                    <a:pt x="43" y="106"/>
                  </a:lnTo>
                  <a:lnTo>
                    <a:pt x="34" y="104"/>
                  </a:lnTo>
                  <a:lnTo>
                    <a:pt x="30" y="103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5" y="77"/>
                  </a:lnTo>
                  <a:lnTo>
                    <a:pt x="1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44"/>
                  </a:lnTo>
                  <a:lnTo>
                    <a:pt x="5" y="31"/>
                  </a:lnTo>
                  <a:lnTo>
                    <a:pt x="10" y="23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622675" y="4154488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740150" y="4186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81425" y="4186238"/>
              <a:ext cx="1265238" cy="14287"/>
            </a:xfrm>
            <a:custGeom>
              <a:avLst/>
              <a:gdLst>
                <a:gd name="T0" fmla="*/ 797 w 797"/>
                <a:gd name="T1" fmla="*/ 0 h 9"/>
                <a:gd name="T2" fmla="*/ 780 w 797"/>
                <a:gd name="T3" fmla="*/ 9 h 9"/>
                <a:gd name="T4" fmla="*/ 746 w 797"/>
                <a:gd name="T5" fmla="*/ 0 h 9"/>
                <a:gd name="T6" fmla="*/ 764 w 797"/>
                <a:gd name="T7" fmla="*/ 9 h 9"/>
                <a:gd name="T8" fmla="*/ 746 w 797"/>
                <a:gd name="T9" fmla="*/ 0 h 9"/>
                <a:gd name="T10" fmla="*/ 730 w 797"/>
                <a:gd name="T11" fmla="*/ 0 h 9"/>
                <a:gd name="T12" fmla="*/ 713 w 797"/>
                <a:gd name="T13" fmla="*/ 9 h 9"/>
                <a:gd name="T14" fmla="*/ 679 w 797"/>
                <a:gd name="T15" fmla="*/ 0 h 9"/>
                <a:gd name="T16" fmla="*/ 695 w 797"/>
                <a:gd name="T17" fmla="*/ 9 h 9"/>
                <a:gd name="T18" fmla="*/ 679 w 797"/>
                <a:gd name="T19" fmla="*/ 0 h 9"/>
                <a:gd name="T20" fmla="*/ 661 w 797"/>
                <a:gd name="T21" fmla="*/ 0 h 9"/>
                <a:gd name="T22" fmla="*/ 645 w 797"/>
                <a:gd name="T23" fmla="*/ 9 h 9"/>
                <a:gd name="T24" fmla="*/ 610 w 797"/>
                <a:gd name="T25" fmla="*/ 0 h 9"/>
                <a:gd name="T26" fmla="*/ 628 w 797"/>
                <a:gd name="T27" fmla="*/ 9 h 9"/>
                <a:gd name="T28" fmla="*/ 610 w 797"/>
                <a:gd name="T29" fmla="*/ 0 h 9"/>
                <a:gd name="T30" fmla="*/ 594 w 797"/>
                <a:gd name="T31" fmla="*/ 0 h 9"/>
                <a:gd name="T32" fmla="*/ 577 w 797"/>
                <a:gd name="T33" fmla="*/ 9 h 9"/>
                <a:gd name="T34" fmla="*/ 543 w 797"/>
                <a:gd name="T35" fmla="*/ 0 h 9"/>
                <a:gd name="T36" fmla="*/ 560 w 797"/>
                <a:gd name="T37" fmla="*/ 9 h 9"/>
                <a:gd name="T38" fmla="*/ 543 w 797"/>
                <a:gd name="T39" fmla="*/ 0 h 9"/>
                <a:gd name="T40" fmla="*/ 527 w 797"/>
                <a:gd name="T41" fmla="*/ 0 h 9"/>
                <a:gd name="T42" fmla="*/ 509 w 797"/>
                <a:gd name="T43" fmla="*/ 9 h 9"/>
                <a:gd name="T44" fmla="*/ 475 w 797"/>
                <a:gd name="T45" fmla="*/ 0 h 9"/>
                <a:gd name="T46" fmla="*/ 492 w 797"/>
                <a:gd name="T47" fmla="*/ 9 h 9"/>
                <a:gd name="T48" fmla="*/ 475 w 797"/>
                <a:gd name="T49" fmla="*/ 0 h 9"/>
                <a:gd name="T50" fmla="*/ 458 w 797"/>
                <a:gd name="T51" fmla="*/ 0 h 9"/>
                <a:gd name="T52" fmla="*/ 442 w 797"/>
                <a:gd name="T53" fmla="*/ 9 h 9"/>
                <a:gd name="T54" fmla="*/ 407 w 797"/>
                <a:gd name="T55" fmla="*/ 0 h 9"/>
                <a:gd name="T56" fmla="*/ 424 w 797"/>
                <a:gd name="T57" fmla="*/ 9 h 9"/>
                <a:gd name="T58" fmla="*/ 407 w 797"/>
                <a:gd name="T59" fmla="*/ 0 h 9"/>
                <a:gd name="T60" fmla="*/ 391 w 797"/>
                <a:gd name="T61" fmla="*/ 0 h 9"/>
                <a:gd name="T62" fmla="*/ 373 w 797"/>
                <a:gd name="T63" fmla="*/ 9 h 9"/>
                <a:gd name="T64" fmla="*/ 339 w 797"/>
                <a:gd name="T65" fmla="*/ 0 h 9"/>
                <a:gd name="T66" fmla="*/ 357 w 797"/>
                <a:gd name="T67" fmla="*/ 9 h 9"/>
                <a:gd name="T68" fmla="*/ 339 w 797"/>
                <a:gd name="T69" fmla="*/ 0 h 9"/>
                <a:gd name="T70" fmla="*/ 322 w 797"/>
                <a:gd name="T71" fmla="*/ 0 h 9"/>
                <a:gd name="T72" fmla="*/ 306 w 797"/>
                <a:gd name="T73" fmla="*/ 9 h 9"/>
                <a:gd name="T74" fmla="*/ 272 w 797"/>
                <a:gd name="T75" fmla="*/ 0 h 9"/>
                <a:gd name="T76" fmla="*/ 288 w 797"/>
                <a:gd name="T77" fmla="*/ 9 h 9"/>
                <a:gd name="T78" fmla="*/ 272 w 797"/>
                <a:gd name="T79" fmla="*/ 0 h 9"/>
                <a:gd name="T80" fmla="*/ 255 w 797"/>
                <a:gd name="T81" fmla="*/ 0 h 9"/>
                <a:gd name="T82" fmla="*/ 237 w 797"/>
                <a:gd name="T83" fmla="*/ 9 h 9"/>
                <a:gd name="T84" fmla="*/ 204 w 797"/>
                <a:gd name="T85" fmla="*/ 0 h 9"/>
                <a:gd name="T86" fmla="*/ 221 w 797"/>
                <a:gd name="T87" fmla="*/ 9 h 9"/>
                <a:gd name="T88" fmla="*/ 204 w 797"/>
                <a:gd name="T89" fmla="*/ 0 h 9"/>
                <a:gd name="T90" fmla="*/ 187 w 797"/>
                <a:gd name="T91" fmla="*/ 0 h 9"/>
                <a:gd name="T92" fmla="*/ 170 w 797"/>
                <a:gd name="T93" fmla="*/ 9 h 9"/>
                <a:gd name="T94" fmla="*/ 136 w 797"/>
                <a:gd name="T95" fmla="*/ 0 h 9"/>
                <a:gd name="T96" fmla="*/ 152 w 797"/>
                <a:gd name="T97" fmla="*/ 9 h 9"/>
                <a:gd name="T98" fmla="*/ 136 w 797"/>
                <a:gd name="T99" fmla="*/ 0 h 9"/>
                <a:gd name="T100" fmla="*/ 119 w 797"/>
                <a:gd name="T101" fmla="*/ 0 h 9"/>
                <a:gd name="T102" fmla="*/ 102 w 797"/>
                <a:gd name="T103" fmla="*/ 9 h 9"/>
                <a:gd name="T104" fmla="*/ 68 w 797"/>
                <a:gd name="T105" fmla="*/ 0 h 9"/>
                <a:gd name="T106" fmla="*/ 85 w 797"/>
                <a:gd name="T107" fmla="*/ 9 h 9"/>
                <a:gd name="T108" fmla="*/ 68 w 797"/>
                <a:gd name="T109" fmla="*/ 0 h 9"/>
                <a:gd name="T110" fmla="*/ 51 w 797"/>
                <a:gd name="T111" fmla="*/ 0 h 9"/>
                <a:gd name="T112" fmla="*/ 34 w 797"/>
                <a:gd name="T113" fmla="*/ 9 h 9"/>
                <a:gd name="T114" fmla="*/ 0 w 797"/>
                <a:gd name="T115" fmla="*/ 0 h 9"/>
                <a:gd name="T116" fmla="*/ 18 w 797"/>
                <a:gd name="T117" fmla="*/ 9 h 9"/>
                <a:gd name="T118" fmla="*/ 0 w 79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9">
                  <a:moveTo>
                    <a:pt x="780" y="0"/>
                  </a:moveTo>
                  <a:lnTo>
                    <a:pt x="797" y="0"/>
                  </a:lnTo>
                  <a:lnTo>
                    <a:pt x="797" y="9"/>
                  </a:lnTo>
                  <a:lnTo>
                    <a:pt x="780" y="9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9"/>
                  </a:lnTo>
                  <a:lnTo>
                    <a:pt x="746" y="9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9"/>
                  </a:lnTo>
                  <a:lnTo>
                    <a:pt x="713" y="9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9"/>
                  </a:lnTo>
                  <a:lnTo>
                    <a:pt x="679" y="9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9"/>
                  </a:lnTo>
                  <a:lnTo>
                    <a:pt x="645" y="9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9"/>
                  </a:lnTo>
                  <a:lnTo>
                    <a:pt x="610" y="9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9"/>
                  </a:lnTo>
                  <a:lnTo>
                    <a:pt x="577" y="9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9"/>
                  </a:lnTo>
                  <a:lnTo>
                    <a:pt x="543" y="9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9"/>
                  </a:lnTo>
                  <a:lnTo>
                    <a:pt x="509" y="9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9"/>
                  </a:lnTo>
                  <a:lnTo>
                    <a:pt x="475" y="9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9"/>
                  </a:lnTo>
                  <a:lnTo>
                    <a:pt x="442" y="9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9"/>
                  </a:lnTo>
                  <a:lnTo>
                    <a:pt x="407" y="9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9"/>
                  </a:lnTo>
                  <a:lnTo>
                    <a:pt x="373" y="9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9"/>
                  </a:lnTo>
                  <a:lnTo>
                    <a:pt x="339" y="9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9"/>
                  </a:lnTo>
                  <a:lnTo>
                    <a:pt x="306" y="9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9"/>
                  </a:lnTo>
                  <a:lnTo>
                    <a:pt x="272" y="9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9"/>
                  </a:lnTo>
                  <a:lnTo>
                    <a:pt x="237" y="9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9"/>
                  </a:lnTo>
                  <a:lnTo>
                    <a:pt x="204" y="9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9"/>
                  </a:lnTo>
                  <a:lnTo>
                    <a:pt x="170" y="9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9"/>
                  </a:lnTo>
                  <a:lnTo>
                    <a:pt x="136" y="9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9"/>
                  </a:lnTo>
                  <a:lnTo>
                    <a:pt x="102" y="9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9"/>
                  </a:lnTo>
                  <a:lnTo>
                    <a:pt x="68" y="9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4" y="9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812078" y="3605108"/>
            <a:ext cx="12041" cy="13547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94194" y="4568428"/>
            <a:ext cx="1175551" cy="398873"/>
            <a:chOff x="3579813" y="5202238"/>
            <a:chExt cx="1239838" cy="420687"/>
          </a:xfrm>
          <a:solidFill>
            <a:schemeClr val="accent2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79813" y="5456238"/>
              <a:ext cx="166688" cy="166687"/>
            </a:xfrm>
            <a:custGeom>
              <a:avLst/>
              <a:gdLst>
                <a:gd name="T0" fmla="*/ 43 w 105"/>
                <a:gd name="T1" fmla="*/ 10 h 105"/>
                <a:gd name="T2" fmla="*/ 29 w 105"/>
                <a:gd name="T3" fmla="*/ 15 h 105"/>
                <a:gd name="T4" fmla="*/ 16 w 105"/>
                <a:gd name="T5" fmla="*/ 28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84 w 105"/>
                <a:gd name="T27" fmla="*/ 22 h 105"/>
                <a:gd name="T28" fmla="*/ 70 w 105"/>
                <a:gd name="T29" fmla="*/ 11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4 h 105"/>
                <a:gd name="T36" fmla="*/ 90 w 105"/>
                <a:gd name="T37" fmla="*/ 15 h 105"/>
                <a:gd name="T38" fmla="*/ 101 w 105"/>
                <a:gd name="T39" fmla="*/ 30 h 105"/>
                <a:gd name="T40" fmla="*/ 104 w 105"/>
                <a:gd name="T41" fmla="*/ 42 h 105"/>
                <a:gd name="T42" fmla="*/ 104 w 105"/>
                <a:gd name="T43" fmla="*/ 62 h 105"/>
                <a:gd name="T44" fmla="*/ 101 w 105"/>
                <a:gd name="T45" fmla="*/ 75 h 105"/>
                <a:gd name="T46" fmla="*/ 84 w 105"/>
                <a:gd name="T47" fmla="*/ 95 h 105"/>
                <a:gd name="T48" fmla="*/ 72 w 105"/>
                <a:gd name="T49" fmla="*/ 102 h 105"/>
                <a:gd name="T50" fmla="*/ 53 w 105"/>
                <a:gd name="T51" fmla="*/ 105 h 105"/>
                <a:gd name="T52" fmla="*/ 34 w 105"/>
                <a:gd name="T53" fmla="*/ 102 h 105"/>
                <a:gd name="T54" fmla="*/ 15 w 105"/>
                <a:gd name="T55" fmla="*/ 90 h 105"/>
                <a:gd name="T56" fmla="*/ 5 w 105"/>
                <a:gd name="T57" fmla="*/ 75 h 105"/>
                <a:gd name="T58" fmla="*/ 0 w 105"/>
                <a:gd name="T59" fmla="*/ 52 h 105"/>
                <a:gd name="T60" fmla="*/ 1 w 105"/>
                <a:gd name="T61" fmla="*/ 42 h 105"/>
                <a:gd name="T62" fmla="*/ 5 w 105"/>
                <a:gd name="T63" fmla="*/ 30 h 105"/>
                <a:gd name="T64" fmla="*/ 15 w 105"/>
                <a:gd name="T65" fmla="*/ 15 h 105"/>
                <a:gd name="T66" fmla="*/ 30 w 105"/>
                <a:gd name="T67" fmla="*/ 4 h 105"/>
                <a:gd name="T68" fmla="*/ 43 w 105"/>
                <a:gd name="T69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9" y="28"/>
                  </a:lnTo>
                  <a:lnTo>
                    <a:pt x="84" y="22"/>
                  </a:lnTo>
                  <a:lnTo>
                    <a:pt x="77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0" y="15"/>
                  </a:lnTo>
                  <a:lnTo>
                    <a:pt x="96" y="22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2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0" y="4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622675" y="5499100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8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8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740150" y="5532438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79838" y="5532438"/>
              <a:ext cx="989013" cy="12700"/>
            </a:xfrm>
            <a:custGeom>
              <a:avLst/>
              <a:gdLst>
                <a:gd name="T0" fmla="*/ 623 w 623"/>
                <a:gd name="T1" fmla="*/ 0 h 8"/>
                <a:gd name="T2" fmla="*/ 607 w 623"/>
                <a:gd name="T3" fmla="*/ 8 h 8"/>
                <a:gd name="T4" fmla="*/ 573 w 623"/>
                <a:gd name="T5" fmla="*/ 0 h 8"/>
                <a:gd name="T6" fmla="*/ 590 w 623"/>
                <a:gd name="T7" fmla="*/ 8 h 8"/>
                <a:gd name="T8" fmla="*/ 573 w 623"/>
                <a:gd name="T9" fmla="*/ 0 h 8"/>
                <a:gd name="T10" fmla="*/ 556 w 623"/>
                <a:gd name="T11" fmla="*/ 0 h 8"/>
                <a:gd name="T12" fmla="*/ 540 w 623"/>
                <a:gd name="T13" fmla="*/ 8 h 8"/>
                <a:gd name="T14" fmla="*/ 506 w 623"/>
                <a:gd name="T15" fmla="*/ 0 h 8"/>
                <a:gd name="T16" fmla="*/ 522 w 623"/>
                <a:gd name="T17" fmla="*/ 8 h 8"/>
                <a:gd name="T18" fmla="*/ 506 w 623"/>
                <a:gd name="T19" fmla="*/ 0 h 8"/>
                <a:gd name="T20" fmla="*/ 488 w 623"/>
                <a:gd name="T21" fmla="*/ 0 h 8"/>
                <a:gd name="T22" fmla="*/ 472 w 623"/>
                <a:gd name="T23" fmla="*/ 8 h 8"/>
                <a:gd name="T24" fmla="*/ 438 w 623"/>
                <a:gd name="T25" fmla="*/ 0 h 8"/>
                <a:gd name="T26" fmla="*/ 455 w 623"/>
                <a:gd name="T27" fmla="*/ 8 h 8"/>
                <a:gd name="T28" fmla="*/ 438 w 623"/>
                <a:gd name="T29" fmla="*/ 0 h 8"/>
                <a:gd name="T30" fmla="*/ 421 w 623"/>
                <a:gd name="T31" fmla="*/ 0 h 8"/>
                <a:gd name="T32" fmla="*/ 405 w 623"/>
                <a:gd name="T33" fmla="*/ 8 h 8"/>
                <a:gd name="T34" fmla="*/ 371 w 623"/>
                <a:gd name="T35" fmla="*/ 0 h 8"/>
                <a:gd name="T36" fmla="*/ 387 w 623"/>
                <a:gd name="T37" fmla="*/ 8 h 8"/>
                <a:gd name="T38" fmla="*/ 371 w 623"/>
                <a:gd name="T39" fmla="*/ 0 h 8"/>
                <a:gd name="T40" fmla="*/ 354 w 623"/>
                <a:gd name="T41" fmla="*/ 0 h 8"/>
                <a:gd name="T42" fmla="*/ 337 w 623"/>
                <a:gd name="T43" fmla="*/ 8 h 8"/>
                <a:gd name="T44" fmla="*/ 304 w 623"/>
                <a:gd name="T45" fmla="*/ 0 h 8"/>
                <a:gd name="T46" fmla="*/ 320 w 623"/>
                <a:gd name="T47" fmla="*/ 8 h 8"/>
                <a:gd name="T48" fmla="*/ 304 w 623"/>
                <a:gd name="T49" fmla="*/ 0 h 8"/>
                <a:gd name="T50" fmla="*/ 286 w 623"/>
                <a:gd name="T51" fmla="*/ 0 h 8"/>
                <a:gd name="T52" fmla="*/ 270 w 623"/>
                <a:gd name="T53" fmla="*/ 8 h 8"/>
                <a:gd name="T54" fmla="*/ 236 w 623"/>
                <a:gd name="T55" fmla="*/ 0 h 8"/>
                <a:gd name="T56" fmla="*/ 252 w 623"/>
                <a:gd name="T57" fmla="*/ 8 h 8"/>
                <a:gd name="T58" fmla="*/ 236 w 623"/>
                <a:gd name="T59" fmla="*/ 0 h 8"/>
                <a:gd name="T60" fmla="*/ 219 w 623"/>
                <a:gd name="T61" fmla="*/ 0 h 8"/>
                <a:gd name="T62" fmla="*/ 202 w 623"/>
                <a:gd name="T63" fmla="*/ 8 h 8"/>
                <a:gd name="T64" fmla="*/ 169 w 623"/>
                <a:gd name="T65" fmla="*/ 0 h 8"/>
                <a:gd name="T66" fmla="*/ 185 w 623"/>
                <a:gd name="T67" fmla="*/ 8 h 8"/>
                <a:gd name="T68" fmla="*/ 169 w 623"/>
                <a:gd name="T69" fmla="*/ 0 h 8"/>
                <a:gd name="T70" fmla="*/ 151 w 623"/>
                <a:gd name="T71" fmla="*/ 0 h 8"/>
                <a:gd name="T72" fmla="*/ 135 w 623"/>
                <a:gd name="T73" fmla="*/ 8 h 8"/>
                <a:gd name="T74" fmla="*/ 101 w 623"/>
                <a:gd name="T75" fmla="*/ 0 h 8"/>
                <a:gd name="T76" fmla="*/ 118 w 623"/>
                <a:gd name="T77" fmla="*/ 8 h 8"/>
                <a:gd name="T78" fmla="*/ 101 w 623"/>
                <a:gd name="T79" fmla="*/ 0 h 8"/>
                <a:gd name="T80" fmla="*/ 84 w 623"/>
                <a:gd name="T81" fmla="*/ 0 h 8"/>
                <a:gd name="T82" fmla="*/ 68 w 623"/>
                <a:gd name="T83" fmla="*/ 8 h 8"/>
                <a:gd name="T84" fmla="*/ 34 w 623"/>
                <a:gd name="T85" fmla="*/ 0 h 8"/>
                <a:gd name="T86" fmla="*/ 51 w 623"/>
                <a:gd name="T87" fmla="*/ 8 h 8"/>
                <a:gd name="T88" fmla="*/ 34 w 623"/>
                <a:gd name="T89" fmla="*/ 0 h 8"/>
                <a:gd name="T90" fmla="*/ 17 w 623"/>
                <a:gd name="T91" fmla="*/ 0 h 8"/>
                <a:gd name="T92" fmla="*/ 0 w 623"/>
                <a:gd name="T9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3" h="8">
                  <a:moveTo>
                    <a:pt x="607" y="0"/>
                  </a:moveTo>
                  <a:lnTo>
                    <a:pt x="623" y="0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607" y="0"/>
                  </a:lnTo>
                  <a:close/>
                  <a:moveTo>
                    <a:pt x="573" y="0"/>
                  </a:moveTo>
                  <a:lnTo>
                    <a:pt x="590" y="0"/>
                  </a:lnTo>
                  <a:lnTo>
                    <a:pt x="590" y="8"/>
                  </a:lnTo>
                  <a:lnTo>
                    <a:pt x="573" y="8"/>
                  </a:lnTo>
                  <a:lnTo>
                    <a:pt x="573" y="0"/>
                  </a:lnTo>
                  <a:close/>
                  <a:moveTo>
                    <a:pt x="540" y="0"/>
                  </a:moveTo>
                  <a:lnTo>
                    <a:pt x="556" y="0"/>
                  </a:lnTo>
                  <a:lnTo>
                    <a:pt x="556" y="8"/>
                  </a:lnTo>
                  <a:lnTo>
                    <a:pt x="540" y="8"/>
                  </a:lnTo>
                  <a:lnTo>
                    <a:pt x="540" y="0"/>
                  </a:lnTo>
                  <a:close/>
                  <a:moveTo>
                    <a:pt x="506" y="0"/>
                  </a:moveTo>
                  <a:lnTo>
                    <a:pt x="522" y="0"/>
                  </a:lnTo>
                  <a:lnTo>
                    <a:pt x="522" y="8"/>
                  </a:lnTo>
                  <a:lnTo>
                    <a:pt x="506" y="8"/>
                  </a:lnTo>
                  <a:lnTo>
                    <a:pt x="506" y="0"/>
                  </a:lnTo>
                  <a:close/>
                  <a:moveTo>
                    <a:pt x="472" y="0"/>
                  </a:moveTo>
                  <a:lnTo>
                    <a:pt x="488" y="0"/>
                  </a:lnTo>
                  <a:lnTo>
                    <a:pt x="488" y="8"/>
                  </a:lnTo>
                  <a:lnTo>
                    <a:pt x="472" y="8"/>
                  </a:lnTo>
                  <a:lnTo>
                    <a:pt x="472" y="0"/>
                  </a:lnTo>
                  <a:close/>
                  <a:moveTo>
                    <a:pt x="438" y="0"/>
                  </a:moveTo>
                  <a:lnTo>
                    <a:pt x="455" y="0"/>
                  </a:lnTo>
                  <a:lnTo>
                    <a:pt x="455" y="8"/>
                  </a:lnTo>
                  <a:lnTo>
                    <a:pt x="438" y="8"/>
                  </a:lnTo>
                  <a:lnTo>
                    <a:pt x="438" y="0"/>
                  </a:lnTo>
                  <a:close/>
                  <a:moveTo>
                    <a:pt x="405" y="0"/>
                  </a:moveTo>
                  <a:lnTo>
                    <a:pt x="421" y="0"/>
                  </a:lnTo>
                  <a:lnTo>
                    <a:pt x="421" y="8"/>
                  </a:lnTo>
                  <a:lnTo>
                    <a:pt x="405" y="8"/>
                  </a:lnTo>
                  <a:lnTo>
                    <a:pt x="405" y="0"/>
                  </a:lnTo>
                  <a:close/>
                  <a:moveTo>
                    <a:pt x="371" y="0"/>
                  </a:moveTo>
                  <a:lnTo>
                    <a:pt x="387" y="0"/>
                  </a:lnTo>
                  <a:lnTo>
                    <a:pt x="387" y="8"/>
                  </a:lnTo>
                  <a:lnTo>
                    <a:pt x="371" y="8"/>
                  </a:lnTo>
                  <a:lnTo>
                    <a:pt x="371" y="0"/>
                  </a:lnTo>
                  <a:close/>
                  <a:moveTo>
                    <a:pt x="337" y="0"/>
                  </a:moveTo>
                  <a:lnTo>
                    <a:pt x="354" y="0"/>
                  </a:lnTo>
                  <a:lnTo>
                    <a:pt x="354" y="8"/>
                  </a:lnTo>
                  <a:lnTo>
                    <a:pt x="337" y="8"/>
                  </a:lnTo>
                  <a:lnTo>
                    <a:pt x="337" y="0"/>
                  </a:lnTo>
                  <a:close/>
                  <a:moveTo>
                    <a:pt x="304" y="0"/>
                  </a:moveTo>
                  <a:lnTo>
                    <a:pt x="320" y="0"/>
                  </a:lnTo>
                  <a:lnTo>
                    <a:pt x="320" y="8"/>
                  </a:lnTo>
                  <a:lnTo>
                    <a:pt x="304" y="8"/>
                  </a:lnTo>
                  <a:lnTo>
                    <a:pt x="304" y="0"/>
                  </a:lnTo>
                  <a:close/>
                  <a:moveTo>
                    <a:pt x="270" y="0"/>
                  </a:moveTo>
                  <a:lnTo>
                    <a:pt x="286" y="0"/>
                  </a:lnTo>
                  <a:lnTo>
                    <a:pt x="286" y="8"/>
                  </a:lnTo>
                  <a:lnTo>
                    <a:pt x="270" y="8"/>
                  </a:lnTo>
                  <a:lnTo>
                    <a:pt x="270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8"/>
                  </a:lnTo>
                  <a:lnTo>
                    <a:pt x="236" y="8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9" y="0"/>
                  </a:lnTo>
                  <a:lnTo>
                    <a:pt x="219" y="8"/>
                  </a:lnTo>
                  <a:lnTo>
                    <a:pt x="202" y="8"/>
                  </a:lnTo>
                  <a:lnTo>
                    <a:pt x="202" y="0"/>
                  </a:lnTo>
                  <a:close/>
                  <a:moveTo>
                    <a:pt x="169" y="0"/>
                  </a:moveTo>
                  <a:lnTo>
                    <a:pt x="185" y="0"/>
                  </a:lnTo>
                  <a:lnTo>
                    <a:pt x="185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5" y="0"/>
                  </a:moveTo>
                  <a:lnTo>
                    <a:pt x="151" y="0"/>
                  </a:lnTo>
                  <a:lnTo>
                    <a:pt x="151" y="8"/>
                  </a:lnTo>
                  <a:lnTo>
                    <a:pt x="135" y="8"/>
                  </a:lnTo>
                  <a:lnTo>
                    <a:pt x="135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8"/>
                  </a:lnTo>
                  <a:lnTo>
                    <a:pt x="101" y="8"/>
                  </a:lnTo>
                  <a:lnTo>
                    <a:pt x="101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99013" y="5524500"/>
              <a:ext cx="20638" cy="20637"/>
            </a:xfrm>
            <a:custGeom>
              <a:avLst/>
              <a:gdLst>
                <a:gd name="T0" fmla="*/ 4 w 13"/>
                <a:gd name="T1" fmla="*/ 0 h 13"/>
                <a:gd name="T2" fmla="*/ 13 w 13"/>
                <a:gd name="T3" fmla="*/ 0 h 13"/>
                <a:gd name="T4" fmla="*/ 13 w 13"/>
                <a:gd name="T5" fmla="*/ 13 h 13"/>
                <a:gd name="T6" fmla="*/ 0 w 13"/>
                <a:gd name="T7" fmla="*/ 13 h 13"/>
                <a:gd name="T8" fmla="*/ 0 w 13"/>
                <a:gd name="T9" fmla="*/ 5 h 13"/>
                <a:gd name="T10" fmla="*/ 4 w 13"/>
                <a:gd name="T11" fmla="*/ 5 h 13"/>
                <a:gd name="T12" fmla="*/ 4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805363" y="5243513"/>
              <a:ext cx="14288" cy="254000"/>
            </a:xfrm>
            <a:custGeom>
              <a:avLst/>
              <a:gdLst>
                <a:gd name="T0" fmla="*/ 0 w 9"/>
                <a:gd name="T1" fmla="*/ 142 h 160"/>
                <a:gd name="T2" fmla="*/ 9 w 9"/>
                <a:gd name="T3" fmla="*/ 142 h 160"/>
                <a:gd name="T4" fmla="*/ 9 w 9"/>
                <a:gd name="T5" fmla="*/ 160 h 160"/>
                <a:gd name="T6" fmla="*/ 0 w 9"/>
                <a:gd name="T7" fmla="*/ 160 h 160"/>
                <a:gd name="T8" fmla="*/ 0 w 9"/>
                <a:gd name="T9" fmla="*/ 142 h 160"/>
                <a:gd name="T10" fmla="*/ 0 w 9"/>
                <a:gd name="T11" fmla="*/ 107 h 160"/>
                <a:gd name="T12" fmla="*/ 9 w 9"/>
                <a:gd name="T13" fmla="*/ 107 h 160"/>
                <a:gd name="T14" fmla="*/ 9 w 9"/>
                <a:gd name="T15" fmla="*/ 124 h 160"/>
                <a:gd name="T16" fmla="*/ 0 w 9"/>
                <a:gd name="T17" fmla="*/ 124 h 160"/>
                <a:gd name="T18" fmla="*/ 0 w 9"/>
                <a:gd name="T19" fmla="*/ 107 h 160"/>
                <a:gd name="T20" fmla="*/ 0 w 9"/>
                <a:gd name="T21" fmla="*/ 71 h 160"/>
                <a:gd name="T22" fmla="*/ 9 w 9"/>
                <a:gd name="T23" fmla="*/ 71 h 160"/>
                <a:gd name="T24" fmla="*/ 9 w 9"/>
                <a:gd name="T25" fmla="*/ 89 h 160"/>
                <a:gd name="T26" fmla="*/ 0 w 9"/>
                <a:gd name="T27" fmla="*/ 89 h 160"/>
                <a:gd name="T28" fmla="*/ 0 w 9"/>
                <a:gd name="T29" fmla="*/ 71 h 160"/>
                <a:gd name="T30" fmla="*/ 0 w 9"/>
                <a:gd name="T31" fmla="*/ 36 h 160"/>
                <a:gd name="T32" fmla="*/ 9 w 9"/>
                <a:gd name="T33" fmla="*/ 36 h 160"/>
                <a:gd name="T34" fmla="*/ 9 w 9"/>
                <a:gd name="T35" fmla="*/ 53 h 160"/>
                <a:gd name="T36" fmla="*/ 0 w 9"/>
                <a:gd name="T37" fmla="*/ 53 h 160"/>
                <a:gd name="T38" fmla="*/ 0 w 9"/>
                <a:gd name="T39" fmla="*/ 36 h 160"/>
                <a:gd name="T40" fmla="*/ 0 w 9"/>
                <a:gd name="T41" fmla="*/ 0 h 160"/>
                <a:gd name="T42" fmla="*/ 9 w 9"/>
                <a:gd name="T43" fmla="*/ 0 h 160"/>
                <a:gd name="T44" fmla="*/ 9 w 9"/>
                <a:gd name="T45" fmla="*/ 17 h 160"/>
                <a:gd name="T46" fmla="*/ 0 w 9"/>
                <a:gd name="T47" fmla="*/ 17 h 160"/>
                <a:gd name="T48" fmla="*/ 0 w 9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60">
                  <a:moveTo>
                    <a:pt x="0" y="142"/>
                  </a:moveTo>
                  <a:lnTo>
                    <a:pt x="9" y="142"/>
                  </a:lnTo>
                  <a:lnTo>
                    <a:pt x="9" y="160"/>
                  </a:lnTo>
                  <a:lnTo>
                    <a:pt x="0" y="160"/>
                  </a:lnTo>
                  <a:lnTo>
                    <a:pt x="0" y="142"/>
                  </a:lnTo>
                  <a:close/>
                  <a:moveTo>
                    <a:pt x="0" y="107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0" y="124"/>
                  </a:lnTo>
                  <a:lnTo>
                    <a:pt x="0" y="107"/>
                  </a:lnTo>
                  <a:close/>
                  <a:moveTo>
                    <a:pt x="0" y="71"/>
                  </a:moveTo>
                  <a:lnTo>
                    <a:pt x="9" y="71"/>
                  </a:lnTo>
                  <a:lnTo>
                    <a:pt x="9" y="89"/>
                  </a:lnTo>
                  <a:lnTo>
                    <a:pt x="0" y="89"/>
                  </a:lnTo>
                  <a:lnTo>
                    <a:pt x="0" y="71"/>
                  </a:lnTo>
                  <a:close/>
                  <a:moveTo>
                    <a:pt x="0" y="36"/>
                  </a:moveTo>
                  <a:lnTo>
                    <a:pt x="9" y="36"/>
                  </a:lnTo>
                  <a:lnTo>
                    <a:pt x="9" y="53"/>
                  </a:lnTo>
                  <a:lnTo>
                    <a:pt x="0" y="53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805363" y="5202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56965" y="2265494"/>
            <a:ext cx="1837832" cy="158044"/>
            <a:chOff x="7337425" y="2773363"/>
            <a:chExt cx="1938338" cy="166687"/>
          </a:xfrm>
          <a:solidFill>
            <a:schemeClr val="accent2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107488" y="2773363"/>
              <a:ext cx="168275" cy="166687"/>
            </a:xfrm>
            <a:custGeom>
              <a:avLst/>
              <a:gdLst>
                <a:gd name="T0" fmla="*/ 44 w 106"/>
                <a:gd name="T1" fmla="*/ 9 h 105"/>
                <a:gd name="T2" fmla="*/ 30 w 106"/>
                <a:gd name="T3" fmla="*/ 16 h 105"/>
                <a:gd name="T4" fmla="*/ 17 w 106"/>
                <a:gd name="T5" fmla="*/ 29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78 w 106"/>
                <a:gd name="T27" fmla="*/ 16 h 105"/>
                <a:gd name="T28" fmla="*/ 69 w 106"/>
                <a:gd name="T29" fmla="*/ 12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5 h 105"/>
                <a:gd name="T36" fmla="*/ 91 w 106"/>
                <a:gd name="T37" fmla="*/ 15 h 105"/>
                <a:gd name="T38" fmla="*/ 103 w 106"/>
                <a:gd name="T39" fmla="*/ 33 h 105"/>
                <a:gd name="T40" fmla="*/ 106 w 106"/>
                <a:gd name="T41" fmla="*/ 52 h 105"/>
                <a:gd name="T42" fmla="*/ 103 w 106"/>
                <a:gd name="T43" fmla="*/ 71 h 105"/>
                <a:gd name="T44" fmla="*/ 91 w 106"/>
                <a:gd name="T45" fmla="*/ 90 h 105"/>
                <a:gd name="T46" fmla="*/ 75 w 106"/>
                <a:gd name="T47" fmla="*/ 101 h 105"/>
                <a:gd name="T48" fmla="*/ 63 w 106"/>
                <a:gd name="T49" fmla="*/ 104 h 105"/>
                <a:gd name="T50" fmla="*/ 44 w 106"/>
                <a:gd name="T51" fmla="*/ 104 h 105"/>
                <a:gd name="T52" fmla="*/ 31 w 106"/>
                <a:gd name="T53" fmla="*/ 101 h 105"/>
                <a:gd name="T54" fmla="*/ 10 w 106"/>
                <a:gd name="T55" fmla="*/ 82 h 105"/>
                <a:gd name="T56" fmla="*/ 2 w 106"/>
                <a:gd name="T57" fmla="*/ 62 h 105"/>
                <a:gd name="T58" fmla="*/ 2 w 106"/>
                <a:gd name="T59" fmla="*/ 42 h 105"/>
                <a:gd name="T60" fmla="*/ 6 w 106"/>
                <a:gd name="T61" fmla="*/ 30 h 105"/>
                <a:gd name="T62" fmla="*/ 16 w 106"/>
                <a:gd name="T63" fmla="*/ 15 h 105"/>
                <a:gd name="T64" fmla="*/ 31 w 106"/>
                <a:gd name="T65" fmla="*/ 5 h 105"/>
                <a:gd name="T66" fmla="*/ 54 w 106"/>
                <a:gd name="T6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9"/>
                  </a:lnTo>
                  <a:lnTo>
                    <a:pt x="37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17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8" y="16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9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1" y="15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1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9153525" y="2816225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3 h 50"/>
                <a:gd name="T14" fmla="*/ 34 w 50"/>
                <a:gd name="T15" fmla="*/ 49 h 50"/>
                <a:gd name="T16" fmla="*/ 25 w 50"/>
                <a:gd name="T17" fmla="*/ 50 h 50"/>
                <a:gd name="T18" fmla="*/ 15 w 50"/>
                <a:gd name="T19" fmla="*/ 49 h 50"/>
                <a:gd name="T20" fmla="*/ 6 w 50"/>
                <a:gd name="T21" fmla="*/ 43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3"/>
                  </a:lnTo>
                  <a:lnTo>
                    <a:pt x="34" y="49"/>
                  </a:lnTo>
                  <a:lnTo>
                    <a:pt x="25" y="50"/>
                  </a:lnTo>
                  <a:lnTo>
                    <a:pt x="15" y="49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9101138" y="2849563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7378700" y="2849563"/>
              <a:ext cx="1697038" cy="12700"/>
            </a:xfrm>
            <a:custGeom>
              <a:avLst/>
              <a:gdLst>
                <a:gd name="T0" fmla="*/ 1069 w 1069"/>
                <a:gd name="T1" fmla="*/ 8 h 8"/>
                <a:gd name="T2" fmla="*/ 1018 w 1069"/>
                <a:gd name="T3" fmla="*/ 0 h 8"/>
                <a:gd name="T4" fmla="*/ 1018 w 1069"/>
                <a:gd name="T5" fmla="*/ 8 h 8"/>
                <a:gd name="T6" fmla="*/ 1001 w 1069"/>
                <a:gd name="T7" fmla="*/ 0 h 8"/>
                <a:gd name="T8" fmla="*/ 984 w 1069"/>
                <a:gd name="T9" fmla="*/ 0 h 8"/>
                <a:gd name="T10" fmla="*/ 967 w 1069"/>
                <a:gd name="T11" fmla="*/ 8 h 8"/>
                <a:gd name="T12" fmla="*/ 916 w 1069"/>
                <a:gd name="T13" fmla="*/ 0 h 8"/>
                <a:gd name="T14" fmla="*/ 916 w 1069"/>
                <a:gd name="T15" fmla="*/ 8 h 8"/>
                <a:gd name="T16" fmla="*/ 899 w 1069"/>
                <a:gd name="T17" fmla="*/ 0 h 8"/>
                <a:gd name="T18" fmla="*/ 882 w 1069"/>
                <a:gd name="T19" fmla="*/ 0 h 8"/>
                <a:gd name="T20" fmla="*/ 865 w 1069"/>
                <a:gd name="T21" fmla="*/ 8 h 8"/>
                <a:gd name="T22" fmla="*/ 814 w 1069"/>
                <a:gd name="T23" fmla="*/ 0 h 8"/>
                <a:gd name="T24" fmla="*/ 814 w 1069"/>
                <a:gd name="T25" fmla="*/ 8 h 8"/>
                <a:gd name="T26" fmla="*/ 797 w 1069"/>
                <a:gd name="T27" fmla="*/ 0 h 8"/>
                <a:gd name="T28" fmla="*/ 781 w 1069"/>
                <a:gd name="T29" fmla="*/ 0 h 8"/>
                <a:gd name="T30" fmla="*/ 763 w 1069"/>
                <a:gd name="T31" fmla="*/ 8 h 8"/>
                <a:gd name="T32" fmla="*/ 713 w 1069"/>
                <a:gd name="T33" fmla="*/ 0 h 8"/>
                <a:gd name="T34" fmla="*/ 713 w 1069"/>
                <a:gd name="T35" fmla="*/ 8 h 8"/>
                <a:gd name="T36" fmla="*/ 696 w 1069"/>
                <a:gd name="T37" fmla="*/ 0 h 8"/>
                <a:gd name="T38" fmla="*/ 678 w 1069"/>
                <a:gd name="T39" fmla="*/ 0 h 8"/>
                <a:gd name="T40" fmla="*/ 662 w 1069"/>
                <a:gd name="T41" fmla="*/ 8 h 8"/>
                <a:gd name="T42" fmla="*/ 611 w 1069"/>
                <a:gd name="T43" fmla="*/ 0 h 8"/>
                <a:gd name="T44" fmla="*/ 611 w 1069"/>
                <a:gd name="T45" fmla="*/ 8 h 8"/>
                <a:gd name="T46" fmla="*/ 593 w 1069"/>
                <a:gd name="T47" fmla="*/ 0 h 8"/>
                <a:gd name="T48" fmla="*/ 577 w 1069"/>
                <a:gd name="T49" fmla="*/ 0 h 8"/>
                <a:gd name="T50" fmla="*/ 560 w 1069"/>
                <a:gd name="T51" fmla="*/ 8 h 8"/>
                <a:gd name="T52" fmla="*/ 509 w 1069"/>
                <a:gd name="T53" fmla="*/ 0 h 8"/>
                <a:gd name="T54" fmla="*/ 509 w 1069"/>
                <a:gd name="T55" fmla="*/ 8 h 8"/>
                <a:gd name="T56" fmla="*/ 492 w 1069"/>
                <a:gd name="T57" fmla="*/ 0 h 8"/>
                <a:gd name="T58" fmla="*/ 475 w 1069"/>
                <a:gd name="T59" fmla="*/ 0 h 8"/>
                <a:gd name="T60" fmla="*/ 459 w 1069"/>
                <a:gd name="T61" fmla="*/ 8 h 8"/>
                <a:gd name="T62" fmla="*/ 407 w 1069"/>
                <a:gd name="T63" fmla="*/ 0 h 8"/>
                <a:gd name="T64" fmla="*/ 407 w 1069"/>
                <a:gd name="T65" fmla="*/ 8 h 8"/>
                <a:gd name="T66" fmla="*/ 390 w 1069"/>
                <a:gd name="T67" fmla="*/ 0 h 8"/>
                <a:gd name="T68" fmla="*/ 374 w 1069"/>
                <a:gd name="T69" fmla="*/ 0 h 8"/>
                <a:gd name="T70" fmla="*/ 356 w 1069"/>
                <a:gd name="T71" fmla="*/ 8 h 8"/>
                <a:gd name="T72" fmla="*/ 305 w 1069"/>
                <a:gd name="T73" fmla="*/ 0 h 8"/>
                <a:gd name="T74" fmla="*/ 305 w 1069"/>
                <a:gd name="T75" fmla="*/ 8 h 8"/>
                <a:gd name="T76" fmla="*/ 289 w 1069"/>
                <a:gd name="T77" fmla="*/ 0 h 8"/>
                <a:gd name="T78" fmla="*/ 272 w 1069"/>
                <a:gd name="T79" fmla="*/ 0 h 8"/>
                <a:gd name="T80" fmla="*/ 254 w 1069"/>
                <a:gd name="T81" fmla="*/ 8 h 8"/>
                <a:gd name="T82" fmla="*/ 204 w 1069"/>
                <a:gd name="T83" fmla="*/ 0 h 8"/>
                <a:gd name="T84" fmla="*/ 204 w 1069"/>
                <a:gd name="T85" fmla="*/ 8 h 8"/>
                <a:gd name="T86" fmla="*/ 187 w 1069"/>
                <a:gd name="T87" fmla="*/ 0 h 8"/>
                <a:gd name="T88" fmla="*/ 169 w 1069"/>
                <a:gd name="T89" fmla="*/ 0 h 8"/>
                <a:gd name="T90" fmla="*/ 153 w 1069"/>
                <a:gd name="T91" fmla="*/ 8 h 8"/>
                <a:gd name="T92" fmla="*/ 102 w 1069"/>
                <a:gd name="T93" fmla="*/ 0 h 8"/>
                <a:gd name="T94" fmla="*/ 102 w 1069"/>
                <a:gd name="T95" fmla="*/ 8 h 8"/>
                <a:gd name="T96" fmla="*/ 84 w 1069"/>
                <a:gd name="T97" fmla="*/ 0 h 8"/>
                <a:gd name="T98" fmla="*/ 68 w 1069"/>
                <a:gd name="T99" fmla="*/ 0 h 8"/>
                <a:gd name="T100" fmla="*/ 51 w 1069"/>
                <a:gd name="T101" fmla="*/ 8 h 8"/>
                <a:gd name="T102" fmla="*/ 0 w 1069"/>
                <a:gd name="T103" fmla="*/ 0 h 8"/>
                <a:gd name="T104" fmla="*/ 0 w 1069"/>
                <a:gd name="T10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9" h="8">
                  <a:moveTo>
                    <a:pt x="1051" y="0"/>
                  </a:moveTo>
                  <a:lnTo>
                    <a:pt x="1069" y="0"/>
                  </a:lnTo>
                  <a:lnTo>
                    <a:pt x="1069" y="8"/>
                  </a:lnTo>
                  <a:lnTo>
                    <a:pt x="1051" y="8"/>
                  </a:lnTo>
                  <a:lnTo>
                    <a:pt x="1051" y="0"/>
                  </a:lnTo>
                  <a:close/>
                  <a:moveTo>
                    <a:pt x="1018" y="0"/>
                  </a:moveTo>
                  <a:lnTo>
                    <a:pt x="1035" y="0"/>
                  </a:lnTo>
                  <a:lnTo>
                    <a:pt x="1035" y="8"/>
                  </a:lnTo>
                  <a:lnTo>
                    <a:pt x="1018" y="8"/>
                  </a:lnTo>
                  <a:lnTo>
                    <a:pt x="1018" y="0"/>
                  </a:lnTo>
                  <a:close/>
                  <a:moveTo>
                    <a:pt x="984" y="0"/>
                  </a:moveTo>
                  <a:lnTo>
                    <a:pt x="1001" y="0"/>
                  </a:lnTo>
                  <a:lnTo>
                    <a:pt x="1001" y="8"/>
                  </a:lnTo>
                  <a:lnTo>
                    <a:pt x="984" y="8"/>
                  </a:lnTo>
                  <a:lnTo>
                    <a:pt x="984" y="0"/>
                  </a:lnTo>
                  <a:close/>
                  <a:moveTo>
                    <a:pt x="950" y="0"/>
                  </a:moveTo>
                  <a:lnTo>
                    <a:pt x="967" y="0"/>
                  </a:lnTo>
                  <a:lnTo>
                    <a:pt x="967" y="8"/>
                  </a:lnTo>
                  <a:lnTo>
                    <a:pt x="950" y="8"/>
                  </a:lnTo>
                  <a:lnTo>
                    <a:pt x="950" y="0"/>
                  </a:lnTo>
                  <a:close/>
                  <a:moveTo>
                    <a:pt x="916" y="0"/>
                  </a:moveTo>
                  <a:lnTo>
                    <a:pt x="933" y="0"/>
                  </a:lnTo>
                  <a:lnTo>
                    <a:pt x="933" y="8"/>
                  </a:lnTo>
                  <a:lnTo>
                    <a:pt x="916" y="8"/>
                  </a:lnTo>
                  <a:lnTo>
                    <a:pt x="916" y="0"/>
                  </a:lnTo>
                  <a:close/>
                  <a:moveTo>
                    <a:pt x="882" y="0"/>
                  </a:moveTo>
                  <a:lnTo>
                    <a:pt x="899" y="0"/>
                  </a:lnTo>
                  <a:lnTo>
                    <a:pt x="899" y="8"/>
                  </a:lnTo>
                  <a:lnTo>
                    <a:pt x="882" y="8"/>
                  </a:lnTo>
                  <a:lnTo>
                    <a:pt x="882" y="0"/>
                  </a:lnTo>
                  <a:close/>
                  <a:moveTo>
                    <a:pt x="848" y="0"/>
                  </a:moveTo>
                  <a:lnTo>
                    <a:pt x="865" y="0"/>
                  </a:lnTo>
                  <a:lnTo>
                    <a:pt x="865" y="8"/>
                  </a:lnTo>
                  <a:lnTo>
                    <a:pt x="848" y="8"/>
                  </a:lnTo>
                  <a:lnTo>
                    <a:pt x="848" y="0"/>
                  </a:lnTo>
                  <a:close/>
                  <a:moveTo>
                    <a:pt x="814" y="0"/>
                  </a:moveTo>
                  <a:lnTo>
                    <a:pt x="832" y="0"/>
                  </a:lnTo>
                  <a:lnTo>
                    <a:pt x="832" y="8"/>
                  </a:lnTo>
                  <a:lnTo>
                    <a:pt x="814" y="8"/>
                  </a:lnTo>
                  <a:lnTo>
                    <a:pt x="814" y="0"/>
                  </a:lnTo>
                  <a:close/>
                  <a:moveTo>
                    <a:pt x="781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1" y="8"/>
                  </a:lnTo>
                  <a:lnTo>
                    <a:pt x="781" y="0"/>
                  </a:lnTo>
                  <a:close/>
                  <a:moveTo>
                    <a:pt x="747" y="0"/>
                  </a:moveTo>
                  <a:lnTo>
                    <a:pt x="763" y="0"/>
                  </a:lnTo>
                  <a:lnTo>
                    <a:pt x="763" y="8"/>
                  </a:lnTo>
                  <a:lnTo>
                    <a:pt x="747" y="8"/>
                  </a:lnTo>
                  <a:lnTo>
                    <a:pt x="747" y="0"/>
                  </a:lnTo>
                  <a:close/>
                  <a:moveTo>
                    <a:pt x="713" y="0"/>
                  </a:moveTo>
                  <a:lnTo>
                    <a:pt x="729" y="0"/>
                  </a:lnTo>
                  <a:lnTo>
                    <a:pt x="729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8" y="0"/>
                  </a:moveTo>
                  <a:lnTo>
                    <a:pt x="696" y="0"/>
                  </a:lnTo>
                  <a:lnTo>
                    <a:pt x="696" y="8"/>
                  </a:lnTo>
                  <a:lnTo>
                    <a:pt x="678" y="8"/>
                  </a:lnTo>
                  <a:lnTo>
                    <a:pt x="678" y="0"/>
                  </a:lnTo>
                  <a:close/>
                  <a:moveTo>
                    <a:pt x="645" y="0"/>
                  </a:moveTo>
                  <a:lnTo>
                    <a:pt x="662" y="0"/>
                  </a:lnTo>
                  <a:lnTo>
                    <a:pt x="662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1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1" y="8"/>
                  </a:lnTo>
                  <a:lnTo>
                    <a:pt x="611" y="0"/>
                  </a:lnTo>
                  <a:close/>
                  <a:moveTo>
                    <a:pt x="577" y="0"/>
                  </a:moveTo>
                  <a:lnTo>
                    <a:pt x="593" y="0"/>
                  </a:lnTo>
                  <a:lnTo>
                    <a:pt x="593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6" y="0"/>
                  </a:lnTo>
                  <a:lnTo>
                    <a:pt x="526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4" y="0"/>
                  </a:moveTo>
                  <a:lnTo>
                    <a:pt x="390" y="0"/>
                  </a:lnTo>
                  <a:lnTo>
                    <a:pt x="390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39" y="0"/>
                  </a:moveTo>
                  <a:lnTo>
                    <a:pt x="356" y="0"/>
                  </a:lnTo>
                  <a:lnTo>
                    <a:pt x="356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4" y="0"/>
                  </a:lnTo>
                  <a:lnTo>
                    <a:pt x="254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0" y="0"/>
                  </a:lnTo>
                  <a:lnTo>
                    <a:pt x="220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337425" y="2849563"/>
              <a:ext cx="11113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85008" y="3531353"/>
            <a:ext cx="809789" cy="161055"/>
            <a:chOff x="8421688" y="4108450"/>
            <a:chExt cx="854075" cy="169862"/>
          </a:xfrm>
          <a:solidFill>
            <a:schemeClr val="accent2"/>
          </a:solidFill>
        </p:grpSpPr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9107488" y="4108450"/>
              <a:ext cx="168275" cy="169862"/>
            </a:xfrm>
            <a:custGeom>
              <a:avLst/>
              <a:gdLst>
                <a:gd name="T0" fmla="*/ 44 w 106"/>
                <a:gd name="T1" fmla="*/ 10 h 107"/>
                <a:gd name="T2" fmla="*/ 30 w 106"/>
                <a:gd name="T3" fmla="*/ 17 h 107"/>
                <a:gd name="T4" fmla="*/ 17 w 106"/>
                <a:gd name="T5" fmla="*/ 30 h 107"/>
                <a:gd name="T6" fmla="*/ 10 w 106"/>
                <a:gd name="T7" fmla="*/ 44 h 107"/>
                <a:gd name="T8" fmla="*/ 10 w 106"/>
                <a:gd name="T9" fmla="*/ 64 h 107"/>
                <a:gd name="T10" fmla="*/ 17 w 106"/>
                <a:gd name="T11" fmla="*/ 78 h 107"/>
                <a:gd name="T12" fmla="*/ 36 w 106"/>
                <a:gd name="T13" fmla="*/ 96 h 107"/>
                <a:gd name="T14" fmla="*/ 54 w 106"/>
                <a:gd name="T15" fmla="*/ 98 h 107"/>
                <a:gd name="T16" fmla="*/ 70 w 106"/>
                <a:gd name="T17" fmla="*/ 96 h 107"/>
                <a:gd name="T18" fmla="*/ 84 w 106"/>
                <a:gd name="T19" fmla="*/ 85 h 107"/>
                <a:gd name="T20" fmla="*/ 96 w 106"/>
                <a:gd name="T21" fmla="*/ 64 h 107"/>
                <a:gd name="T22" fmla="*/ 96 w 106"/>
                <a:gd name="T23" fmla="*/ 44 h 107"/>
                <a:gd name="T24" fmla="*/ 84 w 106"/>
                <a:gd name="T25" fmla="*/ 22 h 107"/>
                <a:gd name="T26" fmla="*/ 69 w 106"/>
                <a:gd name="T27" fmla="*/ 12 h 107"/>
                <a:gd name="T28" fmla="*/ 63 w 106"/>
                <a:gd name="T29" fmla="*/ 10 h 107"/>
                <a:gd name="T30" fmla="*/ 54 w 106"/>
                <a:gd name="T31" fmla="*/ 0 h 107"/>
                <a:gd name="T32" fmla="*/ 72 w 106"/>
                <a:gd name="T33" fmla="*/ 5 h 107"/>
                <a:gd name="T34" fmla="*/ 84 w 106"/>
                <a:gd name="T35" fmla="*/ 10 h 107"/>
                <a:gd name="T36" fmla="*/ 102 w 106"/>
                <a:gd name="T37" fmla="*/ 31 h 107"/>
                <a:gd name="T38" fmla="*/ 105 w 106"/>
                <a:gd name="T39" fmla="*/ 44 h 107"/>
                <a:gd name="T40" fmla="*/ 105 w 106"/>
                <a:gd name="T41" fmla="*/ 64 h 107"/>
                <a:gd name="T42" fmla="*/ 102 w 106"/>
                <a:gd name="T43" fmla="*/ 77 h 107"/>
                <a:gd name="T44" fmla="*/ 84 w 106"/>
                <a:gd name="T45" fmla="*/ 97 h 107"/>
                <a:gd name="T46" fmla="*/ 72 w 106"/>
                <a:gd name="T47" fmla="*/ 104 h 107"/>
                <a:gd name="T48" fmla="*/ 54 w 106"/>
                <a:gd name="T49" fmla="*/ 107 h 107"/>
                <a:gd name="T50" fmla="*/ 34 w 106"/>
                <a:gd name="T51" fmla="*/ 104 h 107"/>
                <a:gd name="T52" fmla="*/ 16 w 106"/>
                <a:gd name="T53" fmla="*/ 92 h 107"/>
                <a:gd name="T54" fmla="*/ 6 w 106"/>
                <a:gd name="T55" fmla="*/ 77 h 107"/>
                <a:gd name="T56" fmla="*/ 0 w 106"/>
                <a:gd name="T57" fmla="*/ 54 h 107"/>
                <a:gd name="T58" fmla="*/ 6 w 106"/>
                <a:gd name="T59" fmla="*/ 31 h 107"/>
                <a:gd name="T60" fmla="*/ 16 w 106"/>
                <a:gd name="T61" fmla="*/ 16 h 107"/>
                <a:gd name="T62" fmla="*/ 31 w 106"/>
                <a:gd name="T63" fmla="*/ 6 h 107"/>
                <a:gd name="T64" fmla="*/ 54 w 106"/>
                <a:gd name="T6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07">
                  <a:moveTo>
                    <a:pt x="54" y="9"/>
                  </a:moveTo>
                  <a:lnTo>
                    <a:pt x="44" y="10"/>
                  </a:lnTo>
                  <a:lnTo>
                    <a:pt x="37" y="12"/>
                  </a:lnTo>
                  <a:lnTo>
                    <a:pt x="30" y="17"/>
                  </a:lnTo>
                  <a:lnTo>
                    <a:pt x="22" y="22"/>
                  </a:lnTo>
                  <a:lnTo>
                    <a:pt x="17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7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4" y="97"/>
                  </a:lnTo>
                  <a:lnTo>
                    <a:pt x="54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8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8" y="17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10"/>
                  </a:lnTo>
                  <a:lnTo>
                    <a:pt x="54" y="9"/>
                  </a:lnTo>
                  <a:close/>
                  <a:moveTo>
                    <a:pt x="54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1" y="16"/>
                  </a:lnTo>
                  <a:lnTo>
                    <a:pt x="102" y="31"/>
                  </a:lnTo>
                  <a:lnTo>
                    <a:pt x="103" y="34"/>
                  </a:lnTo>
                  <a:lnTo>
                    <a:pt x="105" y="44"/>
                  </a:lnTo>
                  <a:lnTo>
                    <a:pt x="106" y="54"/>
                  </a:lnTo>
                  <a:lnTo>
                    <a:pt x="105" y="64"/>
                  </a:lnTo>
                  <a:lnTo>
                    <a:pt x="103" y="73"/>
                  </a:lnTo>
                  <a:lnTo>
                    <a:pt x="102" y="77"/>
                  </a:lnTo>
                  <a:lnTo>
                    <a:pt x="91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4" y="107"/>
                  </a:lnTo>
                  <a:lnTo>
                    <a:pt x="44" y="106"/>
                  </a:lnTo>
                  <a:lnTo>
                    <a:pt x="34" y="104"/>
                  </a:lnTo>
                  <a:lnTo>
                    <a:pt x="31" y="103"/>
                  </a:lnTo>
                  <a:lnTo>
                    <a:pt x="16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6" y="31"/>
                  </a:lnTo>
                  <a:lnTo>
                    <a:pt x="10" y="23"/>
                  </a:lnTo>
                  <a:lnTo>
                    <a:pt x="16" y="16"/>
                  </a:lnTo>
                  <a:lnTo>
                    <a:pt x="23" y="10"/>
                  </a:lnTo>
                  <a:lnTo>
                    <a:pt x="31" y="6"/>
                  </a:lnTo>
                  <a:lnTo>
                    <a:pt x="44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9153525" y="4154488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01138" y="4186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461375" y="4186238"/>
              <a:ext cx="614363" cy="14287"/>
            </a:xfrm>
            <a:custGeom>
              <a:avLst/>
              <a:gdLst>
                <a:gd name="T0" fmla="*/ 370 w 387"/>
                <a:gd name="T1" fmla="*/ 0 h 9"/>
                <a:gd name="T2" fmla="*/ 387 w 387"/>
                <a:gd name="T3" fmla="*/ 0 h 9"/>
                <a:gd name="T4" fmla="*/ 387 w 387"/>
                <a:gd name="T5" fmla="*/ 9 h 9"/>
                <a:gd name="T6" fmla="*/ 370 w 387"/>
                <a:gd name="T7" fmla="*/ 9 h 9"/>
                <a:gd name="T8" fmla="*/ 370 w 387"/>
                <a:gd name="T9" fmla="*/ 0 h 9"/>
                <a:gd name="T10" fmla="*/ 337 w 387"/>
                <a:gd name="T11" fmla="*/ 0 h 9"/>
                <a:gd name="T12" fmla="*/ 353 w 387"/>
                <a:gd name="T13" fmla="*/ 0 h 9"/>
                <a:gd name="T14" fmla="*/ 353 w 387"/>
                <a:gd name="T15" fmla="*/ 9 h 9"/>
                <a:gd name="T16" fmla="*/ 337 w 387"/>
                <a:gd name="T17" fmla="*/ 9 h 9"/>
                <a:gd name="T18" fmla="*/ 337 w 387"/>
                <a:gd name="T19" fmla="*/ 0 h 9"/>
                <a:gd name="T20" fmla="*/ 303 w 387"/>
                <a:gd name="T21" fmla="*/ 0 h 9"/>
                <a:gd name="T22" fmla="*/ 319 w 387"/>
                <a:gd name="T23" fmla="*/ 0 h 9"/>
                <a:gd name="T24" fmla="*/ 319 w 387"/>
                <a:gd name="T25" fmla="*/ 9 h 9"/>
                <a:gd name="T26" fmla="*/ 303 w 387"/>
                <a:gd name="T27" fmla="*/ 9 h 9"/>
                <a:gd name="T28" fmla="*/ 303 w 387"/>
                <a:gd name="T29" fmla="*/ 0 h 9"/>
                <a:gd name="T30" fmla="*/ 269 w 387"/>
                <a:gd name="T31" fmla="*/ 0 h 9"/>
                <a:gd name="T32" fmla="*/ 286 w 387"/>
                <a:gd name="T33" fmla="*/ 0 h 9"/>
                <a:gd name="T34" fmla="*/ 286 w 387"/>
                <a:gd name="T35" fmla="*/ 9 h 9"/>
                <a:gd name="T36" fmla="*/ 269 w 387"/>
                <a:gd name="T37" fmla="*/ 9 h 9"/>
                <a:gd name="T38" fmla="*/ 269 w 387"/>
                <a:gd name="T39" fmla="*/ 0 h 9"/>
                <a:gd name="T40" fmla="*/ 236 w 387"/>
                <a:gd name="T41" fmla="*/ 0 h 9"/>
                <a:gd name="T42" fmla="*/ 252 w 387"/>
                <a:gd name="T43" fmla="*/ 0 h 9"/>
                <a:gd name="T44" fmla="*/ 252 w 387"/>
                <a:gd name="T45" fmla="*/ 9 h 9"/>
                <a:gd name="T46" fmla="*/ 236 w 387"/>
                <a:gd name="T47" fmla="*/ 9 h 9"/>
                <a:gd name="T48" fmla="*/ 236 w 387"/>
                <a:gd name="T49" fmla="*/ 0 h 9"/>
                <a:gd name="T50" fmla="*/ 202 w 387"/>
                <a:gd name="T51" fmla="*/ 0 h 9"/>
                <a:gd name="T52" fmla="*/ 218 w 387"/>
                <a:gd name="T53" fmla="*/ 0 h 9"/>
                <a:gd name="T54" fmla="*/ 218 w 387"/>
                <a:gd name="T55" fmla="*/ 9 h 9"/>
                <a:gd name="T56" fmla="*/ 202 w 387"/>
                <a:gd name="T57" fmla="*/ 9 h 9"/>
                <a:gd name="T58" fmla="*/ 202 w 387"/>
                <a:gd name="T59" fmla="*/ 0 h 9"/>
                <a:gd name="T60" fmla="*/ 168 w 387"/>
                <a:gd name="T61" fmla="*/ 0 h 9"/>
                <a:gd name="T62" fmla="*/ 184 w 387"/>
                <a:gd name="T63" fmla="*/ 0 h 9"/>
                <a:gd name="T64" fmla="*/ 184 w 387"/>
                <a:gd name="T65" fmla="*/ 9 h 9"/>
                <a:gd name="T66" fmla="*/ 168 w 387"/>
                <a:gd name="T67" fmla="*/ 9 h 9"/>
                <a:gd name="T68" fmla="*/ 168 w 387"/>
                <a:gd name="T69" fmla="*/ 0 h 9"/>
                <a:gd name="T70" fmla="*/ 134 w 387"/>
                <a:gd name="T71" fmla="*/ 0 h 9"/>
                <a:gd name="T72" fmla="*/ 151 w 387"/>
                <a:gd name="T73" fmla="*/ 0 h 9"/>
                <a:gd name="T74" fmla="*/ 151 w 387"/>
                <a:gd name="T75" fmla="*/ 9 h 9"/>
                <a:gd name="T76" fmla="*/ 134 w 387"/>
                <a:gd name="T77" fmla="*/ 9 h 9"/>
                <a:gd name="T78" fmla="*/ 134 w 387"/>
                <a:gd name="T79" fmla="*/ 0 h 9"/>
                <a:gd name="T80" fmla="*/ 101 w 387"/>
                <a:gd name="T81" fmla="*/ 0 h 9"/>
                <a:gd name="T82" fmla="*/ 118 w 387"/>
                <a:gd name="T83" fmla="*/ 0 h 9"/>
                <a:gd name="T84" fmla="*/ 118 w 387"/>
                <a:gd name="T85" fmla="*/ 9 h 9"/>
                <a:gd name="T86" fmla="*/ 101 w 387"/>
                <a:gd name="T87" fmla="*/ 9 h 9"/>
                <a:gd name="T88" fmla="*/ 101 w 387"/>
                <a:gd name="T89" fmla="*/ 0 h 9"/>
                <a:gd name="T90" fmla="*/ 67 w 387"/>
                <a:gd name="T91" fmla="*/ 0 h 9"/>
                <a:gd name="T92" fmla="*/ 84 w 387"/>
                <a:gd name="T93" fmla="*/ 0 h 9"/>
                <a:gd name="T94" fmla="*/ 84 w 387"/>
                <a:gd name="T95" fmla="*/ 9 h 9"/>
                <a:gd name="T96" fmla="*/ 67 w 387"/>
                <a:gd name="T97" fmla="*/ 9 h 9"/>
                <a:gd name="T98" fmla="*/ 67 w 387"/>
                <a:gd name="T99" fmla="*/ 0 h 9"/>
                <a:gd name="T100" fmla="*/ 33 w 387"/>
                <a:gd name="T101" fmla="*/ 0 h 9"/>
                <a:gd name="T102" fmla="*/ 51 w 387"/>
                <a:gd name="T103" fmla="*/ 0 h 9"/>
                <a:gd name="T104" fmla="*/ 51 w 387"/>
                <a:gd name="T105" fmla="*/ 9 h 9"/>
                <a:gd name="T106" fmla="*/ 33 w 387"/>
                <a:gd name="T107" fmla="*/ 9 h 9"/>
                <a:gd name="T108" fmla="*/ 33 w 387"/>
                <a:gd name="T109" fmla="*/ 0 h 9"/>
                <a:gd name="T110" fmla="*/ 0 w 387"/>
                <a:gd name="T111" fmla="*/ 0 h 9"/>
                <a:gd name="T112" fmla="*/ 17 w 387"/>
                <a:gd name="T113" fmla="*/ 0 h 9"/>
                <a:gd name="T114" fmla="*/ 17 w 387"/>
                <a:gd name="T115" fmla="*/ 9 h 9"/>
                <a:gd name="T116" fmla="*/ 0 w 387"/>
                <a:gd name="T117" fmla="*/ 9 h 9"/>
                <a:gd name="T118" fmla="*/ 0 w 38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9">
                  <a:moveTo>
                    <a:pt x="370" y="0"/>
                  </a:moveTo>
                  <a:lnTo>
                    <a:pt x="387" y="0"/>
                  </a:lnTo>
                  <a:lnTo>
                    <a:pt x="387" y="9"/>
                  </a:lnTo>
                  <a:lnTo>
                    <a:pt x="370" y="9"/>
                  </a:lnTo>
                  <a:lnTo>
                    <a:pt x="370" y="0"/>
                  </a:lnTo>
                  <a:close/>
                  <a:moveTo>
                    <a:pt x="337" y="0"/>
                  </a:moveTo>
                  <a:lnTo>
                    <a:pt x="353" y="0"/>
                  </a:lnTo>
                  <a:lnTo>
                    <a:pt x="353" y="9"/>
                  </a:lnTo>
                  <a:lnTo>
                    <a:pt x="337" y="9"/>
                  </a:lnTo>
                  <a:lnTo>
                    <a:pt x="337" y="0"/>
                  </a:lnTo>
                  <a:close/>
                  <a:moveTo>
                    <a:pt x="303" y="0"/>
                  </a:moveTo>
                  <a:lnTo>
                    <a:pt x="319" y="0"/>
                  </a:lnTo>
                  <a:lnTo>
                    <a:pt x="319" y="9"/>
                  </a:lnTo>
                  <a:lnTo>
                    <a:pt x="303" y="9"/>
                  </a:lnTo>
                  <a:lnTo>
                    <a:pt x="303" y="0"/>
                  </a:lnTo>
                  <a:close/>
                  <a:moveTo>
                    <a:pt x="269" y="0"/>
                  </a:moveTo>
                  <a:lnTo>
                    <a:pt x="286" y="0"/>
                  </a:lnTo>
                  <a:lnTo>
                    <a:pt x="286" y="9"/>
                  </a:lnTo>
                  <a:lnTo>
                    <a:pt x="269" y="9"/>
                  </a:lnTo>
                  <a:lnTo>
                    <a:pt x="269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9"/>
                  </a:lnTo>
                  <a:lnTo>
                    <a:pt x="236" y="9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8" y="0"/>
                  </a:lnTo>
                  <a:lnTo>
                    <a:pt x="218" y="9"/>
                  </a:lnTo>
                  <a:lnTo>
                    <a:pt x="202" y="9"/>
                  </a:lnTo>
                  <a:lnTo>
                    <a:pt x="202" y="0"/>
                  </a:lnTo>
                  <a:close/>
                  <a:moveTo>
                    <a:pt x="168" y="0"/>
                  </a:moveTo>
                  <a:lnTo>
                    <a:pt x="184" y="0"/>
                  </a:lnTo>
                  <a:lnTo>
                    <a:pt x="184" y="9"/>
                  </a:lnTo>
                  <a:lnTo>
                    <a:pt x="168" y="9"/>
                  </a:lnTo>
                  <a:lnTo>
                    <a:pt x="168" y="0"/>
                  </a:lnTo>
                  <a:close/>
                  <a:moveTo>
                    <a:pt x="134" y="0"/>
                  </a:moveTo>
                  <a:lnTo>
                    <a:pt x="151" y="0"/>
                  </a:lnTo>
                  <a:lnTo>
                    <a:pt x="151" y="9"/>
                  </a:lnTo>
                  <a:lnTo>
                    <a:pt x="134" y="9"/>
                  </a:lnTo>
                  <a:lnTo>
                    <a:pt x="134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9"/>
                  </a:lnTo>
                  <a:lnTo>
                    <a:pt x="101" y="9"/>
                  </a:lnTo>
                  <a:lnTo>
                    <a:pt x="101" y="0"/>
                  </a:lnTo>
                  <a:close/>
                  <a:moveTo>
                    <a:pt x="67" y="0"/>
                  </a:moveTo>
                  <a:lnTo>
                    <a:pt x="84" y="0"/>
                  </a:lnTo>
                  <a:lnTo>
                    <a:pt x="84" y="9"/>
                  </a:lnTo>
                  <a:lnTo>
                    <a:pt x="67" y="9"/>
                  </a:lnTo>
                  <a:lnTo>
                    <a:pt x="67" y="0"/>
                  </a:lnTo>
                  <a:close/>
                  <a:moveTo>
                    <a:pt x="33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3" y="9"/>
                  </a:lnTo>
                  <a:lnTo>
                    <a:pt x="33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421688" y="4186238"/>
              <a:ext cx="11113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62899" y="4703893"/>
            <a:ext cx="1131899" cy="263407"/>
            <a:chOff x="8081963" y="5345113"/>
            <a:chExt cx="1193800" cy="277812"/>
          </a:xfrm>
          <a:solidFill>
            <a:schemeClr val="accent2"/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9107488" y="5456238"/>
              <a:ext cx="168275" cy="166687"/>
            </a:xfrm>
            <a:custGeom>
              <a:avLst/>
              <a:gdLst>
                <a:gd name="T0" fmla="*/ 44 w 106"/>
                <a:gd name="T1" fmla="*/ 10 h 105"/>
                <a:gd name="T2" fmla="*/ 30 w 106"/>
                <a:gd name="T3" fmla="*/ 15 h 105"/>
                <a:gd name="T4" fmla="*/ 17 w 106"/>
                <a:gd name="T5" fmla="*/ 28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84 w 106"/>
                <a:gd name="T27" fmla="*/ 22 h 105"/>
                <a:gd name="T28" fmla="*/ 70 w 106"/>
                <a:gd name="T29" fmla="*/ 11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4 h 105"/>
                <a:gd name="T36" fmla="*/ 91 w 106"/>
                <a:gd name="T37" fmla="*/ 15 h 105"/>
                <a:gd name="T38" fmla="*/ 102 w 106"/>
                <a:gd name="T39" fmla="*/ 30 h 105"/>
                <a:gd name="T40" fmla="*/ 105 w 106"/>
                <a:gd name="T41" fmla="*/ 42 h 105"/>
                <a:gd name="T42" fmla="*/ 105 w 106"/>
                <a:gd name="T43" fmla="*/ 62 h 105"/>
                <a:gd name="T44" fmla="*/ 102 w 106"/>
                <a:gd name="T45" fmla="*/ 75 h 105"/>
                <a:gd name="T46" fmla="*/ 84 w 106"/>
                <a:gd name="T47" fmla="*/ 95 h 105"/>
                <a:gd name="T48" fmla="*/ 72 w 106"/>
                <a:gd name="T49" fmla="*/ 102 h 105"/>
                <a:gd name="T50" fmla="*/ 54 w 106"/>
                <a:gd name="T51" fmla="*/ 105 h 105"/>
                <a:gd name="T52" fmla="*/ 34 w 106"/>
                <a:gd name="T53" fmla="*/ 102 h 105"/>
                <a:gd name="T54" fmla="*/ 16 w 106"/>
                <a:gd name="T55" fmla="*/ 90 h 105"/>
                <a:gd name="T56" fmla="*/ 6 w 106"/>
                <a:gd name="T57" fmla="*/ 75 h 105"/>
                <a:gd name="T58" fmla="*/ 0 w 106"/>
                <a:gd name="T59" fmla="*/ 52 h 105"/>
                <a:gd name="T60" fmla="*/ 5 w 106"/>
                <a:gd name="T61" fmla="*/ 33 h 105"/>
                <a:gd name="T62" fmla="*/ 10 w 106"/>
                <a:gd name="T63" fmla="*/ 22 h 105"/>
                <a:gd name="T64" fmla="*/ 23 w 106"/>
                <a:gd name="T65" fmla="*/ 8 h 105"/>
                <a:gd name="T66" fmla="*/ 34 w 106"/>
                <a:gd name="T67" fmla="*/ 3 h 105"/>
                <a:gd name="T68" fmla="*/ 54 w 106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10"/>
                  </a:lnTo>
                  <a:lnTo>
                    <a:pt x="36" y="12"/>
                  </a:lnTo>
                  <a:lnTo>
                    <a:pt x="30" y="15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90" y="28"/>
                  </a:lnTo>
                  <a:lnTo>
                    <a:pt x="84" y="22"/>
                  </a:lnTo>
                  <a:lnTo>
                    <a:pt x="78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6" y="22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2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2"/>
                  </a:lnTo>
                  <a:lnTo>
                    <a:pt x="16" y="15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9153525" y="5499100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8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8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8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9101138" y="5532438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131175" y="5532438"/>
              <a:ext cx="944563" cy="12700"/>
            </a:xfrm>
            <a:custGeom>
              <a:avLst/>
              <a:gdLst>
                <a:gd name="T0" fmla="*/ 595 w 595"/>
                <a:gd name="T1" fmla="*/ 0 h 8"/>
                <a:gd name="T2" fmla="*/ 577 w 595"/>
                <a:gd name="T3" fmla="*/ 8 h 8"/>
                <a:gd name="T4" fmla="*/ 544 w 595"/>
                <a:gd name="T5" fmla="*/ 0 h 8"/>
                <a:gd name="T6" fmla="*/ 561 w 595"/>
                <a:gd name="T7" fmla="*/ 8 h 8"/>
                <a:gd name="T8" fmla="*/ 544 w 595"/>
                <a:gd name="T9" fmla="*/ 0 h 8"/>
                <a:gd name="T10" fmla="*/ 527 w 595"/>
                <a:gd name="T11" fmla="*/ 0 h 8"/>
                <a:gd name="T12" fmla="*/ 510 w 595"/>
                <a:gd name="T13" fmla="*/ 8 h 8"/>
                <a:gd name="T14" fmla="*/ 476 w 595"/>
                <a:gd name="T15" fmla="*/ 0 h 8"/>
                <a:gd name="T16" fmla="*/ 493 w 595"/>
                <a:gd name="T17" fmla="*/ 8 h 8"/>
                <a:gd name="T18" fmla="*/ 476 w 595"/>
                <a:gd name="T19" fmla="*/ 0 h 8"/>
                <a:gd name="T20" fmla="*/ 459 w 595"/>
                <a:gd name="T21" fmla="*/ 0 h 8"/>
                <a:gd name="T22" fmla="*/ 441 w 595"/>
                <a:gd name="T23" fmla="*/ 8 h 8"/>
                <a:gd name="T24" fmla="*/ 408 w 595"/>
                <a:gd name="T25" fmla="*/ 0 h 8"/>
                <a:gd name="T26" fmla="*/ 425 w 595"/>
                <a:gd name="T27" fmla="*/ 8 h 8"/>
                <a:gd name="T28" fmla="*/ 408 w 595"/>
                <a:gd name="T29" fmla="*/ 0 h 8"/>
                <a:gd name="T30" fmla="*/ 391 w 595"/>
                <a:gd name="T31" fmla="*/ 0 h 8"/>
                <a:gd name="T32" fmla="*/ 374 w 595"/>
                <a:gd name="T33" fmla="*/ 8 h 8"/>
                <a:gd name="T34" fmla="*/ 340 w 595"/>
                <a:gd name="T35" fmla="*/ 0 h 8"/>
                <a:gd name="T36" fmla="*/ 357 w 595"/>
                <a:gd name="T37" fmla="*/ 8 h 8"/>
                <a:gd name="T38" fmla="*/ 340 w 595"/>
                <a:gd name="T39" fmla="*/ 0 h 8"/>
                <a:gd name="T40" fmla="*/ 323 w 595"/>
                <a:gd name="T41" fmla="*/ 0 h 8"/>
                <a:gd name="T42" fmla="*/ 305 w 595"/>
                <a:gd name="T43" fmla="*/ 8 h 8"/>
                <a:gd name="T44" fmla="*/ 272 w 595"/>
                <a:gd name="T45" fmla="*/ 0 h 8"/>
                <a:gd name="T46" fmla="*/ 289 w 595"/>
                <a:gd name="T47" fmla="*/ 8 h 8"/>
                <a:gd name="T48" fmla="*/ 272 w 595"/>
                <a:gd name="T49" fmla="*/ 0 h 8"/>
                <a:gd name="T50" fmla="*/ 255 w 595"/>
                <a:gd name="T51" fmla="*/ 0 h 8"/>
                <a:gd name="T52" fmla="*/ 238 w 595"/>
                <a:gd name="T53" fmla="*/ 8 h 8"/>
                <a:gd name="T54" fmla="*/ 204 w 595"/>
                <a:gd name="T55" fmla="*/ 0 h 8"/>
                <a:gd name="T56" fmla="*/ 221 w 595"/>
                <a:gd name="T57" fmla="*/ 8 h 8"/>
                <a:gd name="T58" fmla="*/ 204 w 595"/>
                <a:gd name="T59" fmla="*/ 0 h 8"/>
                <a:gd name="T60" fmla="*/ 187 w 595"/>
                <a:gd name="T61" fmla="*/ 0 h 8"/>
                <a:gd name="T62" fmla="*/ 169 w 595"/>
                <a:gd name="T63" fmla="*/ 8 h 8"/>
                <a:gd name="T64" fmla="*/ 136 w 595"/>
                <a:gd name="T65" fmla="*/ 0 h 8"/>
                <a:gd name="T66" fmla="*/ 153 w 595"/>
                <a:gd name="T67" fmla="*/ 8 h 8"/>
                <a:gd name="T68" fmla="*/ 136 w 595"/>
                <a:gd name="T69" fmla="*/ 0 h 8"/>
                <a:gd name="T70" fmla="*/ 119 w 595"/>
                <a:gd name="T71" fmla="*/ 0 h 8"/>
                <a:gd name="T72" fmla="*/ 102 w 595"/>
                <a:gd name="T73" fmla="*/ 8 h 8"/>
                <a:gd name="T74" fmla="*/ 68 w 595"/>
                <a:gd name="T75" fmla="*/ 0 h 8"/>
                <a:gd name="T76" fmla="*/ 85 w 595"/>
                <a:gd name="T77" fmla="*/ 8 h 8"/>
                <a:gd name="T78" fmla="*/ 68 w 595"/>
                <a:gd name="T79" fmla="*/ 0 h 8"/>
                <a:gd name="T80" fmla="*/ 51 w 595"/>
                <a:gd name="T81" fmla="*/ 0 h 8"/>
                <a:gd name="T82" fmla="*/ 35 w 595"/>
                <a:gd name="T83" fmla="*/ 8 h 8"/>
                <a:gd name="T84" fmla="*/ 0 w 595"/>
                <a:gd name="T85" fmla="*/ 0 h 8"/>
                <a:gd name="T86" fmla="*/ 17 w 595"/>
                <a:gd name="T87" fmla="*/ 8 h 8"/>
                <a:gd name="T88" fmla="*/ 0 w 595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8">
                  <a:moveTo>
                    <a:pt x="577" y="0"/>
                  </a:moveTo>
                  <a:lnTo>
                    <a:pt x="595" y="0"/>
                  </a:lnTo>
                  <a:lnTo>
                    <a:pt x="595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4" y="0"/>
                  </a:moveTo>
                  <a:lnTo>
                    <a:pt x="561" y="0"/>
                  </a:lnTo>
                  <a:lnTo>
                    <a:pt x="561" y="8"/>
                  </a:lnTo>
                  <a:lnTo>
                    <a:pt x="544" y="8"/>
                  </a:lnTo>
                  <a:lnTo>
                    <a:pt x="544" y="0"/>
                  </a:lnTo>
                  <a:close/>
                  <a:moveTo>
                    <a:pt x="510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10" y="8"/>
                  </a:lnTo>
                  <a:lnTo>
                    <a:pt x="510" y="0"/>
                  </a:lnTo>
                  <a:close/>
                  <a:moveTo>
                    <a:pt x="476" y="0"/>
                  </a:moveTo>
                  <a:lnTo>
                    <a:pt x="493" y="0"/>
                  </a:lnTo>
                  <a:lnTo>
                    <a:pt x="493" y="8"/>
                  </a:lnTo>
                  <a:lnTo>
                    <a:pt x="476" y="8"/>
                  </a:lnTo>
                  <a:lnTo>
                    <a:pt x="476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8" y="0"/>
                  </a:moveTo>
                  <a:lnTo>
                    <a:pt x="425" y="0"/>
                  </a:lnTo>
                  <a:lnTo>
                    <a:pt x="425" y="8"/>
                  </a:lnTo>
                  <a:lnTo>
                    <a:pt x="408" y="8"/>
                  </a:lnTo>
                  <a:lnTo>
                    <a:pt x="408" y="0"/>
                  </a:lnTo>
                  <a:close/>
                  <a:moveTo>
                    <a:pt x="374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40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40" y="8"/>
                  </a:lnTo>
                  <a:lnTo>
                    <a:pt x="340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5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5" y="8"/>
                  </a:lnTo>
                  <a:lnTo>
                    <a:pt x="35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8081963" y="5524500"/>
              <a:ext cx="20638" cy="20637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0 h 13"/>
                <a:gd name="T4" fmla="*/ 9 w 13"/>
                <a:gd name="T5" fmla="*/ 5 h 13"/>
                <a:gd name="T6" fmla="*/ 13 w 13"/>
                <a:gd name="T7" fmla="*/ 5 h 13"/>
                <a:gd name="T8" fmla="*/ 13 w 13"/>
                <a:gd name="T9" fmla="*/ 13 h 13"/>
                <a:gd name="T10" fmla="*/ 0 w 13"/>
                <a:gd name="T11" fmla="*/ 13 h 13"/>
                <a:gd name="T12" fmla="*/ 0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9" y="0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8081963" y="5383213"/>
              <a:ext cx="14288" cy="119062"/>
            </a:xfrm>
            <a:custGeom>
              <a:avLst/>
              <a:gdLst>
                <a:gd name="T0" fmla="*/ 0 w 9"/>
                <a:gd name="T1" fmla="*/ 60 h 75"/>
                <a:gd name="T2" fmla="*/ 9 w 9"/>
                <a:gd name="T3" fmla="*/ 60 h 75"/>
                <a:gd name="T4" fmla="*/ 9 w 9"/>
                <a:gd name="T5" fmla="*/ 75 h 75"/>
                <a:gd name="T6" fmla="*/ 0 w 9"/>
                <a:gd name="T7" fmla="*/ 75 h 75"/>
                <a:gd name="T8" fmla="*/ 0 w 9"/>
                <a:gd name="T9" fmla="*/ 60 h 75"/>
                <a:gd name="T10" fmla="*/ 0 w 9"/>
                <a:gd name="T11" fmla="*/ 31 h 75"/>
                <a:gd name="T12" fmla="*/ 9 w 9"/>
                <a:gd name="T13" fmla="*/ 31 h 75"/>
                <a:gd name="T14" fmla="*/ 9 w 9"/>
                <a:gd name="T15" fmla="*/ 45 h 75"/>
                <a:gd name="T16" fmla="*/ 0 w 9"/>
                <a:gd name="T17" fmla="*/ 45 h 75"/>
                <a:gd name="T18" fmla="*/ 0 w 9"/>
                <a:gd name="T19" fmla="*/ 31 h 75"/>
                <a:gd name="T20" fmla="*/ 0 w 9"/>
                <a:gd name="T21" fmla="*/ 0 h 75"/>
                <a:gd name="T22" fmla="*/ 9 w 9"/>
                <a:gd name="T23" fmla="*/ 0 h 75"/>
                <a:gd name="T24" fmla="*/ 9 w 9"/>
                <a:gd name="T25" fmla="*/ 15 h 75"/>
                <a:gd name="T26" fmla="*/ 0 w 9"/>
                <a:gd name="T27" fmla="*/ 15 h 75"/>
                <a:gd name="T28" fmla="*/ 0 w 9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75">
                  <a:moveTo>
                    <a:pt x="0" y="60"/>
                  </a:moveTo>
                  <a:lnTo>
                    <a:pt x="9" y="60"/>
                  </a:lnTo>
                  <a:lnTo>
                    <a:pt x="9" y="75"/>
                  </a:lnTo>
                  <a:lnTo>
                    <a:pt x="0" y="75"/>
                  </a:lnTo>
                  <a:lnTo>
                    <a:pt x="0" y="60"/>
                  </a:lnTo>
                  <a:close/>
                  <a:moveTo>
                    <a:pt x="0" y="31"/>
                  </a:moveTo>
                  <a:lnTo>
                    <a:pt x="9" y="31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8081963" y="5345113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85074" y="1657399"/>
            <a:ext cx="4127217" cy="2992307"/>
            <a:chOff x="4308475" y="1747838"/>
            <a:chExt cx="4352925" cy="3155949"/>
          </a:xfrm>
        </p:grpSpPr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7162800" y="3367088"/>
              <a:ext cx="1358900" cy="889000"/>
            </a:xfrm>
            <a:custGeom>
              <a:avLst/>
              <a:gdLst>
                <a:gd name="T0" fmla="*/ 167 w 856"/>
                <a:gd name="T1" fmla="*/ 314 h 560"/>
                <a:gd name="T2" fmla="*/ 205 w 856"/>
                <a:gd name="T3" fmla="*/ 410 h 560"/>
                <a:gd name="T4" fmla="*/ 176 w 856"/>
                <a:gd name="T5" fmla="*/ 312 h 560"/>
                <a:gd name="T6" fmla="*/ 232 w 856"/>
                <a:gd name="T7" fmla="*/ 343 h 560"/>
                <a:gd name="T8" fmla="*/ 271 w 856"/>
                <a:gd name="T9" fmla="*/ 438 h 560"/>
                <a:gd name="T10" fmla="*/ 214 w 856"/>
                <a:gd name="T11" fmla="*/ 294 h 560"/>
                <a:gd name="T12" fmla="*/ 330 w 856"/>
                <a:gd name="T13" fmla="*/ 419 h 560"/>
                <a:gd name="T14" fmla="*/ 342 w 856"/>
                <a:gd name="T15" fmla="*/ 460 h 560"/>
                <a:gd name="T16" fmla="*/ 312 w 856"/>
                <a:gd name="T17" fmla="*/ 322 h 560"/>
                <a:gd name="T18" fmla="*/ 373 w 856"/>
                <a:gd name="T19" fmla="*/ 367 h 560"/>
                <a:gd name="T20" fmla="*/ 402 w 856"/>
                <a:gd name="T21" fmla="*/ 470 h 560"/>
                <a:gd name="T22" fmla="*/ 371 w 856"/>
                <a:gd name="T23" fmla="*/ 337 h 560"/>
                <a:gd name="T24" fmla="*/ 458 w 856"/>
                <a:gd name="T25" fmla="*/ 386 h 560"/>
                <a:gd name="T26" fmla="*/ 464 w 856"/>
                <a:gd name="T27" fmla="*/ 384 h 560"/>
                <a:gd name="T28" fmla="*/ 511 w 856"/>
                <a:gd name="T29" fmla="*/ 333 h 560"/>
                <a:gd name="T30" fmla="*/ 545 w 856"/>
                <a:gd name="T31" fmla="*/ 436 h 560"/>
                <a:gd name="T32" fmla="*/ 523 w 856"/>
                <a:gd name="T33" fmla="*/ 334 h 560"/>
                <a:gd name="T34" fmla="*/ 585 w 856"/>
                <a:gd name="T35" fmla="*/ 353 h 560"/>
                <a:gd name="T36" fmla="*/ 595 w 856"/>
                <a:gd name="T37" fmla="*/ 381 h 560"/>
                <a:gd name="T38" fmla="*/ 640 w 856"/>
                <a:gd name="T39" fmla="*/ 343 h 560"/>
                <a:gd name="T40" fmla="*/ 650 w 856"/>
                <a:gd name="T41" fmla="*/ 364 h 560"/>
                <a:gd name="T42" fmla="*/ 761 w 856"/>
                <a:gd name="T43" fmla="*/ 321 h 560"/>
                <a:gd name="T44" fmla="*/ 853 w 856"/>
                <a:gd name="T45" fmla="*/ 322 h 560"/>
                <a:gd name="T46" fmla="*/ 773 w 856"/>
                <a:gd name="T47" fmla="*/ 353 h 560"/>
                <a:gd name="T48" fmla="*/ 574 w 856"/>
                <a:gd name="T49" fmla="*/ 471 h 560"/>
                <a:gd name="T50" fmla="*/ 390 w 856"/>
                <a:gd name="T51" fmla="*/ 554 h 560"/>
                <a:gd name="T52" fmla="*/ 228 w 856"/>
                <a:gd name="T53" fmla="*/ 522 h 560"/>
                <a:gd name="T54" fmla="*/ 99 w 856"/>
                <a:gd name="T55" fmla="*/ 347 h 560"/>
                <a:gd name="T56" fmla="*/ 375 w 856"/>
                <a:gd name="T57" fmla="*/ 0 h 560"/>
                <a:gd name="T58" fmla="*/ 558 w 856"/>
                <a:gd name="T59" fmla="*/ 86 h 560"/>
                <a:gd name="T60" fmla="*/ 732 w 856"/>
                <a:gd name="T61" fmla="*/ 241 h 560"/>
                <a:gd name="T62" fmla="*/ 814 w 856"/>
                <a:gd name="T63" fmla="*/ 300 h 560"/>
                <a:gd name="T64" fmla="*/ 841 w 856"/>
                <a:gd name="T65" fmla="*/ 321 h 560"/>
                <a:gd name="T66" fmla="*/ 648 w 856"/>
                <a:gd name="T67" fmla="*/ 315 h 560"/>
                <a:gd name="T68" fmla="*/ 673 w 856"/>
                <a:gd name="T69" fmla="*/ 249 h 560"/>
                <a:gd name="T70" fmla="*/ 642 w 856"/>
                <a:gd name="T71" fmla="*/ 315 h 560"/>
                <a:gd name="T72" fmla="*/ 619 w 856"/>
                <a:gd name="T73" fmla="*/ 223 h 560"/>
                <a:gd name="T74" fmla="*/ 592 w 856"/>
                <a:gd name="T75" fmla="*/ 297 h 560"/>
                <a:gd name="T76" fmla="*/ 546 w 856"/>
                <a:gd name="T77" fmla="*/ 275 h 560"/>
                <a:gd name="T78" fmla="*/ 566 w 856"/>
                <a:gd name="T79" fmla="*/ 196 h 560"/>
                <a:gd name="T80" fmla="*/ 525 w 856"/>
                <a:gd name="T81" fmla="*/ 291 h 560"/>
                <a:gd name="T82" fmla="*/ 478 w 856"/>
                <a:gd name="T83" fmla="*/ 245 h 560"/>
                <a:gd name="T84" fmla="*/ 487 w 856"/>
                <a:gd name="T85" fmla="*/ 198 h 560"/>
                <a:gd name="T86" fmla="*/ 369 w 856"/>
                <a:gd name="T87" fmla="*/ 294 h 560"/>
                <a:gd name="T88" fmla="*/ 424 w 856"/>
                <a:gd name="T89" fmla="*/ 184 h 560"/>
                <a:gd name="T90" fmla="*/ 422 w 856"/>
                <a:gd name="T91" fmla="*/ 170 h 560"/>
                <a:gd name="T92" fmla="*/ 350 w 856"/>
                <a:gd name="T93" fmla="*/ 292 h 560"/>
                <a:gd name="T94" fmla="*/ 340 w 856"/>
                <a:gd name="T95" fmla="*/ 216 h 560"/>
                <a:gd name="T96" fmla="*/ 354 w 856"/>
                <a:gd name="T97" fmla="*/ 107 h 560"/>
                <a:gd name="T98" fmla="*/ 319 w 856"/>
                <a:gd name="T99" fmla="*/ 227 h 560"/>
                <a:gd name="T100" fmla="*/ 254 w 856"/>
                <a:gd name="T101" fmla="*/ 220 h 560"/>
                <a:gd name="T102" fmla="*/ 287 w 856"/>
                <a:gd name="T103" fmla="*/ 122 h 560"/>
                <a:gd name="T104" fmla="*/ 215 w 856"/>
                <a:gd name="T105" fmla="*/ 257 h 560"/>
                <a:gd name="T106" fmla="*/ 199 w 856"/>
                <a:gd name="T107" fmla="*/ 205 h 560"/>
                <a:gd name="T108" fmla="*/ 217 w 856"/>
                <a:gd name="T109" fmla="*/ 143 h 560"/>
                <a:gd name="T110" fmla="*/ 142 w 856"/>
                <a:gd name="T111" fmla="*/ 258 h 560"/>
                <a:gd name="T112" fmla="*/ 67 w 856"/>
                <a:gd name="T113" fmla="*/ 205 h 560"/>
                <a:gd name="T114" fmla="*/ 226 w 856"/>
                <a:gd name="T115" fmla="*/ 4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6" h="560">
                  <a:moveTo>
                    <a:pt x="6" y="262"/>
                  </a:moveTo>
                  <a:lnTo>
                    <a:pt x="51" y="271"/>
                  </a:lnTo>
                  <a:lnTo>
                    <a:pt x="98" y="279"/>
                  </a:lnTo>
                  <a:lnTo>
                    <a:pt x="147" y="286"/>
                  </a:lnTo>
                  <a:lnTo>
                    <a:pt x="156" y="297"/>
                  </a:lnTo>
                  <a:lnTo>
                    <a:pt x="167" y="314"/>
                  </a:lnTo>
                  <a:lnTo>
                    <a:pt x="179" y="334"/>
                  </a:lnTo>
                  <a:lnTo>
                    <a:pt x="190" y="358"/>
                  </a:lnTo>
                  <a:lnTo>
                    <a:pt x="199" y="386"/>
                  </a:lnTo>
                  <a:lnTo>
                    <a:pt x="204" y="418"/>
                  </a:lnTo>
                  <a:lnTo>
                    <a:pt x="204" y="416"/>
                  </a:lnTo>
                  <a:lnTo>
                    <a:pt x="205" y="410"/>
                  </a:lnTo>
                  <a:lnTo>
                    <a:pt x="205" y="402"/>
                  </a:lnTo>
                  <a:lnTo>
                    <a:pt x="205" y="390"/>
                  </a:lnTo>
                  <a:lnTo>
                    <a:pt x="202" y="374"/>
                  </a:lnTo>
                  <a:lnTo>
                    <a:pt x="198" y="356"/>
                  </a:lnTo>
                  <a:lnTo>
                    <a:pt x="189" y="335"/>
                  </a:lnTo>
                  <a:lnTo>
                    <a:pt x="176" y="312"/>
                  </a:lnTo>
                  <a:lnTo>
                    <a:pt x="158" y="287"/>
                  </a:lnTo>
                  <a:lnTo>
                    <a:pt x="194" y="292"/>
                  </a:lnTo>
                  <a:lnTo>
                    <a:pt x="201" y="299"/>
                  </a:lnTo>
                  <a:lnTo>
                    <a:pt x="211" y="310"/>
                  </a:lnTo>
                  <a:lnTo>
                    <a:pt x="222" y="324"/>
                  </a:lnTo>
                  <a:lnTo>
                    <a:pt x="232" y="343"/>
                  </a:lnTo>
                  <a:lnTo>
                    <a:pt x="244" y="365"/>
                  </a:lnTo>
                  <a:lnTo>
                    <a:pt x="255" y="390"/>
                  </a:lnTo>
                  <a:lnTo>
                    <a:pt x="264" y="419"/>
                  </a:lnTo>
                  <a:lnTo>
                    <a:pt x="272" y="452"/>
                  </a:lnTo>
                  <a:lnTo>
                    <a:pt x="272" y="447"/>
                  </a:lnTo>
                  <a:lnTo>
                    <a:pt x="271" y="438"/>
                  </a:lnTo>
                  <a:lnTo>
                    <a:pt x="268" y="422"/>
                  </a:lnTo>
                  <a:lnTo>
                    <a:pt x="265" y="403"/>
                  </a:lnTo>
                  <a:lnTo>
                    <a:pt x="259" y="379"/>
                  </a:lnTo>
                  <a:lnTo>
                    <a:pt x="248" y="353"/>
                  </a:lnTo>
                  <a:lnTo>
                    <a:pt x="234" y="323"/>
                  </a:lnTo>
                  <a:lnTo>
                    <a:pt x="214" y="294"/>
                  </a:lnTo>
                  <a:lnTo>
                    <a:pt x="272" y="299"/>
                  </a:lnTo>
                  <a:lnTo>
                    <a:pt x="290" y="320"/>
                  </a:lnTo>
                  <a:lnTo>
                    <a:pt x="304" y="343"/>
                  </a:lnTo>
                  <a:lnTo>
                    <a:pt x="315" y="368"/>
                  </a:lnTo>
                  <a:lnTo>
                    <a:pt x="324" y="394"/>
                  </a:lnTo>
                  <a:lnTo>
                    <a:pt x="330" y="419"/>
                  </a:lnTo>
                  <a:lnTo>
                    <a:pt x="334" y="443"/>
                  </a:lnTo>
                  <a:lnTo>
                    <a:pt x="337" y="464"/>
                  </a:lnTo>
                  <a:lnTo>
                    <a:pt x="338" y="480"/>
                  </a:lnTo>
                  <a:lnTo>
                    <a:pt x="338" y="491"/>
                  </a:lnTo>
                  <a:lnTo>
                    <a:pt x="338" y="495"/>
                  </a:lnTo>
                  <a:lnTo>
                    <a:pt x="342" y="460"/>
                  </a:lnTo>
                  <a:lnTo>
                    <a:pt x="341" y="430"/>
                  </a:lnTo>
                  <a:lnTo>
                    <a:pt x="339" y="402"/>
                  </a:lnTo>
                  <a:lnTo>
                    <a:pt x="334" y="378"/>
                  </a:lnTo>
                  <a:lnTo>
                    <a:pt x="327" y="356"/>
                  </a:lnTo>
                  <a:lnTo>
                    <a:pt x="319" y="337"/>
                  </a:lnTo>
                  <a:lnTo>
                    <a:pt x="312" y="322"/>
                  </a:lnTo>
                  <a:lnTo>
                    <a:pt x="304" y="310"/>
                  </a:lnTo>
                  <a:lnTo>
                    <a:pt x="298" y="302"/>
                  </a:lnTo>
                  <a:lnTo>
                    <a:pt x="335" y="305"/>
                  </a:lnTo>
                  <a:lnTo>
                    <a:pt x="350" y="324"/>
                  </a:lnTo>
                  <a:lnTo>
                    <a:pt x="362" y="345"/>
                  </a:lnTo>
                  <a:lnTo>
                    <a:pt x="373" y="367"/>
                  </a:lnTo>
                  <a:lnTo>
                    <a:pt x="381" y="390"/>
                  </a:lnTo>
                  <a:lnTo>
                    <a:pt x="389" y="411"/>
                  </a:lnTo>
                  <a:lnTo>
                    <a:pt x="394" y="431"/>
                  </a:lnTo>
                  <a:lnTo>
                    <a:pt x="398" y="448"/>
                  </a:lnTo>
                  <a:lnTo>
                    <a:pt x="401" y="461"/>
                  </a:lnTo>
                  <a:lnTo>
                    <a:pt x="402" y="470"/>
                  </a:lnTo>
                  <a:lnTo>
                    <a:pt x="403" y="473"/>
                  </a:lnTo>
                  <a:lnTo>
                    <a:pt x="401" y="442"/>
                  </a:lnTo>
                  <a:lnTo>
                    <a:pt x="396" y="411"/>
                  </a:lnTo>
                  <a:lnTo>
                    <a:pt x="389" y="384"/>
                  </a:lnTo>
                  <a:lnTo>
                    <a:pt x="380" y="359"/>
                  </a:lnTo>
                  <a:lnTo>
                    <a:pt x="371" y="337"/>
                  </a:lnTo>
                  <a:lnTo>
                    <a:pt x="362" y="320"/>
                  </a:lnTo>
                  <a:lnTo>
                    <a:pt x="354" y="306"/>
                  </a:lnTo>
                  <a:lnTo>
                    <a:pt x="415" y="310"/>
                  </a:lnTo>
                  <a:lnTo>
                    <a:pt x="435" y="336"/>
                  </a:lnTo>
                  <a:lnTo>
                    <a:pt x="448" y="362"/>
                  </a:lnTo>
                  <a:lnTo>
                    <a:pt x="458" y="386"/>
                  </a:lnTo>
                  <a:lnTo>
                    <a:pt x="463" y="408"/>
                  </a:lnTo>
                  <a:lnTo>
                    <a:pt x="465" y="426"/>
                  </a:lnTo>
                  <a:lnTo>
                    <a:pt x="466" y="436"/>
                  </a:lnTo>
                  <a:lnTo>
                    <a:pt x="466" y="440"/>
                  </a:lnTo>
                  <a:lnTo>
                    <a:pt x="467" y="411"/>
                  </a:lnTo>
                  <a:lnTo>
                    <a:pt x="464" y="384"/>
                  </a:lnTo>
                  <a:lnTo>
                    <a:pt x="456" y="360"/>
                  </a:lnTo>
                  <a:lnTo>
                    <a:pt x="448" y="340"/>
                  </a:lnTo>
                  <a:lnTo>
                    <a:pt x="439" y="323"/>
                  </a:lnTo>
                  <a:lnTo>
                    <a:pt x="431" y="311"/>
                  </a:lnTo>
                  <a:lnTo>
                    <a:pt x="498" y="315"/>
                  </a:lnTo>
                  <a:lnTo>
                    <a:pt x="511" y="333"/>
                  </a:lnTo>
                  <a:lnTo>
                    <a:pt x="522" y="354"/>
                  </a:lnTo>
                  <a:lnTo>
                    <a:pt x="529" y="374"/>
                  </a:lnTo>
                  <a:lnTo>
                    <a:pt x="536" y="394"/>
                  </a:lnTo>
                  <a:lnTo>
                    <a:pt x="540" y="413"/>
                  </a:lnTo>
                  <a:lnTo>
                    <a:pt x="542" y="427"/>
                  </a:lnTo>
                  <a:lnTo>
                    <a:pt x="545" y="436"/>
                  </a:lnTo>
                  <a:lnTo>
                    <a:pt x="545" y="440"/>
                  </a:lnTo>
                  <a:lnTo>
                    <a:pt x="545" y="413"/>
                  </a:lnTo>
                  <a:lnTo>
                    <a:pt x="541" y="387"/>
                  </a:lnTo>
                  <a:lnTo>
                    <a:pt x="536" y="366"/>
                  </a:lnTo>
                  <a:lnTo>
                    <a:pt x="529" y="348"/>
                  </a:lnTo>
                  <a:lnTo>
                    <a:pt x="523" y="334"/>
                  </a:lnTo>
                  <a:lnTo>
                    <a:pt x="516" y="322"/>
                  </a:lnTo>
                  <a:lnTo>
                    <a:pt x="512" y="315"/>
                  </a:lnTo>
                  <a:lnTo>
                    <a:pt x="571" y="317"/>
                  </a:lnTo>
                  <a:lnTo>
                    <a:pt x="574" y="326"/>
                  </a:lnTo>
                  <a:lnTo>
                    <a:pt x="579" y="337"/>
                  </a:lnTo>
                  <a:lnTo>
                    <a:pt x="585" y="353"/>
                  </a:lnTo>
                  <a:lnTo>
                    <a:pt x="589" y="370"/>
                  </a:lnTo>
                  <a:lnTo>
                    <a:pt x="594" y="389"/>
                  </a:lnTo>
                  <a:lnTo>
                    <a:pt x="597" y="408"/>
                  </a:lnTo>
                  <a:lnTo>
                    <a:pt x="597" y="405"/>
                  </a:lnTo>
                  <a:lnTo>
                    <a:pt x="596" y="395"/>
                  </a:lnTo>
                  <a:lnTo>
                    <a:pt x="595" y="381"/>
                  </a:lnTo>
                  <a:lnTo>
                    <a:pt x="591" y="361"/>
                  </a:lnTo>
                  <a:lnTo>
                    <a:pt x="586" y="341"/>
                  </a:lnTo>
                  <a:lnTo>
                    <a:pt x="576" y="318"/>
                  </a:lnTo>
                  <a:lnTo>
                    <a:pt x="629" y="319"/>
                  </a:lnTo>
                  <a:lnTo>
                    <a:pt x="635" y="330"/>
                  </a:lnTo>
                  <a:lnTo>
                    <a:pt x="640" y="343"/>
                  </a:lnTo>
                  <a:lnTo>
                    <a:pt x="645" y="356"/>
                  </a:lnTo>
                  <a:lnTo>
                    <a:pt x="648" y="368"/>
                  </a:lnTo>
                  <a:lnTo>
                    <a:pt x="651" y="378"/>
                  </a:lnTo>
                  <a:lnTo>
                    <a:pt x="653" y="384"/>
                  </a:lnTo>
                  <a:lnTo>
                    <a:pt x="653" y="387"/>
                  </a:lnTo>
                  <a:lnTo>
                    <a:pt x="650" y="364"/>
                  </a:lnTo>
                  <a:lnTo>
                    <a:pt x="645" y="344"/>
                  </a:lnTo>
                  <a:lnTo>
                    <a:pt x="639" y="329"/>
                  </a:lnTo>
                  <a:lnTo>
                    <a:pt x="634" y="319"/>
                  </a:lnTo>
                  <a:lnTo>
                    <a:pt x="681" y="320"/>
                  </a:lnTo>
                  <a:lnTo>
                    <a:pt x="723" y="321"/>
                  </a:lnTo>
                  <a:lnTo>
                    <a:pt x="761" y="321"/>
                  </a:lnTo>
                  <a:lnTo>
                    <a:pt x="794" y="321"/>
                  </a:lnTo>
                  <a:lnTo>
                    <a:pt x="821" y="321"/>
                  </a:lnTo>
                  <a:lnTo>
                    <a:pt x="840" y="321"/>
                  </a:lnTo>
                  <a:lnTo>
                    <a:pt x="853" y="321"/>
                  </a:lnTo>
                  <a:lnTo>
                    <a:pt x="856" y="322"/>
                  </a:lnTo>
                  <a:lnTo>
                    <a:pt x="853" y="322"/>
                  </a:lnTo>
                  <a:lnTo>
                    <a:pt x="849" y="323"/>
                  </a:lnTo>
                  <a:lnTo>
                    <a:pt x="840" y="326"/>
                  </a:lnTo>
                  <a:lnTo>
                    <a:pt x="828" y="329"/>
                  </a:lnTo>
                  <a:lnTo>
                    <a:pt x="813" y="334"/>
                  </a:lnTo>
                  <a:lnTo>
                    <a:pt x="795" y="342"/>
                  </a:lnTo>
                  <a:lnTo>
                    <a:pt x="773" y="353"/>
                  </a:lnTo>
                  <a:lnTo>
                    <a:pt x="747" y="366"/>
                  </a:lnTo>
                  <a:lnTo>
                    <a:pt x="716" y="381"/>
                  </a:lnTo>
                  <a:lnTo>
                    <a:pt x="683" y="401"/>
                  </a:lnTo>
                  <a:lnTo>
                    <a:pt x="646" y="423"/>
                  </a:lnTo>
                  <a:lnTo>
                    <a:pt x="604" y="452"/>
                  </a:lnTo>
                  <a:lnTo>
                    <a:pt x="574" y="471"/>
                  </a:lnTo>
                  <a:lnTo>
                    <a:pt x="543" y="490"/>
                  </a:lnTo>
                  <a:lnTo>
                    <a:pt x="512" y="507"/>
                  </a:lnTo>
                  <a:lnTo>
                    <a:pt x="481" y="522"/>
                  </a:lnTo>
                  <a:lnTo>
                    <a:pt x="451" y="535"/>
                  </a:lnTo>
                  <a:lnTo>
                    <a:pt x="421" y="546"/>
                  </a:lnTo>
                  <a:lnTo>
                    <a:pt x="390" y="554"/>
                  </a:lnTo>
                  <a:lnTo>
                    <a:pt x="361" y="559"/>
                  </a:lnTo>
                  <a:lnTo>
                    <a:pt x="332" y="560"/>
                  </a:lnTo>
                  <a:lnTo>
                    <a:pt x="304" y="557"/>
                  </a:lnTo>
                  <a:lnTo>
                    <a:pt x="278" y="551"/>
                  </a:lnTo>
                  <a:lnTo>
                    <a:pt x="252" y="539"/>
                  </a:lnTo>
                  <a:lnTo>
                    <a:pt x="228" y="522"/>
                  </a:lnTo>
                  <a:lnTo>
                    <a:pt x="205" y="502"/>
                  </a:lnTo>
                  <a:lnTo>
                    <a:pt x="185" y="473"/>
                  </a:lnTo>
                  <a:lnTo>
                    <a:pt x="158" y="436"/>
                  </a:lnTo>
                  <a:lnTo>
                    <a:pt x="137" y="403"/>
                  </a:lnTo>
                  <a:lnTo>
                    <a:pt x="116" y="373"/>
                  </a:lnTo>
                  <a:lnTo>
                    <a:pt x="99" y="347"/>
                  </a:lnTo>
                  <a:lnTo>
                    <a:pt x="80" y="324"/>
                  </a:lnTo>
                  <a:lnTo>
                    <a:pt x="64" y="305"/>
                  </a:lnTo>
                  <a:lnTo>
                    <a:pt x="45" y="289"/>
                  </a:lnTo>
                  <a:lnTo>
                    <a:pt x="27" y="274"/>
                  </a:lnTo>
                  <a:lnTo>
                    <a:pt x="6" y="262"/>
                  </a:lnTo>
                  <a:close/>
                  <a:moveTo>
                    <a:pt x="375" y="0"/>
                  </a:moveTo>
                  <a:lnTo>
                    <a:pt x="406" y="5"/>
                  </a:lnTo>
                  <a:lnTo>
                    <a:pt x="438" y="13"/>
                  </a:lnTo>
                  <a:lnTo>
                    <a:pt x="470" y="26"/>
                  </a:lnTo>
                  <a:lnTo>
                    <a:pt x="500" y="43"/>
                  </a:lnTo>
                  <a:lnTo>
                    <a:pt x="529" y="62"/>
                  </a:lnTo>
                  <a:lnTo>
                    <a:pt x="558" y="86"/>
                  </a:lnTo>
                  <a:lnTo>
                    <a:pt x="596" y="121"/>
                  </a:lnTo>
                  <a:lnTo>
                    <a:pt x="629" y="151"/>
                  </a:lnTo>
                  <a:lnTo>
                    <a:pt x="660" y="179"/>
                  </a:lnTo>
                  <a:lnTo>
                    <a:pt x="687" y="203"/>
                  </a:lnTo>
                  <a:lnTo>
                    <a:pt x="711" y="223"/>
                  </a:lnTo>
                  <a:lnTo>
                    <a:pt x="732" y="241"/>
                  </a:lnTo>
                  <a:lnTo>
                    <a:pt x="751" y="256"/>
                  </a:lnTo>
                  <a:lnTo>
                    <a:pt x="768" y="268"/>
                  </a:lnTo>
                  <a:lnTo>
                    <a:pt x="782" y="279"/>
                  </a:lnTo>
                  <a:lnTo>
                    <a:pt x="794" y="287"/>
                  </a:lnTo>
                  <a:lnTo>
                    <a:pt x="805" y="294"/>
                  </a:lnTo>
                  <a:lnTo>
                    <a:pt x="814" y="300"/>
                  </a:lnTo>
                  <a:lnTo>
                    <a:pt x="823" y="305"/>
                  </a:lnTo>
                  <a:lnTo>
                    <a:pt x="832" y="309"/>
                  </a:lnTo>
                  <a:lnTo>
                    <a:pt x="839" y="314"/>
                  </a:lnTo>
                  <a:lnTo>
                    <a:pt x="846" y="317"/>
                  </a:lnTo>
                  <a:lnTo>
                    <a:pt x="853" y="321"/>
                  </a:lnTo>
                  <a:lnTo>
                    <a:pt x="841" y="321"/>
                  </a:lnTo>
                  <a:lnTo>
                    <a:pt x="823" y="321"/>
                  </a:lnTo>
                  <a:lnTo>
                    <a:pt x="798" y="320"/>
                  </a:lnTo>
                  <a:lnTo>
                    <a:pt x="768" y="319"/>
                  </a:lnTo>
                  <a:lnTo>
                    <a:pt x="733" y="318"/>
                  </a:lnTo>
                  <a:lnTo>
                    <a:pt x="692" y="317"/>
                  </a:lnTo>
                  <a:lnTo>
                    <a:pt x="648" y="315"/>
                  </a:lnTo>
                  <a:lnTo>
                    <a:pt x="651" y="309"/>
                  </a:lnTo>
                  <a:lnTo>
                    <a:pt x="657" y="299"/>
                  </a:lnTo>
                  <a:lnTo>
                    <a:pt x="663" y="285"/>
                  </a:lnTo>
                  <a:lnTo>
                    <a:pt x="669" y="267"/>
                  </a:lnTo>
                  <a:lnTo>
                    <a:pt x="674" y="246"/>
                  </a:lnTo>
                  <a:lnTo>
                    <a:pt x="673" y="249"/>
                  </a:lnTo>
                  <a:lnTo>
                    <a:pt x="671" y="256"/>
                  </a:lnTo>
                  <a:lnTo>
                    <a:pt x="666" y="267"/>
                  </a:lnTo>
                  <a:lnTo>
                    <a:pt x="662" y="279"/>
                  </a:lnTo>
                  <a:lnTo>
                    <a:pt x="656" y="292"/>
                  </a:lnTo>
                  <a:lnTo>
                    <a:pt x="649" y="304"/>
                  </a:lnTo>
                  <a:lnTo>
                    <a:pt x="642" y="315"/>
                  </a:lnTo>
                  <a:lnTo>
                    <a:pt x="590" y="311"/>
                  </a:lnTo>
                  <a:lnTo>
                    <a:pt x="602" y="290"/>
                  </a:lnTo>
                  <a:lnTo>
                    <a:pt x="610" y="268"/>
                  </a:lnTo>
                  <a:lnTo>
                    <a:pt x="615" y="248"/>
                  </a:lnTo>
                  <a:lnTo>
                    <a:pt x="617" y="234"/>
                  </a:lnTo>
                  <a:lnTo>
                    <a:pt x="619" y="223"/>
                  </a:lnTo>
                  <a:lnTo>
                    <a:pt x="619" y="220"/>
                  </a:lnTo>
                  <a:lnTo>
                    <a:pt x="615" y="238"/>
                  </a:lnTo>
                  <a:lnTo>
                    <a:pt x="610" y="256"/>
                  </a:lnTo>
                  <a:lnTo>
                    <a:pt x="604" y="271"/>
                  </a:lnTo>
                  <a:lnTo>
                    <a:pt x="598" y="286"/>
                  </a:lnTo>
                  <a:lnTo>
                    <a:pt x="592" y="297"/>
                  </a:lnTo>
                  <a:lnTo>
                    <a:pt x="588" y="306"/>
                  </a:lnTo>
                  <a:lnTo>
                    <a:pt x="585" y="311"/>
                  </a:lnTo>
                  <a:lnTo>
                    <a:pt x="526" y="307"/>
                  </a:lnTo>
                  <a:lnTo>
                    <a:pt x="532" y="300"/>
                  </a:lnTo>
                  <a:lnTo>
                    <a:pt x="538" y="290"/>
                  </a:lnTo>
                  <a:lnTo>
                    <a:pt x="546" y="275"/>
                  </a:lnTo>
                  <a:lnTo>
                    <a:pt x="553" y="258"/>
                  </a:lnTo>
                  <a:lnTo>
                    <a:pt x="561" y="237"/>
                  </a:lnTo>
                  <a:lnTo>
                    <a:pt x="565" y="213"/>
                  </a:lnTo>
                  <a:lnTo>
                    <a:pt x="569" y="186"/>
                  </a:lnTo>
                  <a:lnTo>
                    <a:pt x="569" y="188"/>
                  </a:lnTo>
                  <a:lnTo>
                    <a:pt x="566" y="196"/>
                  </a:lnTo>
                  <a:lnTo>
                    <a:pt x="563" y="208"/>
                  </a:lnTo>
                  <a:lnTo>
                    <a:pt x="559" y="222"/>
                  </a:lnTo>
                  <a:lnTo>
                    <a:pt x="552" y="238"/>
                  </a:lnTo>
                  <a:lnTo>
                    <a:pt x="545" y="256"/>
                  </a:lnTo>
                  <a:lnTo>
                    <a:pt x="536" y="274"/>
                  </a:lnTo>
                  <a:lnTo>
                    <a:pt x="525" y="291"/>
                  </a:lnTo>
                  <a:lnTo>
                    <a:pt x="512" y="307"/>
                  </a:lnTo>
                  <a:lnTo>
                    <a:pt x="445" y="302"/>
                  </a:lnTo>
                  <a:lnTo>
                    <a:pt x="451" y="292"/>
                  </a:lnTo>
                  <a:lnTo>
                    <a:pt x="460" y="280"/>
                  </a:lnTo>
                  <a:lnTo>
                    <a:pt x="470" y="264"/>
                  </a:lnTo>
                  <a:lnTo>
                    <a:pt x="478" y="245"/>
                  </a:lnTo>
                  <a:lnTo>
                    <a:pt x="486" y="223"/>
                  </a:lnTo>
                  <a:lnTo>
                    <a:pt x="490" y="199"/>
                  </a:lnTo>
                  <a:lnTo>
                    <a:pt x="491" y="173"/>
                  </a:lnTo>
                  <a:lnTo>
                    <a:pt x="491" y="177"/>
                  </a:lnTo>
                  <a:lnTo>
                    <a:pt x="490" y="185"/>
                  </a:lnTo>
                  <a:lnTo>
                    <a:pt x="487" y="198"/>
                  </a:lnTo>
                  <a:lnTo>
                    <a:pt x="481" y="216"/>
                  </a:lnTo>
                  <a:lnTo>
                    <a:pt x="474" y="235"/>
                  </a:lnTo>
                  <a:lnTo>
                    <a:pt x="463" y="256"/>
                  </a:lnTo>
                  <a:lnTo>
                    <a:pt x="448" y="278"/>
                  </a:lnTo>
                  <a:lnTo>
                    <a:pt x="429" y="299"/>
                  </a:lnTo>
                  <a:lnTo>
                    <a:pt x="369" y="294"/>
                  </a:lnTo>
                  <a:lnTo>
                    <a:pt x="376" y="284"/>
                  </a:lnTo>
                  <a:lnTo>
                    <a:pt x="385" y="271"/>
                  </a:lnTo>
                  <a:lnTo>
                    <a:pt x="394" y="254"/>
                  </a:lnTo>
                  <a:lnTo>
                    <a:pt x="405" y="233"/>
                  </a:lnTo>
                  <a:lnTo>
                    <a:pt x="415" y="210"/>
                  </a:lnTo>
                  <a:lnTo>
                    <a:pt x="424" y="184"/>
                  </a:lnTo>
                  <a:lnTo>
                    <a:pt x="430" y="157"/>
                  </a:lnTo>
                  <a:lnTo>
                    <a:pt x="434" y="128"/>
                  </a:lnTo>
                  <a:lnTo>
                    <a:pt x="434" y="131"/>
                  </a:lnTo>
                  <a:lnTo>
                    <a:pt x="430" y="140"/>
                  </a:lnTo>
                  <a:lnTo>
                    <a:pt x="427" y="153"/>
                  </a:lnTo>
                  <a:lnTo>
                    <a:pt x="422" y="170"/>
                  </a:lnTo>
                  <a:lnTo>
                    <a:pt x="414" y="190"/>
                  </a:lnTo>
                  <a:lnTo>
                    <a:pt x="405" y="211"/>
                  </a:lnTo>
                  <a:lnTo>
                    <a:pt x="394" y="233"/>
                  </a:lnTo>
                  <a:lnTo>
                    <a:pt x="381" y="255"/>
                  </a:lnTo>
                  <a:lnTo>
                    <a:pt x="367" y="274"/>
                  </a:lnTo>
                  <a:lnTo>
                    <a:pt x="350" y="292"/>
                  </a:lnTo>
                  <a:lnTo>
                    <a:pt x="298" y="286"/>
                  </a:lnTo>
                  <a:lnTo>
                    <a:pt x="303" y="280"/>
                  </a:lnTo>
                  <a:lnTo>
                    <a:pt x="312" y="269"/>
                  </a:lnTo>
                  <a:lnTo>
                    <a:pt x="322" y="255"/>
                  </a:lnTo>
                  <a:lnTo>
                    <a:pt x="331" y="237"/>
                  </a:lnTo>
                  <a:lnTo>
                    <a:pt x="340" y="216"/>
                  </a:lnTo>
                  <a:lnTo>
                    <a:pt x="348" y="192"/>
                  </a:lnTo>
                  <a:lnTo>
                    <a:pt x="353" y="162"/>
                  </a:lnTo>
                  <a:lnTo>
                    <a:pt x="356" y="131"/>
                  </a:lnTo>
                  <a:lnTo>
                    <a:pt x="356" y="95"/>
                  </a:lnTo>
                  <a:lnTo>
                    <a:pt x="355" y="98"/>
                  </a:lnTo>
                  <a:lnTo>
                    <a:pt x="354" y="107"/>
                  </a:lnTo>
                  <a:lnTo>
                    <a:pt x="352" y="121"/>
                  </a:lnTo>
                  <a:lnTo>
                    <a:pt x="349" y="138"/>
                  </a:lnTo>
                  <a:lnTo>
                    <a:pt x="344" y="158"/>
                  </a:lnTo>
                  <a:lnTo>
                    <a:pt x="338" y="181"/>
                  </a:lnTo>
                  <a:lnTo>
                    <a:pt x="330" y="204"/>
                  </a:lnTo>
                  <a:lnTo>
                    <a:pt x="319" y="227"/>
                  </a:lnTo>
                  <a:lnTo>
                    <a:pt x="306" y="248"/>
                  </a:lnTo>
                  <a:lnTo>
                    <a:pt x="291" y="268"/>
                  </a:lnTo>
                  <a:lnTo>
                    <a:pt x="274" y="284"/>
                  </a:lnTo>
                  <a:lnTo>
                    <a:pt x="214" y="277"/>
                  </a:lnTo>
                  <a:lnTo>
                    <a:pt x="237" y="248"/>
                  </a:lnTo>
                  <a:lnTo>
                    <a:pt x="254" y="220"/>
                  </a:lnTo>
                  <a:lnTo>
                    <a:pt x="267" y="194"/>
                  </a:lnTo>
                  <a:lnTo>
                    <a:pt x="276" y="171"/>
                  </a:lnTo>
                  <a:lnTo>
                    <a:pt x="282" y="150"/>
                  </a:lnTo>
                  <a:lnTo>
                    <a:pt x="285" y="135"/>
                  </a:lnTo>
                  <a:lnTo>
                    <a:pt x="287" y="125"/>
                  </a:lnTo>
                  <a:lnTo>
                    <a:pt x="287" y="122"/>
                  </a:lnTo>
                  <a:lnTo>
                    <a:pt x="277" y="154"/>
                  </a:lnTo>
                  <a:lnTo>
                    <a:pt x="266" y="182"/>
                  </a:lnTo>
                  <a:lnTo>
                    <a:pt x="253" y="206"/>
                  </a:lnTo>
                  <a:lnTo>
                    <a:pt x="240" y="227"/>
                  </a:lnTo>
                  <a:lnTo>
                    <a:pt x="227" y="244"/>
                  </a:lnTo>
                  <a:lnTo>
                    <a:pt x="215" y="257"/>
                  </a:lnTo>
                  <a:lnTo>
                    <a:pt x="204" y="268"/>
                  </a:lnTo>
                  <a:lnTo>
                    <a:pt x="197" y="274"/>
                  </a:lnTo>
                  <a:lnTo>
                    <a:pt x="144" y="267"/>
                  </a:lnTo>
                  <a:lnTo>
                    <a:pt x="168" y="244"/>
                  </a:lnTo>
                  <a:lnTo>
                    <a:pt x="186" y="223"/>
                  </a:lnTo>
                  <a:lnTo>
                    <a:pt x="199" y="205"/>
                  </a:lnTo>
                  <a:lnTo>
                    <a:pt x="207" y="187"/>
                  </a:lnTo>
                  <a:lnTo>
                    <a:pt x="213" y="172"/>
                  </a:lnTo>
                  <a:lnTo>
                    <a:pt x="216" y="160"/>
                  </a:lnTo>
                  <a:lnTo>
                    <a:pt x="217" y="150"/>
                  </a:lnTo>
                  <a:lnTo>
                    <a:pt x="217" y="145"/>
                  </a:lnTo>
                  <a:lnTo>
                    <a:pt x="217" y="143"/>
                  </a:lnTo>
                  <a:lnTo>
                    <a:pt x="207" y="171"/>
                  </a:lnTo>
                  <a:lnTo>
                    <a:pt x="195" y="195"/>
                  </a:lnTo>
                  <a:lnTo>
                    <a:pt x="181" y="216"/>
                  </a:lnTo>
                  <a:lnTo>
                    <a:pt x="167" y="233"/>
                  </a:lnTo>
                  <a:lnTo>
                    <a:pt x="154" y="247"/>
                  </a:lnTo>
                  <a:lnTo>
                    <a:pt x="142" y="258"/>
                  </a:lnTo>
                  <a:lnTo>
                    <a:pt x="133" y="265"/>
                  </a:lnTo>
                  <a:lnTo>
                    <a:pt x="0" y="242"/>
                  </a:lnTo>
                  <a:lnTo>
                    <a:pt x="14" y="236"/>
                  </a:lnTo>
                  <a:lnTo>
                    <a:pt x="29" y="229"/>
                  </a:lnTo>
                  <a:lnTo>
                    <a:pt x="48" y="219"/>
                  </a:lnTo>
                  <a:lnTo>
                    <a:pt x="67" y="205"/>
                  </a:lnTo>
                  <a:lnTo>
                    <a:pt x="90" y="187"/>
                  </a:lnTo>
                  <a:lnTo>
                    <a:pt x="114" y="166"/>
                  </a:lnTo>
                  <a:lnTo>
                    <a:pt x="140" y="141"/>
                  </a:lnTo>
                  <a:lnTo>
                    <a:pt x="168" y="110"/>
                  </a:lnTo>
                  <a:lnTo>
                    <a:pt x="200" y="75"/>
                  </a:lnTo>
                  <a:lnTo>
                    <a:pt x="226" y="49"/>
                  </a:lnTo>
                  <a:lnTo>
                    <a:pt x="254" y="30"/>
                  </a:lnTo>
                  <a:lnTo>
                    <a:pt x="282" y="16"/>
                  </a:lnTo>
                  <a:lnTo>
                    <a:pt x="313" y="6"/>
                  </a:lnTo>
                  <a:lnTo>
                    <a:pt x="344" y="0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6162675" y="1747838"/>
              <a:ext cx="1209675" cy="1841500"/>
            </a:xfrm>
            <a:custGeom>
              <a:avLst/>
              <a:gdLst>
                <a:gd name="T0" fmla="*/ 472 w 762"/>
                <a:gd name="T1" fmla="*/ 180 h 1160"/>
                <a:gd name="T2" fmla="*/ 393 w 762"/>
                <a:gd name="T3" fmla="*/ 247 h 1160"/>
                <a:gd name="T4" fmla="*/ 433 w 762"/>
                <a:gd name="T5" fmla="*/ 271 h 1160"/>
                <a:gd name="T6" fmla="*/ 357 w 762"/>
                <a:gd name="T7" fmla="*/ 318 h 1160"/>
                <a:gd name="T8" fmla="*/ 406 w 762"/>
                <a:gd name="T9" fmla="*/ 343 h 1160"/>
                <a:gd name="T10" fmla="*/ 418 w 762"/>
                <a:gd name="T11" fmla="*/ 432 h 1160"/>
                <a:gd name="T12" fmla="*/ 278 w 762"/>
                <a:gd name="T13" fmla="*/ 378 h 1160"/>
                <a:gd name="T14" fmla="*/ 397 w 762"/>
                <a:gd name="T15" fmla="*/ 434 h 1160"/>
                <a:gd name="T16" fmla="*/ 360 w 762"/>
                <a:gd name="T17" fmla="*/ 514 h 1160"/>
                <a:gd name="T18" fmla="*/ 277 w 762"/>
                <a:gd name="T19" fmla="*/ 487 h 1160"/>
                <a:gd name="T20" fmla="*/ 402 w 762"/>
                <a:gd name="T21" fmla="*/ 660 h 1160"/>
                <a:gd name="T22" fmla="*/ 250 w 762"/>
                <a:gd name="T23" fmla="*/ 571 h 1160"/>
                <a:gd name="T24" fmla="*/ 243 w 762"/>
                <a:gd name="T25" fmla="*/ 578 h 1160"/>
                <a:gd name="T26" fmla="*/ 398 w 762"/>
                <a:gd name="T27" fmla="*/ 685 h 1160"/>
                <a:gd name="T28" fmla="*/ 295 w 762"/>
                <a:gd name="T29" fmla="*/ 693 h 1160"/>
                <a:gd name="T30" fmla="*/ 140 w 762"/>
                <a:gd name="T31" fmla="*/ 659 h 1160"/>
                <a:gd name="T32" fmla="*/ 293 w 762"/>
                <a:gd name="T33" fmla="*/ 714 h 1160"/>
                <a:gd name="T34" fmla="*/ 303 w 762"/>
                <a:gd name="T35" fmla="*/ 819 h 1160"/>
                <a:gd name="T36" fmla="*/ 161 w 762"/>
                <a:gd name="T37" fmla="*/ 755 h 1160"/>
                <a:gd name="T38" fmla="*/ 325 w 762"/>
                <a:gd name="T39" fmla="*/ 855 h 1160"/>
                <a:gd name="T40" fmla="*/ 269 w 762"/>
                <a:gd name="T41" fmla="*/ 889 h 1160"/>
                <a:gd name="T42" fmla="*/ 179 w 762"/>
                <a:gd name="T43" fmla="*/ 852 h 1160"/>
                <a:gd name="T44" fmla="*/ 331 w 762"/>
                <a:gd name="T45" fmla="*/ 968 h 1160"/>
                <a:gd name="T46" fmla="*/ 261 w 762"/>
                <a:gd name="T47" fmla="*/ 1083 h 1160"/>
                <a:gd name="T48" fmla="*/ 86 w 762"/>
                <a:gd name="T49" fmla="*/ 868 h 1160"/>
                <a:gd name="T50" fmla="*/ 6 w 762"/>
                <a:gd name="T51" fmla="*/ 602 h 1160"/>
                <a:gd name="T52" fmla="*/ 183 w 762"/>
                <a:gd name="T53" fmla="*/ 341 h 1160"/>
                <a:gd name="T54" fmla="*/ 385 w 762"/>
                <a:gd name="T55" fmla="*/ 140 h 1160"/>
                <a:gd name="T56" fmla="*/ 463 w 762"/>
                <a:gd name="T57" fmla="*/ 45 h 1160"/>
                <a:gd name="T58" fmla="*/ 492 w 762"/>
                <a:gd name="T59" fmla="*/ 1 h 1160"/>
                <a:gd name="T60" fmla="*/ 522 w 762"/>
                <a:gd name="T61" fmla="*/ 111 h 1160"/>
                <a:gd name="T62" fmla="*/ 662 w 762"/>
                <a:gd name="T63" fmla="*/ 395 h 1160"/>
                <a:gd name="T64" fmla="*/ 759 w 762"/>
                <a:gd name="T65" fmla="*/ 661 h 1160"/>
                <a:gd name="T66" fmla="*/ 693 w 762"/>
                <a:gd name="T67" fmla="*/ 883 h 1160"/>
                <a:gd name="T68" fmla="*/ 443 w 762"/>
                <a:gd name="T69" fmla="*/ 1038 h 1160"/>
                <a:gd name="T70" fmla="*/ 337 w 762"/>
                <a:gd name="T71" fmla="*/ 1092 h 1160"/>
                <a:gd name="T72" fmla="*/ 482 w 762"/>
                <a:gd name="T73" fmla="*/ 907 h 1160"/>
                <a:gd name="T74" fmla="*/ 505 w 762"/>
                <a:gd name="T75" fmla="*/ 895 h 1160"/>
                <a:gd name="T76" fmla="*/ 389 w 762"/>
                <a:gd name="T77" fmla="*/ 891 h 1160"/>
                <a:gd name="T78" fmla="*/ 566 w 762"/>
                <a:gd name="T79" fmla="*/ 816 h 1160"/>
                <a:gd name="T80" fmla="*/ 494 w 762"/>
                <a:gd name="T81" fmla="*/ 823 h 1160"/>
                <a:gd name="T82" fmla="*/ 479 w 762"/>
                <a:gd name="T83" fmla="*/ 747 h 1160"/>
                <a:gd name="T84" fmla="*/ 658 w 762"/>
                <a:gd name="T85" fmla="*/ 722 h 1160"/>
                <a:gd name="T86" fmla="*/ 497 w 762"/>
                <a:gd name="T87" fmla="*/ 720 h 1160"/>
                <a:gd name="T88" fmla="*/ 438 w 762"/>
                <a:gd name="T89" fmla="*/ 692 h 1160"/>
                <a:gd name="T90" fmla="*/ 621 w 762"/>
                <a:gd name="T91" fmla="*/ 636 h 1160"/>
                <a:gd name="T92" fmla="*/ 509 w 762"/>
                <a:gd name="T93" fmla="*/ 647 h 1160"/>
                <a:gd name="T94" fmla="*/ 487 w 762"/>
                <a:gd name="T95" fmla="*/ 566 h 1160"/>
                <a:gd name="T96" fmla="*/ 611 w 762"/>
                <a:gd name="T97" fmla="*/ 543 h 1160"/>
                <a:gd name="T98" fmla="*/ 432 w 762"/>
                <a:gd name="T99" fmla="*/ 578 h 1160"/>
                <a:gd name="T100" fmla="*/ 588 w 762"/>
                <a:gd name="T101" fmla="*/ 438 h 1160"/>
                <a:gd name="T102" fmla="*/ 505 w 762"/>
                <a:gd name="T103" fmla="*/ 444 h 1160"/>
                <a:gd name="T104" fmla="*/ 483 w 762"/>
                <a:gd name="T105" fmla="*/ 379 h 1160"/>
                <a:gd name="T106" fmla="*/ 554 w 762"/>
                <a:gd name="T107" fmla="*/ 361 h 1160"/>
                <a:gd name="T108" fmla="*/ 492 w 762"/>
                <a:gd name="T109" fmla="*/ 297 h 1160"/>
                <a:gd name="T110" fmla="*/ 532 w 762"/>
                <a:gd name="T111" fmla="*/ 284 h 1160"/>
                <a:gd name="T112" fmla="*/ 479 w 762"/>
                <a:gd name="T113" fmla="*/ 147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2" h="1160">
                  <a:moveTo>
                    <a:pt x="489" y="2"/>
                  </a:moveTo>
                  <a:lnTo>
                    <a:pt x="488" y="16"/>
                  </a:lnTo>
                  <a:lnTo>
                    <a:pt x="486" y="37"/>
                  </a:lnTo>
                  <a:lnTo>
                    <a:pt x="484" y="64"/>
                  </a:lnTo>
                  <a:lnTo>
                    <a:pt x="481" y="97"/>
                  </a:lnTo>
                  <a:lnTo>
                    <a:pt x="476" y="136"/>
                  </a:lnTo>
                  <a:lnTo>
                    <a:pt x="472" y="180"/>
                  </a:lnTo>
                  <a:lnTo>
                    <a:pt x="467" y="229"/>
                  </a:lnTo>
                  <a:lnTo>
                    <a:pt x="460" y="282"/>
                  </a:lnTo>
                  <a:lnTo>
                    <a:pt x="453" y="278"/>
                  </a:lnTo>
                  <a:lnTo>
                    <a:pt x="444" y="271"/>
                  </a:lnTo>
                  <a:lnTo>
                    <a:pt x="431" y="263"/>
                  </a:lnTo>
                  <a:lnTo>
                    <a:pt x="413" y="255"/>
                  </a:lnTo>
                  <a:lnTo>
                    <a:pt x="393" y="247"/>
                  </a:lnTo>
                  <a:lnTo>
                    <a:pt x="369" y="239"/>
                  </a:lnTo>
                  <a:lnTo>
                    <a:pt x="372" y="241"/>
                  </a:lnTo>
                  <a:lnTo>
                    <a:pt x="378" y="244"/>
                  </a:lnTo>
                  <a:lnTo>
                    <a:pt x="390" y="248"/>
                  </a:lnTo>
                  <a:lnTo>
                    <a:pt x="403" y="255"/>
                  </a:lnTo>
                  <a:lnTo>
                    <a:pt x="419" y="262"/>
                  </a:lnTo>
                  <a:lnTo>
                    <a:pt x="433" y="271"/>
                  </a:lnTo>
                  <a:lnTo>
                    <a:pt x="447" y="281"/>
                  </a:lnTo>
                  <a:lnTo>
                    <a:pt x="459" y="289"/>
                  </a:lnTo>
                  <a:lnTo>
                    <a:pt x="449" y="360"/>
                  </a:lnTo>
                  <a:lnTo>
                    <a:pt x="424" y="345"/>
                  </a:lnTo>
                  <a:lnTo>
                    <a:pt x="399" y="332"/>
                  </a:lnTo>
                  <a:lnTo>
                    <a:pt x="376" y="323"/>
                  </a:lnTo>
                  <a:lnTo>
                    <a:pt x="357" y="318"/>
                  </a:lnTo>
                  <a:lnTo>
                    <a:pt x="341" y="313"/>
                  </a:lnTo>
                  <a:lnTo>
                    <a:pt x="331" y="312"/>
                  </a:lnTo>
                  <a:lnTo>
                    <a:pt x="327" y="311"/>
                  </a:lnTo>
                  <a:lnTo>
                    <a:pt x="348" y="318"/>
                  </a:lnTo>
                  <a:lnTo>
                    <a:pt x="369" y="325"/>
                  </a:lnTo>
                  <a:lnTo>
                    <a:pt x="388" y="334"/>
                  </a:lnTo>
                  <a:lnTo>
                    <a:pt x="406" y="343"/>
                  </a:lnTo>
                  <a:lnTo>
                    <a:pt x="421" y="350"/>
                  </a:lnTo>
                  <a:lnTo>
                    <a:pt x="433" y="358"/>
                  </a:lnTo>
                  <a:lnTo>
                    <a:pt x="443" y="363"/>
                  </a:lnTo>
                  <a:lnTo>
                    <a:pt x="448" y="368"/>
                  </a:lnTo>
                  <a:lnTo>
                    <a:pt x="437" y="448"/>
                  </a:lnTo>
                  <a:lnTo>
                    <a:pt x="428" y="441"/>
                  </a:lnTo>
                  <a:lnTo>
                    <a:pt x="418" y="432"/>
                  </a:lnTo>
                  <a:lnTo>
                    <a:pt x="402" y="422"/>
                  </a:lnTo>
                  <a:lnTo>
                    <a:pt x="385" y="411"/>
                  </a:lnTo>
                  <a:lnTo>
                    <a:pt x="362" y="400"/>
                  </a:lnTo>
                  <a:lnTo>
                    <a:pt x="337" y="391"/>
                  </a:lnTo>
                  <a:lnTo>
                    <a:pt x="308" y="383"/>
                  </a:lnTo>
                  <a:lnTo>
                    <a:pt x="275" y="376"/>
                  </a:lnTo>
                  <a:lnTo>
                    <a:pt x="278" y="378"/>
                  </a:lnTo>
                  <a:lnTo>
                    <a:pt x="286" y="381"/>
                  </a:lnTo>
                  <a:lnTo>
                    <a:pt x="299" y="385"/>
                  </a:lnTo>
                  <a:lnTo>
                    <a:pt x="315" y="391"/>
                  </a:lnTo>
                  <a:lnTo>
                    <a:pt x="335" y="399"/>
                  </a:lnTo>
                  <a:lnTo>
                    <a:pt x="355" y="409"/>
                  </a:lnTo>
                  <a:lnTo>
                    <a:pt x="376" y="420"/>
                  </a:lnTo>
                  <a:lnTo>
                    <a:pt x="397" y="434"/>
                  </a:lnTo>
                  <a:lnTo>
                    <a:pt x="417" y="449"/>
                  </a:lnTo>
                  <a:lnTo>
                    <a:pt x="434" y="466"/>
                  </a:lnTo>
                  <a:lnTo>
                    <a:pt x="420" y="558"/>
                  </a:lnTo>
                  <a:lnTo>
                    <a:pt x="410" y="549"/>
                  </a:lnTo>
                  <a:lnTo>
                    <a:pt x="397" y="539"/>
                  </a:lnTo>
                  <a:lnTo>
                    <a:pt x="380" y="525"/>
                  </a:lnTo>
                  <a:lnTo>
                    <a:pt x="360" y="514"/>
                  </a:lnTo>
                  <a:lnTo>
                    <a:pt x="336" y="502"/>
                  </a:lnTo>
                  <a:lnTo>
                    <a:pt x="310" y="491"/>
                  </a:lnTo>
                  <a:lnTo>
                    <a:pt x="282" y="484"/>
                  </a:lnTo>
                  <a:lnTo>
                    <a:pt x="250" y="480"/>
                  </a:lnTo>
                  <a:lnTo>
                    <a:pt x="253" y="481"/>
                  </a:lnTo>
                  <a:lnTo>
                    <a:pt x="263" y="483"/>
                  </a:lnTo>
                  <a:lnTo>
                    <a:pt x="277" y="487"/>
                  </a:lnTo>
                  <a:lnTo>
                    <a:pt x="296" y="494"/>
                  </a:lnTo>
                  <a:lnTo>
                    <a:pt x="318" y="503"/>
                  </a:lnTo>
                  <a:lnTo>
                    <a:pt x="341" y="516"/>
                  </a:lnTo>
                  <a:lnTo>
                    <a:pt x="366" y="533"/>
                  </a:lnTo>
                  <a:lnTo>
                    <a:pt x="392" y="554"/>
                  </a:lnTo>
                  <a:lnTo>
                    <a:pt x="417" y="579"/>
                  </a:lnTo>
                  <a:lnTo>
                    <a:pt x="402" y="660"/>
                  </a:lnTo>
                  <a:lnTo>
                    <a:pt x="392" y="652"/>
                  </a:lnTo>
                  <a:lnTo>
                    <a:pt x="376" y="640"/>
                  </a:lnTo>
                  <a:lnTo>
                    <a:pt x="358" y="627"/>
                  </a:lnTo>
                  <a:lnTo>
                    <a:pt x="335" y="612"/>
                  </a:lnTo>
                  <a:lnTo>
                    <a:pt x="310" y="597"/>
                  </a:lnTo>
                  <a:lnTo>
                    <a:pt x="281" y="584"/>
                  </a:lnTo>
                  <a:lnTo>
                    <a:pt x="250" y="571"/>
                  </a:lnTo>
                  <a:lnTo>
                    <a:pt x="216" y="561"/>
                  </a:lnTo>
                  <a:lnTo>
                    <a:pt x="182" y="555"/>
                  </a:lnTo>
                  <a:lnTo>
                    <a:pt x="184" y="555"/>
                  </a:lnTo>
                  <a:lnTo>
                    <a:pt x="192" y="558"/>
                  </a:lnTo>
                  <a:lnTo>
                    <a:pt x="206" y="562"/>
                  </a:lnTo>
                  <a:lnTo>
                    <a:pt x="223" y="569"/>
                  </a:lnTo>
                  <a:lnTo>
                    <a:pt x="243" y="578"/>
                  </a:lnTo>
                  <a:lnTo>
                    <a:pt x="264" y="587"/>
                  </a:lnTo>
                  <a:lnTo>
                    <a:pt x="288" y="599"/>
                  </a:lnTo>
                  <a:lnTo>
                    <a:pt x="312" y="614"/>
                  </a:lnTo>
                  <a:lnTo>
                    <a:pt x="336" y="629"/>
                  </a:lnTo>
                  <a:lnTo>
                    <a:pt x="359" y="646"/>
                  </a:lnTo>
                  <a:lnTo>
                    <a:pt x="380" y="665"/>
                  </a:lnTo>
                  <a:lnTo>
                    <a:pt x="398" y="685"/>
                  </a:lnTo>
                  <a:lnTo>
                    <a:pt x="384" y="757"/>
                  </a:lnTo>
                  <a:lnTo>
                    <a:pt x="377" y="750"/>
                  </a:lnTo>
                  <a:lnTo>
                    <a:pt x="366" y="741"/>
                  </a:lnTo>
                  <a:lnTo>
                    <a:pt x="353" y="729"/>
                  </a:lnTo>
                  <a:lnTo>
                    <a:pt x="337" y="717"/>
                  </a:lnTo>
                  <a:lnTo>
                    <a:pt x="318" y="705"/>
                  </a:lnTo>
                  <a:lnTo>
                    <a:pt x="295" y="693"/>
                  </a:lnTo>
                  <a:lnTo>
                    <a:pt x="269" y="682"/>
                  </a:lnTo>
                  <a:lnTo>
                    <a:pt x="239" y="672"/>
                  </a:lnTo>
                  <a:lnTo>
                    <a:pt x="207" y="665"/>
                  </a:lnTo>
                  <a:lnTo>
                    <a:pt x="170" y="659"/>
                  </a:lnTo>
                  <a:lnTo>
                    <a:pt x="128" y="657"/>
                  </a:lnTo>
                  <a:lnTo>
                    <a:pt x="132" y="658"/>
                  </a:lnTo>
                  <a:lnTo>
                    <a:pt x="140" y="659"/>
                  </a:lnTo>
                  <a:lnTo>
                    <a:pt x="154" y="663"/>
                  </a:lnTo>
                  <a:lnTo>
                    <a:pt x="172" y="667"/>
                  </a:lnTo>
                  <a:lnTo>
                    <a:pt x="194" y="673"/>
                  </a:lnTo>
                  <a:lnTo>
                    <a:pt x="216" y="680"/>
                  </a:lnTo>
                  <a:lnTo>
                    <a:pt x="241" y="690"/>
                  </a:lnTo>
                  <a:lnTo>
                    <a:pt x="268" y="701"/>
                  </a:lnTo>
                  <a:lnTo>
                    <a:pt x="293" y="714"/>
                  </a:lnTo>
                  <a:lnTo>
                    <a:pt x="318" y="730"/>
                  </a:lnTo>
                  <a:lnTo>
                    <a:pt x="340" y="747"/>
                  </a:lnTo>
                  <a:lnTo>
                    <a:pt x="361" y="767"/>
                  </a:lnTo>
                  <a:lnTo>
                    <a:pt x="377" y="789"/>
                  </a:lnTo>
                  <a:lnTo>
                    <a:pt x="361" y="869"/>
                  </a:lnTo>
                  <a:lnTo>
                    <a:pt x="333" y="842"/>
                  </a:lnTo>
                  <a:lnTo>
                    <a:pt x="303" y="819"/>
                  </a:lnTo>
                  <a:lnTo>
                    <a:pt x="275" y="800"/>
                  </a:lnTo>
                  <a:lnTo>
                    <a:pt x="248" y="785"/>
                  </a:lnTo>
                  <a:lnTo>
                    <a:pt x="224" y="773"/>
                  </a:lnTo>
                  <a:lnTo>
                    <a:pt x="202" y="766"/>
                  </a:lnTo>
                  <a:lnTo>
                    <a:pt x="184" y="760"/>
                  </a:lnTo>
                  <a:lnTo>
                    <a:pt x="170" y="756"/>
                  </a:lnTo>
                  <a:lnTo>
                    <a:pt x="161" y="755"/>
                  </a:lnTo>
                  <a:lnTo>
                    <a:pt x="158" y="754"/>
                  </a:lnTo>
                  <a:lnTo>
                    <a:pt x="196" y="768"/>
                  </a:lnTo>
                  <a:lnTo>
                    <a:pt x="229" y="784"/>
                  </a:lnTo>
                  <a:lnTo>
                    <a:pt x="260" y="803"/>
                  </a:lnTo>
                  <a:lnTo>
                    <a:pt x="285" y="820"/>
                  </a:lnTo>
                  <a:lnTo>
                    <a:pt x="307" y="839"/>
                  </a:lnTo>
                  <a:lnTo>
                    <a:pt x="325" y="855"/>
                  </a:lnTo>
                  <a:lnTo>
                    <a:pt x="339" y="870"/>
                  </a:lnTo>
                  <a:lnTo>
                    <a:pt x="349" y="883"/>
                  </a:lnTo>
                  <a:lnTo>
                    <a:pt x="357" y="893"/>
                  </a:lnTo>
                  <a:lnTo>
                    <a:pt x="340" y="964"/>
                  </a:lnTo>
                  <a:lnTo>
                    <a:pt x="315" y="932"/>
                  </a:lnTo>
                  <a:lnTo>
                    <a:pt x="291" y="908"/>
                  </a:lnTo>
                  <a:lnTo>
                    <a:pt x="269" y="889"/>
                  </a:lnTo>
                  <a:lnTo>
                    <a:pt x="248" y="875"/>
                  </a:lnTo>
                  <a:lnTo>
                    <a:pt x="228" y="865"/>
                  </a:lnTo>
                  <a:lnTo>
                    <a:pt x="212" y="858"/>
                  </a:lnTo>
                  <a:lnTo>
                    <a:pt x="199" y="854"/>
                  </a:lnTo>
                  <a:lnTo>
                    <a:pt x="188" y="852"/>
                  </a:lnTo>
                  <a:lnTo>
                    <a:pt x="182" y="852"/>
                  </a:lnTo>
                  <a:lnTo>
                    <a:pt x="179" y="852"/>
                  </a:lnTo>
                  <a:lnTo>
                    <a:pt x="212" y="865"/>
                  </a:lnTo>
                  <a:lnTo>
                    <a:pt x="241" y="881"/>
                  </a:lnTo>
                  <a:lnTo>
                    <a:pt x="266" y="900"/>
                  </a:lnTo>
                  <a:lnTo>
                    <a:pt x="287" y="918"/>
                  </a:lnTo>
                  <a:lnTo>
                    <a:pt x="306" y="937"/>
                  </a:lnTo>
                  <a:lnTo>
                    <a:pt x="320" y="954"/>
                  </a:lnTo>
                  <a:lnTo>
                    <a:pt x="331" y="968"/>
                  </a:lnTo>
                  <a:lnTo>
                    <a:pt x="337" y="979"/>
                  </a:lnTo>
                  <a:lnTo>
                    <a:pt x="315" y="1069"/>
                  </a:lnTo>
                  <a:lnTo>
                    <a:pt x="293" y="1160"/>
                  </a:lnTo>
                  <a:lnTo>
                    <a:pt x="288" y="1143"/>
                  </a:lnTo>
                  <a:lnTo>
                    <a:pt x="282" y="1126"/>
                  </a:lnTo>
                  <a:lnTo>
                    <a:pt x="272" y="1105"/>
                  </a:lnTo>
                  <a:lnTo>
                    <a:pt x="261" y="1083"/>
                  </a:lnTo>
                  <a:lnTo>
                    <a:pt x="247" y="1059"/>
                  </a:lnTo>
                  <a:lnTo>
                    <a:pt x="229" y="1033"/>
                  </a:lnTo>
                  <a:lnTo>
                    <a:pt x="209" y="1005"/>
                  </a:lnTo>
                  <a:lnTo>
                    <a:pt x="184" y="975"/>
                  </a:lnTo>
                  <a:lnTo>
                    <a:pt x="155" y="942"/>
                  </a:lnTo>
                  <a:lnTo>
                    <a:pt x="123" y="906"/>
                  </a:lnTo>
                  <a:lnTo>
                    <a:pt x="86" y="868"/>
                  </a:lnTo>
                  <a:lnTo>
                    <a:pt x="55" y="833"/>
                  </a:lnTo>
                  <a:lnTo>
                    <a:pt x="33" y="796"/>
                  </a:lnTo>
                  <a:lnTo>
                    <a:pt x="15" y="758"/>
                  </a:lnTo>
                  <a:lnTo>
                    <a:pt x="4" y="719"/>
                  </a:lnTo>
                  <a:lnTo>
                    <a:pt x="0" y="680"/>
                  </a:lnTo>
                  <a:lnTo>
                    <a:pt x="0" y="641"/>
                  </a:lnTo>
                  <a:lnTo>
                    <a:pt x="6" y="602"/>
                  </a:lnTo>
                  <a:lnTo>
                    <a:pt x="17" y="562"/>
                  </a:lnTo>
                  <a:lnTo>
                    <a:pt x="33" y="523"/>
                  </a:lnTo>
                  <a:lnTo>
                    <a:pt x="52" y="486"/>
                  </a:lnTo>
                  <a:lnTo>
                    <a:pt x="77" y="449"/>
                  </a:lnTo>
                  <a:lnTo>
                    <a:pt x="105" y="415"/>
                  </a:lnTo>
                  <a:lnTo>
                    <a:pt x="138" y="382"/>
                  </a:lnTo>
                  <a:lnTo>
                    <a:pt x="183" y="341"/>
                  </a:lnTo>
                  <a:lnTo>
                    <a:pt x="222" y="303"/>
                  </a:lnTo>
                  <a:lnTo>
                    <a:pt x="258" y="269"/>
                  </a:lnTo>
                  <a:lnTo>
                    <a:pt x="290" y="237"/>
                  </a:lnTo>
                  <a:lnTo>
                    <a:pt x="319" y="209"/>
                  </a:lnTo>
                  <a:lnTo>
                    <a:pt x="344" y="184"/>
                  </a:lnTo>
                  <a:lnTo>
                    <a:pt x="366" y="161"/>
                  </a:lnTo>
                  <a:lnTo>
                    <a:pt x="385" y="140"/>
                  </a:lnTo>
                  <a:lnTo>
                    <a:pt x="402" y="122"/>
                  </a:lnTo>
                  <a:lnTo>
                    <a:pt x="417" y="106"/>
                  </a:lnTo>
                  <a:lnTo>
                    <a:pt x="428" y="90"/>
                  </a:lnTo>
                  <a:lnTo>
                    <a:pt x="439" y="77"/>
                  </a:lnTo>
                  <a:lnTo>
                    <a:pt x="448" y="65"/>
                  </a:lnTo>
                  <a:lnTo>
                    <a:pt x="457" y="55"/>
                  </a:lnTo>
                  <a:lnTo>
                    <a:pt x="463" y="45"/>
                  </a:lnTo>
                  <a:lnTo>
                    <a:pt x="469" y="36"/>
                  </a:lnTo>
                  <a:lnTo>
                    <a:pt x="474" y="27"/>
                  </a:lnTo>
                  <a:lnTo>
                    <a:pt x="480" y="19"/>
                  </a:lnTo>
                  <a:lnTo>
                    <a:pt x="484" y="10"/>
                  </a:lnTo>
                  <a:lnTo>
                    <a:pt x="489" y="2"/>
                  </a:lnTo>
                  <a:close/>
                  <a:moveTo>
                    <a:pt x="490" y="0"/>
                  </a:moveTo>
                  <a:lnTo>
                    <a:pt x="492" y="1"/>
                  </a:lnTo>
                  <a:lnTo>
                    <a:pt x="492" y="7"/>
                  </a:lnTo>
                  <a:lnTo>
                    <a:pt x="493" y="14"/>
                  </a:lnTo>
                  <a:lnTo>
                    <a:pt x="496" y="26"/>
                  </a:lnTo>
                  <a:lnTo>
                    <a:pt x="499" y="43"/>
                  </a:lnTo>
                  <a:lnTo>
                    <a:pt x="505" y="61"/>
                  </a:lnTo>
                  <a:lnTo>
                    <a:pt x="512" y="84"/>
                  </a:lnTo>
                  <a:lnTo>
                    <a:pt x="522" y="111"/>
                  </a:lnTo>
                  <a:lnTo>
                    <a:pt x="534" y="142"/>
                  </a:lnTo>
                  <a:lnTo>
                    <a:pt x="549" y="176"/>
                  </a:lnTo>
                  <a:lnTo>
                    <a:pt x="567" y="216"/>
                  </a:lnTo>
                  <a:lnTo>
                    <a:pt x="587" y="258"/>
                  </a:lnTo>
                  <a:lnTo>
                    <a:pt x="612" y="305"/>
                  </a:lnTo>
                  <a:lnTo>
                    <a:pt x="641" y="356"/>
                  </a:lnTo>
                  <a:lnTo>
                    <a:pt x="662" y="395"/>
                  </a:lnTo>
                  <a:lnTo>
                    <a:pt x="682" y="433"/>
                  </a:lnTo>
                  <a:lnTo>
                    <a:pt x="700" y="472"/>
                  </a:lnTo>
                  <a:lnTo>
                    <a:pt x="718" y="510"/>
                  </a:lnTo>
                  <a:lnTo>
                    <a:pt x="732" y="549"/>
                  </a:lnTo>
                  <a:lnTo>
                    <a:pt x="744" y="586"/>
                  </a:lnTo>
                  <a:lnTo>
                    <a:pt x="754" y="624"/>
                  </a:lnTo>
                  <a:lnTo>
                    <a:pt x="759" y="661"/>
                  </a:lnTo>
                  <a:lnTo>
                    <a:pt x="762" y="697"/>
                  </a:lnTo>
                  <a:lnTo>
                    <a:pt x="761" y="731"/>
                  </a:lnTo>
                  <a:lnTo>
                    <a:pt x="757" y="765"/>
                  </a:lnTo>
                  <a:lnTo>
                    <a:pt x="748" y="797"/>
                  </a:lnTo>
                  <a:lnTo>
                    <a:pt x="734" y="828"/>
                  </a:lnTo>
                  <a:lnTo>
                    <a:pt x="716" y="856"/>
                  </a:lnTo>
                  <a:lnTo>
                    <a:pt x="693" y="883"/>
                  </a:lnTo>
                  <a:lnTo>
                    <a:pt x="663" y="908"/>
                  </a:lnTo>
                  <a:lnTo>
                    <a:pt x="629" y="931"/>
                  </a:lnTo>
                  <a:lnTo>
                    <a:pt x="584" y="956"/>
                  </a:lnTo>
                  <a:lnTo>
                    <a:pt x="543" y="979"/>
                  </a:lnTo>
                  <a:lnTo>
                    <a:pt x="506" y="1000"/>
                  </a:lnTo>
                  <a:lnTo>
                    <a:pt x="473" y="1019"/>
                  </a:lnTo>
                  <a:lnTo>
                    <a:pt x="443" y="1038"/>
                  </a:lnTo>
                  <a:lnTo>
                    <a:pt x="415" y="1055"/>
                  </a:lnTo>
                  <a:lnTo>
                    <a:pt x="392" y="1073"/>
                  </a:lnTo>
                  <a:lnTo>
                    <a:pt x="371" y="1090"/>
                  </a:lnTo>
                  <a:lnTo>
                    <a:pt x="352" y="1109"/>
                  </a:lnTo>
                  <a:lnTo>
                    <a:pt x="335" y="1129"/>
                  </a:lnTo>
                  <a:lnTo>
                    <a:pt x="321" y="1152"/>
                  </a:lnTo>
                  <a:lnTo>
                    <a:pt x="337" y="1092"/>
                  </a:lnTo>
                  <a:lnTo>
                    <a:pt x="353" y="1029"/>
                  </a:lnTo>
                  <a:lnTo>
                    <a:pt x="368" y="963"/>
                  </a:lnTo>
                  <a:lnTo>
                    <a:pt x="382" y="953"/>
                  </a:lnTo>
                  <a:lnTo>
                    <a:pt x="400" y="942"/>
                  </a:lnTo>
                  <a:lnTo>
                    <a:pt x="423" y="929"/>
                  </a:lnTo>
                  <a:lnTo>
                    <a:pt x="451" y="918"/>
                  </a:lnTo>
                  <a:lnTo>
                    <a:pt x="482" y="907"/>
                  </a:lnTo>
                  <a:lnTo>
                    <a:pt x="517" y="901"/>
                  </a:lnTo>
                  <a:lnTo>
                    <a:pt x="554" y="899"/>
                  </a:lnTo>
                  <a:lnTo>
                    <a:pt x="551" y="897"/>
                  </a:lnTo>
                  <a:lnTo>
                    <a:pt x="545" y="896"/>
                  </a:lnTo>
                  <a:lnTo>
                    <a:pt x="535" y="895"/>
                  </a:lnTo>
                  <a:lnTo>
                    <a:pt x="522" y="894"/>
                  </a:lnTo>
                  <a:lnTo>
                    <a:pt x="505" y="895"/>
                  </a:lnTo>
                  <a:lnTo>
                    <a:pt x="484" y="897"/>
                  </a:lnTo>
                  <a:lnTo>
                    <a:pt x="460" y="904"/>
                  </a:lnTo>
                  <a:lnTo>
                    <a:pt x="434" y="914"/>
                  </a:lnTo>
                  <a:lnTo>
                    <a:pt x="403" y="928"/>
                  </a:lnTo>
                  <a:lnTo>
                    <a:pt x="371" y="946"/>
                  </a:lnTo>
                  <a:lnTo>
                    <a:pt x="381" y="899"/>
                  </a:lnTo>
                  <a:lnTo>
                    <a:pt x="389" y="891"/>
                  </a:lnTo>
                  <a:lnTo>
                    <a:pt x="403" y="881"/>
                  </a:lnTo>
                  <a:lnTo>
                    <a:pt x="421" y="870"/>
                  </a:lnTo>
                  <a:lnTo>
                    <a:pt x="442" y="857"/>
                  </a:lnTo>
                  <a:lnTo>
                    <a:pt x="467" y="845"/>
                  </a:lnTo>
                  <a:lnTo>
                    <a:pt x="496" y="833"/>
                  </a:lnTo>
                  <a:lnTo>
                    <a:pt x="529" y="823"/>
                  </a:lnTo>
                  <a:lnTo>
                    <a:pt x="566" y="816"/>
                  </a:lnTo>
                  <a:lnTo>
                    <a:pt x="606" y="810"/>
                  </a:lnTo>
                  <a:lnTo>
                    <a:pt x="602" y="810"/>
                  </a:lnTo>
                  <a:lnTo>
                    <a:pt x="592" y="809"/>
                  </a:lnTo>
                  <a:lnTo>
                    <a:pt x="574" y="810"/>
                  </a:lnTo>
                  <a:lnTo>
                    <a:pt x="552" y="813"/>
                  </a:lnTo>
                  <a:lnTo>
                    <a:pt x="525" y="817"/>
                  </a:lnTo>
                  <a:lnTo>
                    <a:pt x="494" y="823"/>
                  </a:lnTo>
                  <a:lnTo>
                    <a:pt x="460" y="835"/>
                  </a:lnTo>
                  <a:lnTo>
                    <a:pt x="424" y="851"/>
                  </a:lnTo>
                  <a:lnTo>
                    <a:pt x="386" y="872"/>
                  </a:lnTo>
                  <a:lnTo>
                    <a:pt x="399" y="794"/>
                  </a:lnTo>
                  <a:lnTo>
                    <a:pt x="423" y="775"/>
                  </a:lnTo>
                  <a:lnTo>
                    <a:pt x="450" y="759"/>
                  </a:lnTo>
                  <a:lnTo>
                    <a:pt x="479" y="747"/>
                  </a:lnTo>
                  <a:lnTo>
                    <a:pt x="509" y="738"/>
                  </a:lnTo>
                  <a:lnTo>
                    <a:pt x="539" y="731"/>
                  </a:lnTo>
                  <a:lnTo>
                    <a:pt x="569" y="727"/>
                  </a:lnTo>
                  <a:lnTo>
                    <a:pt x="596" y="724"/>
                  </a:lnTo>
                  <a:lnTo>
                    <a:pt x="621" y="723"/>
                  </a:lnTo>
                  <a:lnTo>
                    <a:pt x="643" y="722"/>
                  </a:lnTo>
                  <a:lnTo>
                    <a:pt x="658" y="722"/>
                  </a:lnTo>
                  <a:lnTo>
                    <a:pt x="669" y="723"/>
                  </a:lnTo>
                  <a:lnTo>
                    <a:pt x="673" y="723"/>
                  </a:lnTo>
                  <a:lnTo>
                    <a:pt x="631" y="716"/>
                  </a:lnTo>
                  <a:lnTo>
                    <a:pt x="593" y="713"/>
                  </a:lnTo>
                  <a:lnTo>
                    <a:pt x="557" y="713"/>
                  </a:lnTo>
                  <a:lnTo>
                    <a:pt x="525" y="716"/>
                  </a:lnTo>
                  <a:lnTo>
                    <a:pt x="497" y="720"/>
                  </a:lnTo>
                  <a:lnTo>
                    <a:pt x="471" y="728"/>
                  </a:lnTo>
                  <a:lnTo>
                    <a:pt x="449" y="735"/>
                  </a:lnTo>
                  <a:lnTo>
                    <a:pt x="431" y="744"/>
                  </a:lnTo>
                  <a:lnTo>
                    <a:pt x="417" y="752"/>
                  </a:lnTo>
                  <a:lnTo>
                    <a:pt x="406" y="758"/>
                  </a:lnTo>
                  <a:lnTo>
                    <a:pt x="413" y="708"/>
                  </a:lnTo>
                  <a:lnTo>
                    <a:pt x="438" y="692"/>
                  </a:lnTo>
                  <a:lnTo>
                    <a:pt x="465" y="678"/>
                  </a:lnTo>
                  <a:lnTo>
                    <a:pt x="494" y="666"/>
                  </a:lnTo>
                  <a:lnTo>
                    <a:pt x="522" y="656"/>
                  </a:lnTo>
                  <a:lnTo>
                    <a:pt x="550" y="649"/>
                  </a:lnTo>
                  <a:lnTo>
                    <a:pt x="577" y="643"/>
                  </a:lnTo>
                  <a:lnTo>
                    <a:pt x="601" y="639"/>
                  </a:lnTo>
                  <a:lnTo>
                    <a:pt x="621" y="636"/>
                  </a:lnTo>
                  <a:lnTo>
                    <a:pt x="637" y="634"/>
                  </a:lnTo>
                  <a:lnTo>
                    <a:pt x="647" y="633"/>
                  </a:lnTo>
                  <a:lnTo>
                    <a:pt x="650" y="633"/>
                  </a:lnTo>
                  <a:lnTo>
                    <a:pt x="612" y="632"/>
                  </a:lnTo>
                  <a:lnTo>
                    <a:pt x="575" y="634"/>
                  </a:lnTo>
                  <a:lnTo>
                    <a:pt x="541" y="640"/>
                  </a:lnTo>
                  <a:lnTo>
                    <a:pt x="509" y="647"/>
                  </a:lnTo>
                  <a:lnTo>
                    <a:pt x="480" y="656"/>
                  </a:lnTo>
                  <a:lnTo>
                    <a:pt x="455" y="666"/>
                  </a:lnTo>
                  <a:lnTo>
                    <a:pt x="433" y="674"/>
                  </a:lnTo>
                  <a:lnTo>
                    <a:pt x="418" y="682"/>
                  </a:lnTo>
                  <a:lnTo>
                    <a:pt x="428" y="598"/>
                  </a:lnTo>
                  <a:lnTo>
                    <a:pt x="459" y="580"/>
                  </a:lnTo>
                  <a:lnTo>
                    <a:pt x="487" y="566"/>
                  </a:lnTo>
                  <a:lnTo>
                    <a:pt x="515" y="556"/>
                  </a:lnTo>
                  <a:lnTo>
                    <a:pt x="542" y="548"/>
                  </a:lnTo>
                  <a:lnTo>
                    <a:pt x="564" y="545"/>
                  </a:lnTo>
                  <a:lnTo>
                    <a:pt x="584" y="543"/>
                  </a:lnTo>
                  <a:lnTo>
                    <a:pt x="598" y="542"/>
                  </a:lnTo>
                  <a:lnTo>
                    <a:pt x="608" y="542"/>
                  </a:lnTo>
                  <a:lnTo>
                    <a:pt x="611" y="543"/>
                  </a:lnTo>
                  <a:lnTo>
                    <a:pt x="577" y="539"/>
                  </a:lnTo>
                  <a:lnTo>
                    <a:pt x="545" y="540"/>
                  </a:lnTo>
                  <a:lnTo>
                    <a:pt x="515" y="544"/>
                  </a:lnTo>
                  <a:lnTo>
                    <a:pt x="488" y="552"/>
                  </a:lnTo>
                  <a:lnTo>
                    <a:pt x="465" y="560"/>
                  </a:lnTo>
                  <a:lnTo>
                    <a:pt x="446" y="569"/>
                  </a:lnTo>
                  <a:lnTo>
                    <a:pt x="432" y="578"/>
                  </a:lnTo>
                  <a:lnTo>
                    <a:pt x="444" y="486"/>
                  </a:lnTo>
                  <a:lnTo>
                    <a:pt x="467" y="472"/>
                  </a:lnTo>
                  <a:lnTo>
                    <a:pt x="493" y="461"/>
                  </a:lnTo>
                  <a:lnTo>
                    <a:pt x="519" y="453"/>
                  </a:lnTo>
                  <a:lnTo>
                    <a:pt x="544" y="446"/>
                  </a:lnTo>
                  <a:lnTo>
                    <a:pt x="568" y="442"/>
                  </a:lnTo>
                  <a:lnTo>
                    <a:pt x="588" y="438"/>
                  </a:lnTo>
                  <a:lnTo>
                    <a:pt x="605" y="437"/>
                  </a:lnTo>
                  <a:lnTo>
                    <a:pt x="616" y="436"/>
                  </a:lnTo>
                  <a:lnTo>
                    <a:pt x="619" y="436"/>
                  </a:lnTo>
                  <a:lnTo>
                    <a:pt x="586" y="434"/>
                  </a:lnTo>
                  <a:lnTo>
                    <a:pt x="556" y="435"/>
                  </a:lnTo>
                  <a:lnTo>
                    <a:pt x="529" y="438"/>
                  </a:lnTo>
                  <a:lnTo>
                    <a:pt x="505" y="444"/>
                  </a:lnTo>
                  <a:lnTo>
                    <a:pt x="484" y="450"/>
                  </a:lnTo>
                  <a:lnTo>
                    <a:pt x="468" y="457"/>
                  </a:lnTo>
                  <a:lnTo>
                    <a:pt x="455" y="462"/>
                  </a:lnTo>
                  <a:lnTo>
                    <a:pt x="446" y="468"/>
                  </a:lnTo>
                  <a:lnTo>
                    <a:pt x="455" y="387"/>
                  </a:lnTo>
                  <a:lnTo>
                    <a:pt x="467" y="384"/>
                  </a:lnTo>
                  <a:lnTo>
                    <a:pt x="483" y="379"/>
                  </a:lnTo>
                  <a:lnTo>
                    <a:pt x="505" y="373"/>
                  </a:lnTo>
                  <a:lnTo>
                    <a:pt x="529" y="368"/>
                  </a:lnTo>
                  <a:lnTo>
                    <a:pt x="555" y="363"/>
                  </a:lnTo>
                  <a:lnTo>
                    <a:pt x="582" y="362"/>
                  </a:lnTo>
                  <a:lnTo>
                    <a:pt x="579" y="362"/>
                  </a:lnTo>
                  <a:lnTo>
                    <a:pt x="569" y="361"/>
                  </a:lnTo>
                  <a:lnTo>
                    <a:pt x="554" y="361"/>
                  </a:lnTo>
                  <a:lnTo>
                    <a:pt x="533" y="362"/>
                  </a:lnTo>
                  <a:lnTo>
                    <a:pt x="509" y="366"/>
                  </a:lnTo>
                  <a:lnTo>
                    <a:pt x="483" y="371"/>
                  </a:lnTo>
                  <a:lnTo>
                    <a:pt x="456" y="380"/>
                  </a:lnTo>
                  <a:lnTo>
                    <a:pt x="463" y="308"/>
                  </a:lnTo>
                  <a:lnTo>
                    <a:pt x="476" y="303"/>
                  </a:lnTo>
                  <a:lnTo>
                    <a:pt x="492" y="297"/>
                  </a:lnTo>
                  <a:lnTo>
                    <a:pt x="508" y="293"/>
                  </a:lnTo>
                  <a:lnTo>
                    <a:pt x="523" y="288"/>
                  </a:lnTo>
                  <a:lnTo>
                    <a:pt x="537" y="286"/>
                  </a:lnTo>
                  <a:lnTo>
                    <a:pt x="548" y="284"/>
                  </a:lnTo>
                  <a:lnTo>
                    <a:pt x="556" y="282"/>
                  </a:lnTo>
                  <a:lnTo>
                    <a:pt x="559" y="282"/>
                  </a:lnTo>
                  <a:lnTo>
                    <a:pt x="532" y="284"/>
                  </a:lnTo>
                  <a:lnTo>
                    <a:pt x="509" y="287"/>
                  </a:lnTo>
                  <a:lnTo>
                    <a:pt x="489" y="293"/>
                  </a:lnTo>
                  <a:lnTo>
                    <a:pt x="474" y="297"/>
                  </a:lnTo>
                  <a:lnTo>
                    <a:pt x="464" y="301"/>
                  </a:lnTo>
                  <a:lnTo>
                    <a:pt x="470" y="246"/>
                  </a:lnTo>
                  <a:lnTo>
                    <a:pt x="474" y="194"/>
                  </a:lnTo>
                  <a:lnTo>
                    <a:pt x="479" y="147"/>
                  </a:lnTo>
                  <a:lnTo>
                    <a:pt x="482" y="106"/>
                  </a:lnTo>
                  <a:lnTo>
                    <a:pt x="485" y="70"/>
                  </a:lnTo>
                  <a:lnTo>
                    <a:pt x="487" y="39"/>
                  </a:lnTo>
                  <a:lnTo>
                    <a:pt x="488" y="16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4319588" y="3300413"/>
              <a:ext cx="1228725" cy="808037"/>
            </a:xfrm>
            <a:custGeom>
              <a:avLst/>
              <a:gdLst>
                <a:gd name="T0" fmla="*/ 694 w 774"/>
                <a:gd name="T1" fmla="*/ 299 h 509"/>
                <a:gd name="T2" fmla="*/ 568 w 774"/>
                <a:gd name="T3" fmla="*/ 475 h 509"/>
                <a:gd name="T4" fmla="*/ 401 w 774"/>
                <a:gd name="T5" fmla="*/ 502 h 509"/>
                <a:gd name="T6" fmla="*/ 196 w 774"/>
                <a:gd name="T7" fmla="*/ 401 h 509"/>
                <a:gd name="T8" fmla="*/ 68 w 774"/>
                <a:gd name="T9" fmla="*/ 337 h 509"/>
                <a:gd name="T10" fmla="*/ 10 w 774"/>
                <a:gd name="T11" fmla="*/ 320 h 509"/>
                <a:gd name="T12" fmla="*/ 110 w 774"/>
                <a:gd name="T13" fmla="*/ 296 h 509"/>
                <a:gd name="T14" fmla="*/ 177 w 774"/>
                <a:gd name="T15" fmla="*/ 328 h 509"/>
                <a:gd name="T16" fmla="*/ 186 w 774"/>
                <a:gd name="T17" fmla="*/ 294 h 509"/>
                <a:gd name="T18" fmla="*/ 229 w 774"/>
                <a:gd name="T19" fmla="*/ 348 h 509"/>
                <a:gd name="T20" fmla="*/ 238 w 774"/>
                <a:gd name="T21" fmla="*/ 290 h 509"/>
                <a:gd name="T22" fmla="*/ 282 w 774"/>
                <a:gd name="T23" fmla="*/ 304 h 509"/>
                <a:gd name="T24" fmla="*/ 282 w 774"/>
                <a:gd name="T25" fmla="*/ 356 h 509"/>
                <a:gd name="T26" fmla="*/ 369 w 774"/>
                <a:gd name="T27" fmla="*/ 254 h 509"/>
                <a:gd name="T28" fmla="*/ 352 w 774"/>
                <a:gd name="T29" fmla="*/ 376 h 509"/>
                <a:gd name="T30" fmla="*/ 360 w 774"/>
                <a:gd name="T31" fmla="*/ 298 h 509"/>
                <a:gd name="T32" fmla="*/ 419 w 774"/>
                <a:gd name="T33" fmla="*/ 295 h 509"/>
                <a:gd name="T34" fmla="*/ 413 w 774"/>
                <a:gd name="T35" fmla="*/ 393 h 509"/>
                <a:gd name="T36" fmla="*/ 441 w 774"/>
                <a:gd name="T37" fmla="*/ 264 h 509"/>
                <a:gd name="T38" fmla="*/ 481 w 774"/>
                <a:gd name="T39" fmla="*/ 288 h 509"/>
                <a:gd name="T40" fmla="*/ 487 w 774"/>
                <a:gd name="T41" fmla="*/ 416 h 509"/>
                <a:gd name="T42" fmla="*/ 492 w 774"/>
                <a:gd name="T43" fmla="*/ 302 h 509"/>
                <a:gd name="T44" fmla="*/ 553 w 774"/>
                <a:gd name="T45" fmla="*/ 288 h 509"/>
                <a:gd name="T46" fmla="*/ 543 w 774"/>
                <a:gd name="T47" fmla="*/ 382 h 509"/>
                <a:gd name="T48" fmla="*/ 587 w 774"/>
                <a:gd name="T49" fmla="*/ 238 h 509"/>
                <a:gd name="T50" fmla="*/ 601 w 774"/>
                <a:gd name="T51" fmla="*/ 309 h 509"/>
                <a:gd name="T52" fmla="*/ 604 w 774"/>
                <a:gd name="T53" fmla="*/ 323 h 509"/>
                <a:gd name="T54" fmla="*/ 651 w 774"/>
                <a:gd name="T55" fmla="*/ 225 h 509"/>
                <a:gd name="T56" fmla="*/ 565 w 774"/>
                <a:gd name="T57" fmla="*/ 50 h 509"/>
                <a:gd name="T58" fmla="*/ 705 w 774"/>
                <a:gd name="T59" fmla="*/ 176 h 509"/>
                <a:gd name="T60" fmla="*/ 636 w 774"/>
                <a:gd name="T61" fmla="*/ 209 h 509"/>
                <a:gd name="T62" fmla="*/ 558 w 774"/>
                <a:gd name="T63" fmla="*/ 104 h 509"/>
                <a:gd name="T64" fmla="*/ 585 w 774"/>
                <a:gd name="T65" fmla="*/ 170 h 509"/>
                <a:gd name="T66" fmla="*/ 556 w 774"/>
                <a:gd name="T67" fmla="*/ 184 h 509"/>
                <a:gd name="T68" fmla="*/ 495 w 774"/>
                <a:gd name="T69" fmla="*/ 99 h 509"/>
                <a:gd name="T70" fmla="*/ 574 w 774"/>
                <a:gd name="T71" fmla="*/ 215 h 509"/>
                <a:gd name="T72" fmla="*/ 451 w 774"/>
                <a:gd name="T73" fmla="*/ 137 h 509"/>
                <a:gd name="T74" fmla="*/ 425 w 774"/>
                <a:gd name="T75" fmla="*/ 62 h 509"/>
                <a:gd name="T76" fmla="*/ 480 w 774"/>
                <a:gd name="T77" fmla="*/ 207 h 509"/>
                <a:gd name="T78" fmla="*/ 419 w 774"/>
                <a:gd name="T79" fmla="*/ 182 h 509"/>
                <a:gd name="T80" fmla="*/ 372 w 774"/>
                <a:gd name="T81" fmla="*/ 96 h 509"/>
                <a:gd name="T82" fmla="*/ 427 w 774"/>
                <a:gd name="T83" fmla="*/ 208 h 509"/>
                <a:gd name="T84" fmla="*/ 344 w 774"/>
                <a:gd name="T85" fmla="*/ 188 h 509"/>
                <a:gd name="T86" fmla="*/ 327 w 774"/>
                <a:gd name="T87" fmla="*/ 162 h 509"/>
                <a:gd name="T88" fmla="*/ 318 w 774"/>
                <a:gd name="T89" fmla="*/ 253 h 509"/>
                <a:gd name="T90" fmla="*/ 257 w 774"/>
                <a:gd name="T91" fmla="*/ 162 h 509"/>
                <a:gd name="T92" fmla="*/ 290 w 774"/>
                <a:gd name="T93" fmla="*/ 237 h 509"/>
                <a:gd name="T94" fmla="*/ 234 w 774"/>
                <a:gd name="T95" fmla="*/ 236 h 509"/>
                <a:gd name="T96" fmla="*/ 220 w 774"/>
                <a:gd name="T97" fmla="*/ 213 h 509"/>
                <a:gd name="T98" fmla="*/ 188 w 774"/>
                <a:gd name="T99" fmla="*/ 257 h 509"/>
                <a:gd name="T100" fmla="*/ 175 w 774"/>
                <a:gd name="T101" fmla="*/ 239 h 509"/>
                <a:gd name="T102" fmla="*/ 84 w 774"/>
                <a:gd name="T103" fmla="*/ 299 h 509"/>
                <a:gd name="T104" fmla="*/ 3 w 774"/>
                <a:gd name="T105" fmla="*/ 316 h 509"/>
                <a:gd name="T106" fmla="*/ 68 w 774"/>
                <a:gd name="T107" fmla="*/ 273 h 509"/>
                <a:gd name="T108" fmla="*/ 225 w 774"/>
                <a:gd name="T109" fmla="*/ 126 h 509"/>
                <a:gd name="T110" fmla="*/ 394 w 774"/>
                <a:gd name="T111" fmla="*/ 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4" h="509">
                  <a:moveTo>
                    <a:pt x="774" y="219"/>
                  </a:moveTo>
                  <a:lnTo>
                    <a:pt x="761" y="227"/>
                  </a:lnTo>
                  <a:lnTo>
                    <a:pt x="747" y="239"/>
                  </a:lnTo>
                  <a:lnTo>
                    <a:pt x="730" y="255"/>
                  </a:lnTo>
                  <a:lnTo>
                    <a:pt x="713" y="275"/>
                  </a:lnTo>
                  <a:lnTo>
                    <a:pt x="694" y="299"/>
                  </a:lnTo>
                  <a:lnTo>
                    <a:pt x="674" y="329"/>
                  </a:lnTo>
                  <a:lnTo>
                    <a:pt x="653" y="364"/>
                  </a:lnTo>
                  <a:lnTo>
                    <a:pt x="630" y="406"/>
                  </a:lnTo>
                  <a:lnTo>
                    <a:pt x="612" y="434"/>
                  </a:lnTo>
                  <a:lnTo>
                    <a:pt x="591" y="457"/>
                  </a:lnTo>
                  <a:lnTo>
                    <a:pt x="568" y="475"/>
                  </a:lnTo>
                  <a:lnTo>
                    <a:pt x="543" y="490"/>
                  </a:lnTo>
                  <a:lnTo>
                    <a:pt x="516" y="500"/>
                  </a:lnTo>
                  <a:lnTo>
                    <a:pt x="489" y="507"/>
                  </a:lnTo>
                  <a:lnTo>
                    <a:pt x="461" y="509"/>
                  </a:lnTo>
                  <a:lnTo>
                    <a:pt x="430" y="508"/>
                  </a:lnTo>
                  <a:lnTo>
                    <a:pt x="401" y="502"/>
                  </a:lnTo>
                  <a:lnTo>
                    <a:pt x="370" y="494"/>
                  </a:lnTo>
                  <a:lnTo>
                    <a:pt x="341" y="482"/>
                  </a:lnTo>
                  <a:lnTo>
                    <a:pt x="312" y="466"/>
                  </a:lnTo>
                  <a:lnTo>
                    <a:pt x="268" y="441"/>
                  </a:lnTo>
                  <a:lnTo>
                    <a:pt x="230" y="420"/>
                  </a:lnTo>
                  <a:lnTo>
                    <a:pt x="196" y="401"/>
                  </a:lnTo>
                  <a:lnTo>
                    <a:pt x="167" y="386"/>
                  </a:lnTo>
                  <a:lnTo>
                    <a:pt x="141" y="372"/>
                  </a:lnTo>
                  <a:lnTo>
                    <a:pt x="118" y="361"/>
                  </a:lnTo>
                  <a:lnTo>
                    <a:pt x="98" y="351"/>
                  </a:lnTo>
                  <a:lnTo>
                    <a:pt x="82" y="344"/>
                  </a:lnTo>
                  <a:lnTo>
                    <a:pt x="68" y="337"/>
                  </a:lnTo>
                  <a:lnTo>
                    <a:pt x="55" y="333"/>
                  </a:lnTo>
                  <a:lnTo>
                    <a:pt x="44" y="328"/>
                  </a:lnTo>
                  <a:lnTo>
                    <a:pt x="35" y="326"/>
                  </a:lnTo>
                  <a:lnTo>
                    <a:pt x="27" y="323"/>
                  </a:lnTo>
                  <a:lnTo>
                    <a:pt x="18" y="321"/>
                  </a:lnTo>
                  <a:lnTo>
                    <a:pt x="10" y="320"/>
                  </a:lnTo>
                  <a:lnTo>
                    <a:pt x="3" y="317"/>
                  </a:lnTo>
                  <a:lnTo>
                    <a:pt x="14" y="315"/>
                  </a:lnTo>
                  <a:lnTo>
                    <a:pt x="30" y="311"/>
                  </a:lnTo>
                  <a:lnTo>
                    <a:pt x="52" y="307"/>
                  </a:lnTo>
                  <a:lnTo>
                    <a:pt x="79" y="301"/>
                  </a:lnTo>
                  <a:lnTo>
                    <a:pt x="110" y="296"/>
                  </a:lnTo>
                  <a:lnTo>
                    <a:pt x="146" y="289"/>
                  </a:lnTo>
                  <a:lnTo>
                    <a:pt x="185" y="282"/>
                  </a:lnTo>
                  <a:lnTo>
                    <a:pt x="184" y="288"/>
                  </a:lnTo>
                  <a:lnTo>
                    <a:pt x="181" y="298"/>
                  </a:lnTo>
                  <a:lnTo>
                    <a:pt x="179" y="312"/>
                  </a:lnTo>
                  <a:lnTo>
                    <a:pt x="177" y="328"/>
                  </a:lnTo>
                  <a:lnTo>
                    <a:pt x="176" y="348"/>
                  </a:lnTo>
                  <a:lnTo>
                    <a:pt x="177" y="345"/>
                  </a:lnTo>
                  <a:lnTo>
                    <a:pt x="178" y="336"/>
                  </a:lnTo>
                  <a:lnTo>
                    <a:pt x="180" y="323"/>
                  </a:lnTo>
                  <a:lnTo>
                    <a:pt x="182" y="309"/>
                  </a:lnTo>
                  <a:lnTo>
                    <a:pt x="186" y="294"/>
                  </a:lnTo>
                  <a:lnTo>
                    <a:pt x="191" y="282"/>
                  </a:lnTo>
                  <a:lnTo>
                    <a:pt x="238" y="274"/>
                  </a:lnTo>
                  <a:lnTo>
                    <a:pt x="232" y="296"/>
                  </a:lnTo>
                  <a:lnTo>
                    <a:pt x="229" y="316"/>
                  </a:lnTo>
                  <a:lnTo>
                    <a:pt x="228" y="334"/>
                  </a:lnTo>
                  <a:lnTo>
                    <a:pt x="229" y="348"/>
                  </a:lnTo>
                  <a:lnTo>
                    <a:pt x="230" y="357"/>
                  </a:lnTo>
                  <a:lnTo>
                    <a:pt x="230" y="360"/>
                  </a:lnTo>
                  <a:lnTo>
                    <a:pt x="230" y="340"/>
                  </a:lnTo>
                  <a:lnTo>
                    <a:pt x="232" y="322"/>
                  </a:lnTo>
                  <a:lnTo>
                    <a:pt x="234" y="304"/>
                  </a:lnTo>
                  <a:lnTo>
                    <a:pt x="238" y="290"/>
                  </a:lnTo>
                  <a:lnTo>
                    <a:pt x="241" y="279"/>
                  </a:lnTo>
                  <a:lnTo>
                    <a:pt x="242" y="273"/>
                  </a:lnTo>
                  <a:lnTo>
                    <a:pt x="295" y="264"/>
                  </a:lnTo>
                  <a:lnTo>
                    <a:pt x="291" y="274"/>
                  </a:lnTo>
                  <a:lnTo>
                    <a:pt x="287" y="287"/>
                  </a:lnTo>
                  <a:lnTo>
                    <a:pt x="282" y="304"/>
                  </a:lnTo>
                  <a:lnTo>
                    <a:pt x="279" y="326"/>
                  </a:lnTo>
                  <a:lnTo>
                    <a:pt x="278" y="352"/>
                  </a:lnTo>
                  <a:lnTo>
                    <a:pt x="281" y="381"/>
                  </a:lnTo>
                  <a:lnTo>
                    <a:pt x="281" y="377"/>
                  </a:lnTo>
                  <a:lnTo>
                    <a:pt x="281" y="369"/>
                  </a:lnTo>
                  <a:lnTo>
                    <a:pt x="282" y="356"/>
                  </a:lnTo>
                  <a:lnTo>
                    <a:pt x="284" y="339"/>
                  </a:lnTo>
                  <a:lnTo>
                    <a:pt x="287" y="320"/>
                  </a:lnTo>
                  <a:lnTo>
                    <a:pt x="292" y="300"/>
                  </a:lnTo>
                  <a:lnTo>
                    <a:pt x="298" y="280"/>
                  </a:lnTo>
                  <a:lnTo>
                    <a:pt x="307" y="263"/>
                  </a:lnTo>
                  <a:lnTo>
                    <a:pt x="369" y="254"/>
                  </a:lnTo>
                  <a:lnTo>
                    <a:pt x="364" y="265"/>
                  </a:lnTo>
                  <a:lnTo>
                    <a:pt x="357" y="282"/>
                  </a:lnTo>
                  <a:lnTo>
                    <a:pt x="352" y="301"/>
                  </a:lnTo>
                  <a:lnTo>
                    <a:pt x="347" y="324"/>
                  </a:lnTo>
                  <a:lnTo>
                    <a:pt x="347" y="349"/>
                  </a:lnTo>
                  <a:lnTo>
                    <a:pt x="352" y="376"/>
                  </a:lnTo>
                  <a:lnTo>
                    <a:pt x="352" y="374"/>
                  </a:lnTo>
                  <a:lnTo>
                    <a:pt x="351" y="365"/>
                  </a:lnTo>
                  <a:lnTo>
                    <a:pt x="351" y="353"/>
                  </a:lnTo>
                  <a:lnTo>
                    <a:pt x="352" y="337"/>
                  </a:lnTo>
                  <a:lnTo>
                    <a:pt x="355" y="319"/>
                  </a:lnTo>
                  <a:lnTo>
                    <a:pt x="360" y="298"/>
                  </a:lnTo>
                  <a:lnTo>
                    <a:pt x="370" y="275"/>
                  </a:lnTo>
                  <a:lnTo>
                    <a:pt x="382" y="252"/>
                  </a:lnTo>
                  <a:lnTo>
                    <a:pt x="437" y="246"/>
                  </a:lnTo>
                  <a:lnTo>
                    <a:pt x="432" y="258"/>
                  </a:lnTo>
                  <a:lnTo>
                    <a:pt x="426" y="274"/>
                  </a:lnTo>
                  <a:lnTo>
                    <a:pt x="419" y="295"/>
                  </a:lnTo>
                  <a:lnTo>
                    <a:pt x="414" y="320"/>
                  </a:lnTo>
                  <a:lnTo>
                    <a:pt x="411" y="347"/>
                  </a:lnTo>
                  <a:lnTo>
                    <a:pt x="409" y="375"/>
                  </a:lnTo>
                  <a:lnTo>
                    <a:pt x="412" y="406"/>
                  </a:lnTo>
                  <a:lnTo>
                    <a:pt x="413" y="402"/>
                  </a:lnTo>
                  <a:lnTo>
                    <a:pt x="413" y="393"/>
                  </a:lnTo>
                  <a:lnTo>
                    <a:pt x="414" y="377"/>
                  </a:lnTo>
                  <a:lnTo>
                    <a:pt x="416" y="358"/>
                  </a:lnTo>
                  <a:lnTo>
                    <a:pt x="419" y="336"/>
                  </a:lnTo>
                  <a:lnTo>
                    <a:pt x="425" y="312"/>
                  </a:lnTo>
                  <a:lnTo>
                    <a:pt x="431" y="288"/>
                  </a:lnTo>
                  <a:lnTo>
                    <a:pt x="441" y="264"/>
                  </a:lnTo>
                  <a:lnTo>
                    <a:pt x="454" y="244"/>
                  </a:lnTo>
                  <a:lnTo>
                    <a:pt x="502" y="238"/>
                  </a:lnTo>
                  <a:lnTo>
                    <a:pt x="498" y="246"/>
                  </a:lnTo>
                  <a:lnTo>
                    <a:pt x="492" y="257"/>
                  </a:lnTo>
                  <a:lnTo>
                    <a:pt x="487" y="271"/>
                  </a:lnTo>
                  <a:lnTo>
                    <a:pt x="481" y="288"/>
                  </a:lnTo>
                  <a:lnTo>
                    <a:pt x="478" y="309"/>
                  </a:lnTo>
                  <a:lnTo>
                    <a:pt x="476" y="333"/>
                  </a:lnTo>
                  <a:lnTo>
                    <a:pt x="476" y="359"/>
                  </a:lnTo>
                  <a:lnTo>
                    <a:pt x="480" y="388"/>
                  </a:lnTo>
                  <a:lnTo>
                    <a:pt x="488" y="420"/>
                  </a:lnTo>
                  <a:lnTo>
                    <a:pt x="487" y="416"/>
                  </a:lnTo>
                  <a:lnTo>
                    <a:pt x="487" y="407"/>
                  </a:lnTo>
                  <a:lnTo>
                    <a:pt x="486" y="391"/>
                  </a:lnTo>
                  <a:lnTo>
                    <a:pt x="484" y="373"/>
                  </a:lnTo>
                  <a:lnTo>
                    <a:pt x="486" y="351"/>
                  </a:lnTo>
                  <a:lnTo>
                    <a:pt x="488" y="327"/>
                  </a:lnTo>
                  <a:lnTo>
                    <a:pt x="492" y="302"/>
                  </a:lnTo>
                  <a:lnTo>
                    <a:pt x="500" y="278"/>
                  </a:lnTo>
                  <a:lnTo>
                    <a:pt x="509" y="255"/>
                  </a:lnTo>
                  <a:lnTo>
                    <a:pt x="523" y="236"/>
                  </a:lnTo>
                  <a:lnTo>
                    <a:pt x="577" y="230"/>
                  </a:lnTo>
                  <a:lnTo>
                    <a:pt x="563" y="261"/>
                  </a:lnTo>
                  <a:lnTo>
                    <a:pt x="553" y="288"/>
                  </a:lnTo>
                  <a:lnTo>
                    <a:pt x="546" y="314"/>
                  </a:lnTo>
                  <a:lnTo>
                    <a:pt x="543" y="337"/>
                  </a:lnTo>
                  <a:lnTo>
                    <a:pt x="542" y="356"/>
                  </a:lnTo>
                  <a:lnTo>
                    <a:pt x="542" y="370"/>
                  </a:lnTo>
                  <a:lnTo>
                    <a:pt x="543" y="378"/>
                  </a:lnTo>
                  <a:lnTo>
                    <a:pt x="543" y="382"/>
                  </a:lnTo>
                  <a:lnTo>
                    <a:pt x="545" y="348"/>
                  </a:lnTo>
                  <a:lnTo>
                    <a:pt x="552" y="317"/>
                  </a:lnTo>
                  <a:lnTo>
                    <a:pt x="560" y="291"/>
                  </a:lnTo>
                  <a:lnTo>
                    <a:pt x="569" y="270"/>
                  </a:lnTo>
                  <a:lnTo>
                    <a:pt x="578" y="251"/>
                  </a:lnTo>
                  <a:lnTo>
                    <a:pt x="587" y="238"/>
                  </a:lnTo>
                  <a:lnTo>
                    <a:pt x="593" y="229"/>
                  </a:lnTo>
                  <a:lnTo>
                    <a:pt x="641" y="226"/>
                  </a:lnTo>
                  <a:lnTo>
                    <a:pt x="625" y="250"/>
                  </a:lnTo>
                  <a:lnTo>
                    <a:pt x="613" y="272"/>
                  </a:lnTo>
                  <a:lnTo>
                    <a:pt x="605" y="291"/>
                  </a:lnTo>
                  <a:lnTo>
                    <a:pt x="601" y="309"/>
                  </a:lnTo>
                  <a:lnTo>
                    <a:pt x="599" y="323"/>
                  </a:lnTo>
                  <a:lnTo>
                    <a:pt x="599" y="334"/>
                  </a:lnTo>
                  <a:lnTo>
                    <a:pt x="600" y="342"/>
                  </a:lnTo>
                  <a:lnTo>
                    <a:pt x="600" y="348"/>
                  </a:lnTo>
                  <a:lnTo>
                    <a:pt x="601" y="349"/>
                  </a:lnTo>
                  <a:lnTo>
                    <a:pt x="604" y="323"/>
                  </a:lnTo>
                  <a:lnTo>
                    <a:pt x="610" y="299"/>
                  </a:lnTo>
                  <a:lnTo>
                    <a:pt x="618" y="278"/>
                  </a:lnTo>
                  <a:lnTo>
                    <a:pt x="627" y="260"/>
                  </a:lnTo>
                  <a:lnTo>
                    <a:pt x="637" y="245"/>
                  </a:lnTo>
                  <a:lnTo>
                    <a:pt x="644" y="233"/>
                  </a:lnTo>
                  <a:lnTo>
                    <a:pt x="651" y="225"/>
                  </a:lnTo>
                  <a:lnTo>
                    <a:pt x="774" y="219"/>
                  </a:lnTo>
                  <a:close/>
                  <a:moveTo>
                    <a:pt x="452" y="0"/>
                  </a:moveTo>
                  <a:lnTo>
                    <a:pt x="480" y="3"/>
                  </a:lnTo>
                  <a:lnTo>
                    <a:pt x="508" y="12"/>
                  </a:lnTo>
                  <a:lnTo>
                    <a:pt x="537" y="27"/>
                  </a:lnTo>
                  <a:lnTo>
                    <a:pt x="565" y="50"/>
                  </a:lnTo>
                  <a:lnTo>
                    <a:pt x="594" y="78"/>
                  </a:lnTo>
                  <a:lnTo>
                    <a:pt x="620" y="103"/>
                  </a:lnTo>
                  <a:lnTo>
                    <a:pt x="644" y="126"/>
                  </a:lnTo>
                  <a:lnTo>
                    <a:pt x="666" y="146"/>
                  </a:lnTo>
                  <a:lnTo>
                    <a:pt x="686" y="162"/>
                  </a:lnTo>
                  <a:lnTo>
                    <a:pt x="705" y="176"/>
                  </a:lnTo>
                  <a:lnTo>
                    <a:pt x="724" y="187"/>
                  </a:lnTo>
                  <a:lnTo>
                    <a:pt x="743" y="196"/>
                  </a:lnTo>
                  <a:lnTo>
                    <a:pt x="764" y="202"/>
                  </a:lnTo>
                  <a:lnTo>
                    <a:pt x="723" y="203"/>
                  </a:lnTo>
                  <a:lnTo>
                    <a:pt x="680" y="205"/>
                  </a:lnTo>
                  <a:lnTo>
                    <a:pt x="636" y="209"/>
                  </a:lnTo>
                  <a:lnTo>
                    <a:pt x="625" y="201"/>
                  </a:lnTo>
                  <a:lnTo>
                    <a:pt x="612" y="189"/>
                  </a:lnTo>
                  <a:lnTo>
                    <a:pt x="596" y="173"/>
                  </a:lnTo>
                  <a:lnTo>
                    <a:pt x="582" y="153"/>
                  </a:lnTo>
                  <a:lnTo>
                    <a:pt x="569" y="130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8" y="112"/>
                  </a:lnTo>
                  <a:lnTo>
                    <a:pt x="561" y="122"/>
                  </a:lnTo>
                  <a:lnTo>
                    <a:pt x="565" y="136"/>
                  </a:lnTo>
                  <a:lnTo>
                    <a:pt x="574" y="151"/>
                  </a:lnTo>
                  <a:lnTo>
                    <a:pt x="585" y="170"/>
                  </a:lnTo>
                  <a:lnTo>
                    <a:pt x="602" y="189"/>
                  </a:lnTo>
                  <a:lnTo>
                    <a:pt x="625" y="210"/>
                  </a:lnTo>
                  <a:lnTo>
                    <a:pt x="592" y="213"/>
                  </a:lnTo>
                  <a:lnTo>
                    <a:pt x="583" y="208"/>
                  </a:lnTo>
                  <a:lnTo>
                    <a:pt x="570" y="198"/>
                  </a:lnTo>
                  <a:lnTo>
                    <a:pt x="556" y="184"/>
                  </a:lnTo>
                  <a:lnTo>
                    <a:pt x="540" y="166"/>
                  </a:lnTo>
                  <a:lnTo>
                    <a:pt x="523" y="145"/>
                  </a:lnTo>
                  <a:lnTo>
                    <a:pt x="506" y="118"/>
                  </a:lnTo>
                  <a:lnTo>
                    <a:pt x="492" y="87"/>
                  </a:lnTo>
                  <a:lnTo>
                    <a:pt x="493" y="90"/>
                  </a:lnTo>
                  <a:lnTo>
                    <a:pt x="495" y="99"/>
                  </a:lnTo>
                  <a:lnTo>
                    <a:pt x="500" y="112"/>
                  </a:lnTo>
                  <a:lnTo>
                    <a:pt x="507" y="129"/>
                  </a:lnTo>
                  <a:lnTo>
                    <a:pt x="518" y="149"/>
                  </a:lnTo>
                  <a:lnTo>
                    <a:pt x="532" y="171"/>
                  </a:lnTo>
                  <a:lnTo>
                    <a:pt x="551" y="192"/>
                  </a:lnTo>
                  <a:lnTo>
                    <a:pt x="574" y="215"/>
                  </a:lnTo>
                  <a:lnTo>
                    <a:pt x="521" y="222"/>
                  </a:lnTo>
                  <a:lnTo>
                    <a:pt x="504" y="209"/>
                  </a:lnTo>
                  <a:lnTo>
                    <a:pt x="488" y="193"/>
                  </a:lnTo>
                  <a:lnTo>
                    <a:pt x="474" y="175"/>
                  </a:lnTo>
                  <a:lnTo>
                    <a:pt x="462" y="157"/>
                  </a:lnTo>
                  <a:lnTo>
                    <a:pt x="451" y="137"/>
                  </a:lnTo>
                  <a:lnTo>
                    <a:pt x="443" y="117"/>
                  </a:lnTo>
                  <a:lnTo>
                    <a:pt x="436" y="100"/>
                  </a:lnTo>
                  <a:lnTo>
                    <a:pt x="431" y="85"/>
                  </a:lnTo>
                  <a:lnTo>
                    <a:pt x="427" y="73"/>
                  </a:lnTo>
                  <a:lnTo>
                    <a:pt x="425" y="65"/>
                  </a:lnTo>
                  <a:lnTo>
                    <a:pt x="425" y="62"/>
                  </a:lnTo>
                  <a:lnTo>
                    <a:pt x="429" y="97"/>
                  </a:lnTo>
                  <a:lnTo>
                    <a:pt x="436" y="126"/>
                  </a:lnTo>
                  <a:lnTo>
                    <a:pt x="445" y="152"/>
                  </a:lnTo>
                  <a:lnTo>
                    <a:pt x="456" y="174"/>
                  </a:lnTo>
                  <a:lnTo>
                    <a:pt x="468" y="192"/>
                  </a:lnTo>
                  <a:lnTo>
                    <a:pt x="480" y="207"/>
                  </a:lnTo>
                  <a:lnTo>
                    <a:pt x="490" y="217"/>
                  </a:lnTo>
                  <a:lnTo>
                    <a:pt x="499" y="225"/>
                  </a:lnTo>
                  <a:lnTo>
                    <a:pt x="465" y="229"/>
                  </a:lnTo>
                  <a:lnTo>
                    <a:pt x="449" y="215"/>
                  </a:lnTo>
                  <a:lnTo>
                    <a:pt x="432" y="199"/>
                  </a:lnTo>
                  <a:lnTo>
                    <a:pt x="419" y="182"/>
                  </a:lnTo>
                  <a:lnTo>
                    <a:pt x="407" y="163"/>
                  </a:lnTo>
                  <a:lnTo>
                    <a:pt x="396" y="146"/>
                  </a:lnTo>
                  <a:lnTo>
                    <a:pt x="388" y="129"/>
                  </a:lnTo>
                  <a:lnTo>
                    <a:pt x="381" y="115"/>
                  </a:lnTo>
                  <a:lnTo>
                    <a:pt x="376" y="103"/>
                  </a:lnTo>
                  <a:lnTo>
                    <a:pt x="372" y="96"/>
                  </a:lnTo>
                  <a:lnTo>
                    <a:pt x="371" y="93"/>
                  </a:lnTo>
                  <a:lnTo>
                    <a:pt x="379" y="121"/>
                  </a:lnTo>
                  <a:lnTo>
                    <a:pt x="390" y="147"/>
                  </a:lnTo>
                  <a:lnTo>
                    <a:pt x="402" y="170"/>
                  </a:lnTo>
                  <a:lnTo>
                    <a:pt x="415" y="190"/>
                  </a:lnTo>
                  <a:lnTo>
                    <a:pt x="427" y="208"/>
                  </a:lnTo>
                  <a:lnTo>
                    <a:pt x="438" y="222"/>
                  </a:lnTo>
                  <a:lnTo>
                    <a:pt x="447" y="232"/>
                  </a:lnTo>
                  <a:lnTo>
                    <a:pt x="392" y="240"/>
                  </a:lnTo>
                  <a:lnTo>
                    <a:pt x="372" y="224"/>
                  </a:lnTo>
                  <a:lnTo>
                    <a:pt x="357" y="205"/>
                  </a:lnTo>
                  <a:lnTo>
                    <a:pt x="344" y="188"/>
                  </a:lnTo>
                  <a:lnTo>
                    <a:pt x="335" y="172"/>
                  </a:lnTo>
                  <a:lnTo>
                    <a:pt x="329" y="158"/>
                  </a:lnTo>
                  <a:lnTo>
                    <a:pt x="325" y="146"/>
                  </a:lnTo>
                  <a:lnTo>
                    <a:pt x="322" y="138"/>
                  </a:lnTo>
                  <a:lnTo>
                    <a:pt x="321" y="136"/>
                  </a:lnTo>
                  <a:lnTo>
                    <a:pt x="327" y="162"/>
                  </a:lnTo>
                  <a:lnTo>
                    <a:pt x="335" y="185"/>
                  </a:lnTo>
                  <a:lnTo>
                    <a:pt x="346" y="204"/>
                  </a:lnTo>
                  <a:lnTo>
                    <a:pt x="358" y="221"/>
                  </a:lnTo>
                  <a:lnTo>
                    <a:pt x="369" y="234"/>
                  </a:lnTo>
                  <a:lnTo>
                    <a:pt x="378" y="242"/>
                  </a:lnTo>
                  <a:lnTo>
                    <a:pt x="318" y="253"/>
                  </a:lnTo>
                  <a:lnTo>
                    <a:pt x="304" y="239"/>
                  </a:lnTo>
                  <a:lnTo>
                    <a:pt x="291" y="223"/>
                  </a:lnTo>
                  <a:lnTo>
                    <a:pt x="279" y="207"/>
                  </a:lnTo>
                  <a:lnTo>
                    <a:pt x="270" y="190"/>
                  </a:lnTo>
                  <a:lnTo>
                    <a:pt x="263" y="175"/>
                  </a:lnTo>
                  <a:lnTo>
                    <a:pt x="257" y="162"/>
                  </a:lnTo>
                  <a:lnTo>
                    <a:pt x="254" y="154"/>
                  </a:lnTo>
                  <a:lnTo>
                    <a:pt x="253" y="151"/>
                  </a:lnTo>
                  <a:lnTo>
                    <a:pt x="259" y="179"/>
                  </a:lnTo>
                  <a:lnTo>
                    <a:pt x="269" y="203"/>
                  </a:lnTo>
                  <a:lnTo>
                    <a:pt x="280" y="222"/>
                  </a:lnTo>
                  <a:lnTo>
                    <a:pt x="290" y="237"/>
                  </a:lnTo>
                  <a:lnTo>
                    <a:pt x="300" y="248"/>
                  </a:lnTo>
                  <a:lnTo>
                    <a:pt x="306" y="255"/>
                  </a:lnTo>
                  <a:lnTo>
                    <a:pt x="254" y="265"/>
                  </a:lnTo>
                  <a:lnTo>
                    <a:pt x="248" y="259"/>
                  </a:lnTo>
                  <a:lnTo>
                    <a:pt x="242" y="249"/>
                  </a:lnTo>
                  <a:lnTo>
                    <a:pt x="234" y="236"/>
                  </a:lnTo>
                  <a:lnTo>
                    <a:pt x="227" y="222"/>
                  </a:lnTo>
                  <a:lnTo>
                    <a:pt x="219" y="205"/>
                  </a:lnTo>
                  <a:lnTo>
                    <a:pt x="213" y="189"/>
                  </a:lnTo>
                  <a:lnTo>
                    <a:pt x="214" y="192"/>
                  </a:lnTo>
                  <a:lnTo>
                    <a:pt x="216" y="201"/>
                  </a:lnTo>
                  <a:lnTo>
                    <a:pt x="220" y="213"/>
                  </a:lnTo>
                  <a:lnTo>
                    <a:pt x="227" y="229"/>
                  </a:lnTo>
                  <a:lnTo>
                    <a:pt x="237" y="247"/>
                  </a:lnTo>
                  <a:lnTo>
                    <a:pt x="248" y="265"/>
                  </a:lnTo>
                  <a:lnTo>
                    <a:pt x="202" y="275"/>
                  </a:lnTo>
                  <a:lnTo>
                    <a:pt x="194" y="266"/>
                  </a:lnTo>
                  <a:lnTo>
                    <a:pt x="188" y="257"/>
                  </a:lnTo>
                  <a:lnTo>
                    <a:pt x="181" y="246"/>
                  </a:lnTo>
                  <a:lnTo>
                    <a:pt x="176" y="236"/>
                  </a:lnTo>
                  <a:lnTo>
                    <a:pt x="170" y="227"/>
                  </a:lnTo>
                  <a:lnTo>
                    <a:pt x="168" y="222"/>
                  </a:lnTo>
                  <a:lnTo>
                    <a:pt x="167" y="220"/>
                  </a:lnTo>
                  <a:lnTo>
                    <a:pt x="175" y="239"/>
                  </a:lnTo>
                  <a:lnTo>
                    <a:pt x="183" y="255"/>
                  </a:lnTo>
                  <a:lnTo>
                    <a:pt x="191" y="269"/>
                  </a:lnTo>
                  <a:lnTo>
                    <a:pt x="197" y="276"/>
                  </a:lnTo>
                  <a:lnTo>
                    <a:pt x="156" y="284"/>
                  </a:lnTo>
                  <a:lnTo>
                    <a:pt x="118" y="291"/>
                  </a:lnTo>
                  <a:lnTo>
                    <a:pt x="84" y="299"/>
                  </a:lnTo>
                  <a:lnTo>
                    <a:pt x="56" y="306"/>
                  </a:lnTo>
                  <a:lnTo>
                    <a:pt x="32" y="311"/>
                  </a:lnTo>
                  <a:lnTo>
                    <a:pt x="14" y="314"/>
                  </a:lnTo>
                  <a:lnTo>
                    <a:pt x="3" y="317"/>
                  </a:lnTo>
                  <a:lnTo>
                    <a:pt x="0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14" y="311"/>
                  </a:lnTo>
                  <a:lnTo>
                    <a:pt x="23" y="306"/>
                  </a:lnTo>
                  <a:lnTo>
                    <a:pt x="35" y="297"/>
                  </a:lnTo>
                  <a:lnTo>
                    <a:pt x="51" y="287"/>
                  </a:lnTo>
                  <a:lnTo>
                    <a:pt x="68" y="273"/>
                  </a:lnTo>
                  <a:lnTo>
                    <a:pt x="89" y="257"/>
                  </a:lnTo>
                  <a:lnTo>
                    <a:pt x="113" y="237"/>
                  </a:lnTo>
                  <a:lnTo>
                    <a:pt x="138" y="213"/>
                  </a:lnTo>
                  <a:lnTo>
                    <a:pt x="167" y="185"/>
                  </a:lnTo>
                  <a:lnTo>
                    <a:pt x="198" y="153"/>
                  </a:lnTo>
                  <a:lnTo>
                    <a:pt x="225" y="126"/>
                  </a:lnTo>
                  <a:lnTo>
                    <a:pt x="252" y="100"/>
                  </a:lnTo>
                  <a:lnTo>
                    <a:pt x="279" y="76"/>
                  </a:lnTo>
                  <a:lnTo>
                    <a:pt x="307" y="54"/>
                  </a:lnTo>
                  <a:lnTo>
                    <a:pt x="335" y="36"/>
                  </a:lnTo>
                  <a:lnTo>
                    <a:pt x="365" y="21"/>
                  </a:lnTo>
                  <a:lnTo>
                    <a:pt x="394" y="9"/>
                  </a:lnTo>
                  <a:lnTo>
                    <a:pt x="422" y="2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4308475" y="4148138"/>
              <a:ext cx="923925" cy="601662"/>
            </a:xfrm>
            <a:custGeom>
              <a:avLst/>
              <a:gdLst>
                <a:gd name="T0" fmla="*/ 163 w 582"/>
                <a:gd name="T1" fmla="*/ 237 h 379"/>
                <a:gd name="T2" fmla="*/ 180 w 582"/>
                <a:gd name="T3" fmla="*/ 183 h 379"/>
                <a:gd name="T4" fmla="*/ 205 w 582"/>
                <a:gd name="T5" fmla="*/ 214 h 379"/>
                <a:gd name="T6" fmla="*/ 203 w 582"/>
                <a:gd name="T7" fmla="*/ 238 h 379"/>
                <a:gd name="T8" fmla="*/ 278 w 582"/>
                <a:gd name="T9" fmla="*/ 178 h 379"/>
                <a:gd name="T10" fmla="*/ 251 w 582"/>
                <a:gd name="T11" fmla="*/ 266 h 379"/>
                <a:gd name="T12" fmla="*/ 273 w 582"/>
                <a:gd name="T13" fmla="*/ 200 h 379"/>
                <a:gd name="T14" fmla="*/ 308 w 582"/>
                <a:gd name="T15" fmla="*/ 223 h 379"/>
                <a:gd name="T16" fmla="*/ 295 w 582"/>
                <a:gd name="T17" fmla="*/ 284 h 379"/>
                <a:gd name="T18" fmla="*/ 329 w 582"/>
                <a:gd name="T19" fmla="*/ 197 h 379"/>
                <a:gd name="T20" fmla="*/ 361 w 582"/>
                <a:gd name="T21" fmla="*/ 210 h 379"/>
                <a:gd name="T22" fmla="*/ 346 w 582"/>
                <a:gd name="T23" fmla="*/ 315 h 379"/>
                <a:gd name="T24" fmla="*/ 356 w 582"/>
                <a:gd name="T25" fmla="*/ 254 h 379"/>
                <a:gd name="T26" fmla="*/ 435 w 582"/>
                <a:gd name="T27" fmla="*/ 187 h 379"/>
                <a:gd name="T28" fmla="*/ 393 w 582"/>
                <a:gd name="T29" fmla="*/ 283 h 379"/>
                <a:gd name="T30" fmla="*/ 420 w 582"/>
                <a:gd name="T31" fmla="*/ 221 h 379"/>
                <a:gd name="T32" fmla="*/ 464 w 582"/>
                <a:gd name="T33" fmla="*/ 211 h 379"/>
                <a:gd name="T34" fmla="*/ 438 w 582"/>
                <a:gd name="T35" fmla="*/ 275 h 379"/>
                <a:gd name="T36" fmla="*/ 474 w 582"/>
                <a:gd name="T37" fmla="*/ 207 h 379"/>
                <a:gd name="T38" fmla="*/ 556 w 582"/>
                <a:gd name="T39" fmla="*/ 216 h 379"/>
                <a:gd name="T40" fmla="*/ 452 w 582"/>
                <a:gd name="T41" fmla="*/ 322 h 379"/>
                <a:gd name="T42" fmla="*/ 336 w 582"/>
                <a:gd name="T43" fmla="*/ 379 h 379"/>
                <a:gd name="T44" fmla="*/ 210 w 582"/>
                <a:gd name="T45" fmla="*/ 328 h 379"/>
                <a:gd name="T46" fmla="*/ 85 w 582"/>
                <a:gd name="T47" fmla="*/ 229 h 379"/>
                <a:gd name="T48" fmla="*/ 27 w 582"/>
                <a:gd name="T49" fmla="*/ 192 h 379"/>
                <a:gd name="T50" fmla="*/ 11 w 582"/>
                <a:gd name="T51" fmla="*/ 180 h 379"/>
                <a:gd name="T52" fmla="*/ 140 w 582"/>
                <a:gd name="T53" fmla="*/ 177 h 379"/>
                <a:gd name="T54" fmla="*/ 126 w 582"/>
                <a:gd name="T55" fmla="*/ 222 h 379"/>
                <a:gd name="T56" fmla="*/ 145 w 582"/>
                <a:gd name="T57" fmla="*/ 177 h 379"/>
                <a:gd name="T58" fmla="*/ 408 w 582"/>
                <a:gd name="T59" fmla="*/ 15 h 379"/>
                <a:gd name="T60" fmla="*/ 502 w 582"/>
                <a:gd name="T61" fmla="*/ 124 h 379"/>
                <a:gd name="T62" fmla="*/ 576 w 582"/>
                <a:gd name="T63" fmla="*/ 188 h 379"/>
                <a:gd name="T64" fmla="*/ 451 w 582"/>
                <a:gd name="T65" fmla="*/ 137 h 379"/>
                <a:gd name="T66" fmla="*/ 437 w 582"/>
                <a:gd name="T67" fmla="*/ 109 h 379"/>
                <a:gd name="T68" fmla="*/ 448 w 582"/>
                <a:gd name="T69" fmla="*/ 175 h 379"/>
                <a:gd name="T70" fmla="*/ 398 w 582"/>
                <a:gd name="T71" fmla="*/ 99 h 379"/>
                <a:gd name="T72" fmla="*/ 399 w 582"/>
                <a:gd name="T73" fmla="*/ 112 h 379"/>
                <a:gd name="T74" fmla="*/ 381 w 582"/>
                <a:gd name="T75" fmla="*/ 159 h 379"/>
                <a:gd name="T76" fmla="*/ 346 w 582"/>
                <a:gd name="T77" fmla="*/ 68 h 379"/>
                <a:gd name="T78" fmla="*/ 345 w 582"/>
                <a:gd name="T79" fmla="*/ 99 h 379"/>
                <a:gd name="T80" fmla="*/ 377 w 582"/>
                <a:gd name="T81" fmla="*/ 173 h 379"/>
                <a:gd name="T82" fmla="*/ 312 w 582"/>
                <a:gd name="T83" fmla="*/ 102 h 379"/>
                <a:gd name="T84" fmla="*/ 303 w 582"/>
                <a:gd name="T85" fmla="*/ 85 h 379"/>
                <a:gd name="T86" fmla="*/ 339 w 582"/>
                <a:gd name="T87" fmla="*/ 172 h 379"/>
                <a:gd name="T88" fmla="*/ 260 w 582"/>
                <a:gd name="T89" fmla="*/ 99 h 379"/>
                <a:gd name="T90" fmla="*/ 272 w 582"/>
                <a:gd name="T91" fmla="*/ 148 h 379"/>
                <a:gd name="T92" fmla="*/ 223 w 582"/>
                <a:gd name="T93" fmla="*/ 142 h 379"/>
                <a:gd name="T94" fmla="*/ 205 w 582"/>
                <a:gd name="T95" fmla="*/ 89 h 379"/>
                <a:gd name="T96" fmla="*/ 228 w 582"/>
                <a:gd name="T97" fmla="*/ 166 h 379"/>
                <a:gd name="T98" fmla="*/ 179 w 582"/>
                <a:gd name="T99" fmla="*/ 142 h 379"/>
                <a:gd name="T100" fmla="*/ 175 w 582"/>
                <a:gd name="T101" fmla="*/ 138 h 379"/>
                <a:gd name="T102" fmla="*/ 143 w 582"/>
                <a:gd name="T103" fmla="*/ 155 h 379"/>
                <a:gd name="T104" fmla="*/ 137 w 582"/>
                <a:gd name="T105" fmla="*/ 145 h 379"/>
                <a:gd name="T106" fmla="*/ 80 w 582"/>
                <a:gd name="T107" fmla="*/ 176 h 379"/>
                <a:gd name="T108" fmla="*/ 0 w 582"/>
                <a:gd name="T109" fmla="*/ 180 h 379"/>
                <a:gd name="T110" fmla="*/ 40 w 582"/>
                <a:gd name="T111" fmla="*/ 164 h 379"/>
                <a:gd name="T112" fmla="*/ 165 w 582"/>
                <a:gd name="T113" fmla="*/ 84 h 379"/>
                <a:gd name="T114" fmla="*/ 290 w 582"/>
                <a:gd name="T115" fmla="*/ 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2" h="379">
                  <a:moveTo>
                    <a:pt x="179" y="177"/>
                  </a:moveTo>
                  <a:lnTo>
                    <a:pt x="172" y="196"/>
                  </a:lnTo>
                  <a:lnTo>
                    <a:pt x="166" y="213"/>
                  </a:lnTo>
                  <a:lnTo>
                    <a:pt x="164" y="227"/>
                  </a:lnTo>
                  <a:lnTo>
                    <a:pt x="163" y="237"/>
                  </a:lnTo>
                  <a:lnTo>
                    <a:pt x="163" y="240"/>
                  </a:lnTo>
                  <a:lnTo>
                    <a:pt x="166" y="223"/>
                  </a:lnTo>
                  <a:lnTo>
                    <a:pt x="171" y="207"/>
                  </a:lnTo>
                  <a:lnTo>
                    <a:pt x="176" y="193"/>
                  </a:lnTo>
                  <a:lnTo>
                    <a:pt x="180" y="183"/>
                  </a:lnTo>
                  <a:lnTo>
                    <a:pt x="183" y="177"/>
                  </a:lnTo>
                  <a:lnTo>
                    <a:pt x="223" y="177"/>
                  </a:lnTo>
                  <a:lnTo>
                    <a:pt x="218" y="185"/>
                  </a:lnTo>
                  <a:lnTo>
                    <a:pt x="212" y="198"/>
                  </a:lnTo>
                  <a:lnTo>
                    <a:pt x="205" y="214"/>
                  </a:lnTo>
                  <a:lnTo>
                    <a:pt x="200" y="236"/>
                  </a:lnTo>
                  <a:lnTo>
                    <a:pt x="199" y="261"/>
                  </a:lnTo>
                  <a:lnTo>
                    <a:pt x="199" y="259"/>
                  </a:lnTo>
                  <a:lnTo>
                    <a:pt x="201" y="250"/>
                  </a:lnTo>
                  <a:lnTo>
                    <a:pt x="203" y="238"/>
                  </a:lnTo>
                  <a:lnTo>
                    <a:pt x="208" y="223"/>
                  </a:lnTo>
                  <a:lnTo>
                    <a:pt x="214" y="208"/>
                  </a:lnTo>
                  <a:lnTo>
                    <a:pt x="222" y="191"/>
                  </a:lnTo>
                  <a:lnTo>
                    <a:pt x="233" y="177"/>
                  </a:lnTo>
                  <a:lnTo>
                    <a:pt x="278" y="178"/>
                  </a:lnTo>
                  <a:lnTo>
                    <a:pt x="272" y="188"/>
                  </a:lnTo>
                  <a:lnTo>
                    <a:pt x="264" y="202"/>
                  </a:lnTo>
                  <a:lnTo>
                    <a:pt x="257" y="221"/>
                  </a:lnTo>
                  <a:lnTo>
                    <a:pt x="252" y="242"/>
                  </a:lnTo>
                  <a:lnTo>
                    <a:pt x="251" y="266"/>
                  </a:lnTo>
                  <a:lnTo>
                    <a:pt x="251" y="263"/>
                  </a:lnTo>
                  <a:lnTo>
                    <a:pt x="253" y="253"/>
                  </a:lnTo>
                  <a:lnTo>
                    <a:pt x="257" y="238"/>
                  </a:lnTo>
                  <a:lnTo>
                    <a:pt x="263" y="220"/>
                  </a:lnTo>
                  <a:lnTo>
                    <a:pt x="273" y="200"/>
                  </a:lnTo>
                  <a:lnTo>
                    <a:pt x="289" y="179"/>
                  </a:lnTo>
                  <a:lnTo>
                    <a:pt x="329" y="180"/>
                  </a:lnTo>
                  <a:lnTo>
                    <a:pt x="324" y="190"/>
                  </a:lnTo>
                  <a:lnTo>
                    <a:pt x="315" y="204"/>
                  </a:lnTo>
                  <a:lnTo>
                    <a:pt x="308" y="223"/>
                  </a:lnTo>
                  <a:lnTo>
                    <a:pt x="300" y="245"/>
                  </a:lnTo>
                  <a:lnTo>
                    <a:pt x="295" y="270"/>
                  </a:lnTo>
                  <a:lnTo>
                    <a:pt x="292" y="296"/>
                  </a:lnTo>
                  <a:lnTo>
                    <a:pt x="292" y="292"/>
                  </a:lnTo>
                  <a:lnTo>
                    <a:pt x="295" y="284"/>
                  </a:lnTo>
                  <a:lnTo>
                    <a:pt x="298" y="270"/>
                  </a:lnTo>
                  <a:lnTo>
                    <a:pt x="303" y="252"/>
                  </a:lnTo>
                  <a:lnTo>
                    <a:pt x="310" y="234"/>
                  </a:lnTo>
                  <a:lnTo>
                    <a:pt x="319" y="215"/>
                  </a:lnTo>
                  <a:lnTo>
                    <a:pt x="329" y="197"/>
                  </a:lnTo>
                  <a:lnTo>
                    <a:pt x="342" y="182"/>
                  </a:lnTo>
                  <a:lnTo>
                    <a:pt x="378" y="183"/>
                  </a:lnTo>
                  <a:lnTo>
                    <a:pt x="374" y="189"/>
                  </a:lnTo>
                  <a:lnTo>
                    <a:pt x="367" y="198"/>
                  </a:lnTo>
                  <a:lnTo>
                    <a:pt x="361" y="210"/>
                  </a:lnTo>
                  <a:lnTo>
                    <a:pt x="354" y="225"/>
                  </a:lnTo>
                  <a:lnTo>
                    <a:pt x="349" y="242"/>
                  </a:lnTo>
                  <a:lnTo>
                    <a:pt x="346" y="263"/>
                  </a:lnTo>
                  <a:lnTo>
                    <a:pt x="345" y="288"/>
                  </a:lnTo>
                  <a:lnTo>
                    <a:pt x="346" y="315"/>
                  </a:lnTo>
                  <a:lnTo>
                    <a:pt x="346" y="312"/>
                  </a:lnTo>
                  <a:lnTo>
                    <a:pt x="347" y="302"/>
                  </a:lnTo>
                  <a:lnTo>
                    <a:pt x="348" y="289"/>
                  </a:lnTo>
                  <a:lnTo>
                    <a:pt x="351" y="273"/>
                  </a:lnTo>
                  <a:lnTo>
                    <a:pt x="356" y="254"/>
                  </a:lnTo>
                  <a:lnTo>
                    <a:pt x="361" y="235"/>
                  </a:lnTo>
                  <a:lnTo>
                    <a:pt x="370" y="216"/>
                  </a:lnTo>
                  <a:lnTo>
                    <a:pt x="381" y="199"/>
                  </a:lnTo>
                  <a:lnTo>
                    <a:pt x="395" y="184"/>
                  </a:lnTo>
                  <a:lnTo>
                    <a:pt x="435" y="187"/>
                  </a:lnTo>
                  <a:lnTo>
                    <a:pt x="419" y="210"/>
                  </a:lnTo>
                  <a:lnTo>
                    <a:pt x="408" y="232"/>
                  </a:lnTo>
                  <a:lnTo>
                    <a:pt x="400" y="251"/>
                  </a:lnTo>
                  <a:lnTo>
                    <a:pt x="395" y="269"/>
                  </a:lnTo>
                  <a:lnTo>
                    <a:pt x="393" y="283"/>
                  </a:lnTo>
                  <a:lnTo>
                    <a:pt x="391" y="291"/>
                  </a:lnTo>
                  <a:lnTo>
                    <a:pt x="391" y="294"/>
                  </a:lnTo>
                  <a:lnTo>
                    <a:pt x="399" y="265"/>
                  </a:lnTo>
                  <a:lnTo>
                    <a:pt x="409" y="241"/>
                  </a:lnTo>
                  <a:lnTo>
                    <a:pt x="420" y="221"/>
                  </a:lnTo>
                  <a:lnTo>
                    <a:pt x="431" y="205"/>
                  </a:lnTo>
                  <a:lnTo>
                    <a:pt x="440" y="195"/>
                  </a:lnTo>
                  <a:lnTo>
                    <a:pt x="447" y="188"/>
                  </a:lnTo>
                  <a:lnTo>
                    <a:pt x="483" y="190"/>
                  </a:lnTo>
                  <a:lnTo>
                    <a:pt x="464" y="211"/>
                  </a:lnTo>
                  <a:lnTo>
                    <a:pt x="451" y="229"/>
                  </a:lnTo>
                  <a:lnTo>
                    <a:pt x="444" y="245"/>
                  </a:lnTo>
                  <a:lnTo>
                    <a:pt x="439" y="259"/>
                  </a:lnTo>
                  <a:lnTo>
                    <a:pt x="438" y="269"/>
                  </a:lnTo>
                  <a:lnTo>
                    <a:pt x="438" y="275"/>
                  </a:lnTo>
                  <a:lnTo>
                    <a:pt x="438" y="277"/>
                  </a:lnTo>
                  <a:lnTo>
                    <a:pt x="445" y="254"/>
                  </a:lnTo>
                  <a:lnTo>
                    <a:pt x="453" y="236"/>
                  </a:lnTo>
                  <a:lnTo>
                    <a:pt x="464" y="220"/>
                  </a:lnTo>
                  <a:lnTo>
                    <a:pt x="474" y="207"/>
                  </a:lnTo>
                  <a:lnTo>
                    <a:pt x="484" y="198"/>
                  </a:lnTo>
                  <a:lnTo>
                    <a:pt x="490" y="191"/>
                  </a:lnTo>
                  <a:lnTo>
                    <a:pt x="582" y="201"/>
                  </a:lnTo>
                  <a:lnTo>
                    <a:pt x="570" y="208"/>
                  </a:lnTo>
                  <a:lnTo>
                    <a:pt x="556" y="216"/>
                  </a:lnTo>
                  <a:lnTo>
                    <a:pt x="539" y="228"/>
                  </a:lnTo>
                  <a:lnTo>
                    <a:pt x="521" y="245"/>
                  </a:lnTo>
                  <a:lnTo>
                    <a:pt x="500" y="265"/>
                  </a:lnTo>
                  <a:lnTo>
                    <a:pt x="477" y="290"/>
                  </a:lnTo>
                  <a:lnTo>
                    <a:pt x="452" y="322"/>
                  </a:lnTo>
                  <a:lnTo>
                    <a:pt x="432" y="344"/>
                  </a:lnTo>
                  <a:lnTo>
                    <a:pt x="410" y="360"/>
                  </a:lnTo>
                  <a:lnTo>
                    <a:pt x="386" y="371"/>
                  </a:lnTo>
                  <a:lnTo>
                    <a:pt x="362" y="377"/>
                  </a:lnTo>
                  <a:lnTo>
                    <a:pt x="336" y="379"/>
                  </a:lnTo>
                  <a:lnTo>
                    <a:pt x="311" y="376"/>
                  </a:lnTo>
                  <a:lnTo>
                    <a:pt x="285" y="370"/>
                  </a:lnTo>
                  <a:lnTo>
                    <a:pt x="259" y="360"/>
                  </a:lnTo>
                  <a:lnTo>
                    <a:pt x="234" y="346"/>
                  </a:lnTo>
                  <a:lnTo>
                    <a:pt x="210" y="328"/>
                  </a:lnTo>
                  <a:lnTo>
                    <a:pt x="178" y="302"/>
                  </a:lnTo>
                  <a:lnTo>
                    <a:pt x="149" y="279"/>
                  </a:lnTo>
                  <a:lnTo>
                    <a:pt x="125" y="260"/>
                  </a:lnTo>
                  <a:lnTo>
                    <a:pt x="103" y="244"/>
                  </a:lnTo>
                  <a:lnTo>
                    <a:pt x="85" y="229"/>
                  </a:lnTo>
                  <a:lnTo>
                    <a:pt x="69" y="219"/>
                  </a:lnTo>
                  <a:lnTo>
                    <a:pt x="56" y="210"/>
                  </a:lnTo>
                  <a:lnTo>
                    <a:pt x="46" y="203"/>
                  </a:lnTo>
                  <a:lnTo>
                    <a:pt x="36" y="197"/>
                  </a:lnTo>
                  <a:lnTo>
                    <a:pt x="27" y="192"/>
                  </a:lnTo>
                  <a:lnTo>
                    <a:pt x="19" y="189"/>
                  </a:lnTo>
                  <a:lnTo>
                    <a:pt x="13" y="186"/>
                  </a:lnTo>
                  <a:lnTo>
                    <a:pt x="7" y="184"/>
                  </a:lnTo>
                  <a:lnTo>
                    <a:pt x="1" y="180"/>
                  </a:lnTo>
                  <a:lnTo>
                    <a:pt x="11" y="180"/>
                  </a:lnTo>
                  <a:lnTo>
                    <a:pt x="27" y="179"/>
                  </a:lnTo>
                  <a:lnTo>
                    <a:pt x="48" y="179"/>
                  </a:lnTo>
                  <a:lnTo>
                    <a:pt x="75" y="178"/>
                  </a:lnTo>
                  <a:lnTo>
                    <a:pt x="105" y="177"/>
                  </a:lnTo>
                  <a:lnTo>
                    <a:pt x="140" y="177"/>
                  </a:lnTo>
                  <a:lnTo>
                    <a:pt x="137" y="183"/>
                  </a:lnTo>
                  <a:lnTo>
                    <a:pt x="133" y="192"/>
                  </a:lnTo>
                  <a:lnTo>
                    <a:pt x="128" y="207"/>
                  </a:lnTo>
                  <a:lnTo>
                    <a:pt x="125" y="225"/>
                  </a:lnTo>
                  <a:lnTo>
                    <a:pt x="126" y="222"/>
                  </a:lnTo>
                  <a:lnTo>
                    <a:pt x="127" y="215"/>
                  </a:lnTo>
                  <a:lnTo>
                    <a:pt x="130" y="207"/>
                  </a:lnTo>
                  <a:lnTo>
                    <a:pt x="135" y="196"/>
                  </a:lnTo>
                  <a:lnTo>
                    <a:pt x="139" y="186"/>
                  </a:lnTo>
                  <a:lnTo>
                    <a:pt x="145" y="177"/>
                  </a:lnTo>
                  <a:lnTo>
                    <a:pt x="179" y="177"/>
                  </a:lnTo>
                  <a:close/>
                  <a:moveTo>
                    <a:pt x="339" y="0"/>
                  </a:moveTo>
                  <a:lnTo>
                    <a:pt x="363" y="0"/>
                  </a:lnTo>
                  <a:lnTo>
                    <a:pt x="386" y="5"/>
                  </a:lnTo>
                  <a:lnTo>
                    <a:pt x="408" y="15"/>
                  </a:lnTo>
                  <a:lnTo>
                    <a:pt x="428" y="30"/>
                  </a:lnTo>
                  <a:lnTo>
                    <a:pt x="448" y="52"/>
                  </a:lnTo>
                  <a:lnTo>
                    <a:pt x="469" y="79"/>
                  </a:lnTo>
                  <a:lnTo>
                    <a:pt x="486" y="103"/>
                  </a:lnTo>
                  <a:lnTo>
                    <a:pt x="502" y="124"/>
                  </a:lnTo>
                  <a:lnTo>
                    <a:pt x="518" y="142"/>
                  </a:lnTo>
                  <a:lnTo>
                    <a:pt x="532" y="158"/>
                  </a:lnTo>
                  <a:lnTo>
                    <a:pt x="545" y="170"/>
                  </a:lnTo>
                  <a:lnTo>
                    <a:pt x="560" y="180"/>
                  </a:lnTo>
                  <a:lnTo>
                    <a:pt x="576" y="188"/>
                  </a:lnTo>
                  <a:lnTo>
                    <a:pt x="530" y="182"/>
                  </a:lnTo>
                  <a:lnTo>
                    <a:pt x="481" y="177"/>
                  </a:lnTo>
                  <a:lnTo>
                    <a:pt x="472" y="168"/>
                  </a:lnTo>
                  <a:lnTo>
                    <a:pt x="462" y="154"/>
                  </a:lnTo>
                  <a:lnTo>
                    <a:pt x="451" y="137"/>
                  </a:lnTo>
                  <a:lnTo>
                    <a:pt x="443" y="115"/>
                  </a:lnTo>
                  <a:lnTo>
                    <a:pt x="436" y="90"/>
                  </a:lnTo>
                  <a:lnTo>
                    <a:pt x="436" y="92"/>
                  </a:lnTo>
                  <a:lnTo>
                    <a:pt x="436" y="99"/>
                  </a:lnTo>
                  <a:lnTo>
                    <a:pt x="437" y="109"/>
                  </a:lnTo>
                  <a:lnTo>
                    <a:pt x="439" y="122"/>
                  </a:lnTo>
                  <a:lnTo>
                    <a:pt x="446" y="138"/>
                  </a:lnTo>
                  <a:lnTo>
                    <a:pt x="457" y="157"/>
                  </a:lnTo>
                  <a:lnTo>
                    <a:pt x="472" y="177"/>
                  </a:lnTo>
                  <a:lnTo>
                    <a:pt x="448" y="175"/>
                  </a:lnTo>
                  <a:lnTo>
                    <a:pt x="441" y="168"/>
                  </a:lnTo>
                  <a:lnTo>
                    <a:pt x="432" y="158"/>
                  </a:lnTo>
                  <a:lnTo>
                    <a:pt x="420" y="142"/>
                  </a:lnTo>
                  <a:lnTo>
                    <a:pt x="409" y="123"/>
                  </a:lnTo>
                  <a:lnTo>
                    <a:pt x="398" y="99"/>
                  </a:lnTo>
                  <a:lnTo>
                    <a:pt x="390" y="71"/>
                  </a:lnTo>
                  <a:lnTo>
                    <a:pt x="390" y="74"/>
                  </a:lnTo>
                  <a:lnTo>
                    <a:pt x="391" y="83"/>
                  </a:lnTo>
                  <a:lnTo>
                    <a:pt x="394" y="96"/>
                  </a:lnTo>
                  <a:lnTo>
                    <a:pt x="399" y="112"/>
                  </a:lnTo>
                  <a:lnTo>
                    <a:pt x="407" y="131"/>
                  </a:lnTo>
                  <a:lnTo>
                    <a:pt x="419" y="152"/>
                  </a:lnTo>
                  <a:lnTo>
                    <a:pt x="435" y="175"/>
                  </a:lnTo>
                  <a:lnTo>
                    <a:pt x="395" y="173"/>
                  </a:lnTo>
                  <a:lnTo>
                    <a:pt x="381" y="159"/>
                  </a:lnTo>
                  <a:lnTo>
                    <a:pt x="370" y="141"/>
                  </a:lnTo>
                  <a:lnTo>
                    <a:pt x="361" y="123"/>
                  </a:lnTo>
                  <a:lnTo>
                    <a:pt x="354" y="103"/>
                  </a:lnTo>
                  <a:lnTo>
                    <a:pt x="349" y="85"/>
                  </a:lnTo>
                  <a:lnTo>
                    <a:pt x="346" y="68"/>
                  </a:lnTo>
                  <a:lnTo>
                    <a:pt x="344" y="55"/>
                  </a:lnTo>
                  <a:lnTo>
                    <a:pt x="342" y="47"/>
                  </a:lnTo>
                  <a:lnTo>
                    <a:pt x="342" y="43"/>
                  </a:lnTo>
                  <a:lnTo>
                    <a:pt x="341" y="73"/>
                  </a:lnTo>
                  <a:lnTo>
                    <a:pt x="345" y="99"/>
                  </a:lnTo>
                  <a:lnTo>
                    <a:pt x="350" y="121"/>
                  </a:lnTo>
                  <a:lnTo>
                    <a:pt x="357" y="139"/>
                  </a:lnTo>
                  <a:lnTo>
                    <a:pt x="364" y="153"/>
                  </a:lnTo>
                  <a:lnTo>
                    <a:pt x="372" y="165"/>
                  </a:lnTo>
                  <a:lnTo>
                    <a:pt x="377" y="173"/>
                  </a:lnTo>
                  <a:lnTo>
                    <a:pt x="352" y="172"/>
                  </a:lnTo>
                  <a:lnTo>
                    <a:pt x="339" y="157"/>
                  </a:lnTo>
                  <a:lnTo>
                    <a:pt x="328" y="139"/>
                  </a:lnTo>
                  <a:lnTo>
                    <a:pt x="319" y="120"/>
                  </a:lnTo>
                  <a:lnTo>
                    <a:pt x="312" y="102"/>
                  </a:lnTo>
                  <a:lnTo>
                    <a:pt x="307" y="86"/>
                  </a:lnTo>
                  <a:lnTo>
                    <a:pt x="303" y="73"/>
                  </a:lnTo>
                  <a:lnTo>
                    <a:pt x="301" y="63"/>
                  </a:lnTo>
                  <a:lnTo>
                    <a:pt x="300" y="61"/>
                  </a:lnTo>
                  <a:lnTo>
                    <a:pt x="303" y="85"/>
                  </a:lnTo>
                  <a:lnTo>
                    <a:pt x="309" y="109"/>
                  </a:lnTo>
                  <a:lnTo>
                    <a:pt x="316" y="129"/>
                  </a:lnTo>
                  <a:lnTo>
                    <a:pt x="325" y="147"/>
                  </a:lnTo>
                  <a:lnTo>
                    <a:pt x="333" y="161"/>
                  </a:lnTo>
                  <a:lnTo>
                    <a:pt x="339" y="172"/>
                  </a:lnTo>
                  <a:lnTo>
                    <a:pt x="298" y="172"/>
                  </a:lnTo>
                  <a:lnTo>
                    <a:pt x="282" y="151"/>
                  </a:lnTo>
                  <a:lnTo>
                    <a:pt x="271" y="131"/>
                  </a:lnTo>
                  <a:lnTo>
                    <a:pt x="264" y="114"/>
                  </a:lnTo>
                  <a:lnTo>
                    <a:pt x="260" y="99"/>
                  </a:lnTo>
                  <a:lnTo>
                    <a:pt x="259" y="89"/>
                  </a:lnTo>
                  <a:lnTo>
                    <a:pt x="258" y="86"/>
                  </a:lnTo>
                  <a:lnTo>
                    <a:pt x="259" y="109"/>
                  </a:lnTo>
                  <a:lnTo>
                    <a:pt x="264" y="130"/>
                  </a:lnTo>
                  <a:lnTo>
                    <a:pt x="272" y="148"/>
                  </a:lnTo>
                  <a:lnTo>
                    <a:pt x="279" y="162"/>
                  </a:lnTo>
                  <a:lnTo>
                    <a:pt x="287" y="172"/>
                  </a:lnTo>
                  <a:lnTo>
                    <a:pt x="241" y="172"/>
                  </a:lnTo>
                  <a:lnTo>
                    <a:pt x="230" y="158"/>
                  </a:lnTo>
                  <a:lnTo>
                    <a:pt x="223" y="142"/>
                  </a:lnTo>
                  <a:lnTo>
                    <a:pt x="216" y="127"/>
                  </a:lnTo>
                  <a:lnTo>
                    <a:pt x="211" y="112"/>
                  </a:lnTo>
                  <a:lnTo>
                    <a:pt x="208" y="100"/>
                  </a:lnTo>
                  <a:lnTo>
                    <a:pt x="205" y="91"/>
                  </a:lnTo>
                  <a:lnTo>
                    <a:pt x="205" y="89"/>
                  </a:lnTo>
                  <a:lnTo>
                    <a:pt x="208" y="110"/>
                  </a:lnTo>
                  <a:lnTo>
                    <a:pt x="211" y="129"/>
                  </a:lnTo>
                  <a:lnTo>
                    <a:pt x="216" y="145"/>
                  </a:lnTo>
                  <a:lnTo>
                    <a:pt x="223" y="157"/>
                  </a:lnTo>
                  <a:lnTo>
                    <a:pt x="228" y="166"/>
                  </a:lnTo>
                  <a:lnTo>
                    <a:pt x="233" y="172"/>
                  </a:lnTo>
                  <a:lnTo>
                    <a:pt x="192" y="173"/>
                  </a:lnTo>
                  <a:lnTo>
                    <a:pt x="189" y="166"/>
                  </a:lnTo>
                  <a:lnTo>
                    <a:pt x="185" y="155"/>
                  </a:lnTo>
                  <a:lnTo>
                    <a:pt x="179" y="142"/>
                  </a:lnTo>
                  <a:lnTo>
                    <a:pt x="175" y="127"/>
                  </a:lnTo>
                  <a:lnTo>
                    <a:pt x="172" y="112"/>
                  </a:lnTo>
                  <a:lnTo>
                    <a:pt x="172" y="115"/>
                  </a:lnTo>
                  <a:lnTo>
                    <a:pt x="173" y="124"/>
                  </a:lnTo>
                  <a:lnTo>
                    <a:pt x="175" y="138"/>
                  </a:lnTo>
                  <a:lnTo>
                    <a:pt x="180" y="154"/>
                  </a:lnTo>
                  <a:lnTo>
                    <a:pt x="189" y="173"/>
                  </a:lnTo>
                  <a:lnTo>
                    <a:pt x="153" y="174"/>
                  </a:lnTo>
                  <a:lnTo>
                    <a:pt x="148" y="165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36" y="137"/>
                  </a:lnTo>
                  <a:lnTo>
                    <a:pt x="135" y="130"/>
                  </a:lnTo>
                  <a:lnTo>
                    <a:pt x="134" y="128"/>
                  </a:lnTo>
                  <a:lnTo>
                    <a:pt x="137" y="145"/>
                  </a:lnTo>
                  <a:lnTo>
                    <a:pt x="141" y="158"/>
                  </a:lnTo>
                  <a:lnTo>
                    <a:pt x="146" y="167"/>
                  </a:lnTo>
                  <a:lnTo>
                    <a:pt x="149" y="174"/>
                  </a:lnTo>
                  <a:lnTo>
                    <a:pt x="113" y="175"/>
                  </a:lnTo>
                  <a:lnTo>
                    <a:pt x="80" y="176"/>
                  </a:lnTo>
                  <a:lnTo>
                    <a:pt x="52" y="178"/>
                  </a:lnTo>
                  <a:lnTo>
                    <a:pt x="29" y="179"/>
                  </a:lnTo>
                  <a:lnTo>
                    <a:pt x="12" y="180"/>
                  </a:lnTo>
                  <a:lnTo>
                    <a:pt x="1" y="180"/>
                  </a:lnTo>
                  <a:lnTo>
                    <a:pt x="0" y="180"/>
                  </a:lnTo>
                  <a:lnTo>
                    <a:pt x="1" y="179"/>
                  </a:lnTo>
                  <a:lnTo>
                    <a:pt x="6" y="178"/>
                  </a:lnTo>
                  <a:lnTo>
                    <a:pt x="14" y="176"/>
                  </a:lnTo>
                  <a:lnTo>
                    <a:pt x="25" y="171"/>
                  </a:lnTo>
                  <a:lnTo>
                    <a:pt x="40" y="164"/>
                  </a:lnTo>
                  <a:lnTo>
                    <a:pt x="58" y="154"/>
                  </a:lnTo>
                  <a:lnTo>
                    <a:pt x="79" y="142"/>
                  </a:lnTo>
                  <a:lnTo>
                    <a:pt x="104" y="126"/>
                  </a:lnTo>
                  <a:lnTo>
                    <a:pt x="133" y="106"/>
                  </a:lnTo>
                  <a:lnTo>
                    <a:pt x="165" y="84"/>
                  </a:lnTo>
                  <a:lnTo>
                    <a:pt x="189" y="65"/>
                  </a:lnTo>
                  <a:lnTo>
                    <a:pt x="214" y="48"/>
                  </a:lnTo>
                  <a:lnTo>
                    <a:pt x="240" y="33"/>
                  </a:lnTo>
                  <a:lnTo>
                    <a:pt x="265" y="21"/>
                  </a:lnTo>
                  <a:lnTo>
                    <a:pt x="290" y="10"/>
                  </a:lnTo>
                  <a:lnTo>
                    <a:pt x="315" y="3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7696200" y="4273550"/>
              <a:ext cx="965200" cy="630237"/>
            </a:xfrm>
            <a:custGeom>
              <a:avLst/>
              <a:gdLst>
                <a:gd name="T0" fmla="*/ 341 w 608"/>
                <a:gd name="T1" fmla="*/ 268 h 397"/>
                <a:gd name="T2" fmla="*/ 335 w 608"/>
                <a:gd name="T3" fmla="*/ 224 h 397"/>
                <a:gd name="T4" fmla="*/ 376 w 608"/>
                <a:gd name="T5" fmla="*/ 205 h 397"/>
                <a:gd name="T6" fmla="*/ 397 w 608"/>
                <a:gd name="T7" fmla="*/ 275 h 397"/>
                <a:gd name="T8" fmla="*/ 384 w 608"/>
                <a:gd name="T9" fmla="*/ 207 h 397"/>
                <a:gd name="T10" fmla="*/ 422 w 608"/>
                <a:gd name="T11" fmla="*/ 204 h 397"/>
                <a:gd name="T12" fmla="*/ 436 w 608"/>
                <a:gd name="T13" fmla="*/ 254 h 397"/>
                <a:gd name="T14" fmla="*/ 458 w 608"/>
                <a:gd name="T15" fmla="*/ 192 h 397"/>
                <a:gd name="T16" fmla="*/ 475 w 608"/>
                <a:gd name="T17" fmla="*/ 240 h 397"/>
                <a:gd name="T18" fmla="*/ 462 w 608"/>
                <a:gd name="T19" fmla="*/ 193 h 397"/>
                <a:gd name="T20" fmla="*/ 597 w 608"/>
                <a:gd name="T21" fmla="*/ 200 h 397"/>
                <a:gd name="T22" fmla="*/ 581 w 608"/>
                <a:gd name="T23" fmla="*/ 211 h 397"/>
                <a:gd name="T24" fmla="*/ 527 w 608"/>
                <a:gd name="T25" fmla="*/ 242 h 397"/>
                <a:gd name="T26" fmla="*/ 416 w 608"/>
                <a:gd name="T27" fmla="*/ 323 h 397"/>
                <a:gd name="T28" fmla="*/ 277 w 608"/>
                <a:gd name="T29" fmla="*/ 395 h 397"/>
                <a:gd name="T30" fmla="*/ 151 w 608"/>
                <a:gd name="T31" fmla="*/ 357 h 397"/>
                <a:gd name="T32" fmla="*/ 53 w 608"/>
                <a:gd name="T33" fmla="*/ 241 h 397"/>
                <a:gd name="T34" fmla="*/ 95 w 608"/>
                <a:gd name="T35" fmla="*/ 196 h 397"/>
                <a:gd name="T36" fmla="*/ 141 w 608"/>
                <a:gd name="T37" fmla="*/ 263 h 397"/>
                <a:gd name="T38" fmla="*/ 144 w 608"/>
                <a:gd name="T39" fmla="*/ 261 h 397"/>
                <a:gd name="T40" fmla="*/ 141 w 608"/>
                <a:gd name="T41" fmla="*/ 194 h 397"/>
                <a:gd name="T42" fmla="*/ 189 w 608"/>
                <a:gd name="T43" fmla="*/ 277 h 397"/>
                <a:gd name="T44" fmla="*/ 188 w 608"/>
                <a:gd name="T45" fmla="*/ 261 h 397"/>
                <a:gd name="T46" fmla="*/ 210 w 608"/>
                <a:gd name="T47" fmla="*/ 207 h 397"/>
                <a:gd name="T48" fmla="*/ 240 w 608"/>
                <a:gd name="T49" fmla="*/ 303 h 397"/>
                <a:gd name="T50" fmla="*/ 244 w 608"/>
                <a:gd name="T51" fmla="*/ 275 h 397"/>
                <a:gd name="T52" fmla="*/ 217 w 608"/>
                <a:gd name="T53" fmla="*/ 197 h 397"/>
                <a:gd name="T54" fmla="*/ 283 w 608"/>
                <a:gd name="T55" fmla="*/ 246 h 397"/>
                <a:gd name="T56" fmla="*/ 299 w 608"/>
                <a:gd name="T57" fmla="*/ 311 h 397"/>
                <a:gd name="T58" fmla="*/ 269 w 608"/>
                <a:gd name="T59" fmla="*/ 200 h 397"/>
                <a:gd name="T60" fmla="*/ 285 w 608"/>
                <a:gd name="T61" fmla="*/ 5 h 397"/>
                <a:gd name="T62" fmla="*/ 414 w 608"/>
                <a:gd name="T63" fmla="*/ 74 h 397"/>
                <a:gd name="T64" fmla="*/ 548 w 608"/>
                <a:gd name="T65" fmla="*/ 172 h 397"/>
                <a:gd name="T66" fmla="*/ 607 w 608"/>
                <a:gd name="T67" fmla="*/ 199 h 397"/>
                <a:gd name="T68" fmla="*/ 553 w 608"/>
                <a:gd name="T69" fmla="*/ 196 h 397"/>
                <a:gd name="T70" fmla="*/ 461 w 608"/>
                <a:gd name="T71" fmla="*/ 172 h 397"/>
                <a:gd name="T72" fmla="*/ 463 w 608"/>
                <a:gd name="T73" fmla="*/ 159 h 397"/>
                <a:gd name="T74" fmla="*/ 421 w 608"/>
                <a:gd name="T75" fmla="*/ 168 h 397"/>
                <a:gd name="T76" fmla="*/ 427 w 608"/>
                <a:gd name="T77" fmla="*/ 140 h 397"/>
                <a:gd name="T78" fmla="*/ 365 w 608"/>
                <a:gd name="T79" fmla="*/ 184 h 397"/>
                <a:gd name="T80" fmla="*/ 393 w 608"/>
                <a:gd name="T81" fmla="*/ 120 h 397"/>
                <a:gd name="T82" fmla="*/ 384 w 608"/>
                <a:gd name="T83" fmla="*/ 137 h 397"/>
                <a:gd name="T84" fmla="*/ 316 w 608"/>
                <a:gd name="T85" fmla="*/ 172 h 397"/>
                <a:gd name="T86" fmla="*/ 341 w 608"/>
                <a:gd name="T87" fmla="*/ 96 h 397"/>
                <a:gd name="T88" fmla="*/ 313 w 608"/>
                <a:gd name="T89" fmla="*/ 163 h 397"/>
                <a:gd name="T90" fmla="*/ 279 w 608"/>
                <a:gd name="T91" fmla="*/ 136 h 397"/>
                <a:gd name="T92" fmla="*/ 296 w 608"/>
                <a:gd name="T93" fmla="*/ 75 h 397"/>
                <a:gd name="T94" fmla="*/ 264 w 608"/>
                <a:gd name="T95" fmla="*/ 150 h 397"/>
                <a:gd name="T96" fmla="*/ 228 w 608"/>
                <a:gd name="T97" fmla="*/ 160 h 397"/>
                <a:gd name="T98" fmla="*/ 254 w 608"/>
                <a:gd name="T99" fmla="*/ 46 h 397"/>
                <a:gd name="T100" fmla="*/ 241 w 608"/>
                <a:gd name="T101" fmla="*/ 109 h 397"/>
                <a:gd name="T102" fmla="*/ 154 w 608"/>
                <a:gd name="T103" fmla="*/ 180 h 397"/>
                <a:gd name="T104" fmla="*/ 203 w 608"/>
                <a:gd name="T105" fmla="*/ 85 h 397"/>
                <a:gd name="T106" fmla="*/ 171 w 608"/>
                <a:gd name="T107" fmla="*/ 147 h 397"/>
                <a:gd name="T108" fmla="*/ 132 w 608"/>
                <a:gd name="T109" fmla="*/ 160 h 397"/>
                <a:gd name="T110" fmla="*/ 155 w 608"/>
                <a:gd name="T111" fmla="*/ 95 h 397"/>
                <a:gd name="T112" fmla="*/ 123 w 608"/>
                <a:gd name="T113" fmla="*/ 163 h 397"/>
                <a:gd name="T114" fmla="*/ 24 w 608"/>
                <a:gd name="T115" fmla="*/ 182 h 397"/>
                <a:gd name="T116" fmla="*/ 103 w 608"/>
                <a:gd name="T117" fmla="*/ 104 h 397"/>
                <a:gd name="T118" fmla="*/ 211 w 608"/>
                <a:gd name="T119" fmla="*/ 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8" h="397">
                  <a:moveTo>
                    <a:pt x="306" y="190"/>
                  </a:moveTo>
                  <a:lnTo>
                    <a:pt x="322" y="211"/>
                  </a:lnTo>
                  <a:lnTo>
                    <a:pt x="333" y="233"/>
                  </a:lnTo>
                  <a:lnTo>
                    <a:pt x="338" y="253"/>
                  </a:lnTo>
                  <a:lnTo>
                    <a:pt x="341" y="268"/>
                  </a:lnTo>
                  <a:lnTo>
                    <a:pt x="342" y="279"/>
                  </a:lnTo>
                  <a:lnTo>
                    <a:pt x="342" y="282"/>
                  </a:lnTo>
                  <a:lnTo>
                    <a:pt x="343" y="261"/>
                  </a:lnTo>
                  <a:lnTo>
                    <a:pt x="340" y="242"/>
                  </a:lnTo>
                  <a:lnTo>
                    <a:pt x="335" y="224"/>
                  </a:lnTo>
                  <a:lnTo>
                    <a:pt x="329" y="209"/>
                  </a:lnTo>
                  <a:lnTo>
                    <a:pt x="323" y="197"/>
                  </a:lnTo>
                  <a:lnTo>
                    <a:pt x="317" y="190"/>
                  </a:lnTo>
                  <a:lnTo>
                    <a:pt x="365" y="190"/>
                  </a:lnTo>
                  <a:lnTo>
                    <a:pt x="376" y="205"/>
                  </a:lnTo>
                  <a:lnTo>
                    <a:pt x="384" y="221"/>
                  </a:lnTo>
                  <a:lnTo>
                    <a:pt x="389" y="238"/>
                  </a:lnTo>
                  <a:lnTo>
                    <a:pt x="393" y="254"/>
                  </a:lnTo>
                  <a:lnTo>
                    <a:pt x="396" y="267"/>
                  </a:lnTo>
                  <a:lnTo>
                    <a:pt x="397" y="275"/>
                  </a:lnTo>
                  <a:lnTo>
                    <a:pt x="398" y="279"/>
                  </a:lnTo>
                  <a:lnTo>
                    <a:pt x="397" y="256"/>
                  </a:lnTo>
                  <a:lnTo>
                    <a:pt x="395" y="236"/>
                  </a:lnTo>
                  <a:lnTo>
                    <a:pt x="389" y="220"/>
                  </a:lnTo>
                  <a:lnTo>
                    <a:pt x="384" y="207"/>
                  </a:lnTo>
                  <a:lnTo>
                    <a:pt x="379" y="196"/>
                  </a:lnTo>
                  <a:lnTo>
                    <a:pt x="375" y="190"/>
                  </a:lnTo>
                  <a:lnTo>
                    <a:pt x="417" y="191"/>
                  </a:lnTo>
                  <a:lnTo>
                    <a:pt x="418" y="195"/>
                  </a:lnTo>
                  <a:lnTo>
                    <a:pt x="422" y="204"/>
                  </a:lnTo>
                  <a:lnTo>
                    <a:pt x="426" y="215"/>
                  </a:lnTo>
                  <a:lnTo>
                    <a:pt x="430" y="228"/>
                  </a:lnTo>
                  <a:lnTo>
                    <a:pt x="434" y="242"/>
                  </a:lnTo>
                  <a:lnTo>
                    <a:pt x="435" y="257"/>
                  </a:lnTo>
                  <a:lnTo>
                    <a:pt x="436" y="254"/>
                  </a:lnTo>
                  <a:lnTo>
                    <a:pt x="435" y="244"/>
                  </a:lnTo>
                  <a:lnTo>
                    <a:pt x="433" y="229"/>
                  </a:lnTo>
                  <a:lnTo>
                    <a:pt x="428" y="211"/>
                  </a:lnTo>
                  <a:lnTo>
                    <a:pt x="421" y="191"/>
                  </a:lnTo>
                  <a:lnTo>
                    <a:pt x="458" y="192"/>
                  </a:lnTo>
                  <a:lnTo>
                    <a:pt x="462" y="201"/>
                  </a:lnTo>
                  <a:lnTo>
                    <a:pt x="466" y="212"/>
                  </a:lnTo>
                  <a:lnTo>
                    <a:pt x="471" y="223"/>
                  </a:lnTo>
                  <a:lnTo>
                    <a:pt x="473" y="233"/>
                  </a:lnTo>
                  <a:lnTo>
                    <a:pt x="475" y="240"/>
                  </a:lnTo>
                  <a:lnTo>
                    <a:pt x="476" y="243"/>
                  </a:lnTo>
                  <a:lnTo>
                    <a:pt x="473" y="224"/>
                  </a:lnTo>
                  <a:lnTo>
                    <a:pt x="469" y="209"/>
                  </a:lnTo>
                  <a:lnTo>
                    <a:pt x="464" y="198"/>
                  </a:lnTo>
                  <a:lnTo>
                    <a:pt x="462" y="193"/>
                  </a:lnTo>
                  <a:lnTo>
                    <a:pt x="498" y="194"/>
                  </a:lnTo>
                  <a:lnTo>
                    <a:pt x="531" y="196"/>
                  </a:lnTo>
                  <a:lnTo>
                    <a:pt x="558" y="197"/>
                  </a:lnTo>
                  <a:lnTo>
                    <a:pt x="579" y="198"/>
                  </a:lnTo>
                  <a:lnTo>
                    <a:pt x="597" y="200"/>
                  </a:lnTo>
                  <a:lnTo>
                    <a:pt x="607" y="200"/>
                  </a:lnTo>
                  <a:lnTo>
                    <a:pt x="600" y="204"/>
                  </a:lnTo>
                  <a:lnTo>
                    <a:pt x="595" y="206"/>
                  </a:lnTo>
                  <a:lnTo>
                    <a:pt x="588" y="208"/>
                  </a:lnTo>
                  <a:lnTo>
                    <a:pt x="581" y="211"/>
                  </a:lnTo>
                  <a:lnTo>
                    <a:pt x="573" y="216"/>
                  </a:lnTo>
                  <a:lnTo>
                    <a:pt x="564" y="220"/>
                  </a:lnTo>
                  <a:lnTo>
                    <a:pt x="553" y="225"/>
                  </a:lnTo>
                  <a:lnTo>
                    <a:pt x="541" y="233"/>
                  </a:lnTo>
                  <a:lnTo>
                    <a:pt x="527" y="242"/>
                  </a:lnTo>
                  <a:lnTo>
                    <a:pt x="511" y="254"/>
                  </a:lnTo>
                  <a:lnTo>
                    <a:pt x="492" y="267"/>
                  </a:lnTo>
                  <a:lnTo>
                    <a:pt x="470" y="282"/>
                  </a:lnTo>
                  <a:lnTo>
                    <a:pt x="445" y="302"/>
                  </a:lnTo>
                  <a:lnTo>
                    <a:pt x="416" y="323"/>
                  </a:lnTo>
                  <a:lnTo>
                    <a:pt x="384" y="348"/>
                  </a:lnTo>
                  <a:lnTo>
                    <a:pt x="358" y="366"/>
                  </a:lnTo>
                  <a:lnTo>
                    <a:pt x="331" y="379"/>
                  </a:lnTo>
                  <a:lnTo>
                    <a:pt x="304" y="390"/>
                  </a:lnTo>
                  <a:lnTo>
                    <a:pt x="277" y="395"/>
                  </a:lnTo>
                  <a:lnTo>
                    <a:pt x="250" y="397"/>
                  </a:lnTo>
                  <a:lnTo>
                    <a:pt x="224" y="394"/>
                  </a:lnTo>
                  <a:lnTo>
                    <a:pt x="198" y="386"/>
                  </a:lnTo>
                  <a:lnTo>
                    <a:pt x="174" y="374"/>
                  </a:lnTo>
                  <a:lnTo>
                    <a:pt x="151" y="357"/>
                  </a:lnTo>
                  <a:lnTo>
                    <a:pt x="130" y="333"/>
                  </a:lnTo>
                  <a:lnTo>
                    <a:pt x="109" y="304"/>
                  </a:lnTo>
                  <a:lnTo>
                    <a:pt x="89" y="279"/>
                  </a:lnTo>
                  <a:lnTo>
                    <a:pt x="70" y="258"/>
                  </a:lnTo>
                  <a:lnTo>
                    <a:pt x="53" y="241"/>
                  </a:lnTo>
                  <a:lnTo>
                    <a:pt x="38" y="228"/>
                  </a:lnTo>
                  <a:lnTo>
                    <a:pt x="24" y="217"/>
                  </a:lnTo>
                  <a:lnTo>
                    <a:pt x="11" y="209"/>
                  </a:lnTo>
                  <a:lnTo>
                    <a:pt x="0" y="204"/>
                  </a:lnTo>
                  <a:lnTo>
                    <a:pt x="95" y="196"/>
                  </a:lnTo>
                  <a:lnTo>
                    <a:pt x="103" y="203"/>
                  </a:lnTo>
                  <a:lnTo>
                    <a:pt x="112" y="212"/>
                  </a:lnTo>
                  <a:lnTo>
                    <a:pt x="123" y="227"/>
                  </a:lnTo>
                  <a:lnTo>
                    <a:pt x="132" y="244"/>
                  </a:lnTo>
                  <a:lnTo>
                    <a:pt x="141" y="263"/>
                  </a:lnTo>
                  <a:lnTo>
                    <a:pt x="148" y="287"/>
                  </a:lnTo>
                  <a:lnTo>
                    <a:pt x="148" y="285"/>
                  </a:lnTo>
                  <a:lnTo>
                    <a:pt x="148" y="280"/>
                  </a:lnTo>
                  <a:lnTo>
                    <a:pt x="148" y="272"/>
                  </a:lnTo>
                  <a:lnTo>
                    <a:pt x="144" y="261"/>
                  </a:lnTo>
                  <a:lnTo>
                    <a:pt x="140" y="247"/>
                  </a:lnTo>
                  <a:lnTo>
                    <a:pt x="132" y="232"/>
                  </a:lnTo>
                  <a:lnTo>
                    <a:pt x="120" y="215"/>
                  </a:lnTo>
                  <a:lnTo>
                    <a:pt x="104" y="195"/>
                  </a:lnTo>
                  <a:lnTo>
                    <a:pt x="141" y="194"/>
                  </a:lnTo>
                  <a:lnTo>
                    <a:pt x="148" y="200"/>
                  </a:lnTo>
                  <a:lnTo>
                    <a:pt x="157" y="212"/>
                  </a:lnTo>
                  <a:lnTo>
                    <a:pt x="168" y="229"/>
                  </a:lnTo>
                  <a:lnTo>
                    <a:pt x="179" y="250"/>
                  </a:lnTo>
                  <a:lnTo>
                    <a:pt x="189" y="277"/>
                  </a:lnTo>
                  <a:lnTo>
                    <a:pt x="196" y="306"/>
                  </a:lnTo>
                  <a:lnTo>
                    <a:pt x="196" y="303"/>
                  </a:lnTo>
                  <a:lnTo>
                    <a:pt x="194" y="294"/>
                  </a:lnTo>
                  <a:lnTo>
                    <a:pt x="192" y="280"/>
                  </a:lnTo>
                  <a:lnTo>
                    <a:pt x="188" y="261"/>
                  </a:lnTo>
                  <a:lnTo>
                    <a:pt x="181" y="241"/>
                  </a:lnTo>
                  <a:lnTo>
                    <a:pt x="169" y="217"/>
                  </a:lnTo>
                  <a:lnTo>
                    <a:pt x="153" y="193"/>
                  </a:lnTo>
                  <a:lnTo>
                    <a:pt x="196" y="192"/>
                  </a:lnTo>
                  <a:lnTo>
                    <a:pt x="210" y="207"/>
                  </a:lnTo>
                  <a:lnTo>
                    <a:pt x="221" y="225"/>
                  </a:lnTo>
                  <a:lnTo>
                    <a:pt x="229" y="246"/>
                  </a:lnTo>
                  <a:lnTo>
                    <a:pt x="235" y="266"/>
                  </a:lnTo>
                  <a:lnTo>
                    <a:pt x="238" y="285"/>
                  </a:lnTo>
                  <a:lnTo>
                    <a:pt x="240" y="303"/>
                  </a:lnTo>
                  <a:lnTo>
                    <a:pt x="241" y="317"/>
                  </a:lnTo>
                  <a:lnTo>
                    <a:pt x="242" y="327"/>
                  </a:lnTo>
                  <a:lnTo>
                    <a:pt x="242" y="330"/>
                  </a:lnTo>
                  <a:lnTo>
                    <a:pt x="246" y="302"/>
                  </a:lnTo>
                  <a:lnTo>
                    <a:pt x="244" y="275"/>
                  </a:lnTo>
                  <a:lnTo>
                    <a:pt x="241" y="254"/>
                  </a:lnTo>
                  <a:lnTo>
                    <a:pt x="236" y="235"/>
                  </a:lnTo>
                  <a:lnTo>
                    <a:pt x="230" y="219"/>
                  </a:lnTo>
                  <a:lnTo>
                    <a:pt x="224" y="207"/>
                  </a:lnTo>
                  <a:lnTo>
                    <a:pt x="217" y="197"/>
                  </a:lnTo>
                  <a:lnTo>
                    <a:pt x="213" y="191"/>
                  </a:lnTo>
                  <a:lnTo>
                    <a:pt x="250" y="190"/>
                  </a:lnTo>
                  <a:lnTo>
                    <a:pt x="263" y="207"/>
                  </a:lnTo>
                  <a:lnTo>
                    <a:pt x="274" y="227"/>
                  </a:lnTo>
                  <a:lnTo>
                    <a:pt x="283" y="246"/>
                  </a:lnTo>
                  <a:lnTo>
                    <a:pt x="289" y="266"/>
                  </a:lnTo>
                  <a:lnTo>
                    <a:pt x="293" y="284"/>
                  </a:lnTo>
                  <a:lnTo>
                    <a:pt x="297" y="298"/>
                  </a:lnTo>
                  <a:lnTo>
                    <a:pt x="299" y="308"/>
                  </a:lnTo>
                  <a:lnTo>
                    <a:pt x="299" y="311"/>
                  </a:lnTo>
                  <a:lnTo>
                    <a:pt x="298" y="283"/>
                  </a:lnTo>
                  <a:lnTo>
                    <a:pt x="292" y="258"/>
                  </a:lnTo>
                  <a:lnTo>
                    <a:pt x="286" y="235"/>
                  </a:lnTo>
                  <a:lnTo>
                    <a:pt x="277" y="216"/>
                  </a:lnTo>
                  <a:lnTo>
                    <a:pt x="269" y="200"/>
                  </a:lnTo>
                  <a:lnTo>
                    <a:pt x="264" y="190"/>
                  </a:lnTo>
                  <a:lnTo>
                    <a:pt x="306" y="190"/>
                  </a:lnTo>
                  <a:close/>
                  <a:moveTo>
                    <a:pt x="235" y="0"/>
                  </a:moveTo>
                  <a:lnTo>
                    <a:pt x="260" y="0"/>
                  </a:lnTo>
                  <a:lnTo>
                    <a:pt x="285" y="5"/>
                  </a:lnTo>
                  <a:lnTo>
                    <a:pt x="310" y="13"/>
                  </a:lnTo>
                  <a:lnTo>
                    <a:pt x="336" y="24"/>
                  </a:lnTo>
                  <a:lnTo>
                    <a:pt x="362" y="38"/>
                  </a:lnTo>
                  <a:lnTo>
                    <a:pt x="388" y="56"/>
                  </a:lnTo>
                  <a:lnTo>
                    <a:pt x="414" y="74"/>
                  </a:lnTo>
                  <a:lnTo>
                    <a:pt x="439" y="94"/>
                  </a:lnTo>
                  <a:lnTo>
                    <a:pt x="472" y="119"/>
                  </a:lnTo>
                  <a:lnTo>
                    <a:pt x="501" y="141"/>
                  </a:lnTo>
                  <a:lnTo>
                    <a:pt x="526" y="158"/>
                  </a:lnTo>
                  <a:lnTo>
                    <a:pt x="548" y="172"/>
                  </a:lnTo>
                  <a:lnTo>
                    <a:pt x="566" y="182"/>
                  </a:lnTo>
                  <a:lnTo>
                    <a:pt x="582" y="190"/>
                  </a:lnTo>
                  <a:lnTo>
                    <a:pt x="594" y="195"/>
                  </a:lnTo>
                  <a:lnTo>
                    <a:pt x="601" y="198"/>
                  </a:lnTo>
                  <a:lnTo>
                    <a:pt x="607" y="199"/>
                  </a:lnTo>
                  <a:lnTo>
                    <a:pt x="608" y="200"/>
                  </a:lnTo>
                  <a:lnTo>
                    <a:pt x="607" y="200"/>
                  </a:lnTo>
                  <a:lnTo>
                    <a:pt x="596" y="199"/>
                  </a:lnTo>
                  <a:lnTo>
                    <a:pt x="577" y="198"/>
                  </a:lnTo>
                  <a:lnTo>
                    <a:pt x="553" y="196"/>
                  </a:lnTo>
                  <a:lnTo>
                    <a:pt x="524" y="194"/>
                  </a:lnTo>
                  <a:lnTo>
                    <a:pt x="490" y="191"/>
                  </a:lnTo>
                  <a:lnTo>
                    <a:pt x="452" y="188"/>
                  </a:lnTo>
                  <a:lnTo>
                    <a:pt x="455" y="182"/>
                  </a:lnTo>
                  <a:lnTo>
                    <a:pt x="461" y="172"/>
                  </a:lnTo>
                  <a:lnTo>
                    <a:pt x="465" y="158"/>
                  </a:lnTo>
                  <a:lnTo>
                    <a:pt x="470" y="142"/>
                  </a:lnTo>
                  <a:lnTo>
                    <a:pt x="470" y="144"/>
                  </a:lnTo>
                  <a:lnTo>
                    <a:pt x="466" y="150"/>
                  </a:lnTo>
                  <a:lnTo>
                    <a:pt x="463" y="159"/>
                  </a:lnTo>
                  <a:lnTo>
                    <a:pt x="459" y="169"/>
                  </a:lnTo>
                  <a:lnTo>
                    <a:pt x="454" y="180"/>
                  </a:lnTo>
                  <a:lnTo>
                    <a:pt x="449" y="188"/>
                  </a:lnTo>
                  <a:lnTo>
                    <a:pt x="411" y="186"/>
                  </a:lnTo>
                  <a:lnTo>
                    <a:pt x="421" y="168"/>
                  </a:lnTo>
                  <a:lnTo>
                    <a:pt x="426" y="150"/>
                  </a:lnTo>
                  <a:lnTo>
                    <a:pt x="429" y="136"/>
                  </a:lnTo>
                  <a:lnTo>
                    <a:pt x="430" y="126"/>
                  </a:lnTo>
                  <a:lnTo>
                    <a:pt x="430" y="123"/>
                  </a:lnTo>
                  <a:lnTo>
                    <a:pt x="427" y="140"/>
                  </a:lnTo>
                  <a:lnTo>
                    <a:pt x="422" y="155"/>
                  </a:lnTo>
                  <a:lnTo>
                    <a:pt x="416" y="168"/>
                  </a:lnTo>
                  <a:lnTo>
                    <a:pt x="411" y="179"/>
                  </a:lnTo>
                  <a:lnTo>
                    <a:pt x="408" y="186"/>
                  </a:lnTo>
                  <a:lnTo>
                    <a:pt x="365" y="184"/>
                  </a:lnTo>
                  <a:lnTo>
                    <a:pt x="371" y="178"/>
                  </a:lnTo>
                  <a:lnTo>
                    <a:pt x="376" y="169"/>
                  </a:lnTo>
                  <a:lnTo>
                    <a:pt x="383" y="156"/>
                  </a:lnTo>
                  <a:lnTo>
                    <a:pt x="389" y="140"/>
                  </a:lnTo>
                  <a:lnTo>
                    <a:pt x="393" y="120"/>
                  </a:lnTo>
                  <a:lnTo>
                    <a:pt x="397" y="98"/>
                  </a:lnTo>
                  <a:lnTo>
                    <a:pt x="396" y="101"/>
                  </a:lnTo>
                  <a:lnTo>
                    <a:pt x="393" y="110"/>
                  </a:lnTo>
                  <a:lnTo>
                    <a:pt x="390" y="122"/>
                  </a:lnTo>
                  <a:lnTo>
                    <a:pt x="384" y="137"/>
                  </a:lnTo>
                  <a:lnTo>
                    <a:pt x="377" y="154"/>
                  </a:lnTo>
                  <a:lnTo>
                    <a:pt x="367" y="169"/>
                  </a:lnTo>
                  <a:lnTo>
                    <a:pt x="355" y="183"/>
                  </a:lnTo>
                  <a:lnTo>
                    <a:pt x="309" y="182"/>
                  </a:lnTo>
                  <a:lnTo>
                    <a:pt x="316" y="172"/>
                  </a:lnTo>
                  <a:lnTo>
                    <a:pt x="325" y="157"/>
                  </a:lnTo>
                  <a:lnTo>
                    <a:pt x="334" y="140"/>
                  </a:lnTo>
                  <a:lnTo>
                    <a:pt x="339" y="118"/>
                  </a:lnTo>
                  <a:lnTo>
                    <a:pt x="341" y="93"/>
                  </a:lnTo>
                  <a:lnTo>
                    <a:pt x="341" y="96"/>
                  </a:lnTo>
                  <a:lnTo>
                    <a:pt x="340" y="104"/>
                  </a:lnTo>
                  <a:lnTo>
                    <a:pt x="337" y="116"/>
                  </a:lnTo>
                  <a:lnTo>
                    <a:pt x="331" y="130"/>
                  </a:lnTo>
                  <a:lnTo>
                    <a:pt x="324" y="146"/>
                  </a:lnTo>
                  <a:lnTo>
                    <a:pt x="313" y="163"/>
                  </a:lnTo>
                  <a:lnTo>
                    <a:pt x="298" y="181"/>
                  </a:lnTo>
                  <a:lnTo>
                    <a:pt x="254" y="180"/>
                  </a:lnTo>
                  <a:lnTo>
                    <a:pt x="261" y="170"/>
                  </a:lnTo>
                  <a:lnTo>
                    <a:pt x="269" y="155"/>
                  </a:lnTo>
                  <a:lnTo>
                    <a:pt x="279" y="136"/>
                  </a:lnTo>
                  <a:lnTo>
                    <a:pt x="288" y="116"/>
                  </a:lnTo>
                  <a:lnTo>
                    <a:pt x="294" y="92"/>
                  </a:lnTo>
                  <a:lnTo>
                    <a:pt x="299" y="66"/>
                  </a:lnTo>
                  <a:lnTo>
                    <a:pt x="298" y="68"/>
                  </a:lnTo>
                  <a:lnTo>
                    <a:pt x="296" y="75"/>
                  </a:lnTo>
                  <a:lnTo>
                    <a:pt x="292" y="86"/>
                  </a:lnTo>
                  <a:lnTo>
                    <a:pt x="288" y="100"/>
                  </a:lnTo>
                  <a:lnTo>
                    <a:pt x="281" y="117"/>
                  </a:lnTo>
                  <a:lnTo>
                    <a:pt x="274" y="133"/>
                  </a:lnTo>
                  <a:lnTo>
                    <a:pt x="264" y="150"/>
                  </a:lnTo>
                  <a:lnTo>
                    <a:pt x="253" y="166"/>
                  </a:lnTo>
                  <a:lnTo>
                    <a:pt x="240" y="180"/>
                  </a:lnTo>
                  <a:lnTo>
                    <a:pt x="214" y="180"/>
                  </a:lnTo>
                  <a:lnTo>
                    <a:pt x="221" y="172"/>
                  </a:lnTo>
                  <a:lnTo>
                    <a:pt x="228" y="160"/>
                  </a:lnTo>
                  <a:lnTo>
                    <a:pt x="237" y="145"/>
                  </a:lnTo>
                  <a:lnTo>
                    <a:pt x="244" y="126"/>
                  </a:lnTo>
                  <a:lnTo>
                    <a:pt x="251" y="104"/>
                  </a:lnTo>
                  <a:lnTo>
                    <a:pt x="254" y="78"/>
                  </a:lnTo>
                  <a:lnTo>
                    <a:pt x="254" y="46"/>
                  </a:lnTo>
                  <a:lnTo>
                    <a:pt x="254" y="49"/>
                  </a:lnTo>
                  <a:lnTo>
                    <a:pt x="253" y="59"/>
                  </a:lnTo>
                  <a:lnTo>
                    <a:pt x="250" y="73"/>
                  </a:lnTo>
                  <a:lnTo>
                    <a:pt x="247" y="89"/>
                  </a:lnTo>
                  <a:lnTo>
                    <a:pt x="241" y="109"/>
                  </a:lnTo>
                  <a:lnTo>
                    <a:pt x="234" y="129"/>
                  </a:lnTo>
                  <a:lnTo>
                    <a:pt x="223" y="148"/>
                  </a:lnTo>
                  <a:lnTo>
                    <a:pt x="211" y="166"/>
                  </a:lnTo>
                  <a:lnTo>
                    <a:pt x="196" y="180"/>
                  </a:lnTo>
                  <a:lnTo>
                    <a:pt x="154" y="180"/>
                  </a:lnTo>
                  <a:lnTo>
                    <a:pt x="172" y="158"/>
                  </a:lnTo>
                  <a:lnTo>
                    <a:pt x="185" y="136"/>
                  </a:lnTo>
                  <a:lnTo>
                    <a:pt x="193" y="116"/>
                  </a:lnTo>
                  <a:lnTo>
                    <a:pt x="200" y="98"/>
                  </a:lnTo>
                  <a:lnTo>
                    <a:pt x="203" y="85"/>
                  </a:lnTo>
                  <a:lnTo>
                    <a:pt x="204" y="76"/>
                  </a:lnTo>
                  <a:lnTo>
                    <a:pt x="204" y="73"/>
                  </a:lnTo>
                  <a:lnTo>
                    <a:pt x="196" y="103"/>
                  </a:lnTo>
                  <a:lnTo>
                    <a:pt x="184" y="128"/>
                  </a:lnTo>
                  <a:lnTo>
                    <a:pt x="171" y="147"/>
                  </a:lnTo>
                  <a:lnTo>
                    <a:pt x="159" y="162"/>
                  </a:lnTo>
                  <a:lnTo>
                    <a:pt x="148" y="174"/>
                  </a:lnTo>
                  <a:lnTo>
                    <a:pt x="140" y="181"/>
                  </a:lnTo>
                  <a:lnTo>
                    <a:pt x="115" y="181"/>
                  </a:lnTo>
                  <a:lnTo>
                    <a:pt x="132" y="160"/>
                  </a:lnTo>
                  <a:lnTo>
                    <a:pt x="143" y="142"/>
                  </a:lnTo>
                  <a:lnTo>
                    <a:pt x="151" y="124"/>
                  </a:lnTo>
                  <a:lnTo>
                    <a:pt x="154" y="111"/>
                  </a:lnTo>
                  <a:lnTo>
                    <a:pt x="155" y="101"/>
                  </a:lnTo>
                  <a:lnTo>
                    <a:pt x="155" y="95"/>
                  </a:lnTo>
                  <a:lnTo>
                    <a:pt x="155" y="93"/>
                  </a:lnTo>
                  <a:lnTo>
                    <a:pt x="150" y="114"/>
                  </a:lnTo>
                  <a:lnTo>
                    <a:pt x="142" y="133"/>
                  </a:lnTo>
                  <a:lnTo>
                    <a:pt x="132" y="150"/>
                  </a:lnTo>
                  <a:lnTo>
                    <a:pt x="123" y="163"/>
                  </a:lnTo>
                  <a:lnTo>
                    <a:pt x="114" y="174"/>
                  </a:lnTo>
                  <a:lnTo>
                    <a:pt x="106" y="182"/>
                  </a:lnTo>
                  <a:lnTo>
                    <a:pt x="54" y="185"/>
                  </a:lnTo>
                  <a:lnTo>
                    <a:pt x="6" y="190"/>
                  </a:lnTo>
                  <a:lnTo>
                    <a:pt x="24" y="182"/>
                  </a:lnTo>
                  <a:lnTo>
                    <a:pt x="39" y="172"/>
                  </a:lnTo>
                  <a:lnTo>
                    <a:pt x="54" y="159"/>
                  </a:lnTo>
                  <a:lnTo>
                    <a:pt x="69" y="144"/>
                  </a:lnTo>
                  <a:lnTo>
                    <a:pt x="85" y="125"/>
                  </a:lnTo>
                  <a:lnTo>
                    <a:pt x="103" y="104"/>
                  </a:lnTo>
                  <a:lnTo>
                    <a:pt x="123" y="80"/>
                  </a:lnTo>
                  <a:lnTo>
                    <a:pt x="144" y="51"/>
                  </a:lnTo>
                  <a:lnTo>
                    <a:pt x="165" y="30"/>
                  </a:lnTo>
                  <a:lnTo>
                    <a:pt x="188" y="14"/>
                  </a:lnTo>
                  <a:lnTo>
                    <a:pt x="211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5149850" y="2082800"/>
              <a:ext cx="919163" cy="1255712"/>
            </a:xfrm>
            <a:custGeom>
              <a:avLst/>
              <a:gdLst>
                <a:gd name="T0" fmla="*/ 85 w 579"/>
                <a:gd name="T1" fmla="*/ 89 h 791"/>
                <a:gd name="T2" fmla="*/ 112 w 579"/>
                <a:gd name="T3" fmla="*/ 189 h 791"/>
                <a:gd name="T4" fmla="*/ 107 w 579"/>
                <a:gd name="T5" fmla="*/ 195 h 791"/>
                <a:gd name="T6" fmla="*/ 134 w 579"/>
                <a:gd name="T7" fmla="*/ 244 h 791"/>
                <a:gd name="T8" fmla="*/ 103 w 579"/>
                <a:gd name="T9" fmla="*/ 258 h 791"/>
                <a:gd name="T10" fmla="*/ 214 w 579"/>
                <a:gd name="T11" fmla="*/ 295 h 791"/>
                <a:gd name="T12" fmla="*/ 82 w 579"/>
                <a:gd name="T13" fmla="*/ 331 h 791"/>
                <a:gd name="T14" fmla="*/ 157 w 579"/>
                <a:gd name="T15" fmla="*/ 309 h 791"/>
                <a:gd name="T16" fmla="*/ 223 w 579"/>
                <a:gd name="T17" fmla="*/ 369 h 791"/>
                <a:gd name="T18" fmla="*/ 127 w 579"/>
                <a:gd name="T19" fmla="*/ 400 h 791"/>
                <a:gd name="T20" fmla="*/ 238 w 579"/>
                <a:gd name="T21" fmla="*/ 380 h 791"/>
                <a:gd name="T22" fmla="*/ 207 w 579"/>
                <a:gd name="T23" fmla="*/ 447 h 791"/>
                <a:gd name="T24" fmla="*/ 134 w 579"/>
                <a:gd name="T25" fmla="*/ 474 h 791"/>
                <a:gd name="T26" fmla="*/ 259 w 579"/>
                <a:gd name="T27" fmla="*/ 452 h 791"/>
                <a:gd name="T28" fmla="*/ 283 w 579"/>
                <a:gd name="T29" fmla="*/ 505 h 791"/>
                <a:gd name="T30" fmla="*/ 133 w 579"/>
                <a:gd name="T31" fmla="*/ 569 h 791"/>
                <a:gd name="T32" fmla="*/ 227 w 579"/>
                <a:gd name="T33" fmla="*/ 531 h 791"/>
                <a:gd name="T34" fmla="*/ 374 w 579"/>
                <a:gd name="T35" fmla="*/ 583 h 791"/>
                <a:gd name="T36" fmla="*/ 218 w 579"/>
                <a:gd name="T37" fmla="*/ 603 h 791"/>
                <a:gd name="T38" fmla="*/ 301 w 579"/>
                <a:gd name="T39" fmla="*/ 592 h 791"/>
                <a:gd name="T40" fmla="*/ 377 w 579"/>
                <a:gd name="T41" fmla="*/ 644 h 791"/>
                <a:gd name="T42" fmla="*/ 269 w 579"/>
                <a:gd name="T43" fmla="*/ 654 h 791"/>
                <a:gd name="T44" fmla="*/ 341 w 579"/>
                <a:gd name="T45" fmla="*/ 648 h 791"/>
                <a:gd name="T46" fmla="*/ 460 w 579"/>
                <a:gd name="T47" fmla="*/ 781 h 791"/>
                <a:gd name="T48" fmla="*/ 301 w 579"/>
                <a:gd name="T49" fmla="*/ 730 h 791"/>
                <a:gd name="T50" fmla="*/ 88 w 579"/>
                <a:gd name="T51" fmla="*/ 668 h 791"/>
                <a:gd name="T52" fmla="*/ 3 w 579"/>
                <a:gd name="T53" fmla="*/ 505 h 791"/>
                <a:gd name="T54" fmla="*/ 22 w 579"/>
                <a:gd name="T55" fmla="*/ 248 h 791"/>
                <a:gd name="T56" fmla="*/ 34 w 579"/>
                <a:gd name="T57" fmla="*/ 82 h 791"/>
                <a:gd name="T58" fmla="*/ 29 w 579"/>
                <a:gd name="T59" fmla="*/ 12 h 791"/>
                <a:gd name="T60" fmla="*/ 55 w 579"/>
                <a:gd name="T61" fmla="*/ 23 h 791"/>
                <a:gd name="T62" fmla="*/ 238 w 579"/>
                <a:gd name="T63" fmla="*/ 120 h 791"/>
                <a:gd name="T64" fmla="*/ 456 w 579"/>
                <a:gd name="T65" fmla="*/ 223 h 791"/>
                <a:gd name="T66" fmla="*/ 573 w 579"/>
                <a:gd name="T67" fmla="*/ 363 h 791"/>
                <a:gd name="T68" fmla="*/ 530 w 579"/>
                <a:gd name="T69" fmla="*/ 574 h 791"/>
                <a:gd name="T70" fmla="*/ 485 w 579"/>
                <a:gd name="T71" fmla="*/ 747 h 791"/>
                <a:gd name="T72" fmla="*/ 435 w 579"/>
                <a:gd name="T73" fmla="*/ 602 h 791"/>
                <a:gd name="T74" fmla="*/ 495 w 579"/>
                <a:gd name="T75" fmla="*/ 510 h 791"/>
                <a:gd name="T76" fmla="*/ 428 w 579"/>
                <a:gd name="T77" fmla="*/ 595 h 791"/>
                <a:gd name="T78" fmla="*/ 426 w 579"/>
                <a:gd name="T79" fmla="*/ 515 h 791"/>
                <a:gd name="T80" fmla="*/ 472 w 579"/>
                <a:gd name="T81" fmla="*/ 445 h 791"/>
                <a:gd name="T82" fmla="*/ 389 w 579"/>
                <a:gd name="T83" fmla="*/ 573 h 791"/>
                <a:gd name="T84" fmla="*/ 413 w 579"/>
                <a:gd name="T85" fmla="*/ 415 h 791"/>
                <a:gd name="T86" fmla="*/ 486 w 579"/>
                <a:gd name="T87" fmla="*/ 346 h 791"/>
                <a:gd name="T88" fmla="*/ 375 w 579"/>
                <a:gd name="T89" fmla="*/ 438 h 791"/>
                <a:gd name="T90" fmla="*/ 332 w 579"/>
                <a:gd name="T91" fmla="*/ 440 h 791"/>
                <a:gd name="T92" fmla="*/ 404 w 579"/>
                <a:gd name="T93" fmla="*/ 330 h 791"/>
                <a:gd name="T94" fmla="*/ 381 w 579"/>
                <a:gd name="T95" fmla="*/ 345 h 791"/>
                <a:gd name="T96" fmla="*/ 282 w 579"/>
                <a:gd name="T97" fmla="*/ 388 h 791"/>
                <a:gd name="T98" fmla="*/ 348 w 579"/>
                <a:gd name="T99" fmla="*/ 280 h 791"/>
                <a:gd name="T100" fmla="*/ 307 w 579"/>
                <a:gd name="T101" fmla="*/ 314 h 791"/>
                <a:gd name="T102" fmla="*/ 242 w 579"/>
                <a:gd name="T103" fmla="*/ 297 h 791"/>
                <a:gd name="T104" fmla="*/ 303 w 579"/>
                <a:gd name="T105" fmla="*/ 212 h 791"/>
                <a:gd name="T106" fmla="*/ 252 w 579"/>
                <a:gd name="T107" fmla="*/ 259 h 791"/>
                <a:gd name="T108" fmla="*/ 207 w 579"/>
                <a:gd name="T109" fmla="*/ 231 h 791"/>
                <a:gd name="T110" fmla="*/ 250 w 579"/>
                <a:gd name="T111" fmla="*/ 180 h 791"/>
                <a:gd name="T112" fmla="*/ 162 w 579"/>
                <a:gd name="T113" fmla="*/ 198 h 791"/>
                <a:gd name="T114" fmla="*/ 204 w 579"/>
                <a:gd name="T115" fmla="*/ 138 h 791"/>
                <a:gd name="T116" fmla="*/ 158 w 579"/>
                <a:gd name="T117" fmla="*/ 194 h 791"/>
                <a:gd name="T118" fmla="*/ 45 w 579"/>
                <a:gd name="T119" fmla="*/ 26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9" h="791">
                  <a:moveTo>
                    <a:pt x="28" y="2"/>
                  </a:moveTo>
                  <a:lnTo>
                    <a:pt x="34" y="12"/>
                  </a:lnTo>
                  <a:lnTo>
                    <a:pt x="43" y="25"/>
                  </a:lnTo>
                  <a:lnTo>
                    <a:pt x="55" y="43"/>
                  </a:lnTo>
                  <a:lnTo>
                    <a:pt x="69" y="64"/>
                  </a:lnTo>
                  <a:lnTo>
                    <a:pt x="85" y="89"/>
                  </a:lnTo>
                  <a:lnTo>
                    <a:pt x="104" y="118"/>
                  </a:lnTo>
                  <a:lnTo>
                    <a:pt x="125" y="149"/>
                  </a:lnTo>
                  <a:lnTo>
                    <a:pt x="146" y="185"/>
                  </a:lnTo>
                  <a:lnTo>
                    <a:pt x="140" y="185"/>
                  </a:lnTo>
                  <a:lnTo>
                    <a:pt x="128" y="186"/>
                  </a:lnTo>
                  <a:lnTo>
                    <a:pt x="112" y="189"/>
                  </a:lnTo>
                  <a:lnTo>
                    <a:pt x="92" y="195"/>
                  </a:lnTo>
                  <a:lnTo>
                    <a:pt x="71" y="204"/>
                  </a:lnTo>
                  <a:lnTo>
                    <a:pt x="73" y="202"/>
                  </a:lnTo>
                  <a:lnTo>
                    <a:pt x="82" y="200"/>
                  </a:lnTo>
                  <a:lnTo>
                    <a:pt x="93" y="197"/>
                  </a:lnTo>
                  <a:lnTo>
                    <a:pt x="107" y="195"/>
                  </a:lnTo>
                  <a:lnTo>
                    <a:pt x="121" y="192"/>
                  </a:lnTo>
                  <a:lnTo>
                    <a:pt x="137" y="190"/>
                  </a:lnTo>
                  <a:lnTo>
                    <a:pt x="150" y="189"/>
                  </a:lnTo>
                  <a:lnTo>
                    <a:pt x="178" y="236"/>
                  </a:lnTo>
                  <a:lnTo>
                    <a:pt x="155" y="239"/>
                  </a:lnTo>
                  <a:lnTo>
                    <a:pt x="134" y="244"/>
                  </a:lnTo>
                  <a:lnTo>
                    <a:pt x="117" y="250"/>
                  </a:lnTo>
                  <a:lnTo>
                    <a:pt x="102" y="256"/>
                  </a:lnTo>
                  <a:lnTo>
                    <a:pt x="91" y="261"/>
                  </a:lnTo>
                  <a:lnTo>
                    <a:pt x="84" y="266"/>
                  </a:lnTo>
                  <a:lnTo>
                    <a:pt x="81" y="267"/>
                  </a:lnTo>
                  <a:lnTo>
                    <a:pt x="103" y="258"/>
                  </a:lnTo>
                  <a:lnTo>
                    <a:pt x="124" y="251"/>
                  </a:lnTo>
                  <a:lnTo>
                    <a:pt x="143" y="247"/>
                  </a:lnTo>
                  <a:lnTo>
                    <a:pt x="161" y="244"/>
                  </a:lnTo>
                  <a:lnTo>
                    <a:pt x="174" y="243"/>
                  </a:lnTo>
                  <a:lnTo>
                    <a:pt x="181" y="242"/>
                  </a:lnTo>
                  <a:lnTo>
                    <a:pt x="214" y="295"/>
                  </a:lnTo>
                  <a:lnTo>
                    <a:pt x="202" y="295"/>
                  </a:lnTo>
                  <a:lnTo>
                    <a:pt x="186" y="295"/>
                  </a:lnTo>
                  <a:lnTo>
                    <a:pt x="164" y="298"/>
                  </a:lnTo>
                  <a:lnTo>
                    <a:pt x="140" y="305"/>
                  </a:lnTo>
                  <a:lnTo>
                    <a:pt x="112" y="314"/>
                  </a:lnTo>
                  <a:lnTo>
                    <a:pt x="82" y="331"/>
                  </a:lnTo>
                  <a:lnTo>
                    <a:pt x="85" y="330"/>
                  </a:lnTo>
                  <a:lnTo>
                    <a:pt x="93" y="326"/>
                  </a:lnTo>
                  <a:lnTo>
                    <a:pt x="104" y="323"/>
                  </a:lnTo>
                  <a:lnTo>
                    <a:pt x="120" y="318"/>
                  </a:lnTo>
                  <a:lnTo>
                    <a:pt x="138" y="313"/>
                  </a:lnTo>
                  <a:lnTo>
                    <a:pt x="157" y="309"/>
                  </a:lnTo>
                  <a:lnTo>
                    <a:pt x="178" y="306"/>
                  </a:lnTo>
                  <a:lnTo>
                    <a:pt x="200" y="306"/>
                  </a:lnTo>
                  <a:lnTo>
                    <a:pt x="220" y="307"/>
                  </a:lnTo>
                  <a:lnTo>
                    <a:pt x="257" y="370"/>
                  </a:lnTo>
                  <a:lnTo>
                    <a:pt x="242" y="369"/>
                  </a:lnTo>
                  <a:lnTo>
                    <a:pt x="223" y="369"/>
                  </a:lnTo>
                  <a:lnTo>
                    <a:pt x="199" y="371"/>
                  </a:lnTo>
                  <a:lnTo>
                    <a:pt x="172" y="378"/>
                  </a:lnTo>
                  <a:lnTo>
                    <a:pt x="145" y="388"/>
                  </a:lnTo>
                  <a:lnTo>
                    <a:pt x="118" y="405"/>
                  </a:lnTo>
                  <a:lnTo>
                    <a:pt x="120" y="404"/>
                  </a:lnTo>
                  <a:lnTo>
                    <a:pt x="127" y="400"/>
                  </a:lnTo>
                  <a:lnTo>
                    <a:pt x="138" y="396"/>
                  </a:lnTo>
                  <a:lnTo>
                    <a:pt x="152" y="391"/>
                  </a:lnTo>
                  <a:lnTo>
                    <a:pt x="169" y="386"/>
                  </a:lnTo>
                  <a:lnTo>
                    <a:pt x="190" y="382"/>
                  </a:lnTo>
                  <a:lnTo>
                    <a:pt x="213" y="380"/>
                  </a:lnTo>
                  <a:lnTo>
                    <a:pt x="238" y="380"/>
                  </a:lnTo>
                  <a:lnTo>
                    <a:pt x="265" y="383"/>
                  </a:lnTo>
                  <a:lnTo>
                    <a:pt x="296" y="438"/>
                  </a:lnTo>
                  <a:lnTo>
                    <a:pt x="281" y="438"/>
                  </a:lnTo>
                  <a:lnTo>
                    <a:pt x="261" y="440"/>
                  </a:lnTo>
                  <a:lnTo>
                    <a:pt x="236" y="442"/>
                  </a:lnTo>
                  <a:lnTo>
                    <a:pt x="207" y="447"/>
                  </a:lnTo>
                  <a:lnTo>
                    <a:pt x="176" y="455"/>
                  </a:lnTo>
                  <a:lnTo>
                    <a:pt x="144" y="467"/>
                  </a:lnTo>
                  <a:lnTo>
                    <a:pt x="113" y="483"/>
                  </a:lnTo>
                  <a:lnTo>
                    <a:pt x="115" y="482"/>
                  </a:lnTo>
                  <a:lnTo>
                    <a:pt x="122" y="479"/>
                  </a:lnTo>
                  <a:lnTo>
                    <a:pt x="134" y="474"/>
                  </a:lnTo>
                  <a:lnTo>
                    <a:pt x="150" y="470"/>
                  </a:lnTo>
                  <a:lnTo>
                    <a:pt x="168" y="465"/>
                  </a:lnTo>
                  <a:lnTo>
                    <a:pt x="189" y="460"/>
                  </a:lnTo>
                  <a:lnTo>
                    <a:pt x="212" y="456"/>
                  </a:lnTo>
                  <a:lnTo>
                    <a:pt x="236" y="453"/>
                  </a:lnTo>
                  <a:lnTo>
                    <a:pt x="259" y="452"/>
                  </a:lnTo>
                  <a:lnTo>
                    <a:pt x="282" y="453"/>
                  </a:lnTo>
                  <a:lnTo>
                    <a:pt x="305" y="456"/>
                  </a:lnTo>
                  <a:lnTo>
                    <a:pt x="332" y="506"/>
                  </a:lnTo>
                  <a:lnTo>
                    <a:pt x="321" y="504"/>
                  </a:lnTo>
                  <a:lnTo>
                    <a:pt x="304" y="504"/>
                  </a:lnTo>
                  <a:lnTo>
                    <a:pt x="283" y="505"/>
                  </a:lnTo>
                  <a:lnTo>
                    <a:pt x="258" y="508"/>
                  </a:lnTo>
                  <a:lnTo>
                    <a:pt x="230" y="516"/>
                  </a:lnTo>
                  <a:lnTo>
                    <a:pt x="199" y="528"/>
                  </a:lnTo>
                  <a:lnTo>
                    <a:pt x="166" y="545"/>
                  </a:lnTo>
                  <a:lnTo>
                    <a:pt x="131" y="570"/>
                  </a:lnTo>
                  <a:lnTo>
                    <a:pt x="133" y="569"/>
                  </a:lnTo>
                  <a:lnTo>
                    <a:pt x="141" y="565"/>
                  </a:lnTo>
                  <a:lnTo>
                    <a:pt x="152" y="559"/>
                  </a:lnTo>
                  <a:lnTo>
                    <a:pt x="167" y="553"/>
                  </a:lnTo>
                  <a:lnTo>
                    <a:pt x="184" y="545"/>
                  </a:lnTo>
                  <a:lnTo>
                    <a:pt x="204" y="537"/>
                  </a:lnTo>
                  <a:lnTo>
                    <a:pt x="227" y="531"/>
                  </a:lnTo>
                  <a:lnTo>
                    <a:pt x="250" y="525"/>
                  </a:lnTo>
                  <a:lnTo>
                    <a:pt x="274" y="522"/>
                  </a:lnTo>
                  <a:lnTo>
                    <a:pt x="298" y="520"/>
                  </a:lnTo>
                  <a:lnTo>
                    <a:pt x="321" y="522"/>
                  </a:lnTo>
                  <a:lnTo>
                    <a:pt x="344" y="528"/>
                  </a:lnTo>
                  <a:lnTo>
                    <a:pt x="374" y="583"/>
                  </a:lnTo>
                  <a:lnTo>
                    <a:pt x="339" y="581"/>
                  </a:lnTo>
                  <a:lnTo>
                    <a:pt x="308" y="582"/>
                  </a:lnTo>
                  <a:lnTo>
                    <a:pt x="280" y="585"/>
                  </a:lnTo>
                  <a:lnTo>
                    <a:pt x="255" y="591"/>
                  </a:lnTo>
                  <a:lnTo>
                    <a:pt x="234" y="596"/>
                  </a:lnTo>
                  <a:lnTo>
                    <a:pt x="218" y="603"/>
                  </a:lnTo>
                  <a:lnTo>
                    <a:pt x="206" y="608"/>
                  </a:lnTo>
                  <a:lnTo>
                    <a:pt x="199" y="612"/>
                  </a:lnTo>
                  <a:lnTo>
                    <a:pt x="196" y="614"/>
                  </a:lnTo>
                  <a:lnTo>
                    <a:pt x="233" y="602"/>
                  </a:lnTo>
                  <a:lnTo>
                    <a:pt x="269" y="594"/>
                  </a:lnTo>
                  <a:lnTo>
                    <a:pt x="301" y="592"/>
                  </a:lnTo>
                  <a:lnTo>
                    <a:pt x="329" y="592"/>
                  </a:lnTo>
                  <a:lnTo>
                    <a:pt x="352" y="594"/>
                  </a:lnTo>
                  <a:lnTo>
                    <a:pt x="369" y="597"/>
                  </a:lnTo>
                  <a:lnTo>
                    <a:pt x="382" y="599"/>
                  </a:lnTo>
                  <a:lnTo>
                    <a:pt x="407" y="649"/>
                  </a:lnTo>
                  <a:lnTo>
                    <a:pt x="377" y="644"/>
                  </a:lnTo>
                  <a:lnTo>
                    <a:pt x="351" y="641"/>
                  </a:lnTo>
                  <a:lnTo>
                    <a:pt x="328" y="641"/>
                  </a:lnTo>
                  <a:lnTo>
                    <a:pt x="308" y="642"/>
                  </a:lnTo>
                  <a:lnTo>
                    <a:pt x="292" y="645"/>
                  </a:lnTo>
                  <a:lnTo>
                    <a:pt x="279" y="649"/>
                  </a:lnTo>
                  <a:lnTo>
                    <a:pt x="269" y="654"/>
                  </a:lnTo>
                  <a:lnTo>
                    <a:pt x="262" y="657"/>
                  </a:lnTo>
                  <a:lnTo>
                    <a:pt x="257" y="660"/>
                  </a:lnTo>
                  <a:lnTo>
                    <a:pt x="256" y="661"/>
                  </a:lnTo>
                  <a:lnTo>
                    <a:pt x="286" y="653"/>
                  </a:lnTo>
                  <a:lnTo>
                    <a:pt x="314" y="648"/>
                  </a:lnTo>
                  <a:lnTo>
                    <a:pt x="341" y="648"/>
                  </a:lnTo>
                  <a:lnTo>
                    <a:pt x="365" y="651"/>
                  </a:lnTo>
                  <a:lnTo>
                    <a:pt x="385" y="654"/>
                  </a:lnTo>
                  <a:lnTo>
                    <a:pt x="401" y="657"/>
                  </a:lnTo>
                  <a:lnTo>
                    <a:pt x="413" y="660"/>
                  </a:lnTo>
                  <a:lnTo>
                    <a:pt x="474" y="791"/>
                  </a:lnTo>
                  <a:lnTo>
                    <a:pt x="460" y="781"/>
                  </a:lnTo>
                  <a:lnTo>
                    <a:pt x="443" y="772"/>
                  </a:lnTo>
                  <a:lnTo>
                    <a:pt x="424" y="763"/>
                  </a:lnTo>
                  <a:lnTo>
                    <a:pt x="400" y="754"/>
                  </a:lnTo>
                  <a:lnTo>
                    <a:pt x="372" y="745"/>
                  </a:lnTo>
                  <a:lnTo>
                    <a:pt x="339" y="736"/>
                  </a:lnTo>
                  <a:lnTo>
                    <a:pt x="301" y="730"/>
                  </a:lnTo>
                  <a:lnTo>
                    <a:pt x="257" y="722"/>
                  </a:lnTo>
                  <a:lnTo>
                    <a:pt x="208" y="717"/>
                  </a:lnTo>
                  <a:lnTo>
                    <a:pt x="172" y="710"/>
                  </a:lnTo>
                  <a:lnTo>
                    <a:pt x="141" y="699"/>
                  </a:lnTo>
                  <a:lnTo>
                    <a:pt x="113" y="685"/>
                  </a:lnTo>
                  <a:lnTo>
                    <a:pt x="88" y="668"/>
                  </a:lnTo>
                  <a:lnTo>
                    <a:pt x="65" y="646"/>
                  </a:lnTo>
                  <a:lnTo>
                    <a:pt x="46" y="622"/>
                  </a:lnTo>
                  <a:lnTo>
                    <a:pt x="31" y="596"/>
                  </a:lnTo>
                  <a:lnTo>
                    <a:pt x="18" y="568"/>
                  </a:lnTo>
                  <a:lnTo>
                    <a:pt x="8" y="537"/>
                  </a:lnTo>
                  <a:lnTo>
                    <a:pt x="3" y="505"/>
                  </a:lnTo>
                  <a:lnTo>
                    <a:pt x="0" y="471"/>
                  </a:lnTo>
                  <a:lnTo>
                    <a:pt x="0" y="436"/>
                  </a:lnTo>
                  <a:lnTo>
                    <a:pt x="3" y="400"/>
                  </a:lnTo>
                  <a:lnTo>
                    <a:pt x="10" y="344"/>
                  </a:lnTo>
                  <a:lnTo>
                    <a:pt x="17" y="293"/>
                  </a:lnTo>
                  <a:lnTo>
                    <a:pt x="22" y="248"/>
                  </a:lnTo>
                  <a:lnTo>
                    <a:pt x="27" y="210"/>
                  </a:lnTo>
                  <a:lnTo>
                    <a:pt x="30" y="175"/>
                  </a:lnTo>
                  <a:lnTo>
                    <a:pt x="32" y="147"/>
                  </a:lnTo>
                  <a:lnTo>
                    <a:pt x="33" y="121"/>
                  </a:lnTo>
                  <a:lnTo>
                    <a:pt x="34" y="100"/>
                  </a:lnTo>
                  <a:lnTo>
                    <a:pt x="34" y="82"/>
                  </a:lnTo>
                  <a:lnTo>
                    <a:pt x="34" y="67"/>
                  </a:lnTo>
                  <a:lnTo>
                    <a:pt x="34" y="52"/>
                  </a:lnTo>
                  <a:lnTo>
                    <a:pt x="33" y="41"/>
                  </a:lnTo>
                  <a:lnTo>
                    <a:pt x="32" y="31"/>
                  </a:lnTo>
                  <a:lnTo>
                    <a:pt x="30" y="21"/>
                  </a:lnTo>
                  <a:lnTo>
                    <a:pt x="29" y="12"/>
                  </a:lnTo>
                  <a:lnTo>
                    <a:pt x="28" y="2"/>
                  </a:lnTo>
                  <a:close/>
                  <a:moveTo>
                    <a:pt x="28" y="0"/>
                  </a:moveTo>
                  <a:lnTo>
                    <a:pt x="29" y="2"/>
                  </a:lnTo>
                  <a:lnTo>
                    <a:pt x="34" y="7"/>
                  </a:lnTo>
                  <a:lnTo>
                    <a:pt x="42" y="13"/>
                  </a:lnTo>
                  <a:lnTo>
                    <a:pt x="55" y="23"/>
                  </a:lnTo>
                  <a:lnTo>
                    <a:pt x="71" y="34"/>
                  </a:lnTo>
                  <a:lnTo>
                    <a:pt x="93" y="48"/>
                  </a:lnTo>
                  <a:lnTo>
                    <a:pt x="120" y="63"/>
                  </a:lnTo>
                  <a:lnTo>
                    <a:pt x="153" y="81"/>
                  </a:lnTo>
                  <a:lnTo>
                    <a:pt x="192" y="99"/>
                  </a:lnTo>
                  <a:lnTo>
                    <a:pt x="238" y="120"/>
                  </a:lnTo>
                  <a:lnTo>
                    <a:pt x="291" y="140"/>
                  </a:lnTo>
                  <a:lnTo>
                    <a:pt x="327" y="155"/>
                  </a:lnTo>
                  <a:lnTo>
                    <a:pt x="361" y="170"/>
                  </a:lnTo>
                  <a:lnTo>
                    <a:pt x="394" y="186"/>
                  </a:lnTo>
                  <a:lnTo>
                    <a:pt x="427" y="205"/>
                  </a:lnTo>
                  <a:lnTo>
                    <a:pt x="456" y="223"/>
                  </a:lnTo>
                  <a:lnTo>
                    <a:pt x="484" y="243"/>
                  </a:lnTo>
                  <a:lnTo>
                    <a:pt x="509" y="264"/>
                  </a:lnTo>
                  <a:lnTo>
                    <a:pt x="530" y="286"/>
                  </a:lnTo>
                  <a:lnTo>
                    <a:pt x="549" y="311"/>
                  </a:lnTo>
                  <a:lnTo>
                    <a:pt x="563" y="336"/>
                  </a:lnTo>
                  <a:lnTo>
                    <a:pt x="573" y="363"/>
                  </a:lnTo>
                  <a:lnTo>
                    <a:pt x="578" y="393"/>
                  </a:lnTo>
                  <a:lnTo>
                    <a:pt x="579" y="423"/>
                  </a:lnTo>
                  <a:lnTo>
                    <a:pt x="574" y="456"/>
                  </a:lnTo>
                  <a:lnTo>
                    <a:pt x="563" y="491"/>
                  </a:lnTo>
                  <a:lnTo>
                    <a:pt x="546" y="535"/>
                  </a:lnTo>
                  <a:lnTo>
                    <a:pt x="530" y="574"/>
                  </a:lnTo>
                  <a:lnTo>
                    <a:pt x="516" y="610"/>
                  </a:lnTo>
                  <a:lnTo>
                    <a:pt x="505" y="642"/>
                  </a:lnTo>
                  <a:lnTo>
                    <a:pt x="495" y="670"/>
                  </a:lnTo>
                  <a:lnTo>
                    <a:pt x="489" y="697"/>
                  </a:lnTo>
                  <a:lnTo>
                    <a:pt x="485" y="722"/>
                  </a:lnTo>
                  <a:lnTo>
                    <a:pt x="485" y="747"/>
                  </a:lnTo>
                  <a:lnTo>
                    <a:pt x="487" y="772"/>
                  </a:lnTo>
                  <a:lnTo>
                    <a:pt x="468" y="729"/>
                  </a:lnTo>
                  <a:lnTo>
                    <a:pt x="447" y="683"/>
                  </a:lnTo>
                  <a:lnTo>
                    <a:pt x="423" y="636"/>
                  </a:lnTo>
                  <a:lnTo>
                    <a:pt x="427" y="621"/>
                  </a:lnTo>
                  <a:lnTo>
                    <a:pt x="435" y="602"/>
                  </a:lnTo>
                  <a:lnTo>
                    <a:pt x="444" y="579"/>
                  </a:lnTo>
                  <a:lnTo>
                    <a:pt x="460" y="555"/>
                  </a:lnTo>
                  <a:lnTo>
                    <a:pt x="478" y="531"/>
                  </a:lnTo>
                  <a:lnTo>
                    <a:pt x="502" y="507"/>
                  </a:lnTo>
                  <a:lnTo>
                    <a:pt x="500" y="508"/>
                  </a:lnTo>
                  <a:lnTo>
                    <a:pt x="495" y="510"/>
                  </a:lnTo>
                  <a:lnTo>
                    <a:pt x="487" y="516"/>
                  </a:lnTo>
                  <a:lnTo>
                    <a:pt x="477" y="523"/>
                  </a:lnTo>
                  <a:lnTo>
                    <a:pt x="465" y="535"/>
                  </a:lnTo>
                  <a:lnTo>
                    <a:pt x="453" y="550"/>
                  </a:lnTo>
                  <a:lnTo>
                    <a:pt x="440" y="570"/>
                  </a:lnTo>
                  <a:lnTo>
                    <a:pt x="428" y="595"/>
                  </a:lnTo>
                  <a:lnTo>
                    <a:pt x="417" y="626"/>
                  </a:lnTo>
                  <a:lnTo>
                    <a:pt x="400" y="592"/>
                  </a:lnTo>
                  <a:lnTo>
                    <a:pt x="402" y="580"/>
                  </a:lnTo>
                  <a:lnTo>
                    <a:pt x="406" y="562"/>
                  </a:lnTo>
                  <a:lnTo>
                    <a:pt x="415" y="540"/>
                  </a:lnTo>
                  <a:lnTo>
                    <a:pt x="426" y="515"/>
                  </a:lnTo>
                  <a:lnTo>
                    <a:pt x="442" y="487"/>
                  </a:lnTo>
                  <a:lnTo>
                    <a:pt x="464" y="458"/>
                  </a:lnTo>
                  <a:lnTo>
                    <a:pt x="491" y="430"/>
                  </a:lnTo>
                  <a:lnTo>
                    <a:pt x="489" y="431"/>
                  </a:lnTo>
                  <a:lnTo>
                    <a:pt x="482" y="436"/>
                  </a:lnTo>
                  <a:lnTo>
                    <a:pt x="472" y="445"/>
                  </a:lnTo>
                  <a:lnTo>
                    <a:pt x="460" y="457"/>
                  </a:lnTo>
                  <a:lnTo>
                    <a:pt x="445" y="472"/>
                  </a:lnTo>
                  <a:lnTo>
                    <a:pt x="430" y="492"/>
                  </a:lnTo>
                  <a:lnTo>
                    <a:pt x="416" y="515"/>
                  </a:lnTo>
                  <a:lnTo>
                    <a:pt x="402" y="542"/>
                  </a:lnTo>
                  <a:lnTo>
                    <a:pt x="389" y="573"/>
                  </a:lnTo>
                  <a:lnTo>
                    <a:pt x="360" y="520"/>
                  </a:lnTo>
                  <a:lnTo>
                    <a:pt x="364" y="497"/>
                  </a:lnTo>
                  <a:lnTo>
                    <a:pt x="373" y="474"/>
                  </a:lnTo>
                  <a:lnTo>
                    <a:pt x="385" y="454"/>
                  </a:lnTo>
                  <a:lnTo>
                    <a:pt x="398" y="433"/>
                  </a:lnTo>
                  <a:lnTo>
                    <a:pt x="413" y="415"/>
                  </a:lnTo>
                  <a:lnTo>
                    <a:pt x="428" y="397"/>
                  </a:lnTo>
                  <a:lnTo>
                    <a:pt x="443" y="382"/>
                  </a:lnTo>
                  <a:lnTo>
                    <a:pt x="457" y="370"/>
                  </a:lnTo>
                  <a:lnTo>
                    <a:pt x="469" y="359"/>
                  </a:lnTo>
                  <a:lnTo>
                    <a:pt x="479" y="351"/>
                  </a:lnTo>
                  <a:lnTo>
                    <a:pt x="486" y="346"/>
                  </a:lnTo>
                  <a:lnTo>
                    <a:pt x="489" y="345"/>
                  </a:lnTo>
                  <a:lnTo>
                    <a:pt x="456" y="362"/>
                  </a:lnTo>
                  <a:lnTo>
                    <a:pt x="430" y="381"/>
                  </a:lnTo>
                  <a:lnTo>
                    <a:pt x="407" y="400"/>
                  </a:lnTo>
                  <a:lnTo>
                    <a:pt x="390" y="419"/>
                  </a:lnTo>
                  <a:lnTo>
                    <a:pt x="375" y="438"/>
                  </a:lnTo>
                  <a:lnTo>
                    <a:pt x="364" y="456"/>
                  </a:lnTo>
                  <a:lnTo>
                    <a:pt x="355" y="472"/>
                  </a:lnTo>
                  <a:lnTo>
                    <a:pt x="350" y="485"/>
                  </a:lnTo>
                  <a:lnTo>
                    <a:pt x="345" y="496"/>
                  </a:lnTo>
                  <a:lnTo>
                    <a:pt x="326" y="462"/>
                  </a:lnTo>
                  <a:lnTo>
                    <a:pt x="332" y="440"/>
                  </a:lnTo>
                  <a:lnTo>
                    <a:pt x="342" y="419"/>
                  </a:lnTo>
                  <a:lnTo>
                    <a:pt x="353" y="397"/>
                  </a:lnTo>
                  <a:lnTo>
                    <a:pt x="366" y="378"/>
                  </a:lnTo>
                  <a:lnTo>
                    <a:pt x="379" y="360"/>
                  </a:lnTo>
                  <a:lnTo>
                    <a:pt x="392" y="344"/>
                  </a:lnTo>
                  <a:lnTo>
                    <a:pt x="404" y="330"/>
                  </a:lnTo>
                  <a:lnTo>
                    <a:pt x="415" y="318"/>
                  </a:lnTo>
                  <a:lnTo>
                    <a:pt x="424" y="309"/>
                  </a:lnTo>
                  <a:lnTo>
                    <a:pt x="429" y="304"/>
                  </a:lnTo>
                  <a:lnTo>
                    <a:pt x="431" y="301"/>
                  </a:lnTo>
                  <a:lnTo>
                    <a:pt x="405" y="322"/>
                  </a:lnTo>
                  <a:lnTo>
                    <a:pt x="381" y="345"/>
                  </a:lnTo>
                  <a:lnTo>
                    <a:pt x="362" y="368"/>
                  </a:lnTo>
                  <a:lnTo>
                    <a:pt x="345" y="391"/>
                  </a:lnTo>
                  <a:lnTo>
                    <a:pt x="332" y="411"/>
                  </a:lnTo>
                  <a:lnTo>
                    <a:pt x="323" y="430"/>
                  </a:lnTo>
                  <a:lnTo>
                    <a:pt x="316" y="444"/>
                  </a:lnTo>
                  <a:lnTo>
                    <a:pt x="282" y="388"/>
                  </a:lnTo>
                  <a:lnTo>
                    <a:pt x="291" y="363"/>
                  </a:lnTo>
                  <a:lnTo>
                    <a:pt x="301" y="341"/>
                  </a:lnTo>
                  <a:lnTo>
                    <a:pt x="313" y="321"/>
                  </a:lnTo>
                  <a:lnTo>
                    <a:pt x="325" y="305"/>
                  </a:lnTo>
                  <a:lnTo>
                    <a:pt x="337" y="291"/>
                  </a:lnTo>
                  <a:lnTo>
                    <a:pt x="348" y="280"/>
                  </a:lnTo>
                  <a:lnTo>
                    <a:pt x="356" y="272"/>
                  </a:lnTo>
                  <a:lnTo>
                    <a:pt x="362" y="268"/>
                  </a:lnTo>
                  <a:lnTo>
                    <a:pt x="364" y="267"/>
                  </a:lnTo>
                  <a:lnTo>
                    <a:pt x="341" y="281"/>
                  </a:lnTo>
                  <a:lnTo>
                    <a:pt x="323" y="297"/>
                  </a:lnTo>
                  <a:lnTo>
                    <a:pt x="307" y="314"/>
                  </a:lnTo>
                  <a:lnTo>
                    <a:pt x="294" y="332"/>
                  </a:lnTo>
                  <a:lnTo>
                    <a:pt x="286" y="348"/>
                  </a:lnTo>
                  <a:lnTo>
                    <a:pt x="278" y="363"/>
                  </a:lnTo>
                  <a:lnTo>
                    <a:pt x="274" y="374"/>
                  </a:lnTo>
                  <a:lnTo>
                    <a:pt x="236" y="314"/>
                  </a:lnTo>
                  <a:lnTo>
                    <a:pt x="242" y="297"/>
                  </a:lnTo>
                  <a:lnTo>
                    <a:pt x="251" y="280"/>
                  </a:lnTo>
                  <a:lnTo>
                    <a:pt x="261" y="263"/>
                  </a:lnTo>
                  <a:lnTo>
                    <a:pt x="271" y="248"/>
                  </a:lnTo>
                  <a:lnTo>
                    <a:pt x="282" y="234"/>
                  </a:lnTo>
                  <a:lnTo>
                    <a:pt x="293" y="222"/>
                  </a:lnTo>
                  <a:lnTo>
                    <a:pt x="303" y="212"/>
                  </a:lnTo>
                  <a:lnTo>
                    <a:pt x="310" y="206"/>
                  </a:lnTo>
                  <a:lnTo>
                    <a:pt x="315" y="200"/>
                  </a:lnTo>
                  <a:lnTo>
                    <a:pt x="317" y="199"/>
                  </a:lnTo>
                  <a:lnTo>
                    <a:pt x="290" y="219"/>
                  </a:lnTo>
                  <a:lnTo>
                    <a:pt x="268" y="239"/>
                  </a:lnTo>
                  <a:lnTo>
                    <a:pt x="252" y="259"/>
                  </a:lnTo>
                  <a:lnTo>
                    <a:pt x="241" y="277"/>
                  </a:lnTo>
                  <a:lnTo>
                    <a:pt x="232" y="292"/>
                  </a:lnTo>
                  <a:lnTo>
                    <a:pt x="228" y="303"/>
                  </a:lnTo>
                  <a:lnTo>
                    <a:pt x="194" y="250"/>
                  </a:lnTo>
                  <a:lnTo>
                    <a:pt x="200" y="242"/>
                  </a:lnTo>
                  <a:lnTo>
                    <a:pt x="207" y="231"/>
                  </a:lnTo>
                  <a:lnTo>
                    <a:pt x="217" y="217"/>
                  </a:lnTo>
                  <a:lnTo>
                    <a:pt x="229" y="202"/>
                  </a:lnTo>
                  <a:lnTo>
                    <a:pt x="243" y="187"/>
                  </a:lnTo>
                  <a:lnTo>
                    <a:pt x="258" y="173"/>
                  </a:lnTo>
                  <a:lnTo>
                    <a:pt x="256" y="174"/>
                  </a:lnTo>
                  <a:lnTo>
                    <a:pt x="250" y="180"/>
                  </a:lnTo>
                  <a:lnTo>
                    <a:pt x="241" y="186"/>
                  </a:lnTo>
                  <a:lnTo>
                    <a:pt x="229" y="197"/>
                  </a:lnTo>
                  <a:lnTo>
                    <a:pt x="217" y="210"/>
                  </a:lnTo>
                  <a:lnTo>
                    <a:pt x="204" y="226"/>
                  </a:lnTo>
                  <a:lnTo>
                    <a:pt x="192" y="245"/>
                  </a:lnTo>
                  <a:lnTo>
                    <a:pt x="162" y="198"/>
                  </a:lnTo>
                  <a:lnTo>
                    <a:pt x="167" y="187"/>
                  </a:lnTo>
                  <a:lnTo>
                    <a:pt x="175" y="175"/>
                  </a:lnTo>
                  <a:lnTo>
                    <a:pt x="183" y="163"/>
                  </a:lnTo>
                  <a:lnTo>
                    <a:pt x="192" y="152"/>
                  </a:lnTo>
                  <a:lnTo>
                    <a:pt x="199" y="144"/>
                  </a:lnTo>
                  <a:lnTo>
                    <a:pt x="204" y="138"/>
                  </a:lnTo>
                  <a:lnTo>
                    <a:pt x="205" y="136"/>
                  </a:lnTo>
                  <a:lnTo>
                    <a:pt x="191" y="150"/>
                  </a:lnTo>
                  <a:lnTo>
                    <a:pt x="179" y="164"/>
                  </a:lnTo>
                  <a:lnTo>
                    <a:pt x="169" y="176"/>
                  </a:lnTo>
                  <a:lnTo>
                    <a:pt x="163" y="186"/>
                  </a:lnTo>
                  <a:lnTo>
                    <a:pt x="158" y="194"/>
                  </a:lnTo>
                  <a:lnTo>
                    <a:pt x="134" y="158"/>
                  </a:lnTo>
                  <a:lnTo>
                    <a:pt x="113" y="125"/>
                  </a:lnTo>
                  <a:lnTo>
                    <a:pt x="92" y="95"/>
                  </a:lnTo>
                  <a:lnTo>
                    <a:pt x="73" y="69"/>
                  </a:lnTo>
                  <a:lnTo>
                    <a:pt x="58" y="46"/>
                  </a:lnTo>
                  <a:lnTo>
                    <a:pt x="45" y="26"/>
                  </a:lnTo>
                  <a:lnTo>
                    <a:pt x="34" y="12"/>
                  </a:lnTo>
                  <a:lnTo>
                    <a:pt x="28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Freeform 46"/>
          <p:cNvSpPr/>
          <p:nvPr/>
        </p:nvSpPr>
        <p:spPr bwMode="auto">
          <a:xfrm>
            <a:off x="4971627" y="3168604"/>
            <a:ext cx="2305944" cy="2990803"/>
          </a:xfrm>
          <a:custGeom>
            <a:avLst/>
            <a:gdLst>
              <a:gd name="T0" fmla="*/ 480 w 1532"/>
              <a:gd name="T1" fmla="*/ 71 h 1987"/>
              <a:gd name="T2" fmla="*/ 541 w 1532"/>
              <a:gd name="T3" fmla="*/ 73 h 1987"/>
              <a:gd name="T4" fmla="*/ 504 w 1532"/>
              <a:gd name="T5" fmla="*/ 119 h 1987"/>
              <a:gd name="T6" fmla="*/ 523 w 1532"/>
              <a:gd name="T7" fmla="*/ 313 h 1987"/>
              <a:gd name="T8" fmla="*/ 668 w 1532"/>
              <a:gd name="T9" fmla="*/ 543 h 1987"/>
              <a:gd name="T10" fmla="*/ 741 w 1532"/>
              <a:gd name="T11" fmla="*/ 554 h 1987"/>
              <a:gd name="T12" fmla="*/ 701 w 1532"/>
              <a:gd name="T13" fmla="*/ 358 h 1987"/>
              <a:gd name="T14" fmla="*/ 689 w 1532"/>
              <a:gd name="T15" fmla="*/ 323 h 1987"/>
              <a:gd name="T16" fmla="*/ 769 w 1532"/>
              <a:gd name="T17" fmla="*/ 375 h 1987"/>
              <a:gd name="T18" fmla="*/ 857 w 1532"/>
              <a:gd name="T19" fmla="*/ 321 h 1987"/>
              <a:gd name="T20" fmla="*/ 883 w 1532"/>
              <a:gd name="T21" fmla="*/ 165 h 1987"/>
              <a:gd name="T22" fmla="*/ 885 w 1532"/>
              <a:gd name="T23" fmla="*/ 247 h 1987"/>
              <a:gd name="T24" fmla="*/ 1005 w 1532"/>
              <a:gd name="T25" fmla="*/ 276 h 1987"/>
              <a:gd name="T26" fmla="*/ 1096 w 1532"/>
              <a:gd name="T27" fmla="*/ 188 h 1987"/>
              <a:gd name="T28" fmla="*/ 1178 w 1532"/>
              <a:gd name="T29" fmla="*/ 259 h 1987"/>
              <a:gd name="T30" fmla="*/ 1058 w 1532"/>
              <a:gd name="T31" fmla="*/ 287 h 1987"/>
              <a:gd name="T32" fmla="*/ 876 w 1532"/>
              <a:gd name="T33" fmla="*/ 378 h 1987"/>
              <a:gd name="T34" fmla="*/ 757 w 1532"/>
              <a:gd name="T35" fmla="*/ 827 h 1987"/>
              <a:gd name="T36" fmla="*/ 776 w 1532"/>
              <a:gd name="T37" fmla="*/ 1130 h 1987"/>
              <a:gd name="T38" fmla="*/ 882 w 1532"/>
              <a:gd name="T39" fmla="*/ 1217 h 1987"/>
              <a:gd name="T40" fmla="*/ 1030 w 1532"/>
              <a:gd name="T41" fmla="*/ 1016 h 1987"/>
              <a:gd name="T42" fmla="*/ 1077 w 1532"/>
              <a:gd name="T43" fmla="*/ 867 h 1987"/>
              <a:gd name="T44" fmla="*/ 1060 w 1532"/>
              <a:gd name="T45" fmla="*/ 729 h 1987"/>
              <a:gd name="T46" fmla="*/ 1089 w 1532"/>
              <a:gd name="T47" fmla="*/ 781 h 1987"/>
              <a:gd name="T48" fmla="*/ 1172 w 1532"/>
              <a:gd name="T49" fmla="*/ 788 h 1987"/>
              <a:gd name="T50" fmla="*/ 1096 w 1532"/>
              <a:gd name="T51" fmla="*/ 825 h 1987"/>
              <a:gd name="T52" fmla="*/ 1118 w 1532"/>
              <a:gd name="T53" fmla="*/ 927 h 1987"/>
              <a:gd name="T54" fmla="*/ 1297 w 1532"/>
              <a:gd name="T55" fmla="*/ 787 h 1987"/>
              <a:gd name="T56" fmla="*/ 1327 w 1532"/>
              <a:gd name="T57" fmla="*/ 696 h 1987"/>
              <a:gd name="T58" fmla="*/ 1324 w 1532"/>
              <a:gd name="T59" fmla="*/ 806 h 1987"/>
              <a:gd name="T60" fmla="*/ 1424 w 1532"/>
              <a:gd name="T61" fmla="*/ 760 h 1987"/>
              <a:gd name="T62" fmla="*/ 1464 w 1532"/>
              <a:gd name="T63" fmla="*/ 775 h 1987"/>
              <a:gd name="T64" fmla="*/ 1460 w 1532"/>
              <a:gd name="T65" fmla="*/ 797 h 1987"/>
              <a:gd name="T66" fmla="*/ 1292 w 1532"/>
              <a:gd name="T67" fmla="*/ 859 h 1987"/>
              <a:gd name="T68" fmla="*/ 1149 w 1532"/>
              <a:gd name="T69" fmla="*/ 972 h 1987"/>
              <a:gd name="T70" fmla="*/ 1003 w 1532"/>
              <a:gd name="T71" fmla="*/ 1154 h 1987"/>
              <a:gd name="T72" fmla="*/ 862 w 1532"/>
              <a:gd name="T73" fmla="*/ 1381 h 1987"/>
              <a:gd name="T74" fmla="*/ 882 w 1532"/>
              <a:gd name="T75" fmla="*/ 1668 h 1987"/>
              <a:gd name="T76" fmla="*/ 891 w 1532"/>
              <a:gd name="T77" fmla="*/ 1972 h 1987"/>
              <a:gd name="T78" fmla="*/ 652 w 1532"/>
              <a:gd name="T79" fmla="*/ 1867 h 1987"/>
              <a:gd name="T80" fmla="*/ 650 w 1532"/>
              <a:gd name="T81" fmla="*/ 1416 h 1987"/>
              <a:gd name="T82" fmla="*/ 516 w 1532"/>
              <a:gd name="T83" fmla="*/ 984 h 1987"/>
              <a:gd name="T84" fmla="*/ 196 w 1532"/>
              <a:gd name="T85" fmla="*/ 769 h 1987"/>
              <a:gd name="T86" fmla="*/ 0 w 1532"/>
              <a:gd name="T87" fmla="*/ 703 h 1987"/>
              <a:gd name="T88" fmla="*/ 90 w 1532"/>
              <a:gd name="T89" fmla="*/ 703 h 1987"/>
              <a:gd name="T90" fmla="*/ 112 w 1532"/>
              <a:gd name="T91" fmla="*/ 608 h 1987"/>
              <a:gd name="T92" fmla="*/ 227 w 1532"/>
              <a:gd name="T93" fmla="*/ 747 h 1987"/>
              <a:gd name="T94" fmla="*/ 347 w 1532"/>
              <a:gd name="T95" fmla="*/ 793 h 1987"/>
              <a:gd name="T96" fmla="*/ 345 w 1532"/>
              <a:gd name="T97" fmla="*/ 734 h 1987"/>
              <a:gd name="T98" fmla="*/ 240 w 1532"/>
              <a:gd name="T99" fmla="*/ 630 h 1987"/>
              <a:gd name="T100" fmla="*/ 335 w 1532"/>
              <a:gd name="T101" fmla="*/ 658 h 1987"/>
              <a:gd name="T102" fmla="*/ 383 w 1532"/>
              <a:gd name="T103" fmla="*/ 626 h 1987"/>
              <a:gd name="T104" fmla="*/ 400 w 1532"/>
              <a:gd name="T105" fmla="*/ 750 h 1987"/>
              <a:gd name="T106" fmla="*/ 566 w 1532"/>
              <a:gd name="T107" fmla="*/ 919 h 1987"/>
              <a:gd name="T108" fmla="*/ 656 w 1532"/>
              <a:gd name="T109" fmla="*/ 866 h 1987"/>
              <a:gd name="T110" fmla="*/ 678 w 1532"/>
              <a:gd name="T111" fmla="*/ 656 h 1987"/>
              <a:gd name="T112" fmla="*/ 565 w 1532"/>
              <a:gd name="T113" fmla="*/ 480 h 1987"/>
              <a:gd name="T114" fmla="*/ 427 w 1532"/>
              <a:gd name="T115" fmla="*/ 244 h 1987"/>
              <a:gd name="T116" fmla="*/ 218 w 1532"/>
              <a:gd name="T117" fmla="*/ 181 h 1987"/>
              <a:gd name="T118" fmla="*/ 331 w 1532"/>
              <a:gd name="T119" fmla="*/ 156 h 1987"/>
              <a:gd name="T120" fmla="*/ 451 w 1532"/>
              <a:gd name="T121" fmla="*/ 159 h 1987"/>
              <a:gd name="T122" fmla="*/ 432 w 1532"/>
              <a:gd name="T123" fmla="*/ 21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2" h="1987">
                <a:moveTo>
                  <a:pt x="421" y="0"/>
                </a:moveTo>
                <a:lnTo>
                  <a:pt x="423" y="2"/>
                </a:lnTo>
                <a:lnTo>
                  <a:pt x="428" y="8"/>
                </a:lnTo>
                <a:lnTo>
                  <a:pt x="435" y="15"/>
                </a:lnTo>
                <a:lnTo>
                  <a:pt x="444" y="26"/>
                </a:lnTo>
                <a:lnTo>
                  <a:pt x="454" y="37"/>
                </a:lnTo>
                <a:lnTo>
                  <a:pt x="464" y="49"/>
                </a:lnTo>
                <a:lnTo>
                  <a:pt x="472" y="60"/>
                </a:lnTo>
                <a:lnTo>
                  <a:pt x="480" y="71"/>
                </a:lnTo>
                <a:lnTo>
                  <a:pt x="485" y="79"/>
                </a:lnTo>
                <a:lnTo>
                  <a:pt x="489" y="86"/>
                </a:lnTo>
                <a:lnTo>
                  <a:pt x="492" y="89"/>
                </a:lnTo>
                <a:lnTo>
                  <a:pt x="498" y="90"/>
                </a:lnTo>
                <a:lnTo>
                  <a:pt x="506" y="88"/>
                </a:lnTo>
                <a:lnTo>
                  <a:pt x="516" y="86"/>
                </a:lnTo>
                <a:lnTo>
                  <a:pt x="525" y="82"/>
                </a:lnTo>
                <a:lnTo>
                  <a:pt x="534" y="77"/>
                </a:lnTo>
                <a:lnTo>
                  <a:pt x="541" y="73"/>
                </a:lnTo>
                <a:lnTo>
                  <a:pt x="546" y="71"/>
                </a:lnTo>
                <a:lnTo>
                  <a:pt x="549" y="70"/>
                </a:lnTo>
                <a:lnTo>
                  <a:pt x="552" y="72"/>
                </a:lnTo>
                <a:lnTo>
                  <a:pt x="550" y="74"/>
                </a:lnTo>
                <a:lnTo>
                  <a:pt x="544" y="77"/>
                </a:lnTo>
                <a:lnTo>
                  <a:pt x="537" y="85"/>
                </a:lnTo>
                <a:lnTo>
                  <a:pt x="527" y="94"/>
                </a:lnTo>
                <a:lnTo>
                  <a:pt x="515" y="105"/>
                </a:lnTo>
                <a:lnTo>
                  <a:pt x="504" y="119"/>
                </a:lnTo>
                <a:lnTo>
                  <a:pt x="493" y="135"/>
                </a:lnTo>
                <a:lnTo>
                  <a:pt x="483" y="153"/>
                </a:lnTo>
                <a:lnTo>
                  <a:pt x="478" y="170"/>
                </a:lnTo>
                <a:lnTo>
                  <a:pt x="478" y="189"/>
                </a:lnTo>
                <a:lnTo>
                  <a:pt x="481" y="211"/>
                </a:lnTo>
                <a:lnTo>
                  <a:pt x="488" y="235"/>
                </a:lnTo>
                <a:lnTo>
                  <a:pt x="497" y="260"/>
                </a:lnTo>
                <a:lnTo>
                  <a:pt x="509" y="286"/>
                </a:lnTo>
                <a:lnTo>
                  <a:pt x="523" y="313"/>
                </a:lnTo>
                <a:lnTo>
                  <a:pt x="539" y="342"/>
                </a:lnTo>
                <a:lnTo>
                  <a:pt x="555" y="370"/>
                </a:lnTo>
                <a:lnTo>
                  <a:pt x="572" y="398"/>
                </a:lnTo>
                <a:lnTo>
                  <a:pt x="588" y="424"/>
                </a:lnTo>
                <a:lnTo>
                  <a:pt x="604" y="449"/>
                </a:lnTo>
                <a:lnTo>
                  <a:pt x="620" y="475"/>
                </a:lnTo>
                <a:lnTo>
                  <a:pt x="637" y="499"/>
                </a:lnTo>
                <a:lnTo>
                  <a:pt x="653" y="522"/>
                </a:lnTo>
                <a:lnTo>
                  <a:pt x="668" y="543"/>
                </a:lnTo>
                <a:lnTo>
                  <a:pt x="681" y="561"/>
                </a:lnTo>
                <a:lnTo>
                  <a:pt x="693" y="575"/>
                </a:lnTo>
                <a:lnTo>
                  <a:pt x="704" y="587"/>
                </a:lnTo>
                <a:lnTo>
                  <a:pt x="712" y="595"/>
                </a:lnTo>
                <a:lnTo>
                  <a:pt x="718" y="597"/>
                </a:lnTo>
                <a:lnTo>
                  <a:pt x="724" y="595"/>
                </a:lnTo>
                <a:lnTo>
                  <a:pt x="729" y="586"/>
                </a:lnTo>
                <a:lnTo>
                  <a:pt x="736" y="572"/>
                </a:lnTo>
                <a:lnTo>
                  <a:pt x="741" y="554"/>
                </a:lnTo>
                <a:lnTo>
                  <a:pt x="745" y="533"/>
                </a:lnTo>
                <a:lnTo>
                  <a:pt x="749" y="509"/>
                </a:lnTo>
                <a:lnTo>
                  <a:pt x="750" y="485"/>
                </a:lnTo>
                <a:lnTo>
                  <a:pt x="750" y="460"/>
                </a:lnTo>
                <a:lnTo>
                  <a:pt x="748" y="436"/>
                </a:lnTo>
                <a:lnTo>
                  <a:pt x="741" y="411"/>
                </a:lnTo>
                <a:lnTo>
                  <a:pt x="731" y="389"/>
                </a:lnTo>
                <a:lnTo>
                  <a:pt x="717" y="372"/>
                </a:lnTo>
                <a:lnTo>
                  <a:pt x="701" y="358"/>
                </a:lnTo>
                <a:lnTo>
                  <a:pt x="681" y="347"/>
                </a:lnTo>
                <a:lnTo>
                  <a:pt x="658" y="340"/>
                </a:lnTo>
                <a:lnTo>
                  <a:pt x="633" y="337"/>
                </a:lnTo>
                <a:lnTo>
                  <a:pt x="606" y="338"/>
                </a:lnTo>
                <a:lnTo>
                  <a:pt x="606" y="334"/>
                </a:lnTo>
                <a:lnTo>
                  <a:pt x="676" y="322"/>
                </a:lnTo>
                <a:lnTo>
                  <a:pt x="681" y="237"/>
                </a:lnTo>
                <a:lnTo>
                  <a:pt x="684" y="237"/>
                </a:lnTo>
                <a:lnTo>
                  <a:pt x="689" y="323"/>
                </a:lnTo>
                <a:lnTo>
                  <a:pt x="691" y="324"/>
                </a:lnTo>
                <a:lnTo>
                  <a:pt x="698" y="327"/>
                </a:lnTo>
                <a:lnTo>
                  <a:pt x="706" y="333"/>
                </a:lnTo>
                <a:lnTo>
                  <a:pt x="717" y="339"/>
                </a:lnTo>
                <a:lnTo>
                  <a:pt x="729" y="346"/>
                </a:lnTo>
                <a:lnTo>
                  <a:pt x="741" y="353"/>
                </a:lnTo>
                <a:lnTo>
                  <a:pt x="752" y="361"/>
                </a:lnTo>
                <a:lnTo>
                  <a:pt x="762" y="369"/>
                </a:lnTo>
                <a:lnTo>
                  <a:pt x="769" y="375"/>
                </a:lnTo>
                <a:lnTo>
                  <a:pt x="777" y="380"/>
                </a:lnTo>
                <a:lnTo>
                  <a:pt x="787" y="381"/>
                </a:lnTo>
                <a:lnTo>
                  <a:pt x="799" y="377"/>
                </a:lnTo>
                <a:lnTo>
                  <a:pt x="812" y="373"/>
                </a:lnTo>
                <a:lnTo>
                  <a:pt x="825" y="365"/>
                </a:lnTo>
                <a:lnTo>
                  <a:pt x="837" y="356"/>
                </a:lnTo>
                <a:lnTo>
                  <a:pt x="847" y="345"/>
                </a:lnTo>
                <a:lnTo>
                  <a:pt x="853" y="333"/>
                </a:lnTo>
                <a:lnTo>
                  <a:pt x="857" y="321"/>
                </a:lnTo>
                <a:lnTo>
                  <a:pt x="858" y="307"/>
                </a:lnTo>
                <a:lnTo>
                  <a:pt x="861" y="289"/>
                </a:lnTo>
                <a:lnTo>
                  <a:pt x="864" y="269"/>
                </a:lnTo>
                <a:lnTo>
                  <a:pt x="868" y="248"/>
                </a:lnTo>
                <a:lnTo>
                  <a:pt x="872" y="226"/>
                </a:lnTo>
                <a:lnTo>
                  <a:pt x="876" y="207"/>
                </a:lnTo>
                <a:lnTo>
                  <a:pt x="879" y="188"/>
                </a:lnTo>
                <a:lnTo>
                  <a:pt x="882" y="174"/>
                </a:lnTo>
                <a:lnTo>
                  <a:pt x="883" y="165"/>
                </a:lnTo>
                <a:lnTo>
                  <a:pt x="885" y="162"/>
                </a:lnTo>
                <a:lnTo>
                  <a:pt x="886" y="163"/>
                </a:lnTo>
                <a:lnTo>
                  <a:pt x="886" y="166"/>
                </a:lnTo>
                <a:lnTo>
                  <a:pt x="885" y="174"/>
                </a:lnTo>
                <a:lnTo>
                  <a:pt x="883" y="185"/>
                </a:lnTo>
                <a:lnTo>
                  <a:pt x="882" y="199"/>
                </a:lnTo>
                <a:lnTo>
                  <a:pt x="882" y="214"/>
                </a:lnTo>
                <a:lnTo>
                  <a:pt x="882" y="231"/>
                </a:lnTo>
                <a:lnTo>
                  <a:pt x="885" y="247"/>
                </a:lnTo>
                <a:lnTo>
                  <a:pt x="887" y="261"/>
                </a:lnTo>
                <a:lnTo>
                  <a:pt x="892" y="273"/>
                </a:lnTo>
                <a:lnTo>
                  <a:pt x="899" y="282"/>
                </a:lnTo>
                <a:lnTo>
                  <a:pt x="909" y="285"/>
                </a:lnTo>
                <a:lnTo>
                  <a:pt x="922" y="286"/>
                </a:lnTo>
                <a:lnTo>
                  <a:pt x="940" y="286"/>
                </a:lnTo>
                <a:lnTo>
                  <a:pt x="961" y="284"/>
                </a:lnTo>
                <a:lnTo>
                  <a:pt x="982" y="281"/>
                </a:lnTo>
                <a:lnTo>
                  <a:pt x="1005" y="276"/>
                </a:lnTo>
                <a:lnTo>
                  <a:pt x="1027" y="271"/>
                </a:lnTo>
                <a:lnTo>
                  <a:pt x="1047" y="264"/>
                </a:lnTo>
                <a:lnTo>
                  <a:pt x="1063" y="257"/>
                </a:lnTo>
                <a:lnTo>
                  <a:pt x="1076" y="248"/>
                </a:lnTo>
                <a:lnTo>
                  <a:pt x="1084" y="237"/>
                </a:lnTo>
                <a:lnTo>
                  <a:pt x="1090" y="219"/>
                </a:lnTo>
                <a:lnTo>
                  <a:pt x="1093" y="203"/>
                </a:lnTo>
                <a:lnTo>
                  <a:pt x="1094" y="194"/>
                </a:lnTo>
                <a:lnTo>
                  <a:pt x="1096" y="188"/>
                </a:lnTo>
                <a:lnTo>
                  <a:pt x="1096" y="186"/>
                </a:lnTo>
                <a:lnTo>
                  <a:pt x="1099" y="187"/>
                </a:lnTo>
                <a:lnTo>
                  <a:pt x="1091" y="253"/>
                </a:lnTo>
                <a:lnTo>
                  <a:pt x="1094" y="252"/>
                </a:lnTo>
                <a:lnTo>
                  <a:pt x="1104" y="252"/>
                </a:lnTo>
                <a:lnTo>
                  <a:pt x="1118" y="253"/>
                </a:lnTo>
                <a:lnTo>
                  <a:pt x="1137" y="254"/>
                </a:lnTo>
                <a:lnTo>
                  <a:pt x="1156" y="256"/>
                </a:lnTo>
                <a:lnTo>
                  <a:pt x="1178" y="259"/>
                </a:lnTo>
                <a:lnTo>
                  <a:pt x="1199" y="264"/>
                </a:lnTo>
                <a:lnTo>
                  <a:pt x="1196" y="264"/>
                </a:lnTo>
                <a:lnTo>
                  <a:pt x="1187" y="264"/>
                </a:lnTo>
                <a:lnTo>
                  <a:pt x="1173" y="266"/>
                </a:lnTo>
                <a:lnTo>
                  <a:pt x="1153" y="269"/>
                </a:lnTo>
                <a:lnTo>
                  <a:pt x="1130" y="272"/>
                </a:lnTo>
                <a:lnTo>
                  <a:pt x="1104" y="276"/>
                </a:lnTo>
                <a:lnTo>
                  <a:pt x="1076" y="283"/>
                </a:lnTo>
                <a:lnTo>
                  <a:pt x="1058" y="287"/>
                </a:lnTo>
                <a:lnTo>
                  <a:pt x="1039" y="290"/>
                </a:lnTo>
                <a:lnTo>
                  <a:pt x="1018" y="294"/>
                </a:lnTo>
                <a:lnTo>
                  <a:pt x="998" y="298"/>
                </a:lnTo>
                <a:lnTo>
                  <a:pt x="977" y="303"/>
                </a:lnTo>
                <a:lnTo>
                  <a:pt x="956" y="311"/>
                </a:lnTo>
                <a:lnTo>
                  <a:pt x="936" y="322"/>
                </a:lnTo>
                <a:lnTo>
                  <a:pt x="915" y="336"/>
                </a:lnTo>
                <a:lnTo>
                  <a:pt x="895" y="355"/>
                </a:lnTo>
                <a:lnTo>
                  <a:pt x="876" y="378"/>
                </a:lnTo>
                <a:lnTo>
                  <a:pt x="858" y="407"/>
                </a:lnTo>
                <a:lnTo>
                  <a:pt x="842" y="443"/>
                </a:lnTo>
                <a:lnTo>
                  <a:pt x="823" y="496"/>
                </a:lnTo>
                <a:lnTo>
                  <a:pt x="805" y="550"/>
                </a:lnTo>
                <a:lnTo>
                  <a:pt x="791" y="607"/>
                </a:lnTo>
                <a:lnTo>
                  <a:pt x="779" y="665"/>
                </a:lnTo>
                <a:lnTo>
                  <a:pt x="769" y="720"/>
                </a:lnTo>
                <a:lnTo>
                  <a:pt x="763" y="774"/>
                </a:lnTo>
                <a:lnTo>
                  <a:pt x="757" y="827"/>
                </a:lnTo>
                <a:lnTo>
                  <a:pt x="755" y="874"/>
                </a:lnTo>
                <a:lnTo>
                  <a:pt x="754" y="919"/>
                </a:lnTo>
                <a:lnTo>
                  <a:pt x="755" y="946"/>
                </a:lnTo>
                <a:lnTo>
                  <a:pt x="756" y="977"/>
                </a:lnTo>
                <a:lnTo>
                  <a:pt x="758" y="1007"/>
                </a:lnTo>
                <a:lnTo>
                  <a:pt x="762" y="1039"/>
                </a:lnTo>
                <a:lnTo>
                  <a:pt x="765" y="1070"/>
                </a:lnTo>
                <a:lnTo>
                  <a:pt x="770" y="1102"/>
                </a:lnTo>
                <a:lnTo>
                  <a:pt x="776" y="1130"/>
                </a:lnTo>
                <a:lnTo>
                  <a:pt x="783" y="1157"/>
                </a:lnTo>
                <a:lnTo>
                  <a:pt x="791" y="1181"/>
                </a:lnTo>
                <a:lnTo>
                  <a:pt x="801" y="1202"/>
                </a:lnTo>
                <a:lnTo>
                  <a:pt x="812" y="1218"/>
                </a:lnTo>
                <a:lnTo>
                  <a:pt x="825" y="1229"/>
                </a:lnTo>
                <a:lnTo>
                  <a:pt x="838" y="1234"/>
                </a:lnTo>
                <a:lnTo>
                  <a:pt x="853" y="1233"/>
                </a:lnTo>
                <a:lnTo>
                  <a:pt x="867" y="1227"/>
                </a:lnTo>
                <a:lnTo>
                  <a:pt x="882" y="1217"/>
                </a:lnTo>
                <a:lnTo>
                  <a:pt x="899" y="1202"/>
                </a:lnTo>
                <a:lnTo>
                  <a:pt x="916" y="1184"/>
                </a:lnTo>
                <a:lnTo>
                  <a:pt x="932" y="1164"/>
                </a:lnTo>
                <a:lnTo>
                  <a:pt x="951" y="1141"/>
                </a:lnTo>
                <a:lnTo>
                  <a:pt x="967" y="1117"/>
                </a:lnTo>
                <a:lnTo>
                  <a:pt x="985" y="1092"/>
                </a:lnTo>
                <a:lnTo>
                  <a:pt x="1001" y="1066"/>
                </a:lnTo>
                <a:lnTo>
                  <a:pt x="1016" y="1041"/>
                </a:lnTo>
                <a:lnTo>
                  <a:pt x="1030" y="1016"/>
                </a:lnTo>
                <a:lnTo>
                  <a:pt x="1043" y="992"/>
                </a:lnTo>
                <a:lnTo>
                  <a:pt x="1054" y="971"/>
                </a:lnTo>
                <a:lnTo>
                  <a:pt x="1063" y="952"/>
                </a:lnTo>
                <a:lnTo>
                  <a:pt x="1071" y="935"/>
                </a:lnTo>
                <a:lnTo>
                  <a:pt x="1075" y="923"/>
                </a:lnTo>
                <a:lnTo>
                  <a:pt x="1076" y="916"/>
                </a:lnTo>
                <a:lnTo>
                  <a:pt x="1076" y="904"/>
                </a:lnTo>
                <a:lnTo>
                  <a:pt x="1076" y="886"/>
                </a:lnTo>
                <a:lnTo>
                  <a:pt x="1077" y="867"/>
                </a:lnTo>
                <a:lnTo>
                  <a:pt x="1077" y="845"/>
                </a:lnTo>
                <a:lnTo>
                  <a:pt x="1076" y="822"/>
                </a:lnTo>
                <a:lnTo>
                  <a:pt x="1075" y="798"/>
                </a:lnTo>
                <a:lnTo>
                  <a:pt x="1072" y="778"/>
                </a:lnTo>
                <a:lnTo>
                  <a:pt x="1068" y="758"/>
                </a:lnTo>
                <a:lnTo>
                  <a:pt x="1063" y="742"/>
                </a:lnTo>
                <a:lnTo>
                  <a:pt x="1056" y="731"/>
                </a:lnTo>
                <a:lnTo>
                  <a:pt x="1058" y="730"/>
                </a:lnTo>
                <a:lnTo>
                  <a:pt x="1060" y="729"/>
                </a:lnTo>
                <a:lnTo>
                  <a:pt x="1061" y="729"/>
                </a:lnTo>
                <a:lnTo>
                  <a:pt x="1062" y="729"/>
                </a:lnTo>
                <a:lnTo>
                  <a:pt x="1062" y="729"/>
                </a:lnTo>
                <a:lnTo>
                  <a:pt x="1063" y="731"/>
                </a:lnTo>
                <a:lnTo>
                  <a:pt x="1067" y="735"/>
                </a:lnTo>
                <a:lnTo>
                  <a:pt x="1073" y="744"/>
                </a:lnTo>
                <a:lnTo>
                  <a:pt x="1079" y="754"/>
                </a:lnTo>
                <a:lnTo>
                  <a:pt x="1085" y="767"/>
                </a:lnTo>
                <a:lnTo>
                  <a:pt x="1089" y="781"/>
                </a:lnTo>
                <a:lnTo>
                  <a:pt x="1092" y="796"/>
                </a:lnTo>
                <a:lnTo>
                  <a:pt x="1094" y="799"/>
                </a:lnTo>
                <a:lnTo>
                  <a:pt x="1099" y="802"/>
                </a:lnTo>
                <a:lnTo>
                  <a:pt x="1106" y="803"/>
                </a:lnTo>
                <a:lnTo>
                  <a:pt x="1117" y="802"/>
                </a:lnTo>
                <a:lnTo>
                  <a:pt x="1131" y="798"/>
                </a:lnTo>
                <a:lnTo>
                  <a:pt x="1149" y="793"/>
                </a:lnTo>
                <a:lnTo>
                  <a:pt x="1171" y="785"/>
                </a:lnTo>
                <a:lnTo>
                  <a:pt x="1172" y="788"/>
                </a:lnTo>
                <a:lnTo>
                  <a:pt x="1170" y="790"/>
                </a:lnTo>
                <a:lnTo>
                  <a:pt x="1162" y="793"/>
                </a:lnTo>
                <a:lnTo>
                  <a:pt x="1152" y="797"/>
                </a:lnTo>
                <a:lnTo>
                  <a:pt x="1140" y="802"/>
                </a:lnTo>
                <a:lnTo>
                  <a:pt x="1126" y="806"/>
                </a:lnTo>
                <a:lnTo>
                  <a:pt x="1111" y="810"/>
                </a:lnTo>
                <a:lnTo>
                  <a:pt x="1096" y="811"/>
                </a:lnTo>
                <a:lnTo>
                  <a:pt x="1096" y="816"/>
                </a:lnTo>
                <a:lnTo>
                  <a:pt x="1096" y="825"/>
                </a:lnTo>
                <a:lnTo>
                  <a:pt x="1096" y="840"/>
                </a:lnTo>
                <a:lnTo>
                  <a:pt x="1096" y="856"/>
                </a:lnTo>
                <a:lnTo>
                  <a:pt x="1096" y="872"/>
                </a:lnTo>
                <a:lnTo>
                  <a:pt x="1096" y="887"/>
                </a:lnTo>
                <a:lnTo>
                  <a:pt x="1096" y="899"/>
                </a:lnTo>
                <a:lnTo>
                  <a:pt x="1097" y="908"/>
                </a:lnTo>
                <a:lnTo>
                  <a:pt x="1101" y="916"/>
                </a:lnTo>
                <a:lnTo>
                  <a:pt x="1108" y="922"/>
                </a:lnTo>
                <a:lnTo>
                  <a:pt x="1118" y="927"/>
                </a:lnTo>
                <a:lnTo>
                  <a:pt x="1131" y="929"/>
                </a:lnTo>
                <a:lnTo>
                  <a:pt x="1147" y="927"/>
                </a:lnTo>
                <a:lnTo>
                  <a:pt x="1164" y="919"/>
                </a:lnTo>
                <a:lnTo>
                  <a:pt x="1184" y="907"/>
                </a:lnTo>
                <a:lnTo>
                  <a:pt x="1216" y="883"/>
                </a:lnTo>
                <a:lnTo>
                  <a:pt x="1245" y="860"/>
                </a:lnTo>
                <a:lnTo>
                  <a:pt x="1267" y="836"/>
                </a:lnTo>
                <a:lnTo>
                  <a:pt x="1286" y="812"/>
                </a:lnTo>
                <a:lnTo>
                  <a:pt x="1297" y="787"/>
                </a:lnTo>
                <a:lnTo>
                  <a:pt x="1302" y="770"/>
                </a:lnTo>
                <a:lnTo>
                  <a:pt x="1308" y="752"/>
                </a:lnTo>
                <a:lnTo>
                  <a:pt x="1313" y="734"/>
                </a:lnTo>
                <a:lnTo>
                  <a:pt x="1317" y="718"/>
                </a:lnTo>
                <a:lnTo>
                  <a:pt x="1322" y="706"/>
                </a:lnTo>
                <a:lnTo>
                  <a:pt x="1324" y="697"/>
                </a:lnTo>
                <a:lnTo>
                  <a:pt x="1325" y="694"/>
                </a:lnTo>
                <a:lnTo>
                  <a:pt x="1327" y="693"/>
                </a:lnTo>
                <a:lnTo>
                  <a:pt x="1327" y="696"/>
                </a:lnTo>
                <a:lnTo>
                  <a:pt x="1327" y="706"/>
                </a:lnTo>
                <a:lnTo>
                  <a:pt x="1327" y="719"/>
                </a:lnTo>
                <a:lnTo>
                  <a:pt x="1326" y="735"/>
                </a:lnTo>
                <a:lnTo>
                  <a:pt x="1324" y="754"/>
                </a:lnTo>
                <a:lnTo>
                  <a:pt x="1322" y="772"/>
                </a:lnTo>
                <a:lnTo>
                  <a:pt x="1317" y="792"/>
                </a:lnTo>
                <a:lnTo>
                  <a:pt x="1312" y="808"/>
                </a:lnTo>
                <a:lnTo>
                  <a:pt x="1315" y="808"/>
                </a:lnTo>
                <a:lnTo>
                  <a:pt x="1324" y="806"/>
                </a:lnTo>
                <a:lnTo>
                  <a:pt x="1337" y="804"/>
                </a:lnTo>
                <a:lnTo>
                  <a:pt x="1352" y="800"/>
                </a:lnTo>
                <a:lnTo>
                  <a:pt x="1367" y="796"/>
                </a:lnTo>
                <a:lnTo>
                  <a:pt x="1383" y="793"/>
                </a:lnTo>
                <a:lnTo>
                  <a:pt x="1395" y="788"/>
                </a:lnTo>
                <a:lnTo>
                  <a:pt x="1403" y="784"/>
                </a:lnTo>
                <a:lnTo>
                  <a:pt x="1410" y="779"/>
                </a:lnTo>
                <a:lnTo>
                  <a:pt x="1418" y="770"/>
                </a:lnTo>
                <a:lnTo>
                  <a:pt x="1424" y="760"/>
                </a:lnTo>
                <a:lnTo>
                  <a:pt x="1431" y="749"/>
                </a:lnTo>
                <a:lnTo>
                  <a:pt x="1435" y="741"/>
                </a:lnTo>
                <a:lnTo>
                  <a:pt x="1438" y="735"/>
                </a:lnTo>
                <a:lnTo>
                  <a:pt x="1439" y="733"/>
                </a:lnTo>
                <a:lnTo>
                  <a:pt x="1441" y="733"/>
                </a:lnTo>
                <a:lnTo>
                  <a:pt x="1435" y="777"/>
                </a:lnTo>
                <a:lnTo>
                  <a:pt x="1439" y="777"/>
                </a:lnTo>
                <a:lnTo>
                  <a:pt x="1449" y="775"/>
                </a:lnTo>
                <a:lnTo>
                  <a:pt x="1464" y="775"/>
                </a:lnTo>
                <a:lnTo>
                  <a:pt x="1484" y="777"/>
                </a:lnTo>
                <a:lnTo>
                  <a:pt x="1507" y="779"/>
                </a:lnTo>
                <a:lnTo>
                  <a:pt x="1532" y="783"/>
                </a:lnTo>
                <a:lnTo>
                  <a:pt x="1531" y="784"/>
                </a:lnTo>
                <a:lnTo>
                  <a:pt x="1527" y="784"/>
                </a:lnTo>
                <a:lnTo>
                  <a:pt x="1518" y="785"/>
                </a:lnTo>
                <a:lnTo>
                  <a:pt x="1502" y="787"/>
                </a:lnTo>
                <a:lnTo>
                  <a:pt x="1483" y="792"/>
                </a:lnTo>
                <a:lnTo>
                  <a:pt x="1460" y="797"/>
                </a:lnTo>
                <a:lnTo>
                  <a:pt x="1435" y="804"/>
                </a:lnTo>
                <a:lnTo>
                  <a:pt x="1408" y="811"/>
                </a:lnTo>
                <a:lnTo>
                  <a:pt x="1388" y="818"/>
                </a:lnTo>
                <a:lnTo>
                  <a:pt x="1372" y="823"/>
                </a:lnTo>
                <a:lnTo>
                  <a:pt x="1356" y="828"/>
                </a:lnTo>
                <a:lnTo>
                  <a:pt x="1340" y="833"/>
                </a:lnTo>
                <a:lnTo>
                  <a:pt x="1324" y="840"/>
                </a:lnTo>
                <a:lnTo>
                  <a:pt x="1309" y="848"/>
                </a:lnTo>
                <a:lnTo>
                  <a:pt x="1292" y="859"/>
                </a:lnTo>
                <a:lnTo>
                  <a:pt x="1274" y="872"/>
                </a:lnTo>
                <a:lnTo>
                  <a:pt x="1254" y="890"/>
                </a:lnTo>
                <a:lnTo>
                  <a:pt x="1233" y="911"/>
                </a:lnTo>
                <a:lnTo>
                  <a:pt x="1217" y="926"/>
                </a:lnTo>
                <a:lnTo>
                  <a:pt x="1202" y="939"/>
                </a:lnTo>
                <a:lnTo>
                  <a:pt x="1188" y="948"/>
                </a:lnTo>
                <a:lnTo>
                  <a:pt x="1175" y="957"/>
                </a:lnTo>
                <a:lnTo>
                  <a:pt x="1162" y="965"/>
                </a:lnTo>
                <a:lnTo>
                  <a:pt x="1149" y="972"/>
                </a:lnTo>
                <a:lnTo>
                  <a:pt x="1136" y="981"/>
                </a:lnTo>
                <a:lnTo>
                  <a:pt x="1123" y="991"/>
                </a:lnTo>
                <a:lnTo>
                  <a:pt x="1109" y="1002"/>
                </a:lnTo>
                <a:lnTo>
                  <a:pt x="1094" y="1017"/>
                </a:lnTo>
                <a:lnTo>
                  <a:pt x="1079" y="1034"/>
                </a:lnTo>
                <a:lnTo>
                  <a:pt x="1063" y="1056"/>
                </a:lnTo>
                <a:lnTo>
                  <a:pt x="1046" y="1082"/>
                </a:lnTo>
                <a:lnTo>
                  <a:pt x="1027" y="1115"/>
                </a:lnTo>
                <a:lnTo>
                  <a:pt x="1003" y="1154"/>
                </a:lnTo>
                <a:lnTo>
                  <a:pt x="981" y="1188"/>
                </a:lnTo>
                <a:lnTo>
                  <a:pt x="960" y="1218"/>
                </a:lnTo>
                <a:lnTo>
                  <a:pt x="939" y="1245"/>
                </a:lnTo>
                <a:lnTo>
                  <a:pt x="919" y="1270"/>
                </a:lnTo>
                <a:lnTo>
                  <a:pt x="903" y="1293"/>
                </a:lnTo>
                <a:lnTo>
                  <a:pt x="888" y="1315"/>
                </a:lnTo>
                <a:lnTo>
                  <a:pt x="876" y="1337"/>
                </a:lnTo>
                <a:lnTo>
                  <a:pt x="867" y="1358"/>
                </a:lnTo>
                <a:lnTo>
                  <a:pt x="862" y="1381"/>
                </a:lnTo>
                <a:lnTo>
                  <a:pt x="861" y="1406"/>
                </a:lnTo>
                <a:lnTo>
                  <a:pt x="864" y="1432"/>
                </a:lnTo>
                <a:lnTo>
                  <a:pt x="867" y="1454"/>
                </a:lnTo>
                <a:lnTo>
                  <a:pt x="870" y="1481"/>
                </a:lnTo>
                <a:lnTo>
                  <a:pt x="873" y="1513"/>
                </a:lnTo>
                <a:lnTo>
                  <a:pt x="876" y="1549"/>
                </a:lnTo>
                <a:lnTo>
                  <a:pt x="878" y="1587"/>
                </a:lnTo>
                <a:lnTo>
                  <a:pt x="880" y="1627"/>
                </a:lnTo>
                <a:lnTo>
                  <a:pt x="882" y="1668"/>
                </a:lnTo>
                <a:lnTo>
                  <a:pt x="883" y="1711"/>
                </a:lnTo>
                <a:lnTo>
                  <a:pt x="886" y="1752"/>
                </a:lnTo>
                <a:lnTo>
                  <a:pt x="887" y="1793"/>
                </a:lnTo>
                <a:lnTo>
                  <a:pt x="888" y="1833"/>
                </a:lnTo>
                <a:lnTo>
                  <a:pt x="889" y="1868"/>
                </a:lnTo>
                <a:lnTo>
                  <a:pt x="890" y="1901"/>
                </a:lnTo>
                <a:lnTo>
                  <a:pt x="890" y="1930"/>
                </a:lnTo>
                <a:lnTo>
                  <a:pt x="891" y="1954"/>
                </a:lnTo>
                <a:lnTo>
                  <a:pt x="891" y="1972"/>
                </a:lnTo>
                <a:lnTo>
                  <a:pt x="891" y="1984"/>
                </a:lnTo>
                <a:lnTo>
                  <a:pt x="891" y="1987"/>
                </a:lnTo>
                <a:lnTo>
                  <a:pt x="641" y="1987"/>
                </a:lnTo>
                <a:lnTo>
                  <a:pt x="641" y="1984"/>
                </a:lnTo>
                <a:lnTo>
                  <a:pt x="642" y="1973"/>
                </a:lnTo>
                <a:lnTo>
                  <a:pt x="644" y="1954"/>
                </a:lnTo>
                <a:lnTo>
                  <a:pt x="646" y="1932"/>
                </a:lnTo>
                <a:lnTo>
                  <a:pt x="649" y="1901"/>
                </a:lnTo>
                <a:lnTo>
                  <a:pt x="652" y="1867"/>
                </a:lnTo>
                <a:lnTo>
                  <a:pt x="654" y="1828"/>
                </a:lnTo>
                <a:lnTo>
                  <a:pt x="656" y="1785"/>
                </a:lnTo>
                <a:lnTo>
                  <a:pt x="658" y="1738"/>
                </a:lnTo>
                <a:lnTo>
                  <a:pt x="659" y="1689"/>
                </a:lnTo>
                <a:lnTo>
                  <a:pt x="659" y="1637"/>
                </a:lnTo>
                <a:lnTo>
                  <a:pt x="658" y="1584"/>
                </a:lnTo>
                <a:lnTo>
                  <a:pt x="657" y="1528"/>
                </a:lnTo>
                <a:lnTo>
                  <a:pt x="654" y="1471"/>
                </a:lnTo>
                <a:lnTo>
                  <a:pt x="650" y="1416"/>
                </a:lnTo>
                <a:lnTo>
                  <a:pt x="644" y="1359"/>
                </a:lnTo>
                <a:lnTo>
                  <a:pt x="636" y="1304"/>
                </a:lnTo>
                <a:lnTo>
                  <a:pt x="626" y="1251"/>
                </a:lnTo>
                <a:lnTo>
                  <a:pt x="614" y="1199"/>
                </a:lnTo>
                <a:lnTo>
                  <a:pt x="600" y="1148"/>
                </a:lnTo>
                <a:lnTo>
                  <a:pt x="583" y="1102"/>
                </a:lnTo>
                <a:lnTo>
                  <a:pt x="564" y="1058"/>
                </a:lnTo>
                <a:lnTo>
                  <a:pt x="541" y="1019"/>
                </a:lnTo>
                <a:lnTo>
                  <a:pt x="516" y="984"/>
                </a:lnTo>
                <a:lnTo>
                  <a:pt x="488" y="952"/>
                </a:lnTo>
                <a:lnTo>
                  <a:pt x="455" y="922"/>
                </a:lnTo>
                <a:lnTo>
                  <a:pt x="421" y="894"/>
                </a:lnTo>
                <a:lnTo>
                  <a:pt x="385" y="868"/>
                </a:lnTo>
                <a:lnTo>
                  <a:pt x="347" y="845"/>
                </a:lnTo>
                <a:lnTo>
                  <a:pt x="309" y="822"/>
                </a:lnTo>
                <a:lnTo>
                  <a:pt x="271" y="803"/>
                </a:lnTo>
                <a:lnTo>
                  <a:pt x="233" y="785"/>
                </a:lnTo>
                <a:lnTo>
                  <a:pt x="196" y="769"/>
                </a:lnTo>
                <a:lnTo>
                  <a:pt x="161" y="755"/>
                </a:lnTo>
                <a:lnTo>
                  <a:pt x="128" y="742"/>
                </a:lnTo>
                <a:lnTo>
                  <a:pt x="97" y="731"/>
                </a:lnTo>
                <a:lnTo>
                  <a:pt x="70" y="722"/>
                </a:lnTo>
                <a:lnTo>
                  <a:pt x="46" y="715"/>
                </a:lnTo>
                <a:lnTo>
                  <a:pt x="26" y="709"/>
                </a:lnTo>
                <a:lnTo>
                  <a:pt x="12" y="706"/>
                </a:lnTo>
                <a:lnTo>
                  <a:pt x="4" y="703"/>
                </a:lnTo>
                <a:lnTo>
                  <a:pt x="0" y="703"/>
                </a:lnTo>
                <a:lnTo>
                  <a:pt x="0" y="699"/>
                </a:lnTo>
                <a:lnTo>
                  <a:pt x="4" y="699"/>
                </a:lnTo>
                <a:lnTo>
                  <a:pt x="13" y="700"/>
                </a:lnTo>
                <a:lnTo>
                  <a:pt x="29" y="700"/>
                </a:lnTo>
                <a:lnTo>
                  <a:pt x="46" y="700"/>
                </a:lnTo>
                <a:lnTo>
                  <a:pt x="66" y="701"/>
                </a:lnTo>
                <a:lnTo>
                  <a:pt x="84" y="703"/>
                </a:lnTo>
                <a:lnTo>
                  <a:pt x="85" y="703"/>
                </a:lnTo>
                <a:lnTo>
                  <a:pt x="90" y="703"/>
                </a:lnTo>
                <a:lnTo>
                  <a:pt x="94" y="699"/>
                </a:lnTo>
                <a:lnTo>
                  <a:pt x="99" y="693"/>
                </a:lnTo>
                <a:lnTo>
                  <a:pt x="105" y="682"/>
                </a:lnTo>
                <a:lnTo>
                  <a:pt x="108" y="668"/>
                </a:lnTo>
                <a:lnTo>
                  <a:pt x="110" y="651"/>
                </a:lnTo>
                <a:lnTo>
                  <a:pt x="111" y="636"/>
                </a:lnTo>
                <a:lnTo>
                  <a:pt x="111" y="622"/>
                </a:lnTo>
                <a:lnTo>
                  <a:pt x="112" y="612"/>
                </a:lnTo>
                <a:lnTo>
                  <a:pt x="112" y="608"/>
                </a:lnTo>
                <a:lnTo>
                  <a:pt x="115" y="609"/>
                </a:lnTo>
                <a:lnTo>
                  <a:pt x="120" y="710"/>
                </a:lnTo>
                <a:lnTo>
                  <a:pt x="122" y="711"/>
                </a:lnTo>
                <a:lnTo>
                  <a:pt x="131" y="715"/>
                </a:lnTo>
                <a:lnTo>
                  <a:pt x="145" y="719"/>
                </a:lnTo>
                <a:lnTo>
                  <a:pt x="161" y="724"/>
                </a:lnTo>
                <a:lnTo>
                  <a:pt x="182" y="731"/>
                </a:lnTo>
                <a:lnTo>
                  <a:pt x="204" y="738"/>
                </a:lnTo>
                <a:lnTo>
                  <a:pt x="227" y="747"/>
                </a:lnTo>
                <a:lnTo>
                  <a:pt x="251" y="756"/>
                </a:lnTo>
                <a:lnTo>
                  <a:pt x="272" y="763"/>
                </a:lnTo>
                <a:lnTo>
                  <a:pt x="294" y="772"/>
                </a:lnTo>
                <a:lnTo>
                  <a:pt x="313" y="780"/>
                </a:lnTo>
                <a:lnTo>
                  <a:pt x="328" y="786"/>
                </a:lnTo>
                <a:lnTo>
                  <a:pt x="330" y="787"/>
                </a:lnTo>
                <a:lnTo>
                  <a:pt x="334" y="788"/>
                </a:lnTo>
                <a:lnTo>
                  <a:pt x="340" y="791"/>
                </a:lnTo>
                <a:lnTo>
                  <a:pt x="347" y="793"/>
                </a:lnTo>
                <a:lnTo>
                  <a:pt x="355" y="794"/>
                </a:lnTo>
                <a:lnTo>
                  <a:pt x="363" y="794"/>
                </a:lnTo>
                <a:lnTo>
                  <a:pt x="368" y="792"/>
                </a:lnTo>
                <a:lnTo>
                  <a:pt x="371" y="787"/>
                </a:lnTo>
                <a:lnTo>
                  <a:pt x="372" y="781"/>
                </a:lnTo>
                <a:lnTo>
                  <a:pt x="370" y="774"/>
                </a:lnTo>
                <a:lnTo>
                  <a:pt x="365" y="765"/>
                </a:lnTo>
                <a:lnTo>
                  <a:pt x="356" y="750"/>
                </a:lnTo>
                <a:lnTo>
                  <a:pt x="345" y="734"/>
                </a:lnTo>
                <a:lnTo>
                  <a:pt x="331" y="717"/>
                </a:lnTo>
                <a:lnTo>
                  <a:pt x="314" y="697"/>
                </a:lnTo>
                <a:lnTo>
                  <a:pt x="295" y="679"/>
                </a:lnTo>
                <a:lnTo>
                  <a:pt x="274" y="660"/>
                </a:lnTo>
                <a:lnTo>
                  <a:pt x="253" y="643"/>
                </a:lnTo>
                <a:lnTo>
                  <a:pt x="230" y="628"/>
                </a:lnTo>
                <a:lnTo>
                  <a:pt x="230" y="625"/>
                </a:lnTo>
                <a:lnTo>
                  <a:pt x="232" y="626"/>
                </a:lnTo>
                <a:lnTo>
                  <a:pt x="240" y="630"/>
                </a:lnTo>
                <a:lnTo>
                  <a:pt x="251" y="634"/>
                </a:lnTo>
                <a:lnTo>
                  <a:pt x="264" y="641"/>
                </a:lnTo>
                <a:lnTo>
                  <a:pt x="278" y="646"/>
                </a:lnTo>
                <a:lnTo>
                  <a:pt x="291" y="653"/>
                </a:lnTo>
                <a:lnTo>
                  <a:pt x="304" y="658"/>
                </a:lnTo>
                <a:lnTo>
                  <a:pt x="315" y="662"/>
                </a:lnTo>
                <a:lnTo>
                  <a:pt x="321" y="663"/>
                </a:lnTo>
                <a:lnTo>
                  <a:pt x="329" y="661"/>
                </a:lnTo>
                <a:lnTo>
                  <a:pt x="335" y="658"/>
                </a:lnTo>
                <a:lnTo>
                  <a:pt x="341" y="654"/>
                </a:lnTo>
                <a:lnTo>
                  <a:pt x="345" y="650"/>
                </a:lnTo>
                <a:lnTo>
                  <a:pt x="346" y="649"/>
                </a:lnTo>
                <a:lnTo>
                  <a:pt x="407" y="593"/>
                </a:lnTo>
                <a:lnTo>
                  <a:pt x="406" y="598"/>
                </a:lnTo>
                <a:lnTo>
                  <a:pt x="404" y="600"/>
                </a:lnTo>
                <a:lnTo>
                  <a:pt x="400" y="607"/>
                </a:lnTo>
                <a:lnTo>
                  <a:pt x="392" y="616"/>
                </a:lnTo>
                <a:lnTo>
                  <a:pt x="383" y="626"/>
                </a:lnTo>
                <a:lnTo>
                  <a:pt x="376" y="639"/>
                </a:lnTo>
                <a:lnTo>
                  <a:pt x="368" y="654"/>
                </a:lnTo>
                <a:lnTo>
                  <a:pt x="363" y="667"/>
                </a:lnTo>
                <a:lnTo>
                  <a:pt x="360" y="680"/>
                </a:lnTo>
                <a:lnTo>
                  <a:pt x="363" y="692"/>
                </a:lnTo>
                <a:lnTo>
                  <a:pt x="367" y="701"/>
                </a:lnTo>
                <a:lnTo>
                  <a:pt x="376" y="715"/>
                </a:lnTo>
                <a:lnTo>
                  <a:pt x="386" y="731"/>
                </a:lnTo>
                <a:lnTo>
                  <a:pt x="400" y="750"/>
                </a:lnTo>
                <a:lnTo>
                  <a:pt x="415" y="772"/>
                </a:lnTo>
                <a:lnTo>
                  <a:pt x="432" y="794"/>
                </a:lnTo>
                <a:lnTo>
                  <a:pt x="451" y="817"/>
                </a:lnTo>
                <a:lnTo>
                  <a:pt x="469" y="839"/>
                </a:lnTo>
                <a:lnTo>
                  <a:pt x="490" y="859"/>
                </a:lnTo>
                <a:lnTo>
                  <a:pt x="509" y="879"/>
                </a:lnTo>
                <a:lnTo>
                  <a:pt x="529" y="896"/>
                </a:lnTo>
                <a:lnTo>
                  <a:pt x="549" y="909"/>
                </a:lnTo>
                <a:lnTo>
                  <a:pt x="566" y="919"/>
                </a:lnTo>
                <a:lnTo>
                  <a:pt x="585" y="926"/>
                </a:lnTo>
                <a:lnTo>
                  <a:pt x="601" y="928"/>
                </a:lnTo>
                <a:lnTo>
                  <a:pt x="614" y="928"/>
                </a:lnTo>
                <a:lnTo>
                  <a:pt x="625" y="923"/>
                </a:lnTo>
                <a:lnTo>
                  <a:pt x="633" y="917"/>
                </a:lnTo>
                <a:lnTo>
                  <a:pt x="640" y="907"/>
                </a:lnTo>
                <a:lnTo>
                  <a:pt x="646" y="895"/>
                </a:lnTo>
                <a:lnTo>
                  <a:pt x="651" y="881"/>
                </a:lnTo>
                <a:lnTo>
                  <a:pt x="656" y="866"/>
                </a:lnTo>
                <a:lnTo>
                  <a:pt x="661" y="849"/>
                </a:lnTo>
                <a:lnTo>
                  <a:pt x="666" y="832"/>
                </a:lnTo>
                <a:lnTo>
                  <a:pt x="672" y="807"/>
                </a:lnTo>
                <a:lnTo>
                  <a:pt x="677" y="780"/>
                </a:lnTo>
                <a:lnTo>
                  <a:pt x="680" y="752"/>
                </a:lnTo>
                <a:lnTo>
                  <a:pt x="682" y="724"/>
                </a:lnTo>
                <a:lnTo>
                  <a:pt x="682" y="698"/>
                </a:lnTo>
                <a:lnTo>
                  <a:pt x="681" y="675"/>
                </a:lnTo>
                <a:lnTo>
                  <a:pt x="678" y="656"/>
                </a:lnTo>
                <a:lnTo>
                  <a:pt x="672" y="642"/>
                </a:lnTo>
                <a:lnTo>
                  <a:pt x="667" y="633"/>
                </a:lnTo>
                <a:lnTo>
                  <a:pt x="658" y="621"/>
                </a:lnTo>
                <a:lnTo>
                  <a:pt x="647" y="604"/>
                </a:lnTo>
                <a:lnTo>
                  <a:pt x="633" y="583"/>
                </a:lnTo>
                <a:lnTo>
                  <a:pt x="618" y="560"/>
                </a:lnTo>
                <a:lnTo>
                  <a:pt x="602" y="535"/>
                </a:lnTo>
                <a:lnTo>
                  <a:pt x="583" y="508"/>
                </a:lnTo>
                <a:lnTo>
                  <a:pt x="565" y="480"/>
                </a:lnTo>
                <a:lnTo>
                  <a:pt x="546" y="450"/>
                </a:lnTo>
                <a:lnTo>
                  <a:pt x="528" y="421"/>
                </a:lnTo>
                <a:lnTo>
                  <a:pt x="509" y="392"/>
                </a:lnTo>
                <a:lnTo>
                  <a:pt x="493" y="362"/>
                </a:lnTo>
                <a:lnTo>
                  <a:pt x="478" y="335"/>
                </a:lnTo>
                <a:lnTo>
                  <a:pt x="465" y="310"/>
                </a:lnTo>
                <a:lnTo>
                  <a:pt x="455" y="286"/>
                </a:lnTo>
                <a:lnTo>
                  <a:pt x="442" y="263"/>
                </a:lnTo>
                <a:lnTo>
                  <a:pt x="427" y="244"/>
                </a:lnTo>
                <a:lnTo>
                  <a:pt x="408" y="227"/>
                </a:lnTo>
                <a:lnTo>
                  <a:pt x="389" y="213"/>
                </a:lnTo>
                <a:lnTo>
                  <a:pt x="366" y="202"/>
                </a:lnTo>
                <a:lnTo>
                  <a:pt x="342" y="195"/>
                </a:lnTo>
                <a:lnTo>
                  <a:pt x="318" y="188"/>
                </a:lnTo>
                <a:lnTo>
                  <a:pt x="292" y="184"/>
                </a:lnTo>
                <a:lnTo>
                  <a:pt x="267" y="182"/>
                </a:lnTo>
                <a:lnTo>
                  <a:pt x="242" y="181"/>
                </a:lnTo>
                <a:lnTo>
                  <a:pt x="218" y="181"/>
                </a:lnTo>
                <a:lnTo>
                  <a:pt x="315" y="164"/>
                </a:lnTo>
                <a:lnTo>
                  <a:pt x="321" y="97"/>
                </a:lnTo>
                <a:lnTo>
                  <a:pt x="323" y="97"/>
                </a:lnTo>
                <a:lnTo>
                  <a:pt x="323" y="100"/>
                </a:lnTo>
                <a:lnTo>
                  <a:pt x="323" y="108"/>
                </a:lnTo>
                <a:lnTo>
                  <a:pt x="323" y="119"/>
                </a:lnTo>
                <a:lnTo>
                  <a:pt x="324" y="132"/>
                </a:lnTo>
                <a:lnTo>
                  <a:pt x="327" y="145"/>
                </a:lnTo>
                <a:lnTo>
                  <a:pt x="331" y="156"/>
                </a:lnTo>
                <a:lnTo>
                  <a:pt x="338" y="164"/>
                </a:lnTo>
                <a:lnTo>
                  <a:pt x="351" y="173"/>
                </a:lnTo>
                <a:lnTo>
                  <a:pt x="366" y="181"/>
                </a:lnTo>
                <a:lnTo>
                  <a:pt x="383" y="186"/>
                </a:lnTo>
                <a:lnTo>
                  <a:pt x="401" y="188"/>
                </a:lnTo>
                <a:lnTo>
                  <a:pt x="416" y="187"/>
                </a:lnTo>
                <a:lnTo>
                  <a:pt x="428" y="183"/>
                </a:lnTo>
                <a:lnTo>
                  <a:pt x="440" y="173"/>
                </a:lnTo>
                <a:lnTo>
                  <a:pt x="451" y="159"/>
                </a:lnTo>
                <a:lnTo>
                  <a:pt x="458" y="144"/>
                </a:lnTo>
                <a:lnTo>
                  <a:pt x="464" y="126"/>
                </a:lnTo>
                <a:lnTo>
                  <a:pt x="464" y="109"/>
                </a:lnTo>
                <a:lnTo>
                  <a:pt x="462" y="96"/>
                </a:lnTo>
                <a:lnTo>
                  <a:pt x="457" y="82"/>
                </a:lnTo>
                <a:lnTo>
                  <a:pt x="451" y="65"/>
                </a:lnTo>
                <a:lnTo>
                  <a:pt x="444" y="49"/>
                </a:lnTo>
                <a:lnTo>
                  <a:pt x="438" y="34"/>
                </a:lnTo>
                <a:lnTo>
                  <a:pt x="432" y="21"/>
                </a:lnTo>
                <a:lnTo>
                  <a:pt x="427" y="10"/>
                </a:lnTo>
                <a:lnTo>
                  <a:pt x="423" y="2"/>
                </a:lnTo>
                <a:lnTo>
                  <a:pt x="42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cs typeface="+mn-ea"/>
              <a:sym typeface="+mn-lt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977539" y="247023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459918" y="1974993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977539" y="379780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1459918" y="330256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77539" y="509828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1459918" y="460304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8879762" y="247023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8879762" y="1974993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58" name="TextBox 23"/>
          <p:cNvSpPr txBox="1"/>
          <p:nvPr/>
        </p:nvSpPr>
        <p:spPr>
          <a:xfrm>
            <a:off x="8879762" y="379780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8879762" y="330256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60" name="TextBox 23"/>
          <p:cNvSpPr txBox="1"/>
          <p:nvPr/>
        </p:nvSpPr>
        <p:spPr>
          <a:xfrm>
            <a:off x="8879762" y="509828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8879762" y="460304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椭圆 58"/>
          <p:cNvSpPr>
            <a:spLocks noChangeAspect="1"/>
          </p:cNvSpPr>
          <p:nvPr/>
        </p:nvSpPr>
        <p:spPr>
          <a:xfrm flipV="1">
            <a:off x="7718207" y="2428595"/>
            <a:ext cx="1234104" cy="12341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 flipV="1">
            <a:off x="7672983" y="2420630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>
            <a:spLocks noChangeAspect="1"/>
          </p:cNvSpPr>
          <p:nvPr/>
        </p:nvSpPr>
        <p:spPr>
          <a:xfrm flipV="1">
            <a:off x="4588211" y="1476199"/>
            <a:ext cx="1234104" cy="12341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 flipV="1">
            <a:off x="4542987" y="1468234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椭圆 52"/>
          <p:cNvSpPr>
            <a:spLocks noChangeAspect="1"/>
          </p:cNvSpPr>
          <p:nvPr/>
        </p:nvSpPr>
        <p:spPr>
          <a:xfrm>
            <a:off x="6155111" y="3599741"/>
            <a:ext cx="1234104" cy="123410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109887" y="3517258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3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3035733" y="2890149"/>
            <a:ext cx="1234104" cy="12341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990509" y="2807666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2801299" y="1146090"/>
            <a:ext cx="6362140" cy="3943133"/>
          </a:xfrm>
          <a:custGeom>
            <a:avLst/>
            <a:gdLst>
              <a:gd name="connsiteX0" fmla="*/ 0 w 6362490"/>
              <a:gd name="connsiteY0" fmla="*/ 0 h 3943350"/>
              <a:gd name="connsiteX1" fmla="*/ 124745 w 6362490"/>
              <a:gd name="connsiteY1" fmla="*/ 0 h 3943350"/>
              <a:gd name="connsiteX2" fmla="*/ 127386 w 6362490"/>
              <a:gd name="connsiteY2" fmla="*/ 2342389 h 3943350"/>
              <a:gd name="connsiteX3" fmla="*/ 839287 w 6362490"/>
              <a:gd name="connsiteY3" fmla="*/ 3054291 h 3943350"/>
              <a:gd name="connsiteX4" fmla="*/ 1551189 w 6362490"/>
              <a:gd name="connsiteY4" fmla="*/ 2342389 h 3943350"/>
              <a:gd name="connsiteX5" fmla="*/ 1551189 w 6362490"/>
              <a:gd name="connsiteY5" fmla="*/ 1981351 h 3943350"/>
              <a:gd name="connsiteX6" fmla="*/ 1549988 w 6362490"/>
              <a:gd name="connsiteY6" fmla="*/ 1981351 h 3943350"/>
              <a:gd name="connsiteX7" fmla="*/ 1549988 w 6362490"/>
              <a:gd name="connsiteY7" fmla="*/ 890136 h 3943350"/>
              <a:gd name="connsiteX8" fmla="*/ 2395680 w 6362490"/>
              <a:gd name="connsiteY8" fmla="*/ 44445 h 3943350"/>
              <a:gd name="connsiteX9" fmla="*/ 3241372 w 6362490"/>
              <a:gd name="connsiteY9" fmla="*/ 890136 h 3943350"/>
              <a:gd name="connsiteX10" fmla="*/ 3241372 w 6362490"/>
              <a:gd name="connsiteY10" fmla="*/ 1129490 h 3943350"/>
              <a:gd name="connsiteX11" fmla="*/ 3241916 w 6362490"/>
              <a:gd name="connsiteY11" fmla="*/ 1129217 h 3943350"/>
              <a:gd name="connsiteX12" fmla="*/ 3241925 w 6362490"/>
              <a:gd name="connsiteY12" fmla="*/ 1135660 h 3943350"/>
              <a:gd name="connsiteX13" fmla="*/ 3242933 w 6362490"/>
              <a:gd name="connsiteY13" fmla="*/ 1135660 h 3943350"/>
              <a:gd name="connsiteX14" fmla="*/ 3241927 w 6362490"/>
              <a:gd name="connsiteY14" fmla="*/ 1137714 h 3943350"/>
              <a:gd name="connsiteX15" fmla="*/ 3242536 w 6362490"/>
              <a:gd name="connsiteY15" fmla="*/ 1604002 h 3943350"/>
              <a:gd name="connsiteX16" fmla="*/ 3245885 w 6362490"/>
              <a:gd name="connsiteY16" fmla="*/ 3056632 h 3943350"/>
              <a:gd name="connsiteX17" fmla="*/ 3957787 w 6362490"/>
              <a:gd name="connsiteY17" fmla="*/ 3768533 h 3943350"/>
              <a:gd name="connsiteX18" fmla="*/ 4669689 w 6362490"/>
              <a:gd name="connsiteY18" fmla="*/ 3056632 h 3943350"/>
              <a:gd name="connsiteX19" fmla="*/ 4669689 w 6362490"/>
              <a:gd name="connsiteY19" fmla="*/ 2851060 h 3943350"/>
              <a:gd name="connsiteX20" fmla="*/ 4671107 w 6362490"/>
              <a:gd name="connsiteY20" fmla="*/ 2851060 h 3943350"/>
              <a:gd name="connsiteX21" fmla="*/ 4671107 w 6362490"/>
              <a:gd name="connsiteY21" fmla="*/ 1858589 h 3943350"/>
              <a:gd name="connsiteX22" fmla="*/ 5516799 w 6362490"/>
              <a:gd name="connsiteY22" fmla="*/ 1012900 h 3943350"/>
              <a:gd name="connsiteX23" fmla="*/ 6362490 w 6362490"/>
              <a:gd name="connsiteY23" fmla="*/ 1858589 h 3943350"/>
              <a:gd name="connsiteX24" fmla="*/ 6362490 w 6362490"/>
              <a:gd name="connsiteY24" fmla="*/ 3943350 h 3943350"/>
              <a:gd name="connsiteX25" fmla="*/ 6235105 w 6362490"/>
              <a:gd name="connsiteY25" fmla="*/ 3943350 h 3943350"/>
              <a:gd name="connsiteX26" fmla="*/ 6235105 w 6362490"/>
              <a:gd name="connsiteY26" fmla="*/ 1900225 h 3943350"/>
              <a:gd name="connsiteX27" fmla="*/ 5523204 w 6362490"/>
              <a:gd name="connsiteY27" fmla="*/ 1188323 h 3943350"/>
              <a:gd name="connsiteX28" fmla="*/ 4811302 w 6362490"/>
              <a:gd name="connsiteY28" fmla="*/ 1900225 h 3943350"/>
              <a:gd name="connsiteX29" fmla="*/ 4811302 w 6362490"/>
              <a:gd name="connsiteY29" fmla="*/ 3101551 h 3943350"/>
              <a:gd name="connsiteX30" fmla="*/ 4809718 w 6362490"/>
              <a:gd name="connsiteY30" fmla="*/ 3101551 h 3943350"/>
              <a:gd name="connsiteX31" fmla="*/ 4050459 w 6362490"/>
              <a:gd name="connsiteY31" fmla="*/ 3939612 h 3943350"/>
              <a:gd name="connsiteX32" fmla="*/ 3976260 w 6362490"/>
              <a:gd name="connsiteY32" fmla="*/ 3943350 h 3943350"/>
              <a:gd name="connsiteX33" fmla="*/ 3952152 w 6362490"/>
              <a:gd name="connsiteY33" fmla="*/ 3943350 h 3943350"/>
              <a:gd name="connsiteX34" fmla="*/ 3877725 w 6362490"/>
              <a:gd name="connsiteY34" fmla="*/ 3939592 h 3943350"/>
              <a:gd name="connsiteX35" fmla="*/ 3118500 w 6362490"/>
              <a:gd name="connsiteY35" fmla="*/ 3098267 h 3943350"/>
              <a:gd name="connsiteX36" fmla="*/ 3118500 w 6362490"/>
              <a:gd name="connsiteY36" fmla="*/ 1457294 h 3943350"/>
              <a:gd name="connsiteX37" fmla="*/ 3119322 w 6362490"/>
              <a:gd name="connsiteY37" fmla="*/ 1269729 h 3943350"/>
              <a:gd name="connsiteX38" fmla="*/ 3117559 w 6362490"/>
              <a:gd name="connsiteY38" fmla="*/ 1158072 h 3943350"/>
              <a:gd name="connsiteX39" fmla="*/ 3113987 w 6362490"/>
              <a:gd name="connsiteY39" fmla="*/ 931771 h 3943350"/>
              <a:gd name="connsiteX40" fmla="*/ 2402085 w 6362490"/>
              <a:gd name="connsiteY40" fmla="*/ 219870 h 3943350"/>
              <a:gd name="connsiteX41" fmla="*/ 1690183 w 6362490"/>
              <a:gd name="connsiteY41" fmla="*/ 931771 h 3943350"/>
              <a:gd name="connsiteX42" fmla="*/ 1690183 w 6362490"/>
              <a:gd name="connsiteY42" fmla="*/ 1292810 h 3943350"/>
              <a:gd name="connsiteX43" fmla="*/ 1691384 w 6362490"/>
              <a:gd name="connsiteY43" fmla="*/ 1292810 h 3943350"/>
              <a:gd name="connsiteX44" fmla="*/ 1691384 w 6362490"/>
              <a:gd name="connsiteY44" fmla="*/ 2384025 h 3943350"/>
              <a:gd name="connsiteX45" fmla="*/ 845693 w 6362490"/>
              <a:gd name="connsiteY45" fmla="*/ 3229716 h 3943350"/>
              <a:gd name="connsiteX46" fmla="*/ 0 w 6362490"/>
              <a:gd name="connsiteY46" fmla="*/ 2384025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362490" h="3943350">
                <a:moveTo>
                  <a:pt x="0" y="0"/>
                </a:moveTo>
                <a:lnTo>
                  <a:pt x="124745" y="0"/>
                </a:lnTo>
                <a:lnTo>
                  <a:pt x="127386" y="2342389"/>
                </a:lnTo>
                <a:cubicBezTo>
                  <a:pt x="127386" y="2735562"/>
                  <a:pt x="446115" y="3054291"/>
                  <a:pt x="839287" y="3054291"/>
                </a:cubicBezTo>
                <a:cubicBezTo>
                  <a:pt x="1232460" y="3054291"/>
                  <a:pt x="1551189" y="2735562"/>
                  <a:pt x="1551189" y="2342389"/>
                </a:cubicBezTo>
                <a:lnTo>
                  <a:pt x="1551189" y="1981351"/>
                </a:lnTo>
                <a:lnTo>
                  <a:pt x="1549988" y="1981351"/>
                </a:lnTo>
                <a:lnTo>
                  <a:pt x="1549988" y="890136"/>
                </a:lnTo>
                <a:cubicBezTo>
                  <a:pt x="1549988" y="423073"/>
                  <a:pt x="1928618" y="44445"/>
                  <a:pt x="2395680" y="44445"/>
                </a:cubicBezTo>
                <a:cubicBezTo>
                  <a:pt x="2862743" y="44445"/>
                  <a:pt x="3241372" y="423073"/>
                  <a:pt x="3241372" y="890136"/>
                </a:cubicBezTo>
                <a:lnTo>
                  <a:pt x="3241372" y="1129490"/>
                </a:lnTo>
                <a:lnTo>
                  <a:pt x="3241916" y="1129217"/>
                </a:lnTo>
                <a:lnTo>
                  <a:pt x="3241925" y="1135660"/>
                </a:lnTo>
                <a:lnTo>
                  <a:pt x="3242933" y="1135660"/>
                </a:lnTo>
                <a:lnTo>
                  <a:pt x="3241927" y="1137714"/>
                </a:lnTo>
                <a:lnTo>
                  <a:pt x="3242536" y="1604002"/>
                </a:lnTo>
                <a:cubicBezTo>
                  <a:pt x="3243653" y="2088212"/>
                  <a:pt x="3245885" y="2593630"/>
                  <a:pt x="3245885" y="3056632"/>
                </a:cubicBezTo>
                <a:cubicBezTo>
                  <a:pt x="3245885" y="3449805"/>
                  <a:pt x="3564614" y="3768533"/>
                  <a:pt x="3957787" y="3768533"/>
                </a:cubicBezTo>
                <a:cubicBezTo>
                  <a:pt x="4350960" y="3768533"/>
                  <a:pt x="4669689" y="3449805"/>
                  <a:pt x="4669689" y="3056632"/>
                </a:cubicBezTo>
                <a:lnTo>
                  <a:pt x="4669689" y="2851060"/>
                </a:lnTo>
                <a:lnTo>
                  <a:pt x="4671107" y="2851060"/>
                </a:lnTo>
                <a:lnTo>
                  <a:pt x="4671107" y="1858589"/>
                </a:lnTo>
                <a:cubicBezTo>
                  <a:pt x="4671107" y="1391528"/>
                  <a:pt x="5049736" y="1012900"/>
                  <a:pt x="5516799" y="1012900"/>
                </a:cubicBezTo>
                <a:cubicBezTo>
                  <a:pt x="5983861" y="1012900"/>
                  <a:pt x="6362490" y="1391528"/>
                  <a:pt x="6362490" y="1858589"/>
                </a:cubicBezTo>
                <a:lnTo>
                  <a:pt x="6362490" y="3943350"/>
                </a:lnTo>
                <a:lnTo>
                  <a:pt x="6235105" y="3943350"/>
                </a:lnTo>
                <a:lnTo>
                  <a:pt x="6235105" y="1900225"/>
                </a:lnTo>
                <a:cubicBezTo>
                  <a:pt x="6235105" y="1507052"/>
                  <a:pt x="5916375" y="1188323"/>
                  <a:pt x="5523204" y="1188323"/>
                </a:cubicBezTo>
                <a:cubicBezTo>
                  <a:pt x="5130030" y="1188323"/>
                  <a:pt x="4811302" y="1507052"/>
                  <a:pt x="4811302" y="1900225"/>
                </a:cubicBezTo>
                <a:lnTo>
                  <a:pt x="4811302" y="3101551"/>
                </a:lnTo>
                <a:lnTo>
                  <a:pt x="4809718" y="3101551"/>
                </a:lnTo>
                <a:cubicBezTo>
                  <a:pt x="4808208" y="3538006"/>
                  <a:pt x="4475933" y="3896505"/>
                  <a:pt x="4050459" y="3939612"/>
                </a:cubicBezTo>
                <a:lnTo>
                  <a:pt x="3976260" y="3943350"/>
                </a:lnTo>
                <a:lnTo>
                  <a:pt x="3952152" y="3943350"/>
                </a:lnTo>
                <a:lnTo>
                  <a:pt x="3877725" y="3939592"/>
                </a:lnTo>
                <a:cubicBezTo>
                  <a:pt x="3451281" y="3896284"/>
                  <a:pt x="3118500" y="3536138"/>
                  <a:pt x="3118500" y="3098267"/>
                </a:cubicBezTo>
                <a:lnTo>
                  <a:pt x="3118500" y="1457294"/>
                </a:lnTo>
                <a:lnTo>
                  <a:pt x="3119322" y="1269729"/>
                </a:lnTo>
                <a:lnTo>
                  <a:pt x="3117559" y="1158072"/>
                </a:lnTo>
                <a:cubicBezTo>
                  <a:pt x="3115773" y="1082242"/>
                  <a:pt x="3113987" y="1006411"/>
                  <a:pt x="3113987" y="931771"/>
                </a:cubicBezTo>
                <a:cubicBezTo>
                  <a:pt x="3113987" y="538599"/>
                  <a:pt x="2795258" y="219870"/>
                  <a:pt x="2402085" y="219870"/>
                </a:cubicBezTo>
                <a:cubicBezTo>
                  <a:pt x="2008913" y="219870"/>
                  <a:pt x="1690183" y="538599"/>
                  <a:pt x="1690183" y="931771"/>
                </a:cubicBezTo>
                <a:lnTo>
                  <a:pt x="1690183" y="1292810"/>
                </a:lnTo>
                <a:lnTo>
                  <a:pt x="1691384" y="1292810"/>
                </a:lnTo>
                <a:lnTo>
                  <a:pt x="1691384" y="2384025"/>
                </a:lnTo>
                <a:cubicBezTo>
                  <a:pt x="1691384" y="2851087"/>
                  <a:pt x="1312755" y="3229716"/>
                  <a:pt x="845693" y="3229716"/>
                </a:cubicBezTo>
                <a:cubicBezTo>
                  <a:pt x="378631" y="3229716"/>
                  <a:pt x="0" y="2851087"/>
                  <a:pt x="0" y="238402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Freeform 122"/>
          <p:cNvSpPr/>
          <p:nvPr/>
        </p:nvSpPr>
        <p:spPr bwMode="auto">
          <a:xfrm>
            <a:off x="4989275" y="1914694"/>
            <a:ext cx="431976" cy="357108"/>
          </a:xfrm>
          <a:custGeom>
            <a:avLst/>
            <a:gdLst>
              <a:gd name="T0" fmla="*/ 640 w 652"/>
              <a:gd name="T1" fmla="*/ 527 h 539"/>
              <a:gd name="T2" fmla="*/ 640 w 652"/>
              <a:gd name="T3" fmla="*/ 518 h 539"/>
              <a:gd name="T4" fmla="*/ 21 w 652"/>
              <a:gd name="T5" fmla="*/ 518 h 539"/>
              <a:gd name="T6" fmla="*/ 21 w 652"/>
              <a:gd name="T7" fmla="*/ 24 h 539"/>
              <a:gd name="T8" fmla="*/ 628 w 652"/>
              <a:gd name="T9" fmla="*/ 24 h 539"/>
              <a:gd name="T10" fmla="*/ 628 w 652"/>
              <a:gd name="T11" fmla="*/ 527 h 539"/>
              <a:gd name="T12" fmla="*/ 640 w 652"/>
              <a:gd name="T13" fmla="*/ 527 h 539"/>
              <a:gd name="T14" fmla="*/ 640 w 652"/>
              <a:gd name="T15" fmla="*/ 518 h 539"/>
              <a:gd name="T16" fmla="*/ 640 w 652"/>
              <a:gd name="T17" fmla="*/ 527 h 539"/>
              <a:gd name="T18" fmla="*/ 652 w 652"/>
              <a:gd name="T19" fmla="*/ 527 h 539"/>
              <a:gd name="T20" fmla="*/ 652 w 652"/>
              <a:gd name="T21" fmla="*/ 0 h 539"/>
              <a:gd name="T22" fmla="*/ 0 w 652"/>
              <a:gd name="T23" fmla="*/ 0 h 539"/>
              <a:gd name="T24" fmla="*/ 0 w 652"/>
              <a:gd name="T25" fmla="*/ 539 h 539"/>
              <a:gd name="T26" fmla="*/ 652 w 652"/>
              <a:gd name="T27" fmla="*/ 539 h 539"/>
              <a:gd name="T28" fmla="*/ 652 w 652"/>
              <a:gd name="T29" fmla="*/ 527 h 539"/>
              <a:gd name="T30" fmla="*/ 640 w 652"/>
              <a:gd name="T31" fmla="*/ 527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2" h="539">
                <a:moveTo>
                  <a:pt x="640" y="527"/>
                </a:moveTo>
                <a:lnTo>
                  <a:pt x="640" y="518"/>
                </a:lnTo>
                <a:lnTo>
                  <a:pt x="21" y="518"/>
                </a:lnTo>
                <a:lnTo>
                  <a:pt x="21" y="24"/>
                </a:lnTo>
                <a:lnTo>
                  <a:pt x="628" y="24"/>
                </a:lnTo>
                <a:lnTo>
                  <a:pt x="628" y="527"/>
                </a:lnTo>
                <a:lnTo>
                  <a:pt x="640" y="527"/>
                </a:lnTo>
                <a:lnTo>
                  <a:pt x="640" y="518"/>
                </a:lnTo>
                <a:lnTo>
                  <a:pt x="640" y="527"/>
                </a:lnTo>
                <a:lnTo>
                  <a:pt x="652" y="527"/>
                </a:lnTo>
                <a:lnTo>
                  <a:pt x="652" y="0"/>
                </a:lnTo>
                <a:lnTo>
                  <a:pt x="0" y="0"/>
                </a:lnTo>
                <a:lnTo>
                  <a:pt x="0" y="539"/>
                </a:lnTo>
                <a:lnTo>
                  <a:pt x="652" y="539"/>
                </a:lnTo>
                <a:lnTo>
                  <a:pt x="652" y="527"/>
                </a:lnTo>
                <a:lnTo>
                  <a:pt x="640" y="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Freeform 123"/>
          <p:cNvSpPr/>
          <p:nvPr/>
        </p:nvSpPr>
        <p:spPr bwMode="auto">
          <a:xfrm>
            <a:off x="5019088" y="2053828"/>
            <a:ext cx="369035" cy="188161"/>
          </a:xfrm>
          <a:custGeom>
            <a:avLst/>
            <a:gdLst>
              <a:gd name="T0" fmla="*/ 0 w 557"/>
              <a:gd name="T1" fmla="*/ 0 h 284"/>
              <a:gd name="T2" fmla="*/ 125 w 557"/>
              <a:gd name="T3" fmla="*/ 126 h 284"/>
              <a:gd name="T4" fmla="*/ 191 w 557"/>
              <a:gd name="T5" fmla="*/ 59 h 284"/>
              <a:gd name="T6" fmla="*/ 257 w 557"/>
              <a:gd name="T7" fmla="*/ 126 h 284"/>
              <a:gd name="T8" fmla="*/ 300 w 557"/>
              <a:gd name="T9" fmla="*/ 83 h 284"/>
              <a:gd name="T10" fmla="*/ 342 w 557"/>
              <a:gd name="T11" fmla="*/ 126 h 284"/>
              <a:gd name="T12" fmla="*/ 489 w 557"/>
              <a:gd name="T13" fmla="*/ 59 h 284"/>
              <a:gd name="T14" fmla="*/ 557 w 557"/>
              <a:gd name="T15" fmla="*/ 126 h 284"/>
              <a:gd name="T16" fmla="*/ 557 w 557"/>
              <a:gd name="T17" fmla="*/ 284 h 284"/>
              <a:gd name="T18" fmla="*/ 0 w 557"/>
              <a:gd name="T19" fmla="*/ 284 h 284"/>
              <a:gd name="T20" fmla="*/ 0 w 557"/>
              <a:gd name="T21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7" h="284">
                <a:moveTo>
                  <a:pt x="0" y="0"/>
                </a:moveTo>
                <a:lnTo>
                  <a:pt x="125" y="126"/>
                </a:lnTo>
                <a:lnTo>
                  <a:pt x="191" y="59"/>
                </a:lnTo>
                <a:lnTo>
                  <a:pt x="257" y="126"/>
                </a:lnTo>
                <a:lnTo>
                  <a:pt x="300" y="83"/>
                </a:lnTo>
                <a:lnTo>
                  <a:pt x="342" y="126"/>
                </a:lnTo>
                <a:lnTo>
                  <a:pt x="489" y="59"/>
                </a:lnTo>
                <a:lnTo>
                  <a:pt x="557" y="126"/>
                </a:lnTo>
                <a:lnTo>
                  <a:pt x="557" y="284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Oval 124"/>
          <p:cNvSpPr>
            <a:spLocks noChangeArrowheads="1"/>
          </p:cNvSpPr>
          <p:nvPr/>
        </p:nvSpPr>
        <p:spPr bwMode="auto">
          <a:xfrm>
            <a:off x="5253630" y="1997511"/>
            <a:ext cx="60953" cy="629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3452023" y="3294219"/>
            <a:ext cx="401525" cy="425959"/>
            <a:chOff x="2733675" y="2868613"/>
            <a:chExt cx="1382713" cy="1466851"/>
          </a:xfrm>
          <a:solidFill>
            <a:schemeClr val="bg1"/>
          </a:solidFill>
        </p:grpSpPr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3016250" y="3105151"/>
              <a:ext cx="815975" cy="1230313"/>
            </a:xfrm>
            <a:custGeom>
              <a:avLst/>
              <a:gdLst>
                <a:gd name="T0" fmla="*/ 143 w 286"/>
                <a:gd name="T1" fmla="*/ 263 h 430"/>
                <a:gd name="T2" fmla="*/ 98 w 286"/>
                <a:gd name="T3" fmla="*/ 308 h 430"/>
                <a:gd name="T4" fmla="*/ 143 w 286"/>
                <a:gd name="T5" fmla="*/ 353 h 430"/>
                <a:gd name="T6" fmla="*/ 189 w 286"/>
                <a:gd name="T7" fmla="*/ 308 h 430"/>
                <a:gd name="T8" fmla="*/ 143 w 286"/>
                <a:gd name="T9" fmla="*/ 263 h 430"/>
                <a:gd name="T10" fmla="*/ 246 w 286"/>
                <a:gd name="T11" fmla="*/ 0 h 430"/>
                <a:gd name="T12" fmla="*/ 40 w 286"/>
                <a:gd name="T13" fmla="*/ 0 h 430"/>
                <a:gd name="T14" fmla="*/ 0 w 286"/>
                <a:gd name="T15" fmla="*/ 40 h 430"/>
                <a:gd name="T16" fmla="*/ 0 w 286"/>
                <a:gd name="T17" fmla="*/ 390 h 430"/>
                <a:gd name="T18" fmla="*/ 40 w 286"/>
                <a:gd name="T19" fmla="*/ 430 h 430"/>
                <a:gd name="T20" fmla="*/ 246 w 286"/>
                <a:gd name="T21" fmla="*/ 430 h 430"/>
                <a:gd name="T22" fmla="*/ 286 w 286"/>
                <a:gd name="T23" fmla="*/ 390 h 430"/>
                <a:gd name="T24" fmla="*/ 286 w 286"/>
                <a:gd name="T25" fmla="*/ 40 h 430"/>
                <a:gd name="T26" fmla="*/ 246 w 286"/>
                <a:gd name="T27" fmla="*/ 0 h 430"/>
                <a:gd name="T28" fmla="*/ 143 w 286"/>
                <a:gd name="T29" fmla="*/ 400 h 430"/>
                <a:gd name="T30" fmla="*/ 51 w 286"/>
                <a:gd name="T31" fmla="*/ 308 h 430"/>
                <a:gd name="T32" fmla="*/ 143 w 286"/>
                <a:gd name="T33" fmla="*/ 216 h 430"/>
                <a:gd name="T34" fmla="*/ 235 w 286"/>
                <a:gd name="T35" fmla="*/ 308 h 430"/>
                <a:gd name="T36" fmla="*/ 143 w 286"/>
                <a:gd name="T37" fmla="*/ 400 h 430"/>
                <a:gd name="T38" fmla="*/ 259 w 286"/>
                <a:gd name="T39" fmla="*/ 166 h 430"/>
                <a:gd name="T40" fmla="*/ 235 w 286"/>
                <a:gd name="T41" fmla="*/ 190 h 430"/>
                <a:gd name="T42" fmla="*/ 51 w 286"/>
                <a:gd name="T43" fmla="*/ 190 h 430"/>
                <a:gd name="T44" fmla="*/ 27 w 286"/>
                <a:gd name="T45" fmla="*/ 166 h 430"/>
                <a:gd name="T46" fmla="*/ 27 w 286"/>
                <a:gd name="T47" fmla="*/ 52 h 430"/>
                <a:gd name="T48" fmla="*/ 51 w 286"/>
                <a:gd name="T49" fmla="*/ 28 h 430"/>
                <a:gd name="T50" fmla="*/ 235 w 286"/>
                <a:gd name="T51" fmla="*/ 28 h 430"/>
                <a:gd name="T52" fmla="*/ 259 w 286"/>
                <a:gd name="T53" fmla="*/ 52 h 430"/>
                <a:gd name="T54" fmla="*/ 259 w 286"/>
                <a:gd name="T55" fmla="*/ 166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6" h="430">
                  <a:moveTo>
                    <a:pt x="143" y="263"/>
                  </a:moveTo>
                  <a:cubicBezTo>
                    <a:pt x="118" y="263"/>
                    <a:pt x="98" y="283"/>
                    <a:pt x="98" y="308"/>
                  </a:cubicBezTo>
                  <a:cubicBezTo>
                    <a:pt x="98" y="333"/>
                    <a:pt x="118" y="353"/>
                    <a:pt x="143" y="353"/>
                  </a:cubicBezTo>
                  <a:cubicBezTo>
                    <a:pt x="168" y="353"/>
                    <a:pt x="189" y="333"/>
                    <a:pt x="189" y="308"/>
                  </a:cubicBezTo>
                  <a:cubicBezTo>
                    <a:pt x="189" y="283"/>
                    <a:pt x="168" y="263"/>
                    <a:pt x="143" y="263"/>
                  </a:cubicBezTo>
                  <a:close/>
                  <a:moveTo>
                    <a:pt x="246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12"/>
                    <a:pt x="18" y="430"/>
                    <a:pt x="40" y="430"/>
                  </a:cubicBezTo>
                  <a:cubicBezTo>
                    <a:pt x="246" y="430"/>
                    <a:pt x="246" y="430"/>
                    <a:pt x="246" y="430"/>
                  </a:cubicBezTo>
                  <a:cubicBezTo>
                    <a:pt x="268" y="430"/>
                    <a:pt x="286" y="412"/>
                    <a:pt x="286" y="390"/>
                  </a:cubicBezTo>
                  <a:cubicBezTo>
                    <a:pt x="286" y="40"/>
                    <a:pt x="286" y="40"/>
                    <a:pt x="286" y="40"/>
                  </a:cubicBezTo>
                  <a:cubicBezTo>
                    <a:pt x="286" y="18"/>
                    <a:pt x="268" y="0"/>
                    <a:pt x="246" y="0"/>
                  </a:cubicBezTo>
                  <a:close/>
                  <a:moveTo>
                    <a:pt x="143" y="400"/>
                  </a:moveTo>
                  <a:cubicBezTo>
                    <a:pt x="92" y="400"/>
                    <a:pt x="51" y="359"/>
                    <a:pt x="51" y="308"/>
                  </a:cubicBezTo>
                  <a:cubicBezTo>
                    <a:pt x="51" y="257"/>
                    <a:pt x="92" y="216"/>
                    <a:pt x="143" y="216"/>
                  </a:cubicBezTo>
                  <a:cubicBezTo>
                    <a:pt x="194" y="216"/>
                    <a:pt x="235" y="257"/>
                    <a:pt x="235" y="308"/>
                  </a:cubicBezTo>
                  <a:cubicBezTo>
                    <a:pt x="235" y="359"/>
                    <a:pt x="194" y="400"/>
                    <a:pt x="143" y="400"/>
                  </a:cubicBezTo>
                  <a:close/>
                  <a:moveTo>
                    <a:pt x="259" y="166"/>
                  </a:moveTo>
                  <a:cubicBezTo>
                    <a:pt x="259" y="179"/>
                    <a:pt x="249" y="190"/>
                    <a:pt x="235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8" y="190"/>
                    <a:pt x="27" y="179"/>
                    <a:pt x="27" y="16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39"/>
                    <a:pt x="38" y="28"/>
                    <a:pt x="51" y="28"/>
                  </a:cubicBezTo>
                  <a:cubicBezTo>
                    <a:pt x="235" y="28"/>
                    <a:pt x="235" y="28"/>
                    <a:pt x="235" y="28"/>
                  </a:cubicBezTo>
                  <a:cubicBezTo>
                    <a:pt x="249" y="28"/>
                    <a:pt x="259" y="39"/>
                    <a:pt x="259" y="52"/>
                  </a:cubicBezTo>
                  <a:lnTo>
                    <a:pt x="259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2733675" y="3465513"/>
              <a:ext cx="146050" cy="300038"/>
            </a:xfrm>
            <a:custGeom>
              <a:avLst/>
              <a:gdLst>
                <a:gd name="T0" fmla="*/ 51 w 51"/>
                <a:gd name="T1" fmla="*/ 0 h 105"/>
                <a:gd name="T2" fmla="*/ 0 w 51"/>
                <a:gd name="T3" fmla="*/ 52 h 105"/>
                <a:gd name="T4" fmla="*/ 51 w 51"/>
                <a:gd name="T5" fmla="*/ 105 h 105"/>
                <a:gd name="T6" fmla="*/ 51 w 51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5">
                  <a:moveTo>
                    <a:pt x="51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1" y="105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2844800" y="3429001"/>
              <a:ext cx="139700" cy="371475"/>
            </a:xfrm>
            <a:custGeom>
              <a:avLst/>
              <a:gdLst>
                <a:gd name="T0" fmla="*/ 49 w 49"/>
                <a:gd name="T1" fmla="*/ 112 h 130"/>
                <a:gd name="T2" fmla="*/ 31 w 49"/>
                <a:gd name="T3" fmla="*/ 130 h 130"/>
                <a:gd name="T4" fmla="*/ 19 w 49"/>
                <a:gd name="T5" fmla="*/ 130 h 130"/>
                <a:gd name="T6" fmla="*/ 0 w 49"/>
                <a:gd name="T7" fmla="*/ 112 h 130"/>
                <a:gd name="T8" fmla="*/ 0 w 49"/>
                <a:gd name="T9" fmla="*/ 18 h 130"/>
                <a:gd name="T10" fmla="*/ 19 w 49"/>
                <a:gd name="T11" fmla="*/ 0 h 130"/>
                <a:gd name="T12" fmla="*/ 31 w 49"/>
                <a:gd name="T13" fmla="*/ 0 h 130"/>
                <a:gd name="T14" fmla="*/ 49 w 49"/>
                <a:gd name="T15" fmla="*/ 18 h 130"/>
                <a:gd name="T16" fmla="*/ 49 w 49"/>
                <a:gd name="T1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30">
                  <a:moveTo>
                    <a:pt x="49" y="112"/>
                  </a:moveTo>
                  <a:cubicBezTo>
                    <a:pt x="49" y="122"/>
                    <a:pt x="41" y="130"/>
                    <a:pt x="31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9" y="130"/>
                    <a:pt x="0" y="122"/>
                    <a:pt x="0" y="1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1" y="0"/>
                    <a:pt x="49" y="8"/>
                    <a:pt x="49" y="18"/>
                  </a:cubicBezTo>
                  <a:lnTo>
                    <a:pt x="49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3970338" y="3465513"/>
              <a:ext cx="146050" cy="300038"/>
            </a:xfrm>
            <a:custGeom>
              <a:avLst/>
              <a:gdLst>
                <a:gd name="T0" fmla="*/ 0 w 51"/>
                <a:gd name="T1" fmla="*/ 0 h 105"/>
                <a:gd name="T2" fmla="*/ 51 w 51"/>
                <a:gd name="T3" fmla="*/ 52 h 105"/>
                <a:gd name="T4" fmla="*/ 0 w 51"/>
                <a:gd name="T5" fmla="*/ 105 h 105"/>
                <a:gd name="T6" fmla="*/ 0 w 51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5">
                  <a:moveTo>
                    <a:pt x="0" y="0"/>
                  </a:moveTo>
                  <a:cubicBezTo>
                    <a:pt x="29" y="0"/>
                    <a:pt x="51" y="23"/>
                    <a:pt x="51" y="52"/>
                  </a:cubicBezTo>
                  <a:cubicBezTo>
                    <a:pt x="51" y="81"/>
                    <a:pt x="29" y="104"/>
                    <a:pt x="0" y="10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3867150" y="3429001"/>
              <a:ext cx="136525" cy="371475"/>
            </a:xfrm>
            <a:custGeom>
              <a:avLst/>
              <a:gdLst>
                <a:gd name="T0" fmla="*/ 0 w 48"/>
                <a:gd name="T1" fmla="*/ 112 h 130"/>
                <a:gd name="T2" fmla="*/ 18 w 48"/>
                <a:gd name="T3" fmla="*/ 130 h 130"/>
                <a:gd name="T4" fmla="*/ 30 w 48"/>
                <a:gd name="T5" fmla="*/ 130 h 130"/>
                <a:gd name="T6" fmla="*/ 48 w 48"/>
                <a:gd name="T7" fmla="*/ 112 h 130"/>
                <a:gd name="T8" fmla="*/ 48 w 48"/>
                <a:gd name="T9" fmla="*/ 18 h 130"/>
                <a:gd name="T10" fmla="*/ 30 w 48"/>
                <a:gd name="T11" fmla="*/ 0 h 130"/>
                <a:gd name="T12" fmla="*/ 18 w 48"/>
                <a:gd name="T13" fmla="*/ 0 h 130"/>
                <a:gd name="T14" fmla="*/ 0 w 48"/>
                <a:gd name="T15" fmla="*/ 18 h 130"/>
                <a:gd name="T16" fmla="*/ 0 w 48"/>
                <a:gd name="T1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0">
                  <a:moveTo>
                    <a:pt x="0" y="112"/>
                  </a:moveTo>
                  <a:cubicBezTo>
                    <a:pt x="0" y="122"/>
                    <a:pt x="8" y="130"/>
                    <a:pt x="18" y="130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40" y="130"/>
                    <a:pt x="48" y="122"/>
                    <a:pt x="48" y="112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8"/>
                    <a:pt x="40" y="0"/>
                    <a:pt x="3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2824163" y="2868613"/>
              <a:ext cx="1203325" cy="557213"/>
            </a:xfrm>
            <a:custGeom>
              <a:avLst/>
              <a:gdLst>
                <a:gd name="T0" fmla="*/ 210 w 421"/>
                <a:gd name="T1" fmla="*/ 0 h 195"/>
                <a:gd name="T2" fmla="*/ 0 w 421"/>
                <a:gd name="T3" fmla="*/ 195 h 195"/>
                <a:gd name="T4" fmla="*/ 26 w 421"/>
                <a:gd name="T5" fmla="*/ 182 h 195"/>
                <a:gd name="T6" fmla="*/ 26 w 421"/>
                <a:gd name="T7" fmla="*/ 182 h 195"/>
                <a:gd name="T8" fmla="*/ 78 w 421"/>
                <a:gd name="T9" fmla="*/ 80 h 195"/>
                <a:gd name="T10" fmla="*/ 210 w 421"/>
                <a:gd name="T11" fmla="*/ 25 h 195"/>
                <a:gd name="T12" fmla="*/ 342 w 421"/>
                <a:gd name="T13" fmla="*/ 80 h 195"/>
                <a:gd name="T14" fmla="*/ 394 w 421"/>
                <a:gd name="T15" fmla="*/ 182 h 195"/>
                <a:gd name="T16" fmla="*/ 395 w 421"/>
                <a:gd name="T17" fmla="*/ 182 h 195"/>
                <a:gd name="T18" fmla="*/ 421 w 421"/>
                <a:gd name="T19" fmla="*/ 195 h 195"/>
                <a:gd name="T20" fmla="*/ 210 w 421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1" h="195">
                  <a:moveTo>
                    <a:pt x="210" y="0"/>
                  </a:moveTo>
                  <a:cubicBezTo>
                    <a:pt x="100" y="1"/>
                    <a:pt x="10" y="86"/>
                    <a:pt x="0" y="195"/>
                  </a:cubicBezTo>
                  <a:cubicBezTo>
                    <a:pt x="6" y="187"/>
                    <a:pt x="15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33" y="143"/>
                    <a:pt x="52" y="108"/>
                    <a:pt x="78" y="80"/>
                  </a:cubicBezTo>
                  <a:cubicBezTo>
                    <a:pt x="112" y="46"/>
                    <a:pt x="159" y="25"/>
                    <a:pt x="210" y="25"/>
                  </a:cubicBezTo>
                  <a:cubicBezTo>
                    <a:pt x="262" y="25"/>
                    <a:pt x="308" y="46"/>
                    <a:pt x="342" y="80"/>
                  </a:cubicBezTo>
                  <a:cubicBezTo>
                    <a:pt x="369" y="108"/>
                    <a:pt x="388" y="143"/>
                    <a:pt x="394" y="182"/>
                  </a:cubicBezTo>
                  <a:cubicBezTo>
                    <a:pt x="395" y="182"/>
                    <a:pt x="395" y="182"/>
                    <a:pt x="395" y="182"/>
                  </a:cubicBezTo>
                  <a:cubicBezTo>
                    <a:pt x="405" y="182"/>
                    <a:pt x="415" y="187"/>
                    <a:pt x="421" y="195"/>
                  </a:cubicBezTo>
                  <a:cubicBezTo>
                    <a:pt x="411" y="86"/>
                    <a:pt x="320" y="1"/>
                    <a:pt x="2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3592513" y="3546476"/>
              <a:ext cx="98425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3592513" y="3494088"/>
              <a:ext cx="98425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3449638" y="3546476"/>
              <a:ext cx="95250" cy="36513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0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0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2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3449638" y="3494088"/>
              <a:ext cx="95250" cy="38100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1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3449638" y="3443288"/>
              <a:ext cx="95250" cy="36513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1"/>
                    <a:pt x="33" y="1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3449638" y="3390901"/>
              <a:ext cx="95250" cy="38100"/>
            </a:xfrm>
            <a:custGeom>
              <a:avLst/>
              <a:gdLst>
                <a:gd name="T0" fmla="*/ 33 w 33"/>
                <a:gd name="T1" fmla="*/ 13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3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3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1"/>
                    <a:pt x="33" y="1"/>
                  </a:cubicBezTo>
                  <a:lnTo>
                    <a:pt x="3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3162300" y="35464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3162300" y="34940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3162300" y="3443288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1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3305175" y="35464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3305175" y="34940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3305175" y="3443288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1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>
              <a:off x="3305175" y="3390901"/>
              <a:ext cx="96838" cy="38100"/>
            </a:xfrm>
            <a:custGeom>
              <a:avLst/>
              <a:gdLst>
                <a:gd name="T0" fmla="*/ 34 w 34"/>
                <a:gd name="T1" fmla="*/ 13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3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3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1"/>
                    <a:pt x="34" y="1"/>
                  </a:cubicBezTo>
                  <a:lnTo>
                    <a:pt x="3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3" name="Freeform 65"/>
            <p:cNvSpPr/>
            <p:nvPr/>
          </p:nvSpPr>
          <p:spPr bwMode="auto">
            <a:xfrm>
              <a:off x="3305175" y="33432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66"/>
            <p:cNvSpPr/>
            <p:nvPr/>
          </p:nvSpPr>
          <p:spPr bwMode="auto">
            <a:xfrm>
              <a:off x="3305175" y="32908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5" name="Freeform 10"/>
          <p:cNvSpPr>
            <a:spLocks noChangeAspect="1" noEditPoints="1"/>
          </p:cNvSpPr>
          <p:nvPr/>
        </p:nvSpPr>
        <p:spPr bwMode="auto">
          <a:xfrm>
            <a:off x="6520178" y="4057504"/>
            <a:ext cx="503972" cy="318577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23" tIns="45711" rIns="91423" bIns="45711" numCol="1" anchor="t" anchorCtr="0" compatLnSpc="1"/>
          <a:lstStyle/>
          <a:p>
            <a:pPr defTabSz="932180">
              <a:lnSpc>
                <a:spcPct val="130000"/>
              </a:lnSpc>
            </a:pPr>
            <a:endParaRPr lang="en-GB" sz="170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73273" y="2843720"/>
            <a:ext cx="323983" cy="403848"/>
            <a:chOff x="8173386" y="3545573"/>
            <a:chExt cx="324000" cy="403870"/>
          </a:xfrm>
          <a:solidFill>
            <a:schemeClr val="bg1"/>
          </a:solidFill>
        </p:grpSpPr>
        <p:sp>
          <p:nvSpPr>
            <p:cNvPr id="127" name="Freeform 125"/>
            <p:cNvSpPr/>
            <p:nvPr/>
          </p:nvSpPr>
          <p:spPr bwMode="auto">
            <a:xfrm>
              <a:off x="8173386" y="3545573"/>
              <a:ext cx="324000" cy="403870"/>
            </a:xfrm>
            <a:custGeom>
              <a:avLst/>
              <a:gdLst>
                <a:gd name="T0" fmla="*/ 430 w 430"/>
                <a:gd name="T1" fmla="*/ 432 h 536"/>
                <a:gd name="T2" fmla="*/ 430 w 430"/>
                <a:gd name="T3" fmla="*/ 0 h 536"/>
                <a:gd name="T4" fmla="*/ 0 w 430"/>
                <a:gd name="T5" fmla="*/ 0 h 536"/>
                <a:gd name="T6" fmla="*/ 0 w 430"/>
                <a:gd name="T7" fmla="*/ 536 h 536"/>
                <a:gd name="T8" fmla="*/ 277 w 430"/>
                <a:gd name="T9" fmla="*/ 536 h 536"/>
                <a:gd name="T10" fmla="*/ 430 w 430"/>
                <a:gd name="T11" fmla="*/ 432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0" h="536">
                  <a:moveTo>
                    <a:pt x="430" y="432"/>
                  </a:moveTo>
                  <a:lnTo>
                    <a:pt x="430" y="0"/>
                  </a:lnTo>
                  <a:lnTo>
                    <a:pt x="0" y="0"/>
                  </a:lnTo>
                  <a:lnTo>
                    <a:pt x="0" y="536"/>
                  </a:lnTo>
                  <a:lnTo>
                    <a:pt x="277" y="536"/>
                  </a:lnTo>
                  <a:lnTo>
                    <a:pt x="430" y="432"/>
                  </a:ln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9" name="Freeform 127"/>
            <p:cNvSpPr/>
            <p:nvPr/>
          </p:nvSpPr>
          <p:spPr bwMode="auto">
            <a:xfrm>
              <a:off x="8202014" y="3577220"/>
              <a:ext cx="272763" cy="14316"/>
            </a:xfrm>
            <a:custGeom>
              <a:avLst/>
              <a:gdLst>
                <a:gd name="T0" fmla="*/ 362 w 362"/>
                <a:gd name="T1" fmla="*/ 0 h 19"/>
                <a:gd name="T2" fmla="*/ 0 w 362"/>
                <a:gd name="T3" fmla="*/ 0 h 19"/>
                <a:gd name="T4" fmla="*/ 0 w 362"/>
                <a:gd name="T5" fmla="*/ 10 h 19"/>
                <a:gd name="T6" fmla="*/ 0 w 362"/>
                <a:gd name="T7" fmla="*/ 19 h 19"/>
                <a:gd name="T8" fmla="*/ 362 w 362"/>
                <a:gd name="T9" fmla="*/ 19 h 19"/>
                <a:gd name="T10" fmla="*/ 362 w 36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">
                  <a:moveTo>
                    <a:pt x="36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362" y="1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0" name="Freeform 128"/>
            <p:cNvSpPr/>
            <p:nvPr/>
          </p:nvSpPr>
          <p:spPr bwMode="auto">
            <a:xfrm>
              <a:off x="8202014" y="3577220"/>
              <a:ext cx="272763" cy="14316"/>
            </a:xfrm>
            <a:custGeom>
              <a:avLst/>
              <a:gdLst>
                <a:gd name="T0" fmla="*/ 362 w 362"/>
                <a:gd name="T1" fmla="*/ 0 h 19"/>
                <a:gd name="T2" fmla="*/ 0 w 362"/>
                <a:gd name="T3" fmla="*/ 0 h 19"/>
                <a:gd name="T4" fmla="*/ 0 w 362"/>
                <a:gd name="T5" fmla="*/ 10 h 19"/>
                <a:gd name="T6" fmla="*/ 0 w 362"/>
                <a:gd name="T7" fmla="*/ 19 h 19"/>
                <a:gd name="T8" fmla="*/ 362 w 362"/>
                <a:gd name="T9" fmla="*/ 19 h 19"/>
                <a:gd name="T10" fmla="*/ 362 w 36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">
                  <a:moveTo>
                    <a:pt x="36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362" y="1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129"/>
            <p:cNvSpPr/>
            <p:nvPr/>
          </p:nvSpPr>
          <p:spPr bwMode="auto">
            <a:xfrm>
              <a:off x="8202014" y="3634485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130"/>
            <p:cNvSpPr/>
            <p:nvPr/>
          </p:nvSpPr>
          <p:spPr bwMode="auto">
            <a:xfrm>
              <a:off x="8202014" y="3634485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3" name="Freeform 131"/>
            <p:cNvSpPr/>
            <p:nvPr/>
          </p:nvSpPr>
          <p:spPr bwMode="auto">
            <a:xfrm>
              <a:off x="8202014" y="3660857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4" name="Freeform 132"/>
            <p:cNvSpPr/>
            <p:nvPr/>
          </p:nvSpPr>
          <p:spPr bwMode="auto">
            <a:xfrm>
              <a:off x="8202014" y="3660857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133"/>
            <p:cNvSpPr/>
            <p:nvPr/>
          </p:nvSpPr>
          <p:spPr bwMode="auto">
            <a:xfrm>
              <a:off x="8202014" y="3687982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134"/>
            <p:cNvSpPr/>
            <p:nvPr/>
          </p:nvSpPr>
          <p:spPr bwMode="auto">
            <a:xfrm>
              <a:off x="8202014" y="3687982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7" name="Freeform 135"/>
            <p:cNvSpPr/>
            <p:nvPr/>
          </p:nvSpPr>
          <p:spPr bwMode="auto">
            <a:xfrm>
              <a:off x="8202014" y="3714354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8" name="Freeform 136"/>
            <p:cNvSpPr/>
            <p:nvPr/>
          </p:nvSpPr>
          <p:spPr bwMode="auto">
            <a:xfrm>
              <a:off x="8202014" y="3714354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9" name="Freeform 137"/>
            <p:cNvSpPr/>
            <p:nvPr/>
          </p:nvSpPr>
          <p:spPr bwMode="auto">
            <a:xfrm>
              <a:off x="8198246" y="376785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0" name="Freeform 138"/>
            <p:cNvSpPr/>
            <p:nvPr/>
          </p:nvSpPr>
          <p:spPr bwMode="auto">
            <a:xfrm>
              <a:off x="8198246" y="376785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1" name="Freeform 139"/>
            <p:cNvSpPr/>
            <p:nvPr/>
          </p:nvSpPr>
          <p:spPr bwMode="auto">
            <a:xfrm>
              <a:off x="8198246" y="378216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2" name="Freeform 140"/>
            <p:cNvSpPr/>
            <p:nvPr/>
          </p:nvSpPr>
          <p:spPr bwMode="auto">
            <a:xfrm>
              <a:off x="8198246" y="378216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3" name="Freeform 141"/>
            <p:cNvSpPr/>
            <p:nvPr/>
          </p:nvSpPr>
          <p:spPr bwMode="auto">
            <a:xfrm>
              <a:off x="8198246" y="3848475"/>
              <a:ext cx="274270" cy="6782"/>
            </a:xfrm>
            <a:custGeom>
              <a:avLst/>
              <a:gdLst>
                <a:gd name="T0" fmla="*/ 364 w 364"/>
                <a:gd name="T1" fmla="*/ 0 h 9"/>
                <a:gd name="T2" fmla="*/ 0 w 364"/>
                <a:gd name="T3" fmla="*/ 0 h 9"/>
                <a:gd name="T4" fmla="*/ 0 w 364"/>
                <a:gd name="T5" fmla="*/ 4 h 9"/>
                <a:gd name="T6" fmla="*/ 0 w 364"/>
                <a:gd name="T7" fmla="*/ 9 h 9"/>
                <a:gd name="T8" fmla="*/ 364 w 364"/>
                <a:gd name="T9" fmla="*/ 9 h 9"/>
                <a:gd name="T10" fmla="*/ 364 w 36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9">
                  <a:moveTo>
                    <a:pt x="36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364" y="9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4" name="Freeform 142"/>
            <p:cNvSpPr/>
            <p:nvPr/>
          </p:nvSpPr>
          <p:spPr bwMode="auto">
            <a:xfrm>
              <a:off x="8198246" y="3848475"/>
              <a:ext cx="274270" cy="6782"/>
            </a:xfrm>
            <a:custGeom>
              <a:avLst/>
              <a:gdLst>
                <a:gd name="T0" fmla="*/ 364 w 364"/>
                <a:gd name="T1" fmla="*/ 0 h 9"/>
                <a:gd name="T2" fmla="*/ 0 w 364"/>
                <a:gd name="T3" fmla="*/ 0 h 9"/>
                <a:gd name="T4" fmla="*/ 0 w 364"/>
                <a:gd name="T5" fmla="*/ 4 h 9"/>
                <a:gd name="T6" fmla="*/ 0 w 364"/>
                <a:gd name="T7" fmla="*/ 9 h 9"/>
                <a:gd name="T8" fmla="*/ 364 w 364"/>
                <a:gd name="T9" fmla="*/ 9 h 9"/>
                <a:gd name="T10" fmla="*/ 364 w 36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9">
                  <a:moveTo>
                    <a:pt x="36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364" y="9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5" name="Freeform 143"/>
            <p:cNvSpPr/>
            <p:nvPr/>
          </p:nvSpPr>
          <p:spPr bwMode="auto">
            <a:xfrm>
              <a:off x="8198246" y="3864298"/>
              <a:ext cx="274270" cy="5275"/>
            </a:xfrm>
            <a:custGeom>
              <a:avLst/>
              <a:gdLst>
                <a:gd name="T0" fmla="*/ 364 w 364"/>
                <a:gd name="T1" fmla="*/ 0 h 7"/>
                <a:gd name="T2" fmla="*/ 0 w 364"/>
                <a:gd name="T3" fmla="*/ 0 h 7"/>
                <a:gd name="T4" fmla="*/ 0 w 364"/>
                <a:gd name="T5" fmla="*/ 2 h 7"/>
                <a:gd name="T6" fmla="*/ 0 w 364"/>
                <a:gd name="T7" fmla="*/ 7 h 7"/>
                <a:gd name="T8" fmla="*/ 364 w 364"/>
                <a:gd name="T9" fmla="*/ 7 h 7"/>
                <a:gd name="T10" fmla="*/ 364 w 36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7">
                  <a:moveTo>
                    <a:pt x="36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364" y="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6" name="Freeform 144"/>
            <p:cNvSpPr/>
            <p:nvPr/>
          </p:nvSpPr>
          <p:spPr bwMode="auto">
            <a:xfrm>
              <a:off x="8198246" y="3864298"/>
              <a:ext cx="274270" cy="5275"/>
            </a:xfrm>
            <a:custGeom>
              <a:avLst/>
              <a:gdLst>
                <a:gd name="T0" fmla="*/ 364 w 364"/>
                <a:gd name="T1" fmla="*/ 0 h 7"/>
                <a:gd name="T2" fmla="*/ 0 w 364"/>
                <a:gd name="T3" fmla="*/ 0 h 7"/>
                <a:gd name="T4" fmla="*/ 0 w 364"/>
                <a:gd name="T5" fmla="*/ 2 h 7"/>
                <a:gd name="T6" fmla="*/ 0 w 364"/>
                <a:gd name="T7" fmla="*/ 7 h 7"/>
                <a:gd name="T8" fmla="*/ 364 w 364"/>
                <a:gd name="T9" fmla="*/ 7 h 7"/>
                <a:gd name="T10" fmla="*/ 364 w 36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7">
                  <a:moveTo>
                    <a:pt x="36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364" y="7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7" name="Rectangle 145"/>
            <p:cNvSpPr>
              <a:spLocks noChangeArrowheads="1"/>
            </p:cNvSpPr>
            <p:nvPr/>
          </p:nvSpPr>
          <p:spPr bwMode="auto">
            <a:xfrm>
              <a:off x="8472515" y="3889163"/>
              <a:ext cx="754" cy="754"/>
            </a:xfrm>
            <a:prstGeom prst="rect">
              <a:avLst/>
            </a:pr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8" name="Freeform 146"/>
            <p:cNvSpPr/>
            <p:nvPr/>
          </p:nvSpPr>
          <p:spPr bwMode="auto">
            <a:xfrm>
              <a:off x="8472515" y="3889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9" name="Freeform 147"/>
            <p:cNvSpPr/>
            <p:nvPr/>
          </p:nvSpPr>
          <p:spPr bwMode="auto">
            <a:xfrm>
              <a:off x="8198246" y="388162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10 h 10"/>
                <a:gd name="T12" fmla="*/ 364 w 36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0" name="Freeform 148"/>
            <p:cNvSpPr/>
            <p:nvPr/>
          </p:nvSpPr>
          <p:spPr bwMode="auto">
            <a:xfrm>
              <a:off x="8198246" y="388162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10 h 10"/>
                <a:gd name="T12" fmla="*/ 364 w 36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1" name="Freeform 149"/>
            <p:cNvSpPr/>
            <p:nvPr/>
          </p:nvSpPr>
          <p:spPr bwMode="auto">
            <a:xfrm>
              <a:off x="8198246" y="3898206"/>
              <a:ext cx="215497" cy="5275"/>
            </a:xfrm>
            <a:custGeom>
              <a:avLst/>
              <a:gdLst>
                <a:gd name="T0" fmla="*/ 286 w 286"/>
                <a:gd name="T1" fmla="*/ 0 h 7"/>
                <a:gd name="T2" fmla="*/ 0 w 286"/>
                <a:gd name="T3" fmla="*/ 0 h 7"/>
                <a:gd name="T4" fmla="*/ 0 w 286"/>
                <a:gd name="T5" fmla="*/ 4 h 7"/>
                <a:gd name="T6" fmla="*/ 0 w 286"/>
                <a:gd name="T7" fmla="*/ 7 h 7"/>
                <a:gd name="T8" fmla="*/ 286 w 286"/>
                <a:gd name="T9" fmla="*/ 7 h 7"/>
                <a:gd name="T10" fmla="*/ 286 w 28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7">
                  <a:moveTo>
                    <a:pt x="286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86" y="7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2" name="Freeform 150"/>
            <p:cNvSpPr/>
            <p:nvPr/>
          </p:nvSpPr>
          <p:spPr bwMode="auto">
            <a:xfrm>
              <a:off x="8198246" y="3898206"/>
              <a:ext cx="215497" cy="5275"/>
            </a:xfrm>
            <a:custGeom>
              <a:avLst/>
              <a:gdLst>
                <a:gd name="T0" fmla="*/ 286 w 286"/>
                <a:gd name="T1" fmla="*/ 0 h 7"/>
                <a:gd name="T2" fmla="*/ 0 w 286"/>
                <a:gd name="T3" fmla="*/ 0 h 7"/>
                <a:gd name="T4" fmla="*/ 0 w 286"/>
                <a:gd name="T5" fmla="*/ 4 h 7"/>
                <a:gd name="T6" fmla="*/ 0 w 286"/>
                <a:gd name="T7" fmla="*/ 7 h 7"/>
                <a:gd name="T8" fmla="*/ 286 w 286"/>
                <a:gd name="T9" fmla="*/ 7 h 7"/>
                <a:gd name="T10" fmla="*/ 286 w 28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7">
                  <a:moveTo>
                    <a:pt x="286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86" y="7"/>
                  </a:lnTo>
                  <a:lnTo>
                    <a:pt x="286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" name="Freeform 151"/>
            <p:cNvSpPr/>
            <p:nvPr/>
          </p:nvSpPr>
          <p:spPr bwMode="auto">
            <a:xfrm>
              <a:off x="8198246" y="379799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4" name="Freeform 152"/>
            <p:cNvSpPr/>
            <p:nvPr/>
          </p:nvSpPr>
          <p:spPr bwMode="auto">
            <a:xfrm>
              <a:off x="8198246" y="379799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5" name="Freeform 153"/>
            <p:cNvSpPr/>
            <p:nvPr/>
          </p:nvSpPr>
          <p:spPr bwMode="auto">
            <a:xfrm>
              <a:off x="8198246" y="3814568"/>
              <a:ext cx="203442" cy="5275"/>
            </a:xfrm>
            <a:custGeom>
              <a:avLst/>
              <a:gdLst>
                <a:gd name="T0" fmla="*/ 270 w 270"/>
                <a:gd name="T1" fmla="*/ 0 h 7"/>
                <a:gd name="T2" fmla="*/ 0 w 270"/>
                <a:gd name="T3" fmla="*/ 0 h 7"/>
                <a:gd name="T4" fmla="*/ 0 w 270"/>
                <a:gd name="T5" fmla="*/ 4 h 7"/>
                <a:gd name="T6" fmla="*/ 0 w 270"/>
                <a:gd name="T7" fmla="*/ 7 h 7"/>
                <a:gd name="T8" fmla="*/ 270 w 270"/>
                <a:gd name="T9" fmla="*/ 7 h 7"/>
                <a:gd name="T10" fmla="*/ 270 w 270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7">
                  <a:moveTo>
                    <a:pt x="27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70" y="7"/>
                  </a:lnTo>
                  <a:lnTo>
                    <a:pt x="270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6" name="Freeform 154"/>
            <p:cNvSpPr/>
            <p:nvPr/>
          </p:nvSpPr>
          <p:spPr bwMode="auto">
            <a:xfrm>
              <a:off x="8198246" y="3814568"/>
              <a:ext cx="203442" cy="5275"/>
            </a:xfrm>
            <a:custGeom>
              <a:avLst/>
              <a:gdLst>
                <a:gd name="T0" fmla="*/ 270 w 270"/>
                <a:gd name="T1" fmla="*/ 0 h 7"/>
                <a:gd name="T2" fmla="*/ 0 w 270"/>
                <a:gd name="T3" fmla="*/ 0 h 7"/>
                <a:gd name="T4" fmla="*/ 0 w 270"/>
                <a:gd name="T5" fmla="*/ 4 h 7"/>
                <a:gd name="T6" fmla="*/ 0 w 270"/>
                <a:gd name="T7" fmla="*/ 7 h 7"/>
                <a:gd name="T8" fmla="*/ 270 w 270"/>
                <a:gd name="T9" fmla="*/ 7 h 7"/>
                <a:gd name="T10" fmla="*/ 270 w 270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7">
                  <a:moveTo>
                    <a:pt x="27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70" y="7"/>
                  </a:lnTo>
                  <a:lnTo>
                    <a:pt x="270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7" name="Freeform 155"/>
            <p:cNvSpPr/>
            <p:nvPr/>
          </p:nvSpPr>
          <p:spPr bwMode="auto">
            <a:xfrm>
              <a:off x="8382097" y="3871080"/>
              <a:ext cx="115284" cy="78363"/>
            </a:xfrm>
            <a:custGeom>
              <a:avLst/>
              <a:gdLst>
                <a:gd name="T0" fmla="*/ 0 w 153"/>
                <a:gd name="T1" fmla="*/ 7 h 104"/>
                <a:gd name="T2" fmla="*/ 0 w 153"/>
                <a:gd name="T3" fmla="*/ 104 h 104"/>
                <a:gd name="T4" fmla="*/ 153 w 153"/>
                <a:gd name="T5" fmla="*/ 0 h 104"/>
                <a:gd name="T6" fmla="*/ 0 w 153"/>
                <a:gd name="T7" fmla="*/ 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04">
                  <a:moveTo>
                    <a:pt x="0" y="7"/>
                  </a:moveTo>
                  <a:lnTo>
                    <a:pt x="0" y="104"/>
                  </a:lnTo>
                  <a:lnTo>
                    <a:pt x="153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0" name="TextBox 56"/>
          <p:cNvSpPr txBox="1"/>
          <p:nvPr/>
        </p:nvSpPr>
        <p:spPr>
          <a:xfrm>
            <a:off x="5246961" y="5310232"/>
            <a:ext cx="1733259" cy="400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相关标题文字</a:t>
            </a:r>
            <a:endParaRPr lang="en-US" sz="170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Rectangle 57"/>
          <p:cNvSpPr/>
          <p:nvPr/>
        </p:nvSpPr>
        <p:spPr>
          <a:xfrm>
            <a:off x="1355446" y="5720335"/>
            <a:ext cx="951629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相关标题文字，请输入您的标题，点击添加相关标题文字，修改文字内容，也可以直接复制你的内容到此。点击添加相关标题文字，请输入您的标题，点击添加相关标题文字，修改文字内容，也可以直接复制你的内容到此。点击添加相关标题文字，请输入您的标题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7" name="Rectangle 33"/>
          <p:cNvSpPr/>
          <p:nvPr/>
        </p:nvSpPr>
        <p:spPr>
          <a:xfrm>
            <a:off x="2981717" y="1616634"/>
            <a:ext cx="1317096" cy="13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相关标题文字，点击添加相关标题文字，点击添加相关标题文字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Rectangle 33"/>
          <p:cNvSpPr/>
          <p:nvPr/>
        </p:nvSpPr>
        <p:spPr>
          <a:xfrm>
            <a:off x="4549173" y="2937362"/>
            <a:ext cx="13170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9" name="Rectangle 33"/>
          <p:cNvSpPr/>
          <p:nvPr/>
        </p:nvSpPr>
        <p:spPr>
          <a:xfrm>
            <a:off x="6102117" y="2487443"/>
            <a:ext cx="1317096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Rectangle 33"/>
          <p:cNvSpPr/>
          <p:nvPr/>
        </p:nvSpPr>
        <p:spPr>
          <a:xfrm>
            <a:off x="7669573" y="3851711"/>
            <a:ext cx="1317096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56" grpId="0" animBg="1"/>
      <p:bldP spid="57" grpId="0" animBg="1"/>
      <p:bldP spid="53" grpId="0" animBg="1"/>
      <p:bldP spid="54" grpId="0" animBg="1"/>
      <p:bldP spid="2" grpId="0" animBg="1"/>
      <p:bldP spid="23" grpId="0" animBg="1"/>
      <p:bldP spid="92" grpId="0" animBg="1"/>
      <p:bldP spid="68" grpId="0" animBg="1"/>
      <p:bldP spid="69" grpId="0" animBg="1"/>
      <p:bldP spid="70" grpId="0" animBg="1"/>
      <p:bldP spid="125" grpId="0" animBg="1"/>
      <p:bldP spid="90" grpId="0"/>
      <p:bldP spid="91" grpId="0"/>
      <p:bldP spid="97" grpId="0"/>
      <p:bldP spid="98" grpId="0"/>
      <p:bldP spid="99" grpId="0"/>
      <p:bldP spid="10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2"/>
          <p:cNvGrpSpPr/>
          <p:nvPr/>
        </p:nvGrpSpPr>
        <p:grpSpPr>
          <a:xfrm>
            <a:off x="1084004" y="2047777"/>
            <a:ext cx="509761" cy="3119463"/>
            <a:chOff x="1461672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57" name="Freeform 31"/>
          <p:cNvSpPr/>
          <p:nvPr/>
        </p:nvSpPr>
        <p:spPr bwMode="auto">
          <a:xfrm>
            <a:off x="1079269" y="3969225"/>
            <a:ext cx="509592" cy="29682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58" name="Group 8"/>
          <p:cNvGrpSpPr/>
          <p:nvPr/>
        </p:nvGrpSpPr>
        <p:grpSpPr>
          <a:xfrm>
            <a:off x="1082253" y="4012983"/>
            <a:ext cx="637348" cy="1154253"/>
            <a:chOff x="806257" y="3985529"/>
            <a:chExt cx="637344" cy="1154395"/>
          </a:xfrm>
          <a:solidFill>
            <a:schemeClr val="accent1"/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/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63" name="Freeform 34"/>
              <p:cNvSpPr/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 dirty="0">
                <a:cs typeface="+mn-ea"/>
                <a:sym typeface="+mn-lt"/>
              </a:endParaRPr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814497" y="2047777"/>
            <a:ext cx="509761" cy="3119463"/>
            <a:chOff x="219216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67" name="Freeform 38"/>
            <p:cNvSpPr/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68" name="Freeform 39"/>
            <p:cNvSpPr/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69" name="Freeform 42"/>
          <p:cNvSpPr/>
          <p:nvPr/>
        </p:nvSpPr>
        <p:spPr bwMode="auto">
          <a:xfrm>
            <a:off x="1809523" y="4367635"/>
            <a:ext cx="509592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70" name="Group 7"/>
          <p:cNvGrpSpPr/>
          <p:nvPr/>
        </p:nvGrpSpPr>
        <p:grpSpPr>
          <a:xfrm>
            <a:off x="1685153" y="4412543"/>
            <a:ext cx="764937" cy="754695"/>
            <a:chOff x="1409156" y="4385136"/>
            <a:chExt cx="764932" cy="754788"/>
          </a:xfrm>
          <a:solidFill>
            <a:schemeClr val="accent2"/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/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75" name="Freeform 46"/>
              <p:cNvSpPr/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76" name="Freeform 47"/>
              <p:cNvSpPr/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2535652" y="2047777"/>
            <a:ext cx="509761" cy="3119463"/>
            <a:chOff x="291331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80" name="Freeform 51"/>
            <p:cNvSpPr/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81" name="Freeform 52"/>
            <p:cNvSpPr/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82" name="Freeform 55"/>
          <p:cNvSpPr/>
          <p:nvPr/>
        </p:nvSpPr>
        <p:spPr bwMode="auto">
          <a:xfrm>
            <a:off x="2530257" y="3439063"/>
            <a:ext cx="511177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83" name="Group 9"/>
          <p:cNvGrpSpPr/>
          <p:nvPr/>
        </p:nvGrpSpPr>
        <p:grpSpPr>
          <a:xfrm>
            <a:off x="2406309" y="3483541"/>
            <a:ext cx="764937" cy="1683696"/>
            <a:chOff x="2130307" y="3456020"/>
            <a:chExt cx="764932" cy="1683904"/>
          </a:xfrm>
          <a:solidFill>
            <a:schemeClr val="accent3"/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85" name="Freeform 56"/>
            <p:cNvSpPr/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/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88" name="Freeform 59"/>
              <p:cNvSpPr/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89" name="Freeform 60"/>
              <p:cNvSpPr/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3255053" y="2047777"/>
            <a:ext cx="509761" cy="3119463"/>
            <a:chOff x="3632707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93" name="Freeform 64"/>
            <p:cNvSpPr/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94" name="Freeform 65"/>
            <p:cNvSpPr/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95" name="Freeform 69"/>
          <p:cNvSpPr/>
          <p:nvPr/>
        </p:nvSpPr>
        <p:spPr bwMode="auto">
          <a:xfrm>
            <a:off x="3250983" y="2739064"/>
            <a:ext cx="509592" cy="29682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96" name="Group 4"/>
          <p:cNvGrpSpPr/>
          <p:nvPr/>
        </p:nvGrpSpPr>
        <p:grpSpPr>
          <a:xfrm>
            <a:off x="3125710" y="2783149"/>
            <a:ext cx="764937" cy="2384091"/>
            <a:chOff x="2849704" y="2755539"/>
            <a:chExt cx="764932" cy="2384385"/>
          </a:xfrm>
          <a:solidFill>
            <a:schemeClr val="accent4"/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/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01" name="Freeform 75"/>
              <p:cNvSpPr/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02" name="Freeform 76"/>
              <p:cNvSpPr/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3972704" y="2047777"/>
            <a:ext cx="509761" cy="3119463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3843360" y="2047778"/>
            <a:ext cx="764937" cy="3119461"/>
            <a:chOff x="4221011" y="2210578"/>
            <a:chExt cx="764932" cy="3119846"/>
          </a:xfrm>
          <a:solidFill>
            <a:schemeClr val="accent1"/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10" name="Freeform 89"/>
            <p:cNvSpPr/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/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13" name="Freeform 104"/>
              <p:cNvSpPr/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14" name="Freeform 105"/>
              <p:cNvSpPr/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4693858" y="2047777"/>
            <a:ext cx="509761" cy="3119463"/>
            <a:chOff x="5071502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18" name="Freeform 109"/>
            <p:cNvSpPr/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19" name="Freeform 110"/>
            <p:cNvSpPr/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120" name="Freeform 113"/>
          <p:cNvSpPr/>
          <p:nvPr/>
        </p:nvSpPr>
        <p:spPr bwMode="auto">
          <a:xfrm>
            <a:off x="4689268" y="3113666"/>
            <a:ext cx="509592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21" name="Group 3"/>
          <p:cNvGrpSpPr/>
          <p:nvPr/>
        </p:nvGrpSpPr>
        <p:grpSpPr>
          <a:xfrm>
            <a:off x="4564516" y="3158169"/>
            <a:ext cx="764937" cy="2009067"/>
            <a:chOff x="4288499" y="3130610"/>
            <a:chExt cx="764932" cy="2009314"/>
          </a:xfrm>
          <a:solidFill>
            <a:schemeClr val="accent2"/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23" name="Freeform 114"/>
            <p:cNvSpPr/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/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26" name="Freeform 117"/>
              <p:cNvSpPr/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27" name="Freeform 118"/>
              <p:cNvSpPr/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5413260" y="2047777"/>
            <a:ext cx="509761" cy="3119463"/>
            <a:chOff x="5790899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31" name="Freeform 122"/>
            <p:cNvSpPr/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32" name="Freeform 123"/>
            <p:cNvSpPr/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133" name="Freeform 126"/>
          <p:cNvSpPr/>
          <p:nvPr/>
        </p:nvSpPr>
        <p:spPr bwMode="auto">
          <a:xfrm>
            <a:off x="5408410" y="2469221"/>
            <a:ext cx="509589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34" name="Group 2"/>
          <p:cNvGrpSpPr/>
          <p:nvPr/>
        </p:nvGrpSpPr>
        <p:grpSpPr>
          <a:xfrm>
            <a:off x="5283918" y="2513683"/>
            <a:ext cx="764937" cy="2653556"/>
            <a:chOff x="5007896" y="2486040"/>
            <a:chExt cx="764932" cy="2653884"/>
          </a:xfrm>
          <a:solidFill>
            <a:schemeClr val="accent3"/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36" name="Freeform 127"/>
            <p:cNvSpPr/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/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39" name="Freeform 130"/>
              <p:cNvSpPr/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40" name="Freeform 131"/>
              <p:cNvSpPr/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6125074" y="2047777"/>
            <a:ext cx="509761" cy="3119463"/>
            <a:chOff x="650271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44" name="Freeform 135"/>
            <p:cNvSpPr/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45" name="Freeform 136"/>
            <p:cNvSpPr/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</p:grpSp>
      <p:sp>
        <p:nvSpPr>
          <p:cNvPr id="146" name="Freeform 139"/>
          <p:cNvSpPr/>
          <p:nvPr/>
        </p:nvSpPr>
        <p:spPr bwMode="auto">
          <a:xfrm>
            <a:off x="6119618" y="3618429"/>
            <a:ext cx="511177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47" name="Group 1"/>
          <p:cNvGrpSpPr/>
          <p:nvPr/>
        </p:nvGrpSpPr>
        <p:grpSpPr>
          <a:xfrm>
            <a:off x="5995734" y="3663378"/>
            <a:ext cx="637349" cy="1503860"/>
            <a:chOff x="5719707" y="3635879"/>
            <a:chExt cx="637345" cy="1504045"/>
          </a:xfrm>
          <a:solidFill>
            <a:schemeClr val="accent4"/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49" name="Freeform 140"/>
            <p:cNvSpPr/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cs typeface="+mn-ea"/>
                <a:sym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/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  <p:sp>
            <p:nvSpPr>
              <p:cNvPr id="152" name="Freeform 143"/>
              <p:cNvSpPr/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1070222" y="4091445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20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811589" y="4532717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10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2525968" y="3596207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45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3240349" y="2916841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75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3877698" y="2172396"/>
            <a:ext cx="699208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100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5402538" y="2635888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85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4691333" y="3335889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55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6112156" y="3788271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40</a:t>
            </a: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+mn-lt"/>
                <a:cs typeface="+mn-ea"/>
                <a:sym typeface="+mn-lt"/>
              </a:rPr>
              <a:t>%</a:t>
            </a: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7016385" y="2045883"/>
            <a:ext cx="2646856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3200" dirty="0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输入标题内容</a:t>
            </a:r>
            <a:endParaRPr lang="id-ID" altLang="zh-CN" sz="3200" dirty="0">
              <a:solidFill>
                <a:schemeClr val="accent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7018078" y="2609378"/>
            <a:ext cx="4183941" cy="155426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标题数字等都可以通过点击和重新输入进行更改，顶部“开始”面板中可以对字体标题数字等都可以通过点击和重新输入进行更改，顶部“开始”面板中可以对字体</a:t>
            </a:r>
          </a:p>
          <a:p>
            <a:pPr algn="just">
              <a:lnSpc>
                <a:spcPts val="186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标题数字等都可以通过点击和重新输入进行更改，顶部“开始”面板中可以对字体标题数字等都可以通过点击和重新输入进行更改，顶部“开始”面板中可以对字体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8" grpId="0"/>
      <p:bldP spid="1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泪滴形 4"/>
          <p:cNvSpPr/>
          <p:nvPr/>
        </p:nvSpPr>
        <p:spPr>
          <a:xfrm rot="8171161">
            <a:off x="5136059" y="1243380"/>
            <a:ext cx="1900627" cy="1900627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9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6" name="泪滴形 5"/>
          <p:cNvSpPr/>
          <p:nvPr/>
        </p:nvSpPr>
        <p:spPr>
          <a:xfrm rot="18797067">
            <a:off x="5151241" y="4150075"/>
            <a:ext cx="1900627" cy="1900627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9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7" name="泪滴形 6"/>
          <p:cNvSpPr/>
          <p:nvPr/>
        </p:nvSpPr>
        <p:spPr>
          <a:xfrm rot="13600481">
            <a:off x="6760393" y="2758873"/>
            <a:ext cx="1900627" cy="19006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8" name="泪滴形 7"/>
          <p:cNvSpPr/>
          <p:nvPr/>
        </p:nvSpPr>
        <p:spPr>
          <a:xfrm rot="2733113">
            <a:off x="3537304" y="2728389"/>
            <a:ext cx="1900627" cy="19006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07028" y="1442396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cs typeface="+mn-ea"/>
                <a:sym typeface="+mn-lt"/>
              </a:rPr>
              <a:t>添加标题文字</a:t>
            </a:r>
            <a:endParaRPr lang="id-ID" altLang="zh-CN" sz="1895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67410" y="4776459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cs typeface="+mn-ea"/>
                <a:sym typeface="+mn-lt"/>
              </a:rPr>
              <a:t>添加标题文字</a:t>
            </a:r>
            <a:endParaRPr lang="id-ID" altLang="zh-CN" sz="1895" dirty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60590" y="4770763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cs typeface="+mn-ea"/>
                <a:sym typeface="+mn-lt"/>
              </a:rPr>
              <a:t>添加标题文字</a:t>
            </a:r>
            <a:endParaRPr lang="id-ID" altLang="zh-CN" sz="1895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67410" y="1466549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cs typeface="+mn-ea"/>
                <a:sym typeface="+mn-lt"/>
              </a:rPr>
              <a:t>添加标题文字</a:t>
            </a:r>
            <a:endParaRPr lang="id-ID" altLang="zh-CN" sz="1895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74083" y="1846122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67410" y="5238099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67410" y="1870275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927646" y="5232403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7123" y="3413856"/>
            <a:ext cx="562532" cy="5906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747" y="1347970"/>
            <a:ext cx="694352" cy="82660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672" y="3253963"/>
            <a:ext cx="764771" cy="91044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9019" y="5271795"/>
            <a:ext cx="615064" cy="5259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057400"/>
            <a:ext cx="12192000" cy="2681814"/>
          </a:xfrm>
          <a:prstGeom prst="rect">
            <a:avLst/>
          </a:prstGeom>
          <a:solidFill>
            <a:srgbClr val="444A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281414" y="2263947"/>
            <a:ext cx="969872" cy="969871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5466428" y="2339569"/>
            <a:ext cx="599844" cy="913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3</a:t>
            </a:r>
          </a:p>
        </p:txBody>
      </p:sp>
      <p:sp>
        <p:nvSpPr>
          <p:cNvPr id="50" name="矩形 49"/>
          <p:cNvSpPr/>
          <p:nvPr/>
        </p:nvSpPr>
        <p:spPr>
          <a:xfrm>
            <a:off x="4007511" y="3639028"/>
            <a:ext cx="364840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26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输入您的标题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3995175" y="4150549"/>
            <a:ext cx="384278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  <a:cs typeface="Courier New" panose="02070309020205020404" pitchFamily="49" charset="0"/>
              </a:rPr>
              <a:t>ADD YOUR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7" grpId="0"/>
      <p:bldP spid="50" grpId="0" bldLvl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6"/>
          <p:cNvSpPr>
            <a:spLocks noEditPoints="1"/>
          </p:cNvSpPr>
          <p:nvPr/>
        </p:nvSpPr>
        <p:spPr bwMode="auto">
          <a:xfrm>
            <a:off x="7223501" y="1754097"/>
            <a:ext cx="754049" cy="653419"/>
          </a:xfrm>
          <a:custGeom>
            <a:avLst/>
            <a:gdLst>
              <a:gd name="T0" fmla="*/ 71 w 72"/>
              <a:gd name="T1" fmla="*/ 15 h 60"/>
              <a:gd name="T2" fmla="*/ 57 w 72"/>
              <a:gd name="T3" fmla="*/ 17 h 60"/>
              <a:gd name="T4" fmla="*/ 44 w 72"/>
              <a:gd name="T5" fmla="*/ 45 h 60"/>
              <a:gd name="T6" fmla="*/ 12 w 72"/>
              <a:gd name="T7" fmla="*/ 45 h 60"/>
              <a:gd name="T8" fmla="*/ 14 w 72"/>
              <a:gd name="T9" fmla="*/ 48 h 60"/>
              <a:gd name="T10" fmla="*/ 48 w 72"/>
              <a:gd name="T11" fmla="*/ 50 h 60"/>
              <a:gd name="T12" fmla="*/ 14 w 72"/>
              <a:gd name="T13" fmla="*/ 51 h 60"/>
              <a:gd name="T14" fmla="*/ 9 w 72"/>
              <a:gd name="T15" fmla="*/ 44 h 60"/>
              <a:gd name="T16" fmla="*/ 8 w 72"/>
              <a:gd name="T17" fmla="*/ 41 h 60"/>
              <a:gd name="T18" fmla="*/ 1 w 72"/>
              <a:gd name="T19" fmla="*/ 22 h 60"/>
              <a:gd name="T20" fmla="*/ 11 w 72"/>
              <a:gd name="T21" fmla="*/ 40 h 60"/>
              <a:gd name="T22" fmla="*/ 44 w 72"/>
              <a:gd name="T23" fmla="*/ 42 h 60"/>
              <a:gd name="T24" fmla="*/ 54 w 72"/>
              <a:gd name="T25" fmla="*/ 16 h 60"/>
              <a:gd name="T26" fmla="*/ 71 w 72"/>
              <a:gd name="T27" fmla="*/ 12 h 60"/>
              <a:gd name="T28" fmla="*/ 18 w 72"/>
              <a:gd name="T29" fmla="*/ 56 h 60"/>
              <a:gd name="T30" fmla="*/ 11 w 72"/>
              <a:gd name="T31" fmla="*/ 56 h 60"/>
              <a:gd name="T32" fmla="*/ 18 w 72"/>
              <a:gd name="T33" fmla="*/ 56 h 60"/>
              <a:gd name="T34" fmla="*/ 15 w 72"/>
              <a:gd name="T35" fmla="*/ 54 h 60"/>
              <a:gd name="T36" fmla="*/ 15 w 72"/>
              <a:gd name="T37" fmla="*/ 58 h 60"/>
              <a:gd name="T38" fmla="*/ 45 w 72"/>
              <a:gd name="T39" fmla="*/ 56 h 60"/>
              <a:gd name="T40" fmla="*/ 38 w 72"/>
              <a:gd name="T41" fmla="*/ 56 h 60"/>
              <a:gd name="T42" fmla="*/ 45 w 72"/>
              <a:gd name="T43" fmla="*/ 56 h 60"/>
              <a:gd name="T44" fmla="*/ 42 w 72"/>
              <a:gd name="T45" fmla="*/ 54 h 60"/>
              <a:gd name="T46" fmla="*/ 42 w 72"/>
              <a:gd name="T47" fmla="*/ 58 h 60"/>
              <a:gd name="T48" fmla="*/ 46 w 72"/>
              <a:gd name="T49" fmla="*/ 35 h 60"/>
              <a:gd name="T50" fmla="*/ 12 w 72"/>
              <a:gd name="T51" fmla="*/ 34 h 60"/>
              <a:gd name="T52" fmla="*/ 12 w 72"/>
              <a:gd name="T53" fmla="*/ 36 h 60"/>
              <a:gd name="T54" fmla="*/ 46 w 72"/>
              <a:gd name="T55" fmla="*/ 35 h 60"/>
              <a:gd name="T56" fmla="*/ 12 w 72"/>
              <a:gd name="T57" fmla="*/ 39 h 60"/>
              <a:gd name="T58" fmla="*/ 43 w 72"/>
              <a:gd name="T59" fmla="*/ 40 h 60"/>
              <a:gd name="T60" fmla="*/ 43 w 72"/>
              <a:gd name="T61" fmla="*/ 38 h 60"/>
              <a:gd name="T62" fmla="*/ 13 w 72"/>
              <a:gd name="T63" fmla="*/ 28 h 60"/>
              <a:gd name="T64" fmla="*/ 16 w 72"/>
              <a:gd name="T65" fmla="*/ 23 h 60"/>
              <a:gd name="T66" fmla="*/ 28 w 72"/>
              <a:gd name="T67" fmla="*/ 14 h 60"/>
              <a:gd name="T68" fmla="*/ 33 w 72"/>
              <a:gd name="T69" fmla="*/ 17 h 60"/>
              <a:gd name="T70" fmla="*/ 36 w 72"/>
              <a:gd name="T71" fmla="*/ 22 h 60"/>
              <a:gd name="T72" fmla="*/ 39 w 72"/>
              <a:gd name="T73" fmla="*/ 17 h 60"/>
              <a:gd name="T74" fmla="*/ 51 w 72"/>
              <a:gd name="T75" fmla="*/ 7 h 60"/>
              <a:gd name="T76" fmla="*/ 51 w 72"/>
              <a:gd name="T77" fmla="*/ 0 h 60"/>
              <a:gd name="T78" fmla="*/ 49 w 72"/>
              <a:gd name="T79" fmla="*/ 5 h 60"/>
              <a:gd name="T80" fmla="*/ 36 w 72"/>
              <a:gd name="T81" fmla="*/ 15 h 60"/>
              <a:gd name="T82" fmla="*/ 31 w 72"/>
              <a:gd name="T83" fmla="*/ 12 h 60"/>
              <a:gd name="T84" fmla="*/ 28 w 72"/>
              <a:gd name="T85" fmla="*/ 7 h 60"/>
              <a:gd name="T86" fmla="*/ 25 w 72"/>
              <a:gd name="T87" fmla="*/ 11 h 60"/>
              <a:gd name="T88" fmla="*/ 13 w 72"/>
              <a:gd name="T89" fmla="*/ 22 h 60"/>
              <a:gd name="T90" fmla="*/ 13 w 72"/>
              <a:gd name="T91" fmla="*/ 2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2" h="60">
                <a:moveTo>
                  <a:pt x="72" y="13"/>
                </a:moveTo>
                <a:cubicBezTo>
                  <a:pt x="72" y="14"/>
                  <a:pt x="71" y="15"/>
                  <a:pt x="71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59" y="15"/>
                  <a:pt x="57" y="16"/>
                  <a:pt x="57" y="17"/>
                </a:cubicBezTo>
                <a:cubicBezTo>
                  <a:pt x="49" y="41"/>
                  <a:pt x="49" y="41"/>
                  <a:pt x="49" y="41"/>
                </a:cubicBezTo>
                <a:cubicBezTo>
                  <a:pt x="49" y="43"/>
                  <a:pt x="46" y="45"/>
                  <a:pt x="44" y="45"/>
                </a:cubicBezTo>
                <a:cubicBezTo>
                  <a:pt x="14" y="45"/>
                  <a:pt x="14" y="45"/>
                  <a:pt x="14" y="45"/>
                </a:cubicBezTo>
                <a:cubicBezTo>
                  <a:pt x="13" y="45"/>
                  <a:pt x="13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8"/>
                  <a:pt x="14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8" y="48"/>
                  <a:pt x="48" y="49"/>
                  <a:pt x="48" y="50"/>
                </a:cubicBezTo>
                <a:cubicBezTo>
                  <a:pt x="48" y="50"/>
                  <a:pt x="48" y="51"/>
                  <a:pt x="47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1" y="51"/>
                  <a:pt x="9" y="49"/>
                  <a:pt x="9" y="47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8" y="42"/>
                  <a:pt x="8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3"/>
                  <a:pt x="0" y="22"/>
                  <a:pt x="1" y="22"/>
                </a:cubicBezTo>
                <a:cubicBezTo>
                  <a:pt x="2" y="21"/>
                  <a:pt x="3" y="22"/>
                  <a:pt x="3" y="22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1"/>
                  <a:pt x="13" y="42"/>
                  <a:pt x="14" y="42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6" y="41"/>
                  <a:pt x="47" y="40"/>
                </a:cubicBezTo>
                <a:cubicBezTo>
                  <a:pt x="54" y="16"/>
                  <a:pt x="54" y="16"/>
                  <a:pt x="54" y="16"/>
                </a:cubicBezTo>
                <a:cubicBezTo>
                  <a:pt x="55" y="13"/>
                  <a:pt x="57" y="12"/>
                  <a:pt x="60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2"/>
                  <a:pt x="72" y="12"/>
                  <a:pt x="72" y="13"/>
                </a:cubicBezTo>
                <a:close/>
                <a:moveTo>
                  <a:pt x="18" y="56"/>
                </a:moveTo>
                <a:cubicBezTo>
                  <a:pt x="18" y="58"/>
                  <a:pt x="17" y="60"/>
                  <a:pt x="15" y="60"/>
                </a:cubicBezTo>
                <a:cubicBezTo>
                  <a:pt x="13" y="60"/>
                  <a:pt x="11" y="58"/>
                  <a:pt x="11" y="56"/>
                </a:cubicBezTo>
                <a:cubicBezTo>
                  <a:pt x="11" y="54"/>
                  <a:pt x="13" y="52"/>
                  <a:pt x="15" y="52"/>
                </a:cubicBezTo>
                <a:cubicBezTo>
                  <a:pt x="17" y="52"/>
                  <a:pt x="18" y="54"/>
                  <a:pt x="18" y="56"/>
                </a:cubicBezTo>
                <a:close/>
                <a:moveTo>
                  <a:pt x="16" y="56"/>
                </a:moveTo>
                <a:cubicBezTo>
                  <a:pt x="16" y="55"/>
                  <a:pt x="16" y="54"/>
                  <a:pt x="15" y="54"/>
                </a:cubicBezTo>
                <a:cubicBezTo>
                  <a:pt x="14" y="54"/>
                  <a:pt x="13" y="55"/>
                  <a:pt x="13" y="56"/>
                </a:cubicBezTo>
                <a:cubicBezTo>
                  <a:pt x="13" y="57"/>
                  <a:pt x="14" y="58"/>
                  <a:pt x="15" y="58"/>
                </a:cubicBezTo>
                <a:cubicBezTo>
                  <a:pt x="16" y="58"/>
                  <a:pt x="16" y="57"/>
                  <a:pt x="16" y="56"/>
                </a:cubicBezTo>
                <a:close/>
                <a:moveTo>
                  <a:pt x="45" y="56"/>
                </a:moveTo>
                <a:cubicBezTo>
                  <a:pt x="45" y="58"/>
                  <a:pt x="44" y="60"/>
                  <a:pt x="42" y="60"/>
                </a:cubicBezTo>
                <a:cubicBezTo>
                  <a:pt x="40" y="60"/>
                  <a:pt x="38" y="58"/>
                  <a:pt x="38" y="56"/>
                </a:cubicBezTo>
                <a:cubicBezTo>
                  <a:pt x="38" y="54"/>
                  <a:pt x="40" y="52"/>
                  <a:pt x="42" y="52"/>
                </a:cubicBezTo>
                <a:cubicBezTo>
                  <a:pt x="44" y="52"/>
                  <a:pt x="45" y="54"/>
                  <a:pt x="45" y="56"/>
                </a:cubicBezTo>
                <a:close/>
                <a:moveTo>
                  <a:pt x="43" y="56"/>
                </a:moveTo>
                <a:cubicBezTo>
                  <a:pt x="43" y="55"/>
                  <a:pt x="43" y="54"/>
                  <a:pt x="42" y="54"/>
                </a:cubicBezTo>
                <a:cubicBezTo>
                  <a:pt x="41" y="54"/>
                  <a:pt x="40" y="55"/>
                  <a:pt x="40" y="56"/>
                </a:cubicBezTo>
                <a:cubicBezTo>
                  <a:pt x="40" y="57"/>
                  <a:pt x="41" y="58"/>
                  <a:pt x="42" y="58"/>
                </a:cubicBezTo>
                <a:cubicBezTo>
                  <a:pt x="43" y="58"/>
                  <a:pt x="43" y="57"/>
                  <a:pt x="43" y="56"/>
                </a:cubicBezTo>
                <a:close/>
                <a:moveTo>
                  <a:pt x="46" y="35"/>
                </a:moveTo>
                <a:cubicBezTo>
                  <a:pt x="46" y="34"/>
                  <a:pt x="45" y="34"/>
                  <a:pt x="45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1" y="34"/>
                  <a:pt x="11" y="34"/>
                  <a:pt x="11" y="35"/>
                </a:cubicBezTo>
                <a:cubicBezTo>
                  <a:pt x="11" y="35"/>
                  <a:pt x="11" y="36"/>
                  <a:pt x="1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lose/>
                <a:moveTo>
                  <a:pt x="13" y="38"/>
                </a:moveTo>
                <a:cubicBezTo>
                  <a:pt x="13" y="38"/>
                  <a:pt x="12" y="39"/>
                  <a:pt x="12" y="39"/>
                </a:cubicBezTo>
                <a:cubicBezTo>
                  <a:pt x="12" y="40"/>
                  <a:pt x="13" y="40"/>
                  <a:pt x="1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4" y="40"/>
                  <a:pt x="44" y="40"/>
                  <a:pt x="44" y="39"/>
                </a:cubicBezTo>
                <a:cubicBezTo>
                  <a:pt x="44" y="39"/>
                  <a:pt x="44" y="38"/>
                  <a:pt x="43" y="38"/>
                </a:cubicBezTo>
                <a:lnTo>
                  <a:pt x="13" y="38"/>
                </a:lnTo>
                <a:close/>
                <a:moveTo>
                  <a:pt x="13" y="28"/>
                </a:moveTo>
                <a:cubicBezTo>
                  <a:pt x="14" y="28"/>
                  <a:pt x="16" y="27"/>
                  <a:pt x="16" y="25"/>
                </a:cubicBezTo>
                <a:cubicBezTo>
                  <a:pt x="16" y="24"/>
                  <a:pt x="16" y="24"/>
                  <a:pt x="1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7" y="14"/>
                  <a:pt x="28" y="14"/>
                </a:cubicBezTo>
                <a:cubicBezTo>
                  <a:pt x="28" y="14"/>
                  <a:pt x="29" y="13"/>
                  <a:pt x="29" y="13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8"/>
                  <a:pt x="33" y="18"/>
                  <a:pt x="33" y="19"/>
                </a:cubicBezTo>
                <a:cubicBezTo>
                  <a:pt x="33" y="20"/>
                  <a:pt x="34" y="22"/>
                  <a:pt x="36" y="22"/>
                </a:cubicBezTo>
                <a:cubicBezTo>
                  <a:pt x="38" y="22"/>
                  <a:pt x="39" y="20"/>
                  <a:pt x="39" y="19"/>
                </a:cubicBezTo>
                <a:cubicBezTo>
                  <a:pt x="39" y="18"/>
                  <a:pt x="39" y="18"/>
                  <a:pt x="39" y="17"/>
                </a:cubicBezTo>
                <a:cubicBezTo>
                  <a:pt x="50" y="6"/>
                  <a:pt x="50" y="6"/>
                  <a:pt x="50" y="6"/>
                </a:cubicBezTo>
                <a:cubicBezTo>
                  <a:pt x="50" y="7"/>
                  <a:pt x="51" y="7"/>
                  <a:pt x="51" y="7"/>
                </a:cubicBezTo>
                <a:cubicBezTo>
                  <a:pt x="53" y="7"/>
                  <a:pt x="54" y="5"/>
                  <a:pt x="54" y="4"/>
                </a:cubicBezTo>
                <a:cubicBezTo>
                  <a:pt x="54" y="2"/>
                  <a:pt x="53" y="0"/>
                  <a:pt x="51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4"/>
                  <a:pt x="48" y="5"/>
                  <a:pt x="49" y="5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6"/>
                  <a:pt x="37" y="15"/>
                  <a:pt x="36" y="15"/>
                </a:cubicBezTo>
                <a:cubicBezTo>
                  <a:pt x="36" y="15"/>
                  <a:pt x="35" y="16"/>
                  <a:pt x="35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9"/>
                  <a:pt x="30" y="7"/>
                  <a:pt x="28" y="7"/>
                </a:cubicBezTo>
                <a:cubicBezTo>
                  <a:pt x="26" y="7"/>
                  <a:pt x="25" y="9"/>
                  <a:pt x="25" y="10"/>
                </a:cubicBezTo>
                <a:cubicBezTo>
                  <a:pt x="25" y="11"/>
                  <a:pt x="25" y="11"/>
                  <a:pt x="25" y="1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3" y="22"/>
                  <a:pt x="13" y="22"/>
                </a:cubicBezTo>
                <a:cubicBezTo>
                  <a:pt x="11" y="22"/>
                  <a:pt x="10" y="23"/>
                  <a:pt x="10" y="25"/>
                </a:cubicBezTo>
                <a:cubicBezTo>
                  <a:pt x="10" y="27"/>
                  <a:pt x="11" y="28"/>
                  <a:pt x="13" y="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4442331" y="2142744"/>
            <a:ext cx="525133" cy="487321"/>
          </a:xfrm>
          <a:custGeom>
            <a:avLst/>
            <a:gdLst>
              <a:gd name="T0" fmla="*/ 55 w 70"/>
              <a:gd name="T1" fmla="*/ 45 h 65"/>
              <a:gd name="T2" fmla="*/ 55 w 70"/>
              <a:gd name="T3" fmla="*/ 35 h 65"/>
              <a:gd name="T4" fmla="*/ 29 w 70"/>
              <a:gd name="T5" fmla="*/ 25 h 65"/>
              <a:gd name="T6" fmla="*/ 40 w 70"/>
              <a:gd name="T7" fmla="*/ 50 h 65"/>
              <a:gd name="T8" fmla="*/ 49 w 70"/>
              <a:gd name="T9" fmla="*/ 51 h 65"/>
              <a:gd name="T10" fmla="*/ 64 w 70"/>
              <a:gd name="T11" fmla="*/ 65 h 65"/>
              <a:gd name="T12" fmla="*/ 48 w 70"/>
              <a:gd name="T13" fmla="*/ 44 h 65"/>
              <a:gd name="T14" fmla="*/ 28 w 70"/>
              <a:gd name="T15" fmla="*/ 35 h 65"/>
              <a:gd name="T16" fmla="*/ 48 w 70"/>
              <a:gd name="T17" fmla="*/ 27 h 65"/>
              <a:gd name="T18" fmla="*/ 50 w 70"/>
              <a:gd name="T19" fmla="*/ 47 h 65"/>
              <a:gd name="T20" fmla="*/ 51 w 70"/>
              <a:gd name="T21" fmla="*/ 45 h 65"/>
              <a:gd name="T22" fmla="*/ 66 w 70"/>
              <a:gd name="T23" fmla="*/ 61 h 65"/>
              <a:gd name="T24" fmla="*/ 52 w 70"/>
              <a:gd name="T25" fmla="*/ 50 h 65"/>
              <a:gd name="T26" fmla="*/ 53 w 70"/>
              <a:gd name="T27" fmla="*/ 49 h 65"/>
              <a:gd name="T28" fmla="*/ 55 w 70"/>
              <a:gd name="T29" fmla="*/ 48 h 65"/>
              <a:gd name="T30" fmla="*/ 66 w 70"/>
              <a:gd name="T31" fmla="*/ 61 h 65"/>
              <a:gd name="T32" fmla="*/ 34 w 70"/>
              <a:gd name="T33" fmla="*/ 42 h 65"/>
              <a:gd name="T34" fmla="*/ 32 w 70"/>
              <a:gd name="T35" fmla="*/ 43 h 65"/>
              <a:gd name="T36" fmla="*/ 34 w 70"/>
              <a:gd name="T37" fmla="*/ 28 h 65"/>
              <a:gd name="T38" fmla="*/ 39 w 70"/>
              <a:gd name="T39" fmla="*/ 60 h 65"/>
              <a:gd name="T40" fmla="*/ 33 w 70"/>
              <a:gd name="T41" fmla="*/ 60 h 65"/>
              <a:gd name="T42" fmla="*/ 31 w 70"/>
              <a:gd name="T43" fmla="*/ 60 h 65"/>
              <a:gd name="T44" fmla="*/ 28 w 70"/>
              <a:gd name="T45" fmla="*/ 47 h 65"/>
              <a:gd name="T46" fmla="*/ 18 w 70"/>
              <a:gd name="T47" fmla="*/ 33 h 65"/>
              <a:gd name="T48" fmla="*/ 18 w 70"/>
              <a:gd name="T49" fmla="*/ 31 h 65"/>
              <a:gd name="T50" fmla="*/ 31 w 70"/>
              <a:gd name="T51" fmla="*/ 21 h 65"/>
              <a:gd name="T52" fmla="*/ 45 w 70"/>
              <a:gd name="T53" fmla="*/ 19 h 65"/>
              <a:gd name="T54" fmla="*/ 47 w 70"/>
              <a:gd name="T55" fmla="*/ 19 h 65"/>
              <a:gd name="T56" fmla="*/ 56 w 70"/>
              <a:gd name="T57" fmla="*/ 33 h 65"/>
              <a:gd name="T58" fmla="*/ 55 w 70"/>
              <a:gd name="T59" fmla="*/ 43 h 65"/>
              <a:gd name="T60" fmla="*/ 60 w 70"/>
              <a:gd name="T61" fmla="*/ 45 h 65"/>
              <a:gd name="T62" fmla="*/ 32 w 70"/>
              <a:gd name="T63" fmla="*/ 0 h 65"/>
              <a:gd name="T64" fmla="*/ 51 w 70"/>
              <a:gd name="T65" fmla="*/ 57 h 65"/>
              <a:gd name="T66" fmla="*/ 60 w 70"/>
              <a:gd name="T67" fmla="*/ 24 h 65"/>
              <a:gd name="T68" fmla="*/ 60 w 70"/>
              <a:gd name="T69" fmla="*/ 24 h 65"/>
              <a:gd name="T70" fmla="*/ 33 w 70"/>
              <a:gd name="T71" fmla="*/ 15 h 65"/>
              <a:gd name="T72" fmla="*/ 31 w 70"/>
              <a:gd name="T73" fmla="*/ 15 h 65"/>
              <a:gd name="T74" fmla="*/ 25 w 70"/>
              <a:gd name="T75" fmla="*/ 4 h 65"/>
              <a:gd name="T76" fmla="*/ 25 w 70"/>
              <a:gd name="T77" fmla="*/ 4 h 65"/>
              <a:gd name="T78" fmla="*/ 3 w 70"/>
              <a:gd name="T79" fmla="*/ 31 h 65"/>
              <a:gd name="T80" fmla="*/ 17 w 70"/>
              <a:gd name="T81" fmla="*/ 44 h 65"/>
              <a:gd name="T82" fmla="*/ 4 w 70"/>
              <a:gd name="T83" fmla="*/ 39 h 65"/>
              <a:gd name="T84" fmla="*/ 4 w 70"/>
              <a:gd name="T8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0" h="65">
                <a:moveTo>
                  <a:pt x="68" y="55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6"/>
                  <a:pt x="56" y="45"/>
                  <a:pt x="55" y="45"/>
                </a:cubicBezTo>
                <a:cubicBezTo>
                  <a:pt x="54" y="45"/>
                  <a:pt x="54" y="45"/>
                  <a:pt x="54" y="45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1"/>
                  <a:pt x="55" y="38"/>
                  <a:pt x="55" y="35"/>
                </a:cubicBezTo>
                <a:cubicBezTo>
                  <a:pt x="55" y="31"/>
                  <a:pt x="53" y="28"/>
                  <a:pt x="50" y="25"/>
                </a:cubicBezTo>
                <a:cubicBezTo>
                  <a:pt x="47" y="22"/>
                  <a:pt x="44" y="21"/>
                  <a:pt x="40" y="21"/>
                </a:cubicBezTo>
                <a:cubicBezTo>
                  <a:pt x="36" y="21"/>
                  <a:pt x="32" y="22"/>
                  <a:pt x="29" y="25"/>
                </a:cubicBezTo>
                <a:cubicBezTo>
                  <a:pt x="26" y="28"/>
                  <a:pt x="25" y="31"/>
                  <a:pt x="25" y="35"/>
                </a:cubicBezTo>
                <a:cubicBezTo>
                  <a:pt x="25" y="39"/>
                  <a:pt x="26" y="43"/>
                  <a:pt x="29" y="46"/>
                </a:cubicBezTo>
                <a:cubicBezTo>
                  <a:pt x="32" y="49"/>
                  <a:pt x="36" y="50"/>
                  <a:pt x="40" y="50"/>
                </a:cubicBezTo>
                <a:cubicBezTo>
                  <a:pt x="43" y="50"/>
                  <a:pt x="46" y="50"/>
                  <a:pt x="48" y="48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50"/>
                  <a:pt x="49" y="50"/>
                  <a:pt x="49" y="51"/>
                </a:cubicBezTo>
                <a:cubicBezTo>
                  <a:pt x="49" y="52"/>
                  <a:pt x="50" y="53"/>
                  <a:pt x="51" y="55"/>
                </a:cubicBezTo>
                <a:cubicBezTo>
                  <a:pt x="60" y="63"/>
                  <a:pt x="60" y="63"/>
                  <a:pt x="60" y="63"/>
                </a:cubicBezTo>
                <a:cubicBezTo>
                  <a:pt x="61" y="64"/>
                  <a:pt x="62" y="65"/>
                  <a:pt x="64" y="65"/>
                </a:cubicBezTo>
                <a:cubicBezTo>
                  <a:pt x="65" y="65"/>
                  <a:pt x="67" y="64"/>
                  <a:pt x="68" y="63"/>
                </a:cubicBezTo>
                <a:cubicBezTo>
                  <a:pt x="70" y="61"/>
                  <a:pt x="70" y="58"/>
                  <a:pt x="68" y="55"/>
                </a:cubicBezTo>
                <a:close/>
                <a:moveTo>
                  <a:pt x="48" y="44"/>
                </a:moveTo>
                <a:cubicBezTo>
                  <a:pt x="46" y="46"/>
                  <a:pt x="43" y="47"/>
                  <a:pt x="40" y="47"/>
                </a:cubicBezTo>
                <a:cubicBezTo>
                  <a:pt x="37" y="47"/>
                  <a:pt x="34" y="46"/>
                  <a:pt x="31" y="44"/>
                </a:cubicBezTo>
                <a:cubicBezTo>
                  <a:pt x="29" y="42"/>
                  <a:pt x="28" y="39"/>
                  <a:pt x="28" y="35"/>
                </a:cubicBezTo>
                <a:cubicBezTo>
                  <a:pt x="28" y="32"/>
                  <a:pt x="29" y="29"/>
                  <a:pt x="31" y="27"/>
                </a:cubicBezTo>
                <a:cubicBezTo>
                  <a:pt x="34" y="25"/>
                  <a:pt x="37" y="24"/>
                  <a:pt x="40" y="24"/>
                </a:cubicBezTo>
                <a:cubicBezTo>
                  <a:pt x="43" y="24"/>
                  <a:pt x="46" y="25"/>
                  <a:pt x="48" y="27"/>
                </a:cubicBezTo>
                <a:cubicBezTo>
                  <a:pt x="53" y="32"/>
                  <a:pt x="53" y="39"/>
                  <a:pt x="48" y="44"/>
                </a:cubicBezTo>
                <a:close/>
                <a:moveTo>
                  <a:pt x="51" y="47"/>
                </a:moveTo>
                <a:cubicBezTo>
                  <a:pt x="51" y="47"/>
                  <a:pt x="50" y="47"/>
                  <a:pt x="50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0" y="46"/>
                  <a:pt x="50" y="46"/>
                  <a:pt x="50" y="46"/>
                </a:cubicBezTo>
                <a:cubicBezTo>
                  <a:pt x="51" y="46"/>
                  <a:pt x="51" y="45"/>
                  <a:pt x="51" y="45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6"/>
                  <a:pt x="51" y="46"/>
                  <a:pt x="51" y="47"/>
                </a:cubicBezTo>
                <a:close/>
                <a:moveTo>
                  <a:pt x="66" y="61"/>
                </a:moveTo>
                <a:cubicBezTo>
                  <a:pt x="65" y="62"/>
                  <a:pt x="63" y="62"/>
                  <a:pt x="62" y="61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2" y="51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49"/>
                  <a:pt x="52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48"/>
                  <a:pt x="53" y="48"/>
                  <a:pt x="54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4" y="48"/>
                  <a:pt x="55" y="48"/>
                </a:cubicBezTo>
                <a:cubicBezTo>
                  <a:pt x="55" y="48"/>
                  <a:pt x="56" y="48"/>
                  <a:pt x="57" y="49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9"/>
                  <a:pt x="67" y="60"/>
                  <a:pt x="66" y="61"/>
                </a:cubicBezTo>
                <a:close/>
                <a:moveTo>
                  <a:pt x="34" y="29"/>
                </a:moveTo>
                <a:cubicBezTo>
                  <a:pt x="32" y="31"/>
                  <a:pt x="31" y="33"/>
                  <a:pt x="31" y="35"/>
                </a:cubicBezTo>
                <a:cubicBezTo>
                  <a:pt x="31" y="38"/>
                  <a:pt x="32" y="40"/>
                  <a:pt x="34" y="42"/>
                </a:cubicBezTo>
                <a:cubicBezTo>
                  <a:pt x="34" y="42"/>
                  <a:pt x="34" y="43"/>
                  <a:pt x="34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1"/>
                  <a:pt x="29" y="38"/>
                  <a:pt x="29" y="35"/>
                </a:cubicBezTo>
                <a:cubicBezTo>
                  <a:pt x="29" y="33"/>
                  <a:pt x="30" y="30"/>
                  <a:pt x="32" y="28"/>
                </a:cubicBezTo>
                <a:cubicBezTo>
                  <a:pt x="33" y="28"/>
                  <a:pt x="33" y="28"/>
                  <a:pt x="34" y="28"/>
                </a:cubicBezTo>
                <a:cubicBezTo>
                  <a:pt x="34" y="28"/>
                  <a:pt x="34" y="29"/>
                  <a:pt x="34" y="29"/>
                </a:cubicBezTo>
                <a:close/>
                <a:moveTo>
                  <a:pt x="49" y="55"/>
                </a:moveTo>
                <a:cubicBezTo>
                  <a:pt x="46" y="57"/>
                  <a:pt x="43" y="59"/>
                  <a:pt x="39" y="60"/>
                </a:cubicBezTo>
                <a:cubicBezTo>
                  <a:pt x="41" y="58"/>
                  <a:pt x="43" y="55"/>
                  <a:pt x="45" y="52"/>
                </a:cubicBezTo>
                <a:cubicBezTo>
                  <a:pt x="44" y="52"/>
                  <a:pt x="43" y="52"/>
                  <a:pt x="42" y="52"/>
                </a:cubicBezTo>
                <a:cubicBezTo>
                  <a:pt x="40" y="57"/>
                  <a:pt x="37" y="60"/>
                  <a:pt x="33" y="60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0"/>
                  <a:pt x="31" y="50"/>
                </a:cubicBezTo>
                <a:cubicBezTo>
                  <a:pt x="31" y="60"/>
                  <a:pt x="31" y="60"/>
                  <a:pt x="31" y="60"/>
                </a:cubicBezTo>
                <a:cubicBezTo>
                  <a:pt x="26" y="60"/>
                  <a:pt x="22" y="54"/>
                  <a:pt x="20" y="47"/>
                </a:cubicBezTo>
                <a:cubicBezTo>
                  <a:pt x="22" y="47"/>
                  <a:pt x="25" y="48"/>
                  <a:pt x="28" y="48"/>
                </a:cubicBezTo>
                <a:cubicBezTo>
                  <a:pt x="28" y="48"/>
                  <a:pt x="28" y="48"/>
                  <a:pt x="28" y="47"/>
                </a:cubicBezTo>
                <a:cubicBezTo>
                  <a:pt x="27" y="47"/>
                  <a:pt x="27" y="46"/>
                  <a:pt x="26" y="46"/>
                </a:cubicBezTo>
                <a:cubicBezTo>
                  <a:pt x="24" y="45"/>
                  <a:pt x="21" y="45"/>
                  <a:pt x="19" y="44"/>
                </a:cubicBezTo>
                <a:cubicBezTo>
                  <a:pt x="18" y="41"/>
                  <a:pt x="18" y="37"/>
                  <a:pt x="18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2"/>
                  <a:pt x="23" y="31"/>
                  <a:pt x="2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6"/>
                  <a:pt x="18" y="22"/>
                  <a:pt x="19" y="19"/>
                </a:cubicBezTo>
                <a:cubicBezTo>
                  <a:pt x="23" y="18"/>
                  <a:pt x="27" y="17"/>
                  <a:pt x="31" y="17"/>
                </a:cubicBezTo>
                <a:cubicBezTo>
                  <a:pt x="31" y="21"/>
                  <a:pt x="31" y="21"/>
                  <a:pt x="31" y="21"/>
                </a:cubicBezTo>
                <a:cubicBezTo>
                  <a:pt x="32" y="21"/>
                  <a:pt x="32" y="20"/>
                  <a:pt x="33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7" y="17"/>
                  <a:pt x="41" y="18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6" y="20"/>
                  <a:pt x="47" y="20"/>
                  <a:pt x="48" y="21"/>
                </a:cubicBezTo>
                <a:cubicBezTo>
                  <a:pt x="47" y="20"/>
                  <a:pt x="47" y="20"/>
                  <a:pt x="47" y="19"/>
                </a:cubicBezTo>
                <a:cubicBezTo>
                  <a:pt x="55" y="22"/>
                  <a:pt x="60" y="26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2"/>
                  <a:pt x="56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5"/>
                  <a:pt x="59" y="38"/>
                  <a:pt x="56" y="40"/>
                </a:cubicBezTo>
                <a:cubicBezTo>
                  <a:pt x="56" y="41"/>
                  <a:pt x="55" y="42"/>
                  <a:pt x="55" y="43"/>
                </a:cubicBezTo>
                <a:cubicBezTo>
                  <a:pt x="57" y="41"/>
                  <a:pt x="59" y="40"/>
                  <a:pt x="60" y="39"/>
                </a:cubicBezTo>
                <a:cubicBezTo>
                  <a:pt x="60" y="40"/>
                  <a:pt x="59" y="42"/>
                  <a:pt x="58" y="44"/>
                </a:cubicBezTo>
                <a:cubicBezTo>
                  <a:pt x="59" y="44"/>
                  <a:pt x="60" y="45"/>
                  <a:pt x="60" y="45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1"/>
                  <a:pt x="64" y="37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3"/>
                  <a:pt x="32" y="63"/>
                </a:cubicBezTo>
                <a:cubicBezTo>
                  <a:pt x="39" y="63"/>
                  <a:pt x="46" y="61"/>
                  <a:pt x="51" y="57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5"/>
                  <a:pt x="49" y="55"/>
                </a:cubicBezTo>
                <a:close/>
                <a:moveTo>
                  <a:pt x="60" y="24"/>
                </a:moveTo>
                <a:cubicBezTo>
                  <a:pt x="57" y="21"/>
                  <a:pt x="53" y="19"/>
                  <a:pt x="47" y="17"/>
                </a:cubicBezTo>
                <a:cubicBezTo>
                  <a:pt x="45" y="11"/>
                  <a:pt x="42" y="6"/>
                  <a:pt x="39" y="4"/>
                </a:cubicBezTo>
                <a:cubicBezTo>
                  <a:pt x="50" y="6"/>
                  <a:pt x="58" y="14"/>
                  <a:pt x="60" y="24"/>
                </a:cubicBezTo>
                <a:close/>
                <a:moveTo>
                  <a:pt x="33" y="3"/>
                </a:moveTo>
                <a:cubicBezTo>
                  <a:pt x="38" y="3"/>
                  <a:pt x="42" y="9"/>
                  <a:pt x="44" y="16"/>
                </a:cubicBezTo>
                <a:cubicBezTo>
                  <a:pt x="41" y="16"/>
                  <a:pt x="37" y="15"/>
                  <a:pt x="33" y="15"/>
                </a:cubicBezTo>
                <a:lnTo>
                  <a:pt x="33" y="3"/>
                </a:lnTo>
                <a:close/>
                <a:moveTo>
                  <a:pt x="31" y="3"/>
                </a:move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3" y="16"/>
                  <a:pt x="20" y="16"/>
                </a:cubicBezTo>
                <a:cubicBezTo>
                  <a:pt x="22" y="9"/>
                  <a:pt x="26" y="3"/>
                  <a:pt x="31" y="3"/>
                </a:cubicBezTo>
                <a:close/>
                <a:moveTo>
                  <a:pt x="25" y="4"/>
                </a:moveTo>
                <a:cubicBezTo>
                  <a:pt x="22" y="6"/>
                  <a:pt x="19" y="11"/>
                  <a:pt x="18" y="17"/>
                </a:cubicBezTo>
                <a:cubicBezTo>
                  <a:pt x="12" y="19"/>
                  <a:pt x="7" y="21"/>
                  <a:pt x="4" y="24"/>
                </a:cubicBezTo>
                <a:cubicBezTo>
                  <a:pt x="7" y="14"/>
                  <a:pt x="15" y="6"/>
                  <a:pt x="25" y="4"/>
                </a:cubicBezTo>
                <a:close/>
                <a:moveTo>
                  <a:pt x="17" y="19"/>
                </a:moveTo>
                <a:cubicBezTo>
                  <a:pt x="16" y="23"/>
                  <a:pt x="16" y="27"/>
                  <a:pt x="16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4" y="26"/>
                  <a:pt x="9" y="22"/>
                  <a:pt x="17" y="19"/>
                </a:cubicBezTo>
                <a:close/>
                <a:moveTo>
                  <a:pt x="16" y="33"/>
                </a:moveTo>
                <a:cubicBezTo>
                  <a:pt x="16" y="37"/>
                  <a:pt x="16" y="40"/>
                  <a:pt x="17" y="44"/>
                </a:cubicBezTo>
                <a:cubicBezTo>
                  <a:pt x="9" y="41"/>
                  <a:pt x="4" y="37"/>
                  <a:pt x="3" y="33"/>
                </a:cubicBezTo>
                <a:lnTo>
                  <a:pt x="16" y="33"/>
                </a:lnTo>
                <a:close/>
                <a:moveTo>
                  <a:pt x="4" y="39"/>
                </a:moveTo>
                <a:cubicBezTo>
                  <a:pt x="7" y="42"/>
                  <a:pt x="12" y="44"/>
                  <a:pt x="18" y="46"/>
                </a:cubicBezTo>
                <a:cubicBezTo>
                  <a:pt x="19" y="52"/>
                  <a:pt x="22" y="57"/>
                  <a:pt x="25" y="60"/>
                </a:cubicBezTo>
                <a:cubicBezTo>
                  <a:pt x="15" y="57"/>
                  <a:pt x="7" y="49"/>
                  <a:pt x="4" y="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Freeform 24"/>
          <p:cNvSpPr>
            <a:spLocks noEditPoints="1"/>
          </p:cNvSpPr>
          <p:nvPr/>
        </p:nvSpPr>
        <p:spPr bwMode="auto">
          <a:xfrm>
            <a:off x="3537299" y="2631734"/>
            <a:ext cx="706984" cy="745953"/>
          </a:xfrm>
          <a:custGeom>
            <a:avLst/>
            <a:gdLst>
              <a:gd name="T0" fmla="*/ 22 w 62"/>
              <a:gd name="T1" fmla="*/ 32 h 65"/>
              <a:gd name="T2" fmla="*/ 22 w 62"/>
              <a:gd name="T3" fmla="*/ 52 h 65"/>
              <a:gd name="T4" fmla="*/ 26 w 62"/>
              <a:gd name="T5" fmla="*/ 43 h 65"/>
              <a:gd name="T6" fmla="*/ 47 w 62"/>
              <a:gd name="T7" fmla="*/ 7 h 65"/>
              <a:gd name="T8" fmla="*/ 47 w 62"/>
              <a:gd name="T9" fmla="*/ 19 h 65"/>
              <a:gd name="T10" fmla="*/ 40 w 62"/>
              <a:gd name="T11" fmla="*/ 37 h 65"/>
              <a:gd name="T12" fmla="*/ 36 w 62"/>
              <a:gd name="T13" fmla="*/ 27 h 65"/>
              <a:gd name="T14" fmla="*/ 32 w 62"/>
              <a:gd name="T15" fmla="*/ 26 h 65"/>
              <a:gd name="T16" fmla="*/ 24 w 62"/>
              <a:gd name="T17" fmla="*/ 22 h 65"/>
              <a:gd name="T18" fmla="*/ 18 w 62"/>
              <a:gd name="T19" fmla="*/ 21 h 65"/>
              <a:gd name="T20" fmla="*/ 11 w 62"/>
              <a:gd name="T21" fmla="*/ 28 h 65"/>
              <a:gd name="T22" fmla="*/ 6 w 62"/>
              <a:gd name="T23" fmla="*/ 28 h 65"/>
              <a:gd name="T24" fmla="*/ 3 w 62"/>
              <a:gd name="T25" fmla="*/ 38 h 65"/>
              <a:gd name="T26" fmla="*/ 0 w 62"/>
              <a:gd name="T27" fmla="*/ 43 h 65"/>
              <a:gd name="T28" fmla="*/ 3 w 62"/>
              <a:gd name="T29" fmla="*/ 47 h 65"/>
              <a:gd name="T30" fmla="*/ 6 w 62"/>
              <a:gd name="T31" fmla="*/ 58 h 65"/>
              <a:gd name="T32" fmla="*/ 11 w 62"/>
              <a:gd name="T33" fmla="*/ 58 h 65"/>
              <a:gd name="T34" fmla="*/ 18 w 62"/>
              <a:gd name="T35" fmla="*/ 65 h 65"/>
              <a:gd name="T36" fmla="*/ 24 w 62"/>
              <a:gd name="T37" fmla="*/ 64 h 65"/>
              <a:gd name="T38" fmla="*/ 32 w 62"/>
              <a:gd name="T39" fmla="*/ 60 h 65"/>
              <a:gd name="T40" fmla="*/ 36 w 62"/>
              <a:gd name="T41" fmla="*/ 59 h 65"/>
              <a:gd name="T42" fmla="*/ 40 w 62"/>
              <a:gd name="T43" fmla="*/ 49 h 65"/>
              <a:gd name="T44" fmla="*/ 44 w 62"/>
              <a:gd name="T45" fmla="*/ 46 h 65"/>
              <a:gd name="T46" fmla="*/ 38 w 62"/>
              <a:gd name="T47" fmla="*/ 53 h 65"/>
              <a:gd name="T48" fmla="*/ 22 w 62"/>
              <a:gd name="T49" fmla="*/ 58 h 65"/>
              <a:gd name="T50" fmla="*/ 6 w 62"/>
              <a:gd name="T51" fmla="*/ 53 h 65"/>
              <a:gd name="T52" fmla="*/ 7 w 62"/>
              <a:gd name="T53" fmla="*/ 38 h 65"/>
              <a:gd name="T54" fmla="*/ 18 w 62"/>
              <a:gd name="T55" fmla="*/ 24 h 65"/>
              <a:gd name="T56" fmla="*/ 36 w 62"/>
              <a:gd name="T57" fmla="*/ 30 h 65"/>
              <a:gd name="T58" fmla="*/ 41 w 62"/>
              <a:gd name="T59" fmla="*/ 44 h 65"/>
              <a:gd name="T60" fmla="*/ 59 w 62"/>
              <a:gd name="T61" fmla="*/ 11 h 65"/>
              <a:gd name="T62" fmla="*/ 60 w 62"/>
              <a:gd name="T63" fmla="*/ 7 h 65"/>
              <a:gd name="T64" fmla="*/ 54 w 62"/>
              <a:gd name="T65" fmla="*/ 4 h 65"/>
              <a:gd name="T66" fmla="*/ 49 w 62"/>
              <a:gd name="T67" fmla="*/ 0 h 65"/>
              <a:gd name="T68" fmla="*/ 46 w 62"/>
              <a:gd name="T69" fmla="*/ 0 h 65"/>
              <a:gd name="T70" fmla="*/ 40 w 62"/>
              <a:gd name="T71" fmla="*/ 4 h 65"/>
              <a:gd name="T72" fmla="*/ 38 w 62"/>
              <a:gd name="T73" fmla="*/ 4 h 65"/>
              <a:gd name="T74" fmla="*/ 35 w 62"/>
              <a:gd name="T75" fmla="*/ 11 h 65"/>
              <a:gd name="T76" fmla="*/ 33 w 62"/>
              <a:gd name="T77" fmla="*/ 14 h 65"/>
              <a:gd name="T78" fmla="*/ 35 w 62"/>
              <a:gd name="T79" fmla="*/ 18 h 65"/>
              <a:gd name="T80" fmla="*/ 37 w 62"/>
              <a:gd name="T81" fmla="*/ 24 h 65"/>
              <a:gd name="T82" fmla="*/ 40 w 62"/>
              <a:gd name="T83" fmla="*/ 25 h 65"/>
              <a:gd name="T84" fmla="*/ 46 w 62"/>
              <a:gd name="T85" fmla="*/ 28 h 65"/>
              <a:gd name="T86" fmla="*/ 49 w 62"/>
              <a:gd name="T87" fmla="*/ 29 h 65"/>
              <a:gd name="T88" fmla="*/ 54 w 62"/>
              <a:gd name="T89" fmla="*/ 24 h 65"/>
              <a:gd name="T90" fmla="*/ 57 w 62"/>
              <a:gd name="T91" fmla="*/ 24 h 65"/>
              <a:gd name="T92" fmla="*/ 59 w 62"/>
              <a:gd name="T93" fmla="*/ 18 h 65"/>
              <a:gd name="T94" fmla="*/ 61 w 62"/>
              <a:gd name="T95" fmla="*/ 12 h 65"/>
              <a:gd name="T96" fmla="*/ 52 w 62"/>
              <a:gd name="T97" fmla="*/ 22 h 65"/>
              <a:gd name="T98" fmla="*/ 43 w 62"/>
              <a:gd name="T99" fmla="*/ 25 h 65"/>
              <a:gd name="T100" fmla="*/ 36 w 62"/>
              <a:gd name="T101" fmla="*/ 15 h 65"/>
              <a:gd name="T102" fmla="*/ 38 w 62"/>
              <a:gd name="T103" fmla="*/ 7 h 65"/>
              <a:gd name="T104" fmla="*/ 50 w 62"/>
              <a:gd name="T105" fmla="*/ 3 h 65"/>
              <a:gd name="T106" fmla="*/ 56 w 62"/>
              <a:gd name="T107" fmla="*/ 1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" h="65">
                <a:moveTo>
                  <a:pt x="22" y="32"/>
                </a:moveTo>
                <a:cubicBezTo>
                  <a:pt x="15" y="32"/>
                  <a:pt x="11" y="37"/>
                  <a:pt x="11" y="43"/>
                </a:cubicBezTo>
                <a:cubicBezTo>
                  <a:pt x="11" y="49"/>
                  <a:pt x="15" y="54"/>
                  <a:pt x="22" y="54"/>
                </a:cubicBezTo>
                <a:cubicBezTo>
                  <a:pt x="28" y="54"/>
                  <a:pt x="33" y="49"/>
                  <a:pt x="33" y="43"/>
                </a:cubicBezTo>
                <a:cubicBezTo>
                  <a:pt x="33" y="37"/>
                  <a:pt x="28" y="32"/>
                  <a:pt x="22" y="32"/>
                </a:cubicBezTo>
                <a:close/>
                <a:moveTo>
                  <a:pt x="22" y="52"/>
                </a:moveTo>
                <a:cubicBezTo>
                  <a:pt x="17" y="52"/>
                  <a:pt x="13" y="48"/>
                  <a:pt x="13" y="43"/>
                </a:cubicBezTo>
                <a:cubicBezTo>
                  <a:pt x="13" y="38"/>
                  <a:pt x="17" y="34"/>
                  <a:pt x="22" y="34"/>
                </a:cubicBezTo>
                <a:cubicBezTo>
                  <a:pt x="27" y="34"/>
                  <a:pt x="31" y="38"/>
                  <a:pt x="31" y="43"/>
                </a:cubicBezTo>
                <a:cubicBezTo>
                  <a:pt x="31" y="48"/>
                  <a:pt x="27" y="52"/>
                  <a:pt x="22" y="52"/>
                </a:cubicBezTo>
                <a:close/>
                <a:moveTo>
                  <a:pt x="26" y="43"/>
                </a:moveTo>
                <a:cubicBezTo>
                  <a:pt x="26" y="45"/>
                  <a:pt x="24" y="47"/>
                  <a:pt x="22" y="47"/>
                </a:cubicBezTo>
                <a:cubicBezTo>
                  <a:pt x="19" y="47"/>
                  <a:pt x="17" y="45"/>
                  <a:pt x="17" y="43"/>
                </a:cubicBezTo>
                <a:cubicBezTo>
                  <a:pt x="17" y="40"/>
                  <a:pt x="19" y="38"/>
                  <a:pt x="22" y="38"/>
                </a:cubicBezTo>
                <a:cubicBezTo>
                  <a:pt x="24" y="38"/>
                  <a:pt x="26" y="40"/>
                  <a:pt x="26" y="43"/>
                </a:cubicBezTo>
                <a:close/>
                <a:moveTo>
                  <a:pt x="47" y="7"/>
                </a:moveTo>
                <a:cubicBezTo>
                  <a:pt x="43" y="7"/>
                  <a:pt x="40" y="10"/>
                  <a:pt x="40" y="14"/>
                </a:cubicBezTo>
                <a:cubicBezTo>
                  <a:pt x="40" y="18"/>
                  <a:pt x="43" y="21"/>
                  <a:pt x="47" y="21"/>
                </a:cubicBezTo>
                <a:cubicBezTo>
                  <a:pt x="51" y="21"/>
                  <a:pt x="54" y="18"/>
                  <a:pt x="54" y="14"/>
                </a:cubicBezTo>
                <a:cubicBezTo>
                  <a:pt x="54" y="10"/>
                  <a:pt x="51" y="7"/>
                  <a:pt x="47" y="7"/>
                </a:cubicBezTo>
                <a:close/>
                <a:moveTo>
                  <a:pt x="47" y="19"/>
                </a:moveTo>
                <a:cubicBezTo>
                  <a:pt x="44" y="19"/>
                  <a:pt x="42" y="17"/>
                  <a:pt x="42" y="14"/>
                </a:cubicBezTo>
                <a:cubicBezTo>
                  <a:pt x="42" y="12"/>
                  <a:pt x="44" y="9"/>
                  <a:pt x="47" y="9"/>
                </a:cubicBezTo>
                <a:cubicBezTo>
                  <a:pt x="49" y="9"/>
                  <a:pt x="52" y="12"/>
                  <a:pt x="52" y="14"/>
                </a:cubicBezTo>
                <a:cubicBezTo>
                  <a:pt x="52" y="17"/>
                  <a:pt x="49" y="19"/>
                  <a:pt x="47" y="19"/>
                </a:cubicBezTo>
                <a:close/>
                <a:moveTo>
                  <a:pt x="43" y="39"/>
                </a:moveTo>
                <a:cubicBezTo>
                  <a:pt x="43" y="38"/>
                  <a:pt x="42" y="38"/>
                  <a:pt x="42" y="38"/>
                </a:cubicBezTo>
                <a:cubicBezTo>
                  <a:pt x="42" y="38"/>
                  <a:pt x="42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40" y="38"/>
                  <a:pt x="40" y="37"/>
                </a:cubicBezTo>
                <a:cubicBezTo>
                  <a:pt x="39" y="36"/>
                  <a:pt x="40" y="36"/>
                  <a:pt x="40" y="35"/>
                </a:cubicBezTo>
                <a:cubicBezTo>
                  <a:pt x="41" y="35"/>
                  <a:pt x="41" y="35"/>
                  <a:pt x="42" y="34"/>
                </a:cubicBezTo>
                <a:cubicBezTo>
                  <a:pt x="42" y="33"/>
                  <a:pt x="42" y="33"/>
                  <a:pt x="41" y="32"/>
                </a:cubicBezTo>
                <a:cubicBezTo>
                  <a:pt x="40" y="31"/>
                  <a:pt x="39" y="29"/>
                  <a:pt x="38" y="28"/>
                </a:cubicBezTo>
                <a:cubicBezTo>
                  <a:pt x="38" y="27"/>
                  <a:pt x="37" y="27"/>
                  <a:pt x="3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8"/>
                </a:cubicBezTo>
                <a:cubicBezTo>
                  <a:pt x="35" y="28"/>
                  <a:pt x="34" y="28"/>
                  <a:pt x="34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2" y="27"/>
                  <a:pt x="32" y="27"/>
                  <a:pt x="32" y="26"/>
                </a:cubicBezTo>
                <a:cubicBezTo>
                  <a:pt x="33" y="25"/>
                  <a:pt x="33" y="25"/>
                  <a:pt x="33" y="24"/>
                </a:cubicBezTo>
                <a:cubicBezTo>
                  <a:pt x="32" y="24"/>
                  <a:pt x="32" y="23"/>
                  <a:pt x="32" y="23"/>
                </a:cubicBezTo>
                <a:cubicBezTo>
                  <a:pt x="30" y="22"/>
                  <a:pt x="28" y="22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21"/>
                  <a:pt x="25" y="21"/>
                  <a:pt x="24" y="22"/>
                </a:cubicBezTo>
                <a:cubicBezTo>
                  <a:pt x="24" y="22"/>
                  <a:pt x="24" y="22"/>
                  <a:pt x="24" y="23"/>
                </a:cubicBezTo>
                <a:cubicBezTo>
                  <a:pt x="24" y="24"/>
                  <a:pt x="23" y="24"/>
                  <a:pt x="22" y="24"/>
                </a:cubicBezTo>
                <a:cubicBezTo>
                  <a:pt x="21" y="24"/>
                  <a:pt x="20" y="24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19" y="21"/>
                  <a:pt x="19" y="21"/>
                  <a:pt x="18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2"/>
                  <a:pt x="14" y="22"/>
                  <a:pt x="12" y="23"/>
                </a:cubicBezTo>
                <a:cubicBezTo>
                  <a:pt x="12" y="23"/>
                  <a:pt x="12" y="24"/>
                  <a:pt x="11" y="24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7"/>
                  <a:pt x="12" y="27"/>
                  <a:pt x="11" y="28"/>
                </a:cubicBezTo>
                <a:cubicBezTo>
                  <a:pt x="11" y="28"/>
                  <a:pt x="11" y="28"/>
                  <a:pt x="10" y="28"/>
                </a:cubicBezTo>
                <a:cubicBezTo>
                  <a:pt x="10" y="28"/>
                  <a:pt x="9" y="28"/>
                  <a:pt x="9" y="28"/>
                </a:cubicBezTo>
                <a:cubicBezTo>
                  <a:pt x="9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7"/>
                  <a:pt x="6" y="27"/>
                  <a:pt x="6" y="28"/>
                </a:cubicBezTo>
                <a:cubicBezTo>
                  <a:pt x="5" y="29"/>
                  <a:pt x="4" y="31"/>
                  <a:pt x="3" y="32"/>
                </a:cubicBezTo>
                <a:cubicBezTo>
                  <a:pt x="2" y="33"/>
                  <a:pt x="2" y="33"/>
                  <a:pt x="2" y="34"/>
                </a:cubicBezTo>
                <a:cubicBezTo>
                  <a:pt x="3" y="35"/>
                  <a:pt x="3" y="35"/>
                  <a:pt x="4" y="35"/>
                </a:cubicBezTo>
                <a:cubicBezTo>
                  <a:pt x="4" y="36"/>
                  <a:pt x="5" y="36"/>
                  <a:pt x="4" y="37"/>
                </a:cubicBezTo>
                <a:cubicBezTo>
                  <a:pt x="4" y="38"/>
                  <a:pt x="4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2" y="38"/>
                  <a:pt x="1" y="38"/>
                  <a:pt x="1" y="39"/>
                </a:cubicBezTo>
                <a:cubicBezTo>
                  <a:pt x="1" y="39"/>
                  <a:pt x="0" y="39"/>
                  <a:pt x="0" y="40"/>
                </a:cubicBezTo>
                <a:cubicBezTo>
                  <a:pt x="0" y="41"/>
                  <a:pt x="0" y="42"/>
                  <a:pt x="0" y="43"/>
                </a:cubicBezTo>
                <a:cubicBezTo>
                  <a:pt x="0" y="44"/>
                  <a:pt x="0" y="45"/>
                  <a:pt x="0" y="46"/>
                </a:cubicBezTo>
                <a:cubicBezTo>
                  <a:pt x="0" y="46"/>
                  <a:pt x="1" y="47"/>
                  <a:pt x="1" y="47"/>
                </a:cubicBezTo>
                <a:cubicBezTo>
                  <a:pt x="1" y="47"/>
                  <a:pt x="2" y="48"/>
                  <a:pt x="2" y="48"/>
                </a:cubicBezTo>
                <a:cubicBezTo>
                  <a:pt x="2" y="48"/>
                  <a:pt x="2" y="48"/>
                  <a:pt x="3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7"/>
                  <a:pt x="4" y="48"/>
                  <a:pt x="4" y="49"/>
                </a:cubicBezTo>
                <a:cubicBezTo>
                  <a:pt x="5" y="49"/>
                  <a:pt x="4" y="50"/>
                  <a:pt x="4" y="51"/>
                </a:cubicBezTo>
                <a:cubicBezTo>
                  <a:pt x="3" y="51"/>
                  <a:pt x="3" y="51"/>
                  <a:pt x="2" y="52"/>
                </a:cubicBezTo>
                <a:cubicBezTo>
                  <a:pt x="2" y="52"/>
                  <a:pt x="2" y="53"/>
                  <a:pt x="3" y="53"/>
                </a:cubicBezTo>
                <a:cubicBezTo>
                  <a:pt x="4" y="55"/>
                  <a:pt x="5" y="57"/>
                  <a:pt x="6" y="58"/>
                </a:cubicBezTo>
                <a:cubicBezTo>
                  <a:pt x="6" y="58"/>
                  <a:pt x="7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9" y="58"/>
                  <a:pt x="9" y="58"/>
                </a:cubicBezTo>
                <a:cubicBezTo>
                  <a:pt x="9" y="58"/>
                  <a:pt x="10" y="57"/>
                  <a:pt x="10" y="57"/>
                </a:cubicBezTo>
                <a:cubicBezTo>
                  <a:pt x="11" y="57"/>
                  <a:pt x="11" y="58"/>
                  <a:pt x="11" y="58"/>
                </a:cubicBezTo>
                <a:cubicBezTo>
                  <a:pt x="12" y="58"/>
                  <a:pt x="12" y="59"/>
                  <a:pt x="12" y="60"/>
                </a:cubicBezTo>
                <a:cubicBezTo>
                  <a:pt x="11" y="60"/>
                  <a:pt x="11" y="61"/>
                  <a:pt x="11" y="61"/>
                </a:cubicBezTo>
                <a:cubicBezTo>
                  <a:pt x="12" y="62"/>
                  <a:pt x="12" y="62"/>
                  <a:pt x="12" y="63"/>
                </a:cubicBezTo>
                <a:cubicBezTo>
                  <a:pt x="14" y="64"/>
                  <a:pt x="16" y="64"/>
                  <a:pt x="18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19" y="65"/>
                  <a:pt x="19" y="64"/>
                  <a:pt x="20" y="64"/>
                </a:cubicBezTo>
                <a:cubicBezTo>
                  <a:pt x="20" y="64"/>
                  <a:pt x="20" y="63"/>
                  <a:pt x="20" y="63"/>
                </a:cubicBezTo>
                <a:cubicBezTo>
                  <a:pt x="20" y="62"/>
                  <a:pt x="21" y="61"/>
                  <a:pt x="22" y="61"/>
                </a:cubicBezTo>
                <a:cubicBezTo>
                  <a:pt x="23" y="61"/>
                  <a:pt x="24" y="62"/>
                  <a:pt x="24" y="63"/>
                </a:cubicBezTo>
                <a:cubicBezTo>
                  <a:pt x="24" y="63"/>
                  <a:pt x="24" y="64"/>
                  <a:pt x="24" y="64"/>
                </a:cubicBezTo>
                <a:cubicBezTo>
                  <a:pt x="25" y="64"/>
                  <a:pt x="25" y="65"/>
                  <a:pt x="26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8" y="64"/>
                  <a:pt x="30" y="64"/>
                  <a:pt x="32" y="63"/>
                </a:cubicBezTo>
                <a:cubicBezTo>
                  <a:pt x="32" y="62"/>
                  <a:pt x="32" y="62"/>
                  <a:pt x="33" y="61"/>
                </a:cubicBezTo>
                <a:cubicBezTo>
                  <a:pt x="33" y="61"/>
                  <a:pt x="33" y="60"/>
                  <a:pt x="32" y="60"/>
                </a:cubicBezTo>
                <a:cubicBezTo>
                  <a:pt x="32" y="59"/>
                  <a:pt x="32" y="58"/>
                  <a:pt x="33" y="58"/>
                </a:cubicBezTo>
                <a:cubicBezTo>
                  <a:pt x="33" y="58"/>
                  <a:pt x="33" y="57"/>
                  <a:pt x="34" y="57"/>
                </a:cubicBezTo>
                <a:cubicBezTo>
                  <a:pt x="34" y="57"/>
                  <a:pt x="35" y="58"/>
                  <a:pt x="35" y="58"/>
                </a:cubicBezTo>
                <a:cubicBezTo>
                  <a:pt x="35" y="58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7" y="59"/>
                  <a:pt x="38" y="58"/>
                  <a:pt x="38" y="58"/>
                </a:cubicBezTo>
                <a:cubicBezTo>
                  <a:pt x="39" y="57"/>
                  <a:pt x="40" y="55"/>
                  <a:pt x="41" y="53"/>
                </a:cubicBezTo>
                <a:cubicBezTo>
                  <a:pt x="42" y="53"/>
                  <a:pt x="42" y="52"/>
                  <a:pt x="42" y="52"/>
                </a:cubicBezTo>
                <a:cubicBezTo>
                  <a:pt x="41" y="51"/>
                  <a:pt x="41" y="51"/>
                  <a:pt x="40" y="51"/>
                </a:cubicBezTo>
                <a:cubicBezTo>
                  <a:pt x="40" y="50"/>
                  <a:pt x="39" y="49"/>
                  <a:pt x="40" y="49"/>
                </a:cubicBezTo>
                <a:cubicBezTo>
                  <a:pt x="40" y="48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8"/>
                  <a:pt x="43" y="47"/>
                  <a:pt x="43" y="47"/>
                </a:cubicBezTo>
                <a:cubicBezTo>
                  <a:pt x="43" y="47"/>
                  <a:pt x="44" y="46"/>
                  <a:pt x="44" y="46"/>
                </a:cubicBezTo>
                <a:cubicBezTo>
                  <a:pt x="44" y="45"/>
                  <a:pt x="44" y="44"/>
                  <a:pt x="44" y="43"/>
                </a:cubicBezTo>
                <a:cubicBezTo>
                  <a:pt x="44" y="42"/>
                  <a:pt x="44" y="41"/>
                  <a:pt x="44" y="40"/>
                </a:cubicBezTo>
                <a:cubicBezTo>
                  <a:pt x="44" y="39"/>
                  <a:pt x="43" y="39"/>
                  <a:pt x="43" y="39"/>
                </a:cubicBezTo>
                <a:close/>
                <a:moveTo>
                  <a:pt x="37" y="48"/>
                </a:moveTo>
                <a:cubicBezTo>
                  <a:pt x="36" y="50"/>
                  <a:pt x="37" y="52"/>
                  <a:pt x="38" y="53"/>
                </a:cubicBezTo>
                <a:cubicBezTo>
                  <a:pt x="38" y="54"/>
                  <a:pt x="37" y="54"/>
                  <a:pt x="36" y="55"/>
                </a:cubicBezTo>
                <a:cubicBezTo>
                  <a:pt x="35" y="54"/>
                  <a:pt x="33" y="54"/>
                  <a:pt x="31" y="55"/>
                </a:cubicBezTo>
                <a:cubicBezTo>
                  <a:pt x="29" y="57"/>
                  <a:pt x="29" y="59"/>
                  <a:pt x="29" y="60"/>
                </a:cubicBezTo>
                <a:cubicBezTo>
                  <a:pt x="28" y="61"/>
                  <a:pt x="27" y="61"/>
                  <a:pt x="26" y="61"/>
                </a:cubicBezTo>
                <a:cubicBezTo>
                  <a:pt x="26" y="60"/>
                  <a:pt x="24" y="58"/>
                  <a:pt x="22" y="58"/>
                </a:cubicBezTo>
                <a:cubicBezTo>
                  <a:pt x="20" y="58"/>
                  <a:pt x="18" y="60"/>
                  <a:pt x="18" y="61"/>
                </a:cubicBezTo>
                <a:cubicBezTo>
                  <a:pt x="17" y="61"/>
                  <a:pt x="16" y="61"/>
                  <a:pt x="15" y="60"/>
                </a:cubicBezTo>
                <a:cubicBezTo>
                  <a:pt x="15" y="59"/>
                  <a:pt x="15" y="57"/>
                  <a:pt x="13" y="55"/>
                </a:cubicBezTo>
                <a:cubicBezTo>
                  <a:pt x="11" y="54"/>
                  <a:pt x="9" y="54"/>
                  <a:pt x="8" y="55"/>
                </a:cubicBezTo>
                <a:cubicBezTo>
                  <a:pt x="7" y="54"/>
                  <a:pt x="6" y="54"/>
                  <a:pt x="6" y="53"/>
                </a:cubicBezTo>
                <a:cubicBezTo>
                  <a:pt x="7" y="52"/>
                  <a:pt x="8" y="50"/>
                  <a:pt x="7" y="48"/>
                </a:cubicBezTo>
                <a:cubicBezTo>
                  <a:pt x="7" y="46"/>
                  <a:pt x="5" y="44"/>
                  <a:pt x="3" y="44"/>
                </a:cubicBezTo>
                <a:cubicBezTo>
                  <a:pt x="3" y="44"/>
                  <a:pt x="3" y="43"/>
                  <a:pt x="3" y="43"/>
                </a:cubicBezTo>
                <a:cubicBezTo>
                  <a:pt x="3" y="42"/>
                  <a:pt x="3" y="42"/>
                  <a:pt x="3" y="41"/>
                </a:cubicBezTo>
                <a:cubicBezTo>
                  <a:pt x="5" y="41"/>
                  <a:pt x="7" y="40"/>
                  <a:pt x="7" y="38"/>
                </a:cubicBezTo>
                <a:cubicBezTo>
                  <a:pt x="8" y="36"/>
                  <a:pt x="7" y="34"/>
                  <a:pt x="6" y="33"/>
                </a:cubicBezTo>
                <a:cubicBezTo>
                  <a:pt x="6" y="32"/>
                  <a:pt x="7" y="31"/>
                  <a:pt x="8" y="30"/>
                </a:cubicBezTo>
                <a:cubicBezTo>
                  <a:pt x="9" y="32"/>
                  <a:pt x="11" y="32"/>
                  <a:pt x="13" y="30"/>
                </a:cubicBezTo>
                <a:cubicBezTo>
                  <a:pt x="15" y="29"/>
                  <a:pt x="15" y="27"/>
                  <a:pt x="15" y="25"/>
                </a:cubicBezTo>
                <a:cubicBezTo>
                  <a:pt x="16" y="25"/>
                  <a:pt x="17" y="25"/>
                  <a:pt x="18" y="24"/>
                </a:cubicBezTo>
                <a:cubicBezTo>
                  <a:pt x="18" y="26"/>
                  <a:pt x="20" y="27"/>
                  <a:pt x="22" y="27"/>
                </a:cubicBezTo>
                <a:cubicBezTo>
                  <a:pt x="24" y="27"/>
                  <a:pt x="26" y="26"/>
                  <a:pt x="26" y="24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7"/>
                  <a:pt x="29" y="29"/>
                  <a:pt x="31" y="30"/>
                </a:cubicBezTo>
                <a:cubicBezTo>
                  <a:pt x="33" y="32"/>
                  <a:pt x="35" y="32"/>
                  <a:pt x="36" y="30"/>
                </a:cubicBezTo>
                <a:cubicBezTo>
                  <a:pt x="37" y="31"/>
                  <a:pt x="38" y="32"/>
                  <a:pt x="38" y="33"/>
                </a:cubicBezTo>
                <a:cubicBezTo>
                  <a:pt x="37" y="34"/>
                  <a:pt x="36" y="36"/>
                  <a:pt x="37" y="38"/>
                </a:cubicBezTo>
                <a:cubicBezTo>
                  <a:pt x="37" y="40"/>
                  <a:pt x="39" y="41"/>
                  <a:pt x="41" y="41"/>
                </a:cubicBezTo>
                <a:cubicBezTo>
                  <a:pt x="41" y="42"/>
                  <a:pt x="41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39" y="44"/>
                  <a:pt x="37" y="46"/>
                  <a:pt x="37" y="48"/>
                </a:cubicBezTo>
                <a:close/>
                <a:moveTo>
                  <a:pt x="61" y="12"/>
                </a:moveTo>
                <a:cubicBezTo>
                  <a:pt x="61" y="12"/>
                  <a:pt x="61" y="11"/>
                  <a:pt x="61" y="11"/>
                </a:cubicBezTo>
                <a:cubicBezTo>
                  <a:pt x="60" y="11"/>
                  <a:pt x="60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60" y="10"/>
                  <a:pt x="60" y="9"/>
                </a:cubicBezTo>
                <a:cubicBezTo>
                  <a:pt x="60" y="9"/>
                  <a:pt x="60" y="8"/>
                  <a:pt x="60" y="7"/>
                </a:cubicBezTo>
                <a:cubicBezTo>
                  <a:pt x="59" y="6"/>
                  <a:pt x="58" y="5"/>
                  <a:pt x="57" y="4"/>
                </a:cubicBezTo>
                <a:cubicBezTo>
                  <a:pt x="57" y="4"/>
                  <a:pt x="57" y="4"/>
                  <a:pt x="56" y="4"/>
                </a:cubicBezTo>
                <a:cubicBezTo>
                  <a:pt x="56" y="4"/>
                  <a:pt x="56" y="4"/>
                  <a:pt x="56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5" y="3"/>
                  <a:pt x="54" y="2"/>
                </a:cubicBezTo>
                <a:cubicBezTo>
                  <a:pt x="54" y="2"/>
                  <a:pt x="54" y="1"/>
                  <a:pt x="53" y="1"/>
                </a:cubicBezTo>
                <a:cubicBezTo>
                  <a:pt x="52" y="1"/>
                  <a:pt x="51" y="0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1"/>
                  <a:pt x="47" y="1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1"/>
                  <a:pt x="46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3" y="0"/>
                  <a:pt x="42" y="1"/>
                  <a:pt x="41" y="1"/>
                </a:cubicBezTo>
                <a:cubicBezTo>
                  <a:pt x="40" y="1"/>
                  <a:pt x="40" y="2"/>
                  <a:pt x="40" y="2"/>
                </a:cubicBezTo>
                <a:cubicBezTo>
                  <a:pt x="40" y="3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39" y="4"/>
                </a:cubicBezTo>
                <a:cubicBezTo>
                  <a:pt x="39" y="4"/>
                  <a:pt x="39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6" y="5"/>
                  <a:pt x="35" y="6"/>
                  <a:pt x="34" y="7"/>
                </a:cubicBezTo>
                <a:cubicBezTo>
                  <a:pt x="34" y="8"/>
                  <a:pt x="34" y="9"/>
                  <a:pt x="34" y="9"/>
                </a:cubicBezTo>
                <a:cubicBezTo>
                  <a:pt x="34" y="10"/>
                  <a:pt x="35" y="10"/>
                  <a:pt x="35" y="10"/>
                </a:cubicBezTo>
                <a:cubicBezTo>
                  <a:pt x="35" y="10"/>
                  <a:pt x="35" y="10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11"/>
                  <a:pt x="33" y="12"/>
                  <a:pt x="33" y="12"/>
                </a:cubicBezTo>
                <a:cubicBezTo>
                  <a:pt x="33" y="13"/>
                  <a:pt x="33" y="14"/>
                  <a:pt x="33" y="14"/>
                </a:cubicBezTo>
                <a:cubicBezTo>
                  <a:pt x="33" y="15"/>
                  <a:pt x="33" y="16"/>
                  <a:pt x="33" y="16"/>
                </a:cubicBezTo>
                <a:cubicBezTo>
                  <a:pt x="33" y="17"/>
                  <a:pt x="33" y="17"/>
                  <a:pt x="33" y="18"/>
                </a:cubicBezTo>
                <a:cubicBezTo>
                  <a:pt x="34" y="18"/>
                  <a:pt x="34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9"/>
                  <a:pt x="34" y="19"/>
                  <a:pt x="34" y="20"/>
                </a:cubicBezTo>
                <a:cubicBezTo>
                  <a:pt x="34" y="20"/>
                  <a:pt x="34" y="21"/>
                  <a:pt x="34" y="21"/>
                </a:cubicBezTo>
                <a:cubicBezTo>
                  <a:pt x="35" y="22"/>
                  <a:pt x="36" y="23"/>
                  <a:pt x="37" y="24"/>
                </a:cubicBezTo>
                <a:cubicBezTo>
                  <a:pt x="37" y="25"/>
                  <a:pt x="37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5"/>
                  <a:pt x="39" y="25"/>
                  <a:pt x="39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4"/>
                  <a:pt x="40" y="24"/>
                  <a:pt x="40" y="25"/>
                </a:cubicBezTo>
                <a:cubicBezTo>
                  <a:pt x="40" y="25"/>
                  <a:pt x="40" y="26"/>
                  <a:pt x="40" y="26"/>
                </a:cubicBezTo>
                <a:cubicBezTo>
                  <a:pt x="40" y="27"/>
                  <a:pt x="40" y="27"/>
                  <a:pt x="41" y="27"/>
                </a:cubicBezTo>
                <a:cubicBezTo>
                  <a:pt x="42" y="28"/>
                  <a:pt x="43" y="28"/>
                  <a:pt x="44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6" y="28"/>
                  <a:pt x="46" y="28"/>
                </a:cubicBezTo>
                <a:cubicBezTo>
                  <a:pt x="46" y="28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8" y="28"/>
                  <a:pt x="48" y="28"/>
                </a:cubicBezTo>
                <a:cubicBezTo>
                  <a:pt x="48" y="28"/>
                  <a:pt x="49" y="29"/>
                  <a:pt x="49" y="29"/>
                </a:cubicBezTo>
                <a:cubicBezTo>
                  <a:pt x="49" y="29"/>
                  <a:pt x="49" y="29"/>
                  <a:pt x="50" y="29"/>
                </a:cubicBezTo>
                <a:cubicBezTo>
                  <a:pt x="51" y="28"/>
                  <a:pt x="52" y="28"/>
                  <a:pt x="53" y="27"/>
                </a:cubicBezTo>
                <a:cubicBezTo>
                  <a:pt x="54" y="27"/>
                  <a:pt x="54" y="27"/>
                  <a:pt x="54" y="26"/>
                </a:cubicBezTo>
                <a:cubicBezTo>
                  <a:pt x="55" y="26"/>
                  <a:pt x="54" y="25"/>
                  <a:pt x="54" y="25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5" y="24"/>
                </a:cubicBezTo>
                <a:cubicBezTo>
                  <a:pt x="55" y="25"/>
                  <a:pt x="55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4"/>
                </a:cubicBezTo>
                <a:cubicBezTo>
                  <a:pt x="58" y="23"/>
                  <a:pt x="59" y="22"/>
                  <a:pt x="60" y="21"/>
                </a:cubicBezTo>
                <a:cubicBezTo>
                  <a:pt x="60" y="21"/>
                  <a:pt x="60" y="20"/>
                  <a:pt x="60" y="20"/>
                </a:cubicBezTo>
                <a:cubicBezTo>
                  <a:pt x="60" y="19"/>
                  <a:pt x="59" y="19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7"/>
                  <a:pt x="61" y="17"/>
                  <a:pt x="61" y="16"/>
                </a:cubicBezTo>
                <a:cubicBezTo>
                  <a:pt x="61" y="16"/>
                  <a:pt x="62" y="15"/>
                  <a:pt x="62" y="14"/>
                </a:cubicBezTo>
                <a:cubicBezTo>
                  <a:pt x="62" y="14"/>
                  <a:pt x="61" y="13"/>
                  <a:pt x="61" y="12"/>
                </a:cubicBezTo>
                <a:close/>
                <a:moveTo>
                  <a:pt x="58" y="15"/>
                </a:moveTo>
                <a:cubicBezTo>
                  <a:pt x="57" y="15"/>
                  <a:pt x="56" y="16"/>
                  <a:pt x="56" y="17"/>
                </a:cubicBezTo>
                <a:cubicBezTo>
                  <a:pt x="55" y="18"/>
                  <a:pt x="56" y="20"/>
                  <a:pt x="57" y="21"/>
                </a:cubicBezTo>
                <a:cubicBezTo>
                  <a:pt x="56" y="21"/>
                  <a:pt x="56" y="21"/>
                  <a:pt x="56" y="22"/>
                </a:cubicBezTo>
                <a:cubicBezTo>
                  <a:pt x="55" y="21"/>
                  <a:pt x="53" y="21"/>
                  <a:pt x="52" y="22"/>
                </a:cubicBezTo>
                <a:cubicBezTo>
                  <a:pt x="51" y="23"/>
                  <a:pt x="51" y="24"/>
                  <a:pt x="51" y="25"/>
                </a:cubicBezTo>
                <a:cubicBezTo>
                  <a:pt x="51" y="25"/>
                  <a:pt x="50" y="25"/>
                  <a:pt x="50" y="25"/>
                </a:cubicBezTo>
                <a:cubicBezTo>
                  <a:pt x="49" y="24"/>
                  <a:pt x="48" y="24"/>
                  <a:pt x="47" y="24"/>
                </a:cubicBezTo>
                <a:cubicBezTo>
                  <a:pt x="46" y="24"/>
                  <a:pt x="45" y="24"/>
                  <a:pt x="44" y="25"/>
                </a:cubicBezTo>
                <a:cubicBezTo>
                  <a:pt x="44" y="25"/>
                  <a:pt x="43" y="25"/>
                  <a:pt x="43" y="25"/>
                </a:cubicBezTo>
                <a:cubicBezTo>
                  <a:pt x="43" y="24"/>
                  <a:pt x="43" y="23"/>
                  <a:pt x="42" y="22"/>
                </a:cubicBezTo>
                <a:cubicBezTo>
                  <a:pt x="41" y="21"/>
                  <a:pt x="39" y="21"/>
                  <a:pt x="38" y="22"/>
                </a:cubicBezTo>
                <a:cubicBezTo>
                  <a:pt x="38" y="21"/>
                  <a:pt x="38" y="21"/>
                  <a:pt x="37" y="21"/>
                </a:cubicBezTo>
                <a:cubicBezTo>
                  <a:pt x="38" y="20"/>
                  <a:pt x="39" y="18"/>
                  <a:pt x="38" y="17"/>
                </a:cubicBezTo>
                <a:cubicBezTo>
                  <a:pt x="38" y="16"/>
                  <a:pt x="37" y="15"/>
                  <a:pt x="36" y="15"/>
                </a:cubicBezTo>
                <a:cubicBezTo>
                  <a:pt x="36" y="15"/>
                  <a:pt x="36" y="15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4"/>
                  <a:pt x="38" y="13"/>
                  <a:pt x="38" y="11"/>
                </a:cubicBezTo>
                <a:cubicBezTo>
                  <a:pt x="39" y="10"/>
                  <a:pt x="38" y="9"/>
                  <a:pt x="37" y="8"/>
                </a:cubicBezTo>
                <a:cubicBezTo>
                  <a:pt x="38" y="8"/>
                  <a:pt x="38" y="7"/>
                  <a:pt x="38" y="7"/>
                </a:cubicBezTo>
                <a:cubicBezTo>
                  <a:pt x="39" y="8"/>
                  <a:pt x="41" y="8"/>
                  <a:pt x="42" y="7"/>
                </a:cubicBezTo>
                <a:cubicBezTo>
                  <a:pt x="43" y="6"/>
                  <a:pt x="43" y="5"/>
                  <a:pt x="43" y="4"/>
                </a:cubicBezTo>
                <a:cubicBezTo>
                  <a:pt x="43" y="3"/>
                  <a:pt x="44" y="3"/>
                  <a:pt x="44" y="3"/>
                </a:cubicBezTo>
                <a:cubicBezTo>
                  <a:pt x="45" y="4"/>
                  <a:pt x="46" y="5"/>
                  <a:pt x="47" y="5"/>
                </a:cubicBezTo>
                <a:cubicBezTo>
                  <a:pt x="48" y="5"/>
                  <a:pt x="49" y="4"/>
                  <a:pt x="50" y="3"/>
                </a:cubicBezTo>
                <a:cubicBezTo>
                  <a:pt x="50" y="3"/>
                  <a:pt x="51" y="3"/>
                  <a:pt x="51" y="4"/>
                </a:cubicBezTo>
                <a:cubicBezTo>
                  <a:pt x="51" y="5"/>
                  <a:pt x="51" y="6"/>
                  <a:pt x="52" y="7"/>
                </a:cubicBezTo>
                <a:cubicBezTo>
                  <a:pt x="53" y="8"/>
                  <a:pt x="55" y="8"/>
                  <a:pt x="56" y="7"/>
                </a:cubicBezTo>
                <a:cubicBezTo>
                  <a:pt x="56" y="7"/>
                  <a:pt x="56" y="8"/>
                  <a:pt x="57" y="8"/>
                </a:cubicBezTo>
                <a:cubicBezTo>
                  <a:pt x="56" y="9"/>
                  <a:pt x="55" y="10"/>
                  <a:pt x="56" y="11"/>
                </a:cubicBezTo>
                <a:cubicBezTo>
                  <a:pt x="56" y="13"/>
                  <a:pt x="57" y="14"/>
                  <a:pt x="58" y="14"/>
                </a:cubicBezTo>
                <a:cubicBezTo>
                  <a:pt x="58" y="14"/>
                  <a:pt x="59" y="14"/>
                  <a:pt x="59" y="14"/>
                </a:cubicBezTo>
                <a:cubicBezTo>
                  <a:pt x="59" y="15"/>
                  <a:pt x="58" y="15"/>
                  <a:pt x="58" y="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4927102" y="4073447"/>
            <a:ext cx="426719" cy="572608"/>
          </a:xfrm>
          <a:custGeom>
            <a:avLst/>
            <a:gdLst>
              <a:gd name="T0" fmla="*/ 13 w 52"/>
              <a:gd name="T1" fmla="*/ 18 h 70"/>
              <a:gd name="T2" fmla="*/ 12 w 52"/>
              <a:gd name="T3" fmla="*/ 17 h 70"/>
              <a:gd name="T4" fmla="*/ 11 w 52"/>
              <a:gd name="T5" fmla="*/ 15 h 70"/>
              <a:gd name="T6" fmla="*/ 51 w 52"/>
              <a:gd name="T7" fmla="*/ 50 h 70"/>
              <a:gd name="T8" fmla="*/ 49 w 52"/>
              <a:gd name="T9" fmla="*/ 60 h 70"/>
              <a:gd name="T10" fmla="*/ 51 w 52"/>
              <a:gd name="T11" fmla="*/ 69 h 70"/>
              <a:gd name="T12" fmla="*/ 0 w 52"/>
              <a:gd name="T13" fmla="*/ 69 h 70"/>
              <a:gd name="T14" fmla="*/ 1 w 52"/>
              <a:gd name="T15" fmla="*/ 60 h 70"/>
              <a:gd name="T16" fmla="*/ 4 w 52"/>
              <a:gd name="T17" fmla="*/ 45 h 70"/>
              <a:gd name="T18" fmla="*/ 19 w 52"/>
              <a:gd name="T19" fmla="*/ 27 h 70"/>
              <a:gd name="T20" fmla="*/ 15 w 52"/>
              <a:gd name="T21" fmla="*/ 30 h 70"/>
              <a:gd name="T22" fmla="*/ 10 w 52"/>
              <a:gd name="T23" fmla="*/ 34 h 70"/>
              <a:gd name="T24" fmla="*/ 2 w 52"/>
              <a:gd name="T25" fmla="*/ 28 h 70"/>
              <a:gd name="T26" fmla="*/ 8 w 52"/>
              <a:gd name="T27" fmla="*/ 14 h 70"/>
              <a:gd name="T28" fmla="*/ 13 w 52"/>
              <a:gd name="T29" fmla="*/ 5 h 70"/>
              <a:gd name="T30" fmla="*/ 12 w 52"/>
              <a:gd name="T31" fmla="*/ 0 h 70"/>
              <a:gd name="T32" fmla="*/ 12 w 52"/>
              <a:gd name="T33" fmla="*/ 0 h 70"/>
              <a:gd name="T34" fmla="*/ 14 w 52"/>
              <a:gd name="T35" fmla="*/ 0 h 70"/>
              <a:gd name="T36" fmla="*/ 43 w 52"/>
              <a:gd name="T37" fmla="*/ 13 h 70"/>
              <a:gd name="T38" fmla="*/ 51 w 52"/>
              <a:gd name="T39" fmla="*/ 47 h 70"/>
              <a:gd name="T40" fmla="*/ 2 w 52"/>
              <a:gd name="T41" fmla="*/ 62 h 70"/>
              <a:gd name="T42" fmla="*/ 48 w 52"/>
              <a:gd name="T43" fmla="*/ 62 h 70"/>
              <a:gd name="T44" fmla="*/ 2 w 52"/>
              <a:gd name="T45" fmla="*/ 62 h 70"/>
              <a:gd name="T46" fmla="*/ 6 w 52"/>
              <a:gd name="T47" fmla="*/ 56 h 70"/>
              <a:gd name="T48" fmla="*/ 44 w 52"/>
              <a:gd name="T49" fmla="*/ 60 h 70"/>
              <a:gd name="T50" fmla="*/ 12 w 52"/>
              <a:gd name="T51" fmla="*/ 41 h 70"/>
              <a:gd name="T52" fmla="*/ 6 w 52"/>
              <a:gd name="T53" fmla="*/ 54 h 70"/>
              <a:gd name="T54" fmla="*/ 15 w 52"/>
              <a:gd name="T55" fmla="*/ 42 h 70"/>
              <a:gd name="T56" fmla="*/ 12 w 52"/>
              <a:gd name="T57" fmla="*/ 48 h 70"/>
              <a:gd name="T58" fmla="*/ 41 w 52"/>
              <a:gd name="T59" fmla="*/ 54 h 70"/>
              <a:gd name="T60" fmla="*/ 39 w 52"/>
              <a:gd name="T61" fmla="*/ 17 h 70"/>
              <a:gd name="T62" fmla="*/ 22 w 52"/>
              <a:gd name="T63" fmla="*/ 6 h 70"/>
              <a:gd name="T64" fmla="*/ 20 w 52"/>
              <a:gd name="T65" fmla="*/ 5 h 70"/>
              <a:gd name="T66" fmla="*/ 18 w 52"/>
              <a:gd name="T67" fmla="*/ 4 h 70"/>
              <a:gd name="T68" fmla="*/ 19 w 52"/>
              <a:gd name="T69" fmla="*/ 7 h 70"/>
              <a:gd name="T70" fmla="*/ 17 w 52"/>
              <a:gd name="T71" fmla="*/ 8 h 70"/>
              <a:gd name="T72" fmla="*/ 11 w 52"/>
              <a:gd name="T73" fmla="*/ 14 h 70"/>
              <a:gd name="T74" fmla="*/ 4 w 52"/>
              <a:gd name="T75" fmla="*/ 28 h 70"/>
              <a:gd name="T76" fmla="*/ 10 w 52"/>
              <a:gd name="T77" fmla="*/ 31 h 70"/>
              <a:gd name="T78" fmla="*/ 16 w 52"/>
              <a:gd name="T79" fmla="*/ 25 h 70"/>
              <a:gd name="T80" fmla="*/ 21 w 52"/>
              <a:gd name="T81" fmla="*/ 25 h 70"/>
              <a:gd name="T82" fmla="*/ 30 w 52"/>
              <a:gd name="T83" fmla="*/ 19 h 70"/>
              <a:gd name="T84" fmla="*/ 44 w 52"/>
              <a:gd name="T85" fmla="*/ 36 h 70"/>
              <a:gd name="T86" fmla="*/ 40 w 52"/>
              <a:gd name="T87" fmla="*/ 16 h 70"/>
              <a:gd name="T88" fmla="*/ 43 w 52"/>
              <a:gd name="T89" fmla="*/ 53 h 70"/>
              <a:gd name="T90" fmla="*/ 44 w 52"/>
              <a:gd name="T91" fmla="*/ 3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70">
                <a:moveTo>
                  <a:pt x="16" y="14"/>
                </a:moveTo>
                <a:cubicBezTo>
                  <a:pt x="16" y="15"/>
                  <a:pt x="16" y="15"/>
                  <a:pt x="16" y="15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18"/>
                  <a:pt x="11" y="18"/>
                  <a:pt x="12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10" y="17"/>
                  <a:pt x="10" y="16"/>
                </a:cubicBezTo>
                <a:cubicBezTo>
                  <a:pt x="10" y="16"/>
                  <a:pt x="10" y="15"/>
                  <a:pt x="11" y="1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51" y="50"/>
                </a:moveTo>
                <a:cubicBezTo>
                  <a:pt x="46" y="54"/>
                  <a:pt x="46" y="54"/>
                  <a:pt x="46" y="54"/>
                </a:cubicBezTo>
                <a:cubicBezTo>
                  <a:pt x="48" y="55"/>
                  <a:pt x="49" y="56"/>
                  <a:pt x="49" y="58"/>
                </a:cubicBezTo>
                <a:cubicBezTo>
                  <a:pt x="49" y="59"/>
                  <a:pt x="49" y="59"/>
                  <a:pt x="49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50" y="60"/>
                  <a:pt x="51" y="60"/>
                  <a:pt x="51" y="61"/>
                </a:cubicBezTo>
                <a:cubicBezTo>
                  <a:pt x="51" y="69"/>
                  <a:pt x="51" y="69"/>
                  <a:pt x="51" y="69"/>
                </a:cubicBezTo>
                <a:cubicBezTo>
                  <a:pt x="51" y="69"/>
                  <a:pt x="50" y="70"/>
                  <a:pt x="49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0" y="70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0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cubicBezTo>
                  <a:pt x="1" y="59"/>
                  <a:pt x="1" y="59"/>
                  <a:pt x="1" y="58"/>
                </a:cubicBezTo>
                <a:cubicBezTo>
                  <a:pt x="1" y="57"/>
                  <a:pt x="2" y="55"/>
                  <a:pt x="3" y="54"/>
                </a:cubicBezTo>
                <a:cubicBezTo>
                  <a:pt x="3" y="53"/>
                  <a:pt x="2" y="49"/>
                  <a:pt x="4" y="45"/>
                </a:cubicBezTo>
                <a:cubicBezTo>
                  <a:pt x="5" y="43"/>
                  <a:pt x="8" y="41"/>
                  <a:pt x="11" y="39"/>
                </a:cubicBezTo>
                <a:cubicBezTo>
                  <a:pt x="13" y="37"/>
                  <a:pt x="16" y="35"/>
                  <a:pt x="18" y="33"/>
                </a:cubicBezTo>
                <a:cubicBezTo>
                  <a:pt x="19" y="31"/>
                  <a:pt x="19" y="29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8" y="27"/>
                  <a:pt x="17" y="27"/>
                  <a:pt x="16" y="27"/>
                </a:cubicBezTo>
                <a:cubicBezTo>
                  <a:pt x="16" y="27"/>
                  <a:pt x="15" y="28"/>
                  <a:pt x="15" y="30"/>
                </a:cubicBezTo>
                <a:cubicBezTo>
                  <a:pt x="14" y="31"/>
                  <a:pt x="14" y="32"/>
                  <a:pt x="13" y="32"/>
                </a:cubicBezTo>
                <a:cubicBezTo>
                  <a:pt x="13" y="33"/>
                  <a:pt x="12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4"/>
                  <a:pt x="8" y="33"/>
                  <a:pt x="7" y="32"/>
                </a:cubicBezTo>
                <a:cubicBezTo>
                  <a:pt x="6" y="32"/>
                  <a:pt x="6" y="32"/>
                  <a:pt x="5" y="31"/>
                </a:cubicBezTo>
                <a:cubicBezTo>
                  <a:pt x="4" y="31"/>
                  <a:pt x="2" y="30"/>
                  <a:pt x="2" y="28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5"/>
                  <a:pt x="2" y="23"/>
                  <a:pt x="4" y="20"/>
                </a:cubicBezTo>
                <a:cubicBezTo>
                  <a:pt x="7" y="17"/>
                  <a:pt x="8" y="15"/>
                  <a:pt x="8" y="14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9" y="12"/>
                  <a:pt x="14" y="6"/>
                </a:cubicBezTo>
                <a:cubicBezTo>
                  <a:pt x="14" y="6"/>
                  <a:pt x="14" y="5"/>
                  <a:pt x="13" y="5"/>
                </a:cubicBezTo>
                <a:cubicBezTo>
                  <a:pt x="13" y="4"/>
                  <a:pt x="12" y="2"/>
                  <a:pt x="12" y="2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8" y="1"/>
                  <a:pt x="20" y="2"/>
                </a:cubicBezTo>
                <a:cubicBezTo>
                  <a:pt x="21" y="2"/>
                  <a:pt x="23" y="2"/>
                  <a:pt x="24" y="2"/>
                </a:cubicBezTo>
                <a:cubicBezTo>
                  <a:pt x="30" y="2"/>
                  <a:pt x="37" y="4"/>
                  <a:pt x="43" y="13"/>
                </a:cubicBezTo>
                <a:cubicBezTo>
                  <a:pt x="48" y="22"/>
                  <a:pt x="47" y="30"/>
                  <a:pt x="47" y="36"/>
                </a:cubicBezTo>
                <a:cubicBezTo>
                  <a:pt x="47" y="39"/>
                  <a:pt x="46" y="41"/>
                  <a:pt x="47" y="42"/>
                </a:cubicBezTo>
                <a:cubicBezTo>
                  <a:pt x="48" y="45"/>
                  <a:pt x="51" y="47"/>
                  <a:pt x="51" y="47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9"/>
                  <a:pt x="52" y="49"/>
                  <a:pt x="51" y="50"/>
                </a:cubicBezTo>
                <a:close/>
                <a:moveTo>
                  <a:pt x="2" y="62"/>
                </a:moveTo>
                <a:cubicBezTo>
                  <a:pt x="2" y="68"/>
                  <a:pt x="2" y="68"/>
                  <a:pt x="2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2"/>
                  <a:pt x="48" y="62"/>
                  <a:pt x="48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6" y="62"/>
                  <a:pt x="6" y="62"/>
                  <a:pt x="6" y="62"/>
                </a:cubicBezTo>
                <a:lnTo>
                  <a:pt x="2" y="62"/>
                </a:lnTo>
                <a:close/>
                <a:moveTo>
                  <a:pt x="47" y="58"/>
                </a:moveTo>
                <a:cubicBezTo>
                  <a:pt x="47" y="57"/>
                  <a:pt x="46" y="56"/>
                  <a:pt x="4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7"/>
                  <a:pt x="3" y="58"/>
                </a:cubicBezTo>
                <a:cubicBezTo>
                  <a:pt x="3" y="59"/>
                  <a:pt x="4" y="60"/>
                  <a:pt x="6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6" y="60"/>
                  <a:pt x="47" y="59"/>
                  <a:pt x="47" y="58"/>
                </a:cubicBezTo>
                <a:close/>
                <a:moveTo>
                  <a:pt x="20" y="34"/>
                </a:moveTo>
                <a:cubicBezTo>
                  <a:pt x="18" y="36"/>
                  <a:pt x="15" y="39"/>
                  <a:pt x="12" y="41"/>
                </a:cubicBezTo>
                <a:cubicBezTo>
                  <a:pt x="10" y="43"/>
                  <a:pt x="7" y="45"/>
                  <a:pt x="7" y="46"/>
                </a:cubicBezTo>
                <a:cubicBezTo>
                  <a:pt x="4" y="50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3"/>
                  <a:pt x="8" y="49"/>
                  <a:pt x="10" y="46"/>
                </a:cubicBezTo>
                <a:cubicBezTo>
                  <a:pt x="13" y="44"/>
                  <a:pt x="15" y="42"/>
                  <a:pt x="15" y="42"/>
                </a:cubicBezTo>
                <a:cubicBezTo>
                  <a:pt x="16" y="42"/>
                  <a:pt x="16" y="42"/>
                  <a:pt x="17" y="43"/>
                </a:cubicBezTo>
                <a:cubicBezTo>
                  <a:pt x="17" y="43"/>
                  <a:pt x="17" y="44"/>
                  <a:pt x="16" y="44"/>
                </a:cubicBezTo>
                <a:cubicBezTo>
                  <a:pt x="16" y="44"/>
                  <a:pt x="14" y="46"/>
                  <a:pt x="12" y="48"/>
                </a:cubicBezTo>
                <a:cubicBezTo>
                  <a:pt x="10" y="50"/>
                  <a:pt x="10" y="54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1" y="54"/>
                  <a:pt x="41" y="54"/>
                  <a:pt x="41" y="54"/>
                </a:cubicBezTo>
                <a:cubicBezTo>
                  <a:pt x="41" y="53"/>
                  <a:pt x="39" y="49"/>
                  <a:pt x="39" y="45"/>
                </a:cubicBezTo>
                <a:cubicBezTo>
                  <a:pt x="39" y="44"/>
                  <a:pt x="39" y="42"/>
                  <a:pt x="40" y="40"/>
                </a:cubicBezTo>
                <a:cubicBezTo>
                  <a:pt x="40" y="35"/>
                  <a:pt x="42" y="26"/>
                  <a:pt x="39" y="17"/>
                </a:cubicBezTo>
                <a:cubicBezTo>
                  <a:pt x="35" y="7"/>
                  <a:pt x="26" y="6"/>
                  <a:pt x="23" y="6"/>
                </a:cubicBezTo>
                <a:cubicBezTo>
                  <a:pt x="23" y="6"/>
                  <a:pt x="22" y="7"/>
                  <a:pt x="22" y="7"/>
                </a:cubicBezTo>
                <a:cubicBezTo>
                  <a:pt x="22" y="7"/>
                  <a:pt x="22" y="6"/>
                  <a:pt x="22" y="6"/>
                </a:cubicBezTo>
                <a:cubicBezTo>
                  <a:pt x="22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6"/>
                  <a:pt x="20" y="5"/>
                  <a:pt x="2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5"/>
                  <a:pt x="18" y="5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3"/>
                  <a:pt x="16" y="3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8"/>
                  <a:pt x="18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6" y="7"/>
                </a:cubicBezTo>
                <a:cubicBezTo>
                  <a:pt x="14" y="10"/>
                  <a:pt x="11" y="13"/>
                  <a:pt x="11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5"/>
                  <a:pt x="10" y="18"/>
                  <a:pt x="6" y="22"/>
                </a:cubicBezTo>
                <a:cubicBezTo>
                  <a:pt x="4" y="24"/>
                  <a:pt x="4" y="26"/>
                  <a:pt x="4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5" y="29"/>
                  <a:pt x="6" y="29"/>
                </a:cubicBezTo>
                <a:cubicBezTo>
                  <a:pt x="7" y="30"/>
                  <a:pt x="8" y="30"/>
                  <a:pt x="9" y="31"/>
                </a:cubicBezTo>
                <a:cubicBezTo>
                  <a:pt x="9" y="31"/>
                  <a:pt x="10" y="31"/>
                  <a:pt x="1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0"/>
                  <a:pt x="12" y="30"/>
                  <a:pt x="12" y="29"/>
                </a:cubicBezTo>
                <a:cubicBezTo>
                  <a:pt x="13" y="27"/>
                  <a:pt x="14" y="24"/>
                  <a:pt x="16" y="25"/>
                </a:cubicBezTo>
                <a:cubicBezTo>
                  <a:pt x="18" y="25"/>
                  <a:pt x="19" y="25"/>
                  <a:pt x="20" y="25"/>
                </a:cubicBezTo>
                <a:cubicBezTo>
                  <a:pt x="20" y="25"/>
                  <a:pt x="20" y="24"/>
                  <a:pt x="20" y="24"/>
                </a:cubicBezTo>
                <a:cubicBezTo>
                  <a:pt x="21" y="24"/>
                  <a:pt x="21" y="24"/>
                  <a:pt x="21" y="25"/>
                </a:cubicBezTo>
                <a:cubicBezTo>
                  <a:pt x="26" y="24"/>
                  <a:pt x="27" y="19"/>
                  <a:pt x="28" y="19"/>
                </a:cubicBezTo>
                <a:cubicBezTo>
                  <a:pt x="28" y="18"/>
                  <a:pt x="28" y="18"/>
                  <a:pt x="29" y="18"/>
                </a:cubicBezTo>
                <a:cubicBezTo>
                  <a:pt x="29" y="18"/>
                  <a:pt x="30" y="19"/>
                  <a:pt x="30" y="19"/>
                </a:cubicBezTo>
                <a:cubicBezTo>
                  <a:pt x="29" y="19"/>
                  <a:pt x="28" y="25"/>
                  <a:pt x="22" y="27"/>
                </a:cubicBezTo>
                <a:cubicBezTo>
                  <a:pt x="22" y="29"/>
                  <a:pt x="21" y="32"/>
                  <a:pt x="20" y="34"/>
                </a:cubicBezTo>
                <a:close/>
                <a:moveTo>
                  <a:pt x="44" y="36"/>
                </a:moveTo>
                <a:cubicBezTo>
                  <a:pt x="45" y="30"/>
                  <a:pt x="45" y="22"/>
                  <a:pt x="40" y="14"/>
                </a:cubicBezTo>
                <a:cubicBezTo>
                  <a:pt x="37" y="8"/>
                  <a:pt x="32" y="6"/>
                  <a:pt x="28" y="5"/>
                </a:cubicBezTo>
                <a:cubicBezTo>
                  <a:pt x="33" y="6"/>
                  <a:pt x="38" y="9"/>
                  <a:pt x="40" y="16"/>
                </a:cubicBezTo>
                <a:cubicBezTo>
                  <a:pt x="44" y="26"/>
                  <a:pt x="42" y="35"/>
                  <a:pt x="42" y="41"/>
                </a:cubicBezTo>
                <a:cubicBezTo>
                  <a:pt x="41" y="42"/>
                  <a:pt x="41" y="44"/>
                  <a:pt x="41" y="45"/>
                </a:cubicBezTo>
                <a:cubicBezTo>
                  <a:pt x="41" y="48"/>
                  <a:pt x="42" y="51"/>
                  <a:pt x="43" y="53"/>
                </a:cubicBezTo>
                <a:cubicBezTo>
                  <a:pt x="49" y="48"/>
                  <a:pt x="49" y="48"/>
                  <a:pt x="49" y="48"/>
                </a:cubicBezTo>
                <a:cubicBezTo>
                  <a:pt x="48" y="47"/>
                  <a:pt x="46" y="45"/>
                  <a:pt x="45" y="43"/>
                </a:cubicBezTo>
                <a:cubicBezTo>
                  <a:pt x="44" y="41"/>
                  <a:pt x="44" y="39"/>
                  <a:pt x="44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Freeform 18"/>
          <p:cNvSpPr>
            <a:spLocks noEditPoints="1"/>
          </p:cNvSpPr>
          <p:nvPr/>
        </p:nvSpPr>
        <p:spPr bwMode="auto">
          <a:xfrm>
            <a:off x="8312543" y="4685946"/>
            <a:ext cx="588112" cy="555244"/>
          </a:xfrm>
          <a:custGeom>
            <a:avLst/>
            <a:gdLst>
              <a:gd name="T0" fmla="*/ 13 w 75"/>
              <a:gd name="T1" fmla="*/ 41 h 71"/>
              <a:gd name="T2" fmla="*/ 13 w 75"/>
              <a:gd name="T3" fmla="*/ 35 h 71"/>
              <a:gd name="T4" fmla="*/ 65 w 75"/>
              <a:gd name="T5" fmla="*/ 12 h 71"/>
              <a:gd name="T6" fmla="*/ 36 w 75"/>
              <a:gd name="T7" fmla="*/ 13 h 71"/>
              <a:gd name="T8" fmla="*/ 65 w 75"/>
              <a:gd name="T9" fmla="*/ 14 h 71"/>
              <a:gd name="T10" fmla="*/ 65 w 75"/>
              <a:gd name="T11" fmla="*/ 12 h 71"/>
              <a:gd name="T12" fmla="*/ 22 w 75"/>
              <a:gd name="T13" fmla="*/ 38 h 71"/>
              <a:gd name="T14" fmla="*/ 27 w 75"/>
              <a:gd name="T15" fmla="*/ 38 h 71"/>
              <a:gd name="T16" fmla="*/ 36 w 75"/>
              <a:gd name="T17" fmla="*/ 35 h 71"/>
              <a:gd name="T18" fmla="*/ 36 w 75"/>
              <a:gd name="T19" fmla="*/ 41 h 71"/>
              <a:gd name="T20" fmla="*/ 36 w 75"/>
              <a:gd name="T21" fmla="*/ 35 h 71"/>
              <a:gd name="T22" fmla="*/ 75 w 75"/>
              <a:gd name="T23" fmla="*/ 36 h 71"/>
              <a:gd name="T24" fmla="*/ 67 w 75"/>
              <a:gd name="T25" fmla="*/ 42 h 71"/>
              <a:gd name="T26" fmla="*/ 71 w 75"/>
              <a:gd name="T27" fmla="*/ 52 h 71"/>
              <a:gd name="T28" fmla="*/ 67 w 75"/>
              <a:gd name="T29" fmla="*/ 53 h 71"/>
              <a:gd name="T30" fmla="*/ 49 w 75"/>
              <a:gd name="T31" fmla="*/ 42 h 71"/>
              <a:gd name="T32" fmla="*/ 43 w 75"/>
              <a:gd name="T33" fmla="*/ 59 h 71"/>
              <a:gd name="T34" fmla="*/ 8 w 75"/>
              <a:gd name="T35" fmla="*/ 70 h 71"/>
              <a:gd name="T36" fmla="*/ 6 w 75"/>
              <a:gd name="T37" fmla="*/ 70 h 71"/>
              <a:gd name="T38" fmla="*/ 9 w 75"/>
              <a:gd name="T39" fmla="*/ 59 h 71"/>
              <a:gd name="T40" fmla="*/ 0 w 75"/>
              <a:gd name="T41" fmla="*/ 53 h 71"/>
              <a:gd name="T42" fmla="*/ 6 w 75"/>
              <a:gd name="T43" fmla="*/ 17 h 71"/>
              <a:gd name="T44" fmla="*/ 26 w 75"/>
              <a:gd name="T45" fmla="*/ 6 h 71"/>
              <a:gd name="T46" fmla="*/ 69 w 75"/>
              <a:gd name="T47" fmla="*/ 0 h 71"/>
              <a:gd name="T48" fmla="*/ 72 w 75"/>
              <a:gd name="T49" fmla="*/ 36 h 71"/>
              <a:gd name="T50" fmla="*/ 69 w 75"/>
              <a:gd name="T51" fmla="*/ 3 h 71"/>
              <a:gd name="T52" fmla="*/ 29 w 75"/>
              <a:gd name="T53" fmla="*/ 6 h 71"/>
              <a:gd name="T54" fmla="*/ 43 w 75"/>
              <a:gd name="T55" fmla="*/ 18 h 71"/>
              <a:gd name="T56" fmla="*/ 48 w 75"/>
              <a:gd name="T57" fmla="*/ 21 h 71"/>
              <a:gd name="T58" fmla="*/ 66 w 75"/>
              <a:gd name="T59" fmla="*/ 22 h 71"/>
              <a:gd name="T60" fmla="*/ 48 w 75"/>
              <a:gd name="T61" fmla="*/ 23 h 71"/>
              <a:gd name="T62" fmla="*/ 65 w 75"/>
              <a:gd name="T63" fmla="*/ 30 h 71"/>
              <a:gd name="T64" fmla="*/ 65 w 75"/>
              <a:gd name="T65" fmla="*/ 32 h 71"/>
              <a:gd name="T66" fmla="*/ 48 w 75"/>
              <a:gd name="T67" fmla="*/ 39 h 71"/>
              <a:gd name="T68" fmla="*/ 56 w 75"/>
              <a:gd name="T69" fmla="*/ 39 h 71"/>
              <a:gd name="T70" fmla="*/ 63 w 75"/>
              <a:gd name="T71" fmla="*/ 41 h 71"/>
              <a:gd name="T72" fmla="*/ 64 w 75"/>
              <a:gd name="T73" fmla="*/ 39 h 71"/>
              <a:gd name="T74" fmla="*/ 72 w 75"/>
              <a:gd name="T75" fmla="*/ 36 h 71"/>
              <a:gd name="T76" fmla="*/ 46 w 75"/>
              <a:gd name="T77" fmla="*/ 23 h 71"/>
              <a:gd name="T78" fmla="*/ 6 w 75"/>
              <a:gd name="T79" fmla="*/ 20 h 71"/>
              <a:gd name="T80" fmla="*/ 3 w 75"/>
              <a:gd name="T81" fmla="*/ 53 h 71"/>
              <a:gd name="T82" fmla="*/ 12 w 75"/>
              <a:gd name="T83" fmla="*/ 56 h 71"/>
              <a:gd name="T84" fmla="*/ 13 w 75"/>
              <a:gd name="T85" fmla="*/ 57 h 71"/>
              <a:gd name="T86" fmla="*/ 20 w 75"/>
              <a:gd name="T87" fmla="*/ 56 h 71"/>
              <a:gd name="T88" fmla="*/ 43 w 75"/>
              <a:gd name="T89" fmla="*/ 5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71">
                <a:moveTo>
                  <a:pt x="16" y="38"/>
                </a:moveTo>
                <a:cubicBezTo>
                  <a:pt x="16" y="40"/>
                  <a:pt x="15" y="41"/>
                  <a:pt x="13" y="41"/>
                </a:cubicBezTo>
                <a:cubicBezTo>
                  <a:pt x="12" y="41"/>
                  <a:pt x="10" y="40"/>
                  <a:pt x="10" y="38"/>
                </a:cubicBezTo>
                <a:cubicBezTo>
                  <a:pt x="10" y="37"/>
                  <a:pt x="12" y="35"/>
                  <a:pt x="13" y="35"/>
                </a:cubicBezTo>
                <a:cubicBezTo>
                  <a:pt x="15" y="35"/>
                  <a:pt x="16" y="37"/>
                  <a:pt x="16" y="38"/>
                </a:cubicBezTo>
                <a:close/>
                <a:moveTo>
                  <a:pt x="65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6" y="14"/>
                  <a:pt x="36" y="14"/>
                  <a:pt x="37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4"/>
                  <a:pt x="66" y="14"/>
                  <a:pt x="66" y="13"/>
                </a:cubicBezTo>
                <a:cubicBezTo>
                  <a:pt x="66" y="12"/>
                  <a:pt x="65" y="12"/>
                  <a:pt x="65" y="12"/>
                </a:cubicBezTo>
                <a:close/>
                <a:moveTo>
                  <a:pt x="24" y="35"/>
                </a:moveTo>
                <a:cubicBezTo>
                  <a:pt x="23" y="35"/>
                  <a:pt x="22" y="37"/>
                  <a:pt x="22" y="38"/>
                </a:cubicBezTo>
                <a:cubicBezTo>
                  <a:pt x="22" y="40"/>
                  <a:pt x="23" y="41"/>
                  <a:pt x="24" y="41"/>
                </a:cubicBezTo>
                <a:cubicBezTo>
                  <a:pt x="26" y="41"/>
                  <a:pt x="27" y="40"/>
                  <a:pt x="27" y="38"/>
                </a:cubicBezTo>
                <a:cubicBezTo>
                  <a:pt x="27" y="37"/>
                  <a:pt x="26" y="35"/>
                  <a:pt x="24" y="35"/>
                </a:cubicBezTo>
                <a:close/>
                <a:moveTo>
                  <a:pt x="36" y="35"/>
                </a:moveTo>
                <a:cubicBezTo>
                  <a:pt x="34" y="35"/>
                  <a:pt x="33" y="37"/>
                  <a:pt x="33" y="38"/>
                </a:cubicBezTo>
                <a:cubicBezTo>
                  <a:pt x="33" y="40"/>
                  <a:pt x="34" y="41"/>
                  <a:pt x="36" y="41"/>
                </a:cubicBezTo>
                <a:cubicBezTo>
                  <a:pt x="37" y="41"/>
                  <a:pt x="39" y="40"/>
                  <a:pt x="39" y="38"/>
                </a:cubicBezTo>
                <a:cubicBezTo>
                  <a:pt x="39" y="37"/>
                  <a:pt x="37" y="35"/>
                  <a:pt x="36" y="35"/>
                </a:cubicBezTo>
                <a:close/>
                <a:moveTo>
                  <a:pt x="75" y="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40"/>
                  <a:pt x="73" y="42"/>
                  <a:pt x="69" y="42"/>
                </a:cubicBezTo>
                <a:cubicBezTo>
                  <a:pt x="67" y="42"/>
                  <a:pt x="67" y="42"/>
                  <a:pt x="67" y="42"/>
                </a:cubicBezTo>
                <a:cubicBezTo>
                  <a:pt x="70" y="51"/>
                  <a:pt x="70" y="51"/>
                  <a:pt x="70" y="51"/>
                </a:cubicBezTo>
                <a:cubicBezTo>
                  <a:pt x="70" y="51"/>
                  <a:pt x="71" y="52"/>
                  <a:pt x="71" y="52"/>
                </a:cubicBezTo>
                <a:cubicBezTo>
                  <a:pt x="71" y="53"/>
                  <a:pt x="70" y="54"/>
                  <a:pt x="69" y="54"/>
                </a:cubicBezTo>
                <a:cubicBezTo>
                  <a:pt x="68" y="54"/>
                  <a:pt x="68" y="54"/>
                  <a:pt x="67" y="53"/>
                </a:cubicBezTo>
                <a:cubicBezTo>
                  <a:pt x="54" y="42"/>
                  <a:pt x="54" y="42"/>
                  <a:pt x="54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6"/>
                  <a:pt x="46" y="59"/>
                  <a:pt x="43" y="59"/>
                </a:cubicBezTo>
                <a:cubicBezTo>
                  <a:pt x="21" y="59"/>
                  <a:pt x="21" y="59"/>
                  <a:pt x="21" y="59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7" y="71"/>
                  <a:pt x="7" y="71"/>
                </a:cubicBezTo>
                <a:cubicBezTo>
                  <a:pt x="7" y="71"/>
                  <a:pt x="6" y="71"/>
                  <a:pt x="6" y="70"/>
                </a:cubicBezTo>
                <a:cubicBezTo>
                  <a:pt x="5" y="70"/>
                  <a:pt x="5" y="69"/>
                  <a:pt x="5" y="68"/>
                </a:cubicBezTo>
                <a:cubicBezTo>
                  <a:pt x="9" y="59"/>
                  <a:pt x="9" y="59"/>
                  <a:pt x="9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9"/>
                  <a:pt x="3" y="17"/>
                  <a:pt x="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3"/>
                  <a:pt x="29" y="0"/>
                  <a:pt x="32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3" y="0"/>
                  <a:pt x="75" y="3"/>
                  <a:pt x="75" y="6"/>
                </a:cubicBezTo>
                <a:close/>
                <a:moveTo>
                  <a:pt x="72" y="36"/>
                </a:moveTo>
                <a:cubicBezTo>
                  <a:pt x="72" y="6"/>
                  <a:pt x="72" y="6"/>
                  <a:pt x="72" y="6"/>
                </a:cubicBezTo>
                <a:cubicBezTo>
                  <a:pt x="72" y="4"/>
                  <a:pt x="71" y="3"/>
                  <a:pt x="69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29" y="4"/>
                  <a:pt x="29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43" y="18"/>
                  <a:pt x="43" y="18"/>
                  <a:pt x="43" y="18"/>
                </a:cubicBezTo>
                <a:cubicBezTo>
                  <a:pt x="46" y="18"/>
                  <a:pt x="48" y="20"/>
                  <a:pt x="48" y="23"/>
                </a:cubicBezTo>
                <a:cubicBezTo>
                  <a:pt x="48" y="22"/>
                  <a:pt x="48" y="22"/>
                  <a:pt x="48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2"/>
                  <a:pt x="66" y="22"/>
                </a:cubicBezTo>
                <a:cubicBezTo>
                  <a:pt x="66" y="23"/>
                  <a:pt x="65" y="23"/>
                  <a:pt x="65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8" y="30"/>
                  <a:pt x="48" y="30"/>
                  <a:pt x="48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30"/>
                  <a:pt x="66" y="31"/>
                  <a:pt x="66" y="31"/>
                </a:cubicBezTo>
                <a:cubicBezTo>
                  <a:pt x="66" y="32"/>
                  <a:pt x="65" y="32"/>
                  <a:pt x="65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9"/>
                  <a:pt x="48" y="39"/>
                  <a:pt x="48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6" y="39"/>
                  <a:pt x="56" y="39"/>
                </a:cubicBezTo>
                <a:cubicBezTo>
                  <a:pt x="66" y="48"/>
                  <a:pt x="66" y="48"/>
                  <a:pt x="66" y="48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9"/>
                  <a:pt x="64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1" y="39"/>
                  <a:pt x="72" y="38"/>
                  <a:pt x="72" y="36"/>
                </a:cubicBezTo>
                <a:close/>
                <a:moveTo>
                  <a:pt x="46" y="53"/>
                </a:moveTo>
                <a:cubicBezTo>
                  <a:pt x="46" y="23"/>
                  <a:pt x="46" y="23"/>
                  <a:pt x="46" y="23"/>
                </a:cubicBezTo>
                <a:cubicBezTo>
                  <a:pt x="46" y="21"/>
                  <a:pt x="45" y="20"/>
                  <a:pt x="43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4" y="20"/>
                  <a:pt x="3" y="21"/>
                  <a:pt x="3" y="2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5"/>
                  <a:pt x="4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9" y="65"/>
                  <a:pt x="9" y="65"/>
                  <a:pt x="9" y="65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5" y="56"/>
                  <a:pt x="46" y="55"/>
                  <a:pt x="46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Freeform 87"/>
          <p:cNvSpPr>
            <a:spLocks noEditPoints="1"/>
          </p:cNvSpPr>
          <p:nvPr/>
        </p:nvSpPr>
        <p:spPr bwMode="auto">
          <a:xfrm>
            <a:off x="7076026" y="3004703"/>
            <a:ext cx="483317" cy="564044"/>
          </a:xfrm>
          <a:custGeom>
            <a:avLst/>
            <a:gdLst>
              <a:gd name="T0" fmla="*/ 18 w 58"/>
              <a:gd name="T1" fmla="*/ 37 h 68"/>
              <a:gd name="T2" fmla="*/ 17 w 58"/>
              <a:gd name="T3" fmla="*/ 31 h 68"/>
              <a:gd name="T4" fmla="*/ 40 w 58"/>
              <a:gd name="T5" fmla="*/ 16 h 68"/>
              <a:gd name="T6" fmla="*/ 17 w 58"/>
              <a:gd name="T7" fmla="*/ 30 h 68"/>
              <a:gd name="T8" fmla="*/ 44 w 58"/>
              <a:gd name="T9" fmla="*/ 18 h 68"/>
              <a:gd name="T10" fmla="*/ 17 w 58"/>
              <a:gd name="T11" fmla="*/ 23 h 68"/>
              <a:gd name="T12" fmla="*/ 30 w 58"/>
              <a:gd name="T13" fmla="*/ 16 h 68"/>
              <a:gd name="T14" fmla="*/ 14 w 58"/>
              <a:gd name="T15" fmla="*/ 21 h 68"/>
              <a:gd name="T16" fmla="*/ 34 w 58"/>
              <a:gd name="T17" fmla="*/ 66 h 68"/>
              <a:gd name="T18" fmla="*/ 28 w 58"/>
              <a:gd name="T19" fmla="*/ 68 h 68"/>
              <a:gd name="T20" fmla="*/ 20 w 58"/>
              <a:gd name="T21" fmla="*/ 62 h 68"/>
              <a:gd name="T22" fmla="*/ 23 w 58"/>
              <a:gd name="T23" fmla="*/ 50 h 68"/>
              <a:gd name="T24" fmla="*/ 17 w 58"/>
              <a:gd name="T25" fmla="*/ 44 h 68"/>
              <a:gd name="T26" fmla="*/ 40 w 58"/>
              <a:gd name="T27" fmla="*/ 30 h 68"/>
              <a:gd name="T28" fmla="*/ 25 w 58"/>
              <a:gd name="T29" fmla="*/ 41 h 68"/>
              <a:gd name="T30" fmla="*/ 29 w 58"/>
              <a:gd name="T31" fmla="*/ 50 h 68"/>
              <a:gd name="T32" fmla="*/ 40 w 58"/>
              <a:gd name="T33" fmla="*/ 39 h 68"/>
              <a:gd name="T34" fmla="*/ 35 w 58"/>
              <a:gd name="T35" fmla="*/ 50 h 68"/>
              <a:gd name="T36" fmla="*/ 34 w 58"/>
              <a:gd name="T37" fmla="*/ 52 h 68"/>
              <a:gd name="T38" fmla="*/ 33 w 58"/>
              <a:gd name="T39" fmla="*/ 52 h 68"/>
              <a:gd name="T40" fmla="*/ 28 w 58"/>
              <a:gd name="T41" fmla="*/ 52 h 68"/>
              <a:gd name="T42" fmla="*/ 22 w 58"/>
              <a:gd name="T43" fmla="*/ 54 h 68"/>
              <a:gd name="T44" fmla="*/ 25 w 58"/>
              <a:gd name="T45" fmla="*/ 64 h 68"/>
              <a:gd name="T46" fmla="*/ 36 w 58"/>
              <a:gd name="T47" fmla="*/ 62 h 68"/>
              <a:gd name="T48" fmla="*/ 39 w 58"/>
              <a:gd name="T49" fmla="*/ 9 h 68"/>
              <a:gd name="T50" fmla="*/ 41 w 58"/>
              <a:gd name="T51" fmla="*/ 10 h 68"/>
              <a:gd name="T52" fmla="*/ 42 w 58"/>
              <a:gd name="T53" fmla="*/ 4 h 68"/>
              <a:gd name="T54" fmla="*/ 15 w 58"/>
              <a:gd name="T55" fmla="*/ 54 h 68"/>
              <a:gd name="T56" fmla="*/ 19 w 58"/>
              <a:gd name="T57" fmla="*/ 49 h 68"/>
              <a:gd name="T58" fmla="*/ 48 w 58"/>
              <a:gd name="T59" fmla="*/ 19 h 68"/>
              <a:gd name="T60" fmla="*/ 54 w 58"/>
              <a:gd name="T61" fmla="*/ 14 h 68"/>
              <a:gd name="T62" fmla="*/ 47 w 58"/>
              <a:gd name="T63" fmla="*/ 18 h 68"/>
              <a:gd name="T64" fmla="*/ 4 w 58"/>
              <a:gd name="T65" fmla="*/ 42 h 68"/>
              <a:gd name="T66" fmla="*/ 5 w 58"/>
              <a:gd name="T67" fmla="*/ 44 h 68"/>
              <a:gd name="T68" fmla="*/ 9 w 58"/>
              <a:gd name="T69" fmla="*/ 39 h 68"/>
              <a:gd name="T70" fmla="*/ 50 w 58"/>
              <a:gd name="T71" fmla="*/ 29 h 68"/>
              <a:gd name="T72" fmla="*/ 58 w 58"/>
              <a:gd name="T73" fmla="*/ 29 h 68"/>
              <a:gd name="T74" fmla="*/ 7 w 58"/>
              <a:gd name="T75" fmla="*/ 28 h 68"/>
              <a:gd name="T76" fmla="*/ 1 w 58"/>
              <a:gd name="T77" fmla="*/ 30 h 68"/>
              <a:gd name="T78" fmla="*/ 49 w 58"/>
              <a:gd name="T79" fmla="*/ 39 h 68"/>
              <a:gd name="T80" fmla="*/ 53 w 58"/>
              <a:gd name="T81" fmla="*/ 44 h 68"/>
              <a:gd name="T82" fmla="*/ 54 w 58"/>
              <a:gd name="T83" fmla="*/ 42 h 68"/>
              <a:gd name="T84" fmla="*/ 4 w 58"/>
              <a:gd name="T85" fmla="*/ 14 h 68"/>
              <a:gd name="T86" fmla="*/ 10 w 58"/>
              <a:gd name="T87" fmla="*/ 19 h 68"/>
              <a:gd name="T88" fmla="*/ 5 w 58"/>
              <a:gd name="T89" fmla="*/ 14 h 68"/>
              <a:gd name="T90" fmla="*/ 39 w 58"/>
              <a:gd name="T91" fmla="*/ 49 h 68"/>
              <a:gd name="T92" fmla="*/ 44 w 58"/>
              <a:gd name="T93" fmla="*/ 54 h 68"/>
              <a:gd name="T94" fmla="*/ 17 w 58"/>
              <a:gd name="T95" fmla="*/ 10 h 68"/>
              <a:gd name="T96" fmla="*/ 19 w 58"/>
              <a:gd name="T97" fmla="*/ 9 h 68"/>
              <a:gd name="T98" fmla="*/ 14 w 58"/>
              <a:gd name="T99" fmla="*/ 5 h 68"/>
              <a:gd name="T100" fmla="*/ 30 w 58"/>
              <a:gd name="T101" fmla="*/ 7 h 68"/>
              <a:gd name="T102" fmla="*/ 28 w 58"/>
              <a:gd name="T103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8" h="68">
                <a:moveTo>
                  <a:pt x="44" y="25"/>
                </a:moveTo>
                <a:cubicBezTo>
                  <a:pt x="44" y="26"/>
                  <a:pt x="42" y="28"/>
                  <a:pt x="41" y="28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7" y="37"/>
                  <a:pt x="17" y="37"/>
                </a:cubicBezTo>
                <a:cubicBezTo>
                  <a:pt x="15" y="37"/>
                  <a:pt x="14" y="36"/>
                  <a:pt x="14" y="35"/>
                </a:cubicBezTo>
                <a:cubicBezTo>
                  <a:pt x="14" y="33"/>
                  <a:pt x="16" y="32"/>
                  <a:pt x="17" y="31"/>
                </a:cubicBezTo>
                <a:cubicBezTo>
                  <a:pt x="40" y="23"/>
                  <a:pt x="40" y="23"/>
                  <a:pt x="40" y="23"/>
                </a:cubicBezTo>
                <a:cubicBezTo>
                  <a:pt x="42" y="22"/>
                  <a:pt x="44" y="23"/>
                  <a:pt x="44" y="25"/>
                </a:cubicBezTo>
                <a:close/>
                <a:moveTo>
                  <a:pt x="40" y="16"/>
                </a:moveTo>
                <a:cubicBezTo>
                  <a:pt x="17" y="24"/>
                  <a:pt x="17" y="24"/>
                  <a:pt x="17" y="24"/>
                </a:cubicBezTo>
                <a:cubicBezTo>
                  <a:pt x="16" y="25"/>
                  <a:pt x="14" y="26"/>
                  <a:pt x="14" y="28"/>
                </a:cubicBezTo>
                <a:cubicBezTo>
                  <a:pt x="14" y="29"/>
                  <a:pt x="15" y="30"/>
                  <a:pt x="17" y="30"/>
                </a:cubicBezTo>
                <a:cubicBezTo>
                  <a:pt x="17" y="30"/>
                  <a:pt x="18" y="30"/>
                  <a:pt x="18" y="30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21"/>
                  <a:pt x="44" y="19"/>
                  <a:pt x="44" y="18"/>
                </a:cubicBezTo>
                <a:cubicBezTo>
                  <a:pt x="44" y="16"/>
                  <a:pt x="42" y="15"/>
                  <a:pt x="40" y="16"/>
                </a:cubicBezTo>
                <a:close/>
                <a:moveTo>
                  <a:pt x="14" y="21"/>
                </a:moveTo>
                <a:cubicBezTo>
                  <a:pt x="14" y="22"/>
                  <a:pt x="15" y="23"/>
                  <a:pt x="17" y="23"/>
                </a:cubicBezTo>
                <a:cubicBezTo>
                  <a:pt x="17" y="23"/>
                  <a:pt x="18" y="23"/>
                  <a:pt x="18" y="23"/>
                </a:cubicBezTo>
                <a:cubicBezTo>
                  <a:pt x="27" y="19"/>
                  <a:pt x="27" y="19"/>
                  <a:pt x="27" y="19"/>
                </a:cubicBezTo>
                <a:cubicBezTo>
                  <a:pt x="29" y="19"/>
                  <a:pt x="30" y="17"/>
                  <a:pt x="30" y="16"/>
                </a:cubicBezTo>
                <a:cubicBezTo>
                  <a:pt x="30" y="14"/>
                  <a:pt x="28" y="13"/>
                  <a:pt x="26" y="14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8"/>
                  <a:pt x="14" y="19"/>
                  <a:pt x="14" y="21"/>
                </a:cubicBezTo>
                <a:close/>
                <a:moveTo>
                  <a:pt x="38" y="54"/>
                </a:moveTo>
                <a:cubicBezTo>
                  <a:pt x="38" y="62"/>
                  <a:pt x="38" y="62"/>
                  <a:pt x="38" y="62"/>
                </a:cubicBezTo>
                <a:cubicBezTo>
                  <a:pt x="38" y="64"/>
                  <a:pt x="36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7"/>
                  <a:pt x="32" y="68"/>
                  <a:pt x="30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2" y="66"/>
                  <a:pt x="20" y="64"/>
                  <a:pt x="20" y="62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2"/>
                  <a:pt x="22" y="51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1" y="44"/>
                  <a:pt x="20" y="43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7" y="44"/>
                  <a:pt x="17" y="44"/>
                </a:cubicBezTo>
                <a:cubicBezTo>
                  <a:pt x="15" y="44"/>
                  <a:pt x="14" y="43"/>
                  <a:pt x="14" y="42"/>
                </a:cubicBezTo>
                <a:cubicBezTo>
                  <a:pt x="14" y="40"/>
                  <a:pt x="16" y="39"/>
                  <a:pt x="17" y="38"/>
                </a:cubicBezTo>
                <a:cubicBezTo>
                  <a:pt x="40" y="30"/>
                  <a:pt x="40" y="30"/>
                  <a:pt x="40" y="30"/>
                </a:cubicBezTo>
                <a:cubicBezTo>
                  <a:pt x="42" y="29"/>
                  <a:pt x="44" y="30"/>
                  <a:pt x="44" y="32"/>
                </a:cubicBezTo>
                <a:cubicBezTo>
                  <a:pt x="44" y="33"/>
                  <a:pt x="42" y="35"/>
                  <a:pt x="41" y="36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3"/>
                  <a:pt x="29" y="46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43"/>
                  <a:pt x="36" y="38"/>
                  <a:pt x="37" y="38"/>
                </a:cubicBezTo>
                <a:cubicBezTo>
                  <a:pt x="38" y="37"/>
                  <a:pt x="39" y="38"/>
                  <a:pt x="40" y="39"/>
                </a:cubicBezTo>
                <a:cubicBezTo>
                  <a:pt x="41" y="40"/>
                  <a:pt x="41" y="42"/>
                  <a:pt x="39" y="43"/>
                </a:cubicBezTo>
                <a:cubicBezTo>
                  <a:pt x="39" y="43"/>
                  <a:pt x="35" y="46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1"/>
                  <a:pt x="38" y="52"/>
                  <a:pt x="38" y="54"/>
                </a:cubicBezTo>
                <a:close/>
                <a:moveTo>
                  <a:pt x="36" y="54"/>
                </a:moveTo>
                <a:cubicBezTo>
                  <a:pt x="36" y="53"/>
                  <a:pt x="35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3" y="52"/>
                  <a:pt x="22" y="53"/>
                  <a:pt x="22" y="54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4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6" y="63"/>
                  <a:pt x="36" y="62"/>
                </a:cubicBezTo>
                <a:lnTo>
                  <a:pt x="36" y="54"/>
                </a:lnTo>
                <a:close/>
                <a:moveTo>
                  <a:pt x="42" y="4"/>
                </a:moveTo>
                <a:cubicBezTo>
                  <a:pt x="39" y="9"/>
                  <a:pt x="39" y="9"/>
                  <a:pt x="39" y="9"/>
                </a:cubicBezTo>
                <a:cubicBezTo>
                  <a:pt x="39" y="10"/>
                  <a:pt x="39" y="10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1" y="11"/>
                  <a:pt x="41" y="1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4"/>
                  <a:pt x="44" y="4"/>
                </a:cubicBezTo>
                <a:cubicBezTo>
                  <a:pt x="43" y="4"/>
                  <a:pt x="42" y="4"/>
                  <a:pt x="42" y="4"/>
                </a:cubicBezTo>
                <a:close/>
                <a:moveTo>
                  <a:pt x="17" y="48"/>
                </a:move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4"/>
                  <a:pt x="15" y="54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6" y="54"/>
                  <a:pt x="16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7"/>
                  <a:pt x="18" y="47"/>
                </a:cubicBezTo>
                <a:cubicBezTo>
                  <a:pt x="18" y="47"/>
                  <a:pt x="17" y="47"/>
                  <a:pt x="17" y="48"/>
                </a:cubicBezTo>
                <a:close/>
                <a:moveTo>
                  <a:pt x="48" y="19"/>
                </a:moveTo>
                <a:cubicBezTo>
                  <a:pt x="48" y="19"/>
                  <a:pt x="48" y="19"/>
                  <a:pt x="49" y="19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5"/>
                  <a:pt x="54" y="14"/>
                </a:cubicBezTo>
                <a:cubicBezTo>
                  <a:pt x="54" y="14"/>
                  <a:pt x="53" y="14"/>
                  <a:pt x="53" y="14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7"/>
                  <a:pt x="47" y="18"/>
                  <a:pt x="47" y="18"/>
                </a:cubicBezTo>
                <a:cubicBezTo>
                  <a:pt x="47" y="19"/>
                  <a:pt x="48" y="19"/>
                  <a:pt x="48" y="19"/>
                </a:cubicBezTo>
                <a:close/>
                <a:moveTo>
                  <a:pt x="9" y="39"/>
                </a:moveTo>
                <a:cubicBezTo>
                  <a:pt x="4" y="42"/>
                  <a:pt x="4" y="42"/>
                  <a:pt x="4" y="42"/>
                </a:cubicBezTo>
                <a:cubicBezTo>
                  <a:pt x="4" y="42"/>
                  <a:pt x="4" y="43"/>
                  <a:pt x="4" y="43"/>
                </a:cubicBezTo>
                <a:cubicBezTo>
                  <a:pt x="4" y="44"/>
                  <a:pt x="4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10" y="41"/>
                  <a:pt x="10" y="41"/>
                  <a:pt x="10" y="41"/>
                </a:cubicBezTo>
                <a:cubicBezTo>
                  <a:pt x="11" y="41"/>
                  <a:pt x="11" y="40"/>
                  <a:pt x="11" y="40"/>
                </a:cubicBezTo>
                <a:cubicBezTo>
                  <a:pt x="10" y="39"/>
                  <a:pt x="10" y="39"/>
                  <a:pt x="9" y="39"/>
                </a:cubicBezTo>
                <a:close/>
                <a:moveTo>
                  <a:pt x="57" y="28"/>
                </a:move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0" y="28"/>
                  <a:pt x="50" y="29"/>
                </a:cubicBezTo>
                <a:cubicBezTo>
                  <a:pt x="50" y="30"/>
                  <a:pt x="51" y="30"/>
                  <a:pt x="51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29"/>
                </a:cubicBezTo>
                <a:cubicBezTo>
                  <a:pt x="58" y="28"/>
                  <a:pt x="58" y="28"/>
                  <a:pt x="57" y="28"/>
                </a:cubicBezTo>
                <a:close/>
                <a:moveTo>
                  <a:pt x="8" y="29"/>
                </a:moveTo>
                <a:cubicBezTo>
                  <a:pt x="8" y="28"/>
                  <a:pt x="7" y="28"/>
                  <a:pt x="7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9"/>
                </a:cubicBezTo>
                <a:cubicBezTo>
                  <a:pt x="0" y="30"/>
                  <a:pt x="0" y="30"/>
                  <a:pt x="1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8" y="29"/>
                </a:cubicBezTo>
                <a:close/>
                <a:moveTo>
                  <a:pt x="49" y="39"/>
                </a:moveTo>
                <a:cubicBezTo>
                  <a:pt x="48" y="39"/>
                  <a:pt x="48" y="39"/>
                  <a:pt x="47" y="40"/>
                </a:cubicBezTo>
                <a:cubicBezTo>
                  <a:pt x="47" y="40"/>
                  <a:pt x="47" y="41"/>
                  <a:pt x="48" y="41"/>
                </a:cubicBezTo>
                <a:cubicBezTo>
                  <a:pt x="53" y="44"/>
                  <a:pt x="53" y="44"/>
                  <a:pt x="53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3"/>
                </a:cubicBezTo>
                <a:cubicBezTo>
                  <a:pt x="54" y="43"/>
                  <a:pt x="54" y="42"/>
                  <a:pt x="54" y="42"/>
                </a:cubicBezTo>
                <a:lnTo>
                  <a:pt x="49" y="39"/>
                </a:lnTo>
                <a:close/>
                <a:moveTo>
                  <a:pt x="5" y="14"/>
                </a:moveTo>
                <a:cubicBezTo>
                  <a:pt x="5" y="14"/>
                  <a:pt x="4" y="14"/>
                  <a:pt x="4" y="14"/>
                </a:cubicBezTo>
                <a:cubicBezTo>
                  <a:pt x="4" y="15"/>
                  <a:pt x="4" y="16"/>
                  <a:pt x="4" y="16"/>
                </a:cubicBezTo>
                <a:cubicBezTo>
                  <a:pt x="9" y="19"/>
                  <a:pt x="9" y="19"/>
                  <a:pt x="9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19"/>
                  <a:pt x="11" y="19"/>
                  <a:pt x="11" y="18"/>
                </a:cubicBezTo>
                <a:cubicBezTo>
                  <a:pt x="11" y="18"/>
                  <a:pt x="11" y="17"/>
                  <a:pt x="10" y="17"/>
                </a:cubicBezTo>
                <a:lnTo>
                  <a:pt x="5" y="14"/>
                </a:lnTo>
                <a:close/>
                <a:moveTo>
                  <a:pt x="41" y="48"/>
                </a:moveTo>
                <a:cubicBezTo>
                  <a:pt x="41" y="47"/>
                  <a:pt x="40" y="47"/>
                  <a:pt x="40" y="47"/>
                </a:cubicBezTo>
                <a:cubicBezTo>
                  <a:pt x="39" y="47"/>
                  <a:pt x="39" y="48"/>
                  <a:pt x="39" y="49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3" y="54"/>
                  <a:pt x="43" y="54"/>
                </a:cubicBezTo>
                <a:cubicBezTo>
                  <a:pt x="43" y="54"/>
                  <a:pt x="43" y="54"/>
                  <a:pt x="44" y="54"/>
                </a:cubicBezTo>
                <a:cubicBezTo>
                  <a:pt x="44" y="54"/>
                  <a:pt x="44" y="53"/>
                  <a:pt x="44" y="53"/>
                </a:cubicBezTo>
                <a:lnTo>
                  <a:pt x="41" y="48"/>
                </a:lnTo>
                <a:close/>
                <a:moveTo>
                  <a:pt x="17" y="10"/>
                </a:moveTo>
                <a:cubicBezTo>
                  <a:pt x="17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9" y="10"/>
                  <a:pt x="19" y="10"/>
                  <a:pt x="19" y="9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5" y="4"/>
                  <a:pt x="15" y="4"/>
                </a:cubicBezTo>
                <a:cubicBezTo>
                  <a:pt x="14" y="4"/>
                  <a:pt x="14" y="5"/>
                  <a:pt x="14" y="5"/>
                </a:cubicBezTo>
                <a:lnTo>
                  <a:pt x="17" y="10"/>
                </a:lnTo>
                <a:close/>
                <a:moveTo>
                  <a:pt x="29" y="8"/>
                </a:moveTo>
                <a:cubicBezTo>
                  <a:pt x="30" y="8"/>
                  <a:pt x="30" y="7"/>
                  <a:pt x="30" y="7"/>
                </a:cubicBezTo>
                <a:cubicBezTo>
                  <a:pt x="30" y="1"/>
                  <a:pt x="30" y="1"/>
                  <a:pt x="30" y="1"/>
                </a:cubicBezTo>
                <a:cubicBezTo>
                  <a:pt x="30" y="0"/>
                  <a:pt x="30" y="0"/>
                  <a:pt x="29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8" y="7"/>
                  <a:pt x="28" y="7"/>
                  <a:pt x="28" y="7"/>
                </a:cubicBezTo>
                <a:cubicBezTo>
                  <a:pt x="28" y="7"/>
                  <a:pt x="28" y="8"/>
                  <a:pt x="29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" name="Group 135"/>
          <p:cNvGrpSpPr/>
          <p:nvPr/>
        </p:nvGrpSpPr>
        <p:grpSpPr>
          <a:xfrm>
            <a:off x="3046817" y="1437117"/>
            <a:ext cx="6098369" cy="4384921"/>
            <a:chOff x="3045707" y="1437005"/>
            <a:chExt cx="6100586" cy="4385162"/>
          </a:xfrm>
          <a:solidFill>
            <a:srgbClr val="E7E6E6">
              <a:lumMod val="75000"/>
              <a:alpha val="75000"/>
            </a:srgbClr>
          </a:solidFill>
        </p:grpSpPr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183606" y="4152950"/>
              <a:ext cx="217641" cy="25391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/>
          </p:nvSpPr>
          <p:spPr bwMode="auto">
            <a:xfrm>
              <a:off x="6145217" y="3502854"/>
              <a:ext cx="367683" cy="347026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816469" y="2448523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3635511" y="2392623"/>
              <a:ext cx="286836" cy="270722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6243387" y="2708024"/>
              <a:ext cx="310690" cy="310690"/>
            </a:xfrm>
            <a:custGeom>
              <a:avLst/>
              <a:gdLst>
                <a:gd name="T0" fmla="*/ 0 w 66"/>
                <a:gd name="T1" fmla="*/ 33 h 66"/>
                <a:gd name="T2" fmla="*/ 66 w 66"/>
                <a:gd name="T3" fmla="*/ 33 h 66"/>
                <a:gd name="T4" fmla="*/ 50 w 66"/>
                <a:gd name="T5" fmla="*/ 32 h 66"/>
                <a:gd name="T6" fmla="*/ 63 w 66"/>
                <a:gd name="T7" fmla="*/ 32 h 66"/>
                <a:gd name="T8" fmla="*/ 48 w 66"/>
                <a:gd name="T9" fmla="*/ 32 h 66"/>
                <a:gd name="T10" fmla="*/ 34 w 66"/>
                <a:gd name="T11" fmla="*/ 18 h 66"/>
                <a:gd name="T12" fmla="*/ 48 w 66"/>
                <a:gd name="T13" fmla="*/ 32 h 66"/>
                <a:gd name="T14" fmla="*/ 34 w 66"/>
                <a:gd name="T15" fmla="*/ 3 h 66"/>
                <a:gd name="T16" fmla="*/ 34 w 66"/>
                <a:gd name="T17" fmla="*/ 16 h 66"/>
                <a:gd name="T18" fmla="*/ 20 w 66"/>
                <a:gd name="T19" fmla="*/ 18 h 66"/>
                <a:gd name="T20" fmla="*/ 32 w 66"/>
                <a:gd name="T21" fmla="*/ 16 h 66"/>
                <a:gd name="T22" fmla="*/ 32 w 66"/>
                <a:gd name="T23" fmla="*/ 32 h 66"/>
                <a:gd name="T24" fmla="*/ 19 w 66"/>
                <a:gd name="T25" fmla="*/ 20 h 66"/>
                <a:gd name="T26" fmla="*/ 16 w 66"/>
                <a:gd name="T27" fmla="*/ 32 h 66"/>
                <a:gd name="T28" fmla="*/ 17 w 66"/>
                <a:gd name="T29" fmla="*/ 21 h 66"/>
                <a:gd name="T30" fmla="*/ 16 w 66"/>
                <a:gd name="T31" fmla="*/ 34 h 66"/>
                <a:gd name="T32" fmla="*/ 3 w 66"/>
                <a:gd name="T33" fmla="*/ 34 h 66"/>
                <a:gd name="T34" fmla="*/ 18 w 66"/>
                <a:gd name="T35" fmla="*/ 34 h 66"/>
                <a:gd name="T36" fmla="*/ 32 w 66"/>
                <a:gd name="T37" fmla="*/ 48 h 66"/>
                <a:gd name="T38" fmla="*/ 18 w 66"/>
                <a:gd name="T39" fmla="*/ 34 h 66"/>
                <a:gd name="T40" fmla="*/ 32 w 66"/>
                <a:gd name="T41" fmla="*/ 63 h 66"/>
                <a:gd name="T42" fmla="*/ 32 w 66"/>
                <a:gd name="T43" fmla="*/ 50 h 66"/>
                <a:gd name="T44" fmla="*/ 46 w 66"/>
                <a:gd name="T45" fmla="*/ 49 h 66"/>
                <a:gd name="T46" fmla="*/ 34 w 66"/>
                <a:gd name="T47" fmla="*/ 50 h 66"/>
                <a:gd name="T48" fmla="*/ 34 w 66"/>
                <a:gd name="T49" fmla="*/ 34 h 66"/>
                <a:gd name="T50" fmla="*/ 46 w 66"/>
                <a:gd name="T51" fmla="*/ 47 h 66"/>
                <a:gd name="T52" fmla="*/ 50 w 66"/>
                <a:gd name="T53" fmla="*/ 34 h 66"/>
                <a:gd name="T54" fmla="*/ 48 w 66"/>
                <a:gd name="T55" fmla="*/ 46 h 66"/>
                <a:gd name="T56" fmla="*/ 48 w 66"/>
                <a:gd name="T57" fmla="*/ 18 h 66"/>
                <a:gd name="T58" fmla="*/ 62 w 66"/>
                <a:gd name="T59" fmla="*/ 26 h 66"/>
                <a:gd name="T60" fmla="*/ 18 w 66"/>
                <a:gd name="T61" fmla="*/ 18 h 66"/>
                <a:gd name="T62" fmla="*/ 26 w 66"/>
                <a:gd name="T63" fmla="*/ 4 h 66"/>
                <a:gd name="T64" fmla="*/ 18 w 66"/>
                <a:gd name="T65" fmla="*/ 48 h 66"/>
                <a:gd name="T66" fmla="*/ 4 w 66"/>
                <a:gd name="T67" fmla="*/ 40 h 66"/>
                <a:gd name="T68" fmla="*/ 48 w 66"/>
                <a:gd name="T69" fmla="*/ 48 h 66"/>
                <a:gd name="T70" fmla="*/ 40 w 66"/>
                <a:gd name="T71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50" y="32"/>
                  </a:moveTo>
                  <a:cubicBezTo>
                    <a:pt x="50" y="28"/>
                    <a:pt x="49" y="24"/>
                    <a:pt x="48" y="21"/>
                  </a:cubicBezTo>
                  <a:cubicBezTo>
                    <a:pt x="56" y="23"/>
                    <a:pt x="62" y="27"/>
                    <a:pt x="63" y="32"/>
                  </a:cubicBezTo>
                  <a:lnTo>
                    <a:pt x="50" y="32"/>
                  </a:lnTo>
                  <a:close/>
                  <a:moveTo>
                    <a:pt x="4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8" y="18"/>
                    <a:pt x="42" y="19"/>
                    <a:pt x="46" y="20"/>
                  </a:cubicBezTo>
                  <a:cubicBezTo>
                    <a:pt x="47" y="24"/>
                    <a:pt x="48" y="28"/>
                    <a:pt x="48" y="32"/>
                  </a:cubicBezTo>
                  <a:close/>
                  <a:moveTo>
                    <a:pt x="34" y="16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9" y="4"/>
                    <a:pt x="43" y="10"/>
                    <a:pt x="46" y="18"/>
                  </a:cubicBezTo>
                  <a:cubicBezTo>
                    <a:pt x="42" y="17"/>
                    <a:pt x="38" y="16"/>
                    <a:pt x="34" y="16"/>
                  </a:cubicBezTo>
                  <a:close/>
                  <a:moveTo>
                    <a:pt x="32" y="16"/>
                  </a:moveTo>
                  <a:cubicBezTo>
                    <a:pt x="28" y="16"/>
                    <a:pt x="24" y="17"/>
                    <a:pt x="20" y="18"/>
                  </a:cubicBezTo>
                  <a:cubicBezTo>
                    <a:pt x="22" y="10"/>
                    <a:pt x="27" y="4"/>
                    <a:pt x="32" y="3"/>
                  </a:cubicBezTo>
                  <a:lnTo>
                    <a:pt x="32" y="16"/>
                  </a:lnTo>
                  <a:close/>
                  <a:moveTo>
                    <a:pt x="32" y="18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4"/>
                    <a:pt x="19" y="20"/>
                  </a:cubicBezTo>
                  <a:cubicBezTo>
                    <a:pt x="23" y="19"/>
                    <a:pt x="27" y="18"/>
                    <a:pt x="32" y="18"/>
                  </a:cubicBezTo>
                  <a:close/>
                  <a:moveTo>
                    <a:pt x="16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27"/>
                    <a:pt x="9" y="23"/>
                    <a:pt x="17" y="21"/>
                  </a:cubicBezTo>
                  <a:cubicBezTo>
                    <a:pt x="16" y="24"/>
                    <a:pt x="16" y="28"/>
                    <a:pt x="16" y="32"/>
                  </a:cubicBezTo>
                  <a:close/>
                  <a:moveTo>
                    <a:pt x="16" y="34"/>
                  </a:moveTo>
                  <a:cubicBezTo>
                    <a:pt x="16" y="38"/>
                    <a:pt x="16" y="42"/>
                    <a:pt x="17" y="46"/>
                  </a:cubicBezTo>
                  <a:cubicBezTo>
                    <a:pt x="9" y="44"/>
                    <a:pt x="4" y="39"/>
                    <a:pt x="3" y="34"/>
                  </a:cubicBezTo>
                  <a:lnTo>
                    <a:pt x="16" y="34"/>
                  </a:lnTo>
                  <a:close/>
                  <a:moveTo>
                    <a:pt x="18" y="34"/>
                  </a:moveTo>
                  <a:cubicBezTo>
                    <a:pt x="32" y="34"/>
                    <a:pt x="32" y="34"/>
                    <a:pt x="32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7" y="48"/>
                    <a:pt x="23" y="48"/>
                    <a:pt x="19" y="47"/>
                  </a:cubicBezTo>
                  <a:cubicBezTo>
                    <a:pt x="18" y="43"/>
                    <a:pt x="18" y="39"/>
                    <a:pt x="18" y="34"/>
                  </a:cubicBezTo>
                  <a:close/>
                  <a:moveTo>
                    <a:pt x="32" y="50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27" y="62"/>
                    <a:pt x="22" y="57"/>
                    <a:pt x="20" y="49"/>
                  </a:cubicBezTo>
                  <a:cubicBezTo>
                    <a:pt x="24" y="50"/>
                    <a:pt x="28" y="50"/>
                    <a:pt x="32" y="50"/>
                  </a:cubicBezTo>
                  <a:close/>
                  <a:moveTo>
                    <a:pt x="34" y="50"/>
                  </a:moveTo>
                  <a:cubicBezTo>
                    <a:pt x="38" y="50"/>
                    <a:pt x="42" y="50"/>
                    <a:pt x="46" y="49"/>
                  </a:cubicBezTo>
                  <a:cubicBezTo>
                    <a:pt x="43" y="57"/>
                    <a:pt x="39" y="62"/>
                    <a:pt x="34" y="63"/>
                  </a:cubicBezTo>
                  <a:lnTo>
                    <a:pt x="34" y="50"/>
                  </a:lnTo>
                  <a:close/>
                  <a:moveTo>
                    <a:pt x="34" y="48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9"/>
                    <a:pt x="47" y="43"/>
                    <a:pt x="46" y="47"/>
                  </a:cubicBezTo>
                  <a:cubicBezTo>
                    <a:pt x="42" y="48"/>
                    <a:pt x="38" y="48"/>
                    <a:pt x="34" y="48"/>
                  </a:cubicBezTo>
                  <a:close/>
                  <a:moveTo>
                    <a:pt x="50" y="34"/>
                  </a:moveTo>
                  <a:cubicBezTo>
                    <a:pt x="63" y="34"/>
                    <a:pt x="63" y="34"/>
                    <a:pt x="63" y="34"/>
                  </a:cubicBezTo>
                  <a:cubicBezTo>
                    <a:pt x="62" y="39"/>
                    <a:pt x="56" y="44"/>
                    <a:pt x="48" y="46"/>
                  </a:cubicBezTo>
                  <a:cubicBezTo>
                    <a:pt x="49" y="42"/>
                    <a:pt x="50" y="38"/>
                    <a:pt x="50" y="34"/>
                  </a:cubicBezTo>
                  <a:close/>
                  <a:moveTo>
                    <a:pt x="48" y="18"/>
                  </a:moveTo>
                  <a:cubicBezTo>
                    <a:pt x="46" y="12"/>
                    <a:pt x="43" y="7"/>
                    <a:pt x="40" y="4"/>
                  </a:cubicBezTo>
                  <a:cubicBezTo>
                    <a:pt x="51" y="7"/>
                    <a:pt x="59" y="15"/>
                    <a:pt x="62" y="26"/>
                  </a:cubicBezTo>
                  <a:cubicBezTo>
                    <a:pt x="59" y="23"/>
                    <a:pt x="54" y="20"/>
                    <a:pt x="48" y="18"/>
                  </a:cubicBezTo>
                  <a:close/>
                  <a:moveTo>
                    <a:pt x="18" y="18"/>
                  </a:moveTo>
                  <a:cubicBezTo>
                    <a:pt x="12" y="20"/>
                    <a:pt x="7" y="23"/>
                    <a:pt x="4" y="26"/>
                  </a:cubicBezTo>
                  <a:cubicBezTo>
                    <a:pt x="6" y="15"/>
                    <a:pt x="15" y="7"/>
                    <a:pt x="26" y="4"/>
                  </a:cubicBezTo>
                  <a:cubicBezTo>
                    <a:pt x="22" y="7"/>
                    <a:pt x="19" y="12"/>
                    <a:pt x="18" y="18"/>
                  </a:cubicBezTo>
                  <a:close/>
                  <a:moveTo>
                    <a:pt x="18" y="48"/>
                  </a:moveTo>
                  <a:cubicBezTo>
                    <a:pt x="19" y="55"/>
                    <a:pt x="22" y="59"/>
                    <a:pt x="26" y="62"/>
                  </a:cubicBezTo>
                  <a:cubicBezTo>
                    <a:pt x="15" y="60"/>
                    <a:pt x="6" y="51"/>
                    <a:pt x="4" y="40"/>
                  </a:cubicBezTo>
                  <a:cubicBezTo>
                    <a:pt x="7" y="44"/>
                    <a:pt x="12" y="47"/>
                    <a:pt x="18" y="48"/>
                  </a:cubicBezTo>
                  <a:close/>
                  <a:moveTo>
                    <a:pt x="48" y="48"/>
                  </a:moveTo>
                  <a:cubicBezTo>
                    <a:pt x="54" y="47"/>
                    <a:pt x="59" y="44"/>
                    <a:pt x="62" y="40"/>
                  </a:cubicBezTo>
                  <a:cubicBezTo>
                    <a:pt x="59" y="51"/>
                    <a:pt x="51" y="60"/>
                    <a:pt x="40" y="62"/>
                  </a:cubicBezTo>
                  <a:cubicBezTo>
                    <a:pt x="43" y="59"/>
                    <a:pt x="46" y="55"/>
                    <a:pt x="48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360224" y="2078940"/>
              <a:ext cx="210345" cy="231919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752290" y="3398908"/>
              <a:ext cx="332018" cy="387354"/>
            </a:xfrm>
            <a:custGeom>
              <a:avLst/>
              <a:gdLst>
                <a:gd name="T0" fmla="*/ 18 w 58"/>
                <a:gd name="T1" fmla="*/ 37 h 68"/>
                <a:gd name="T2" fmla="*/ 17 w 58"/>
                <a:gd name="T3" fmla="*/ 31 h 68"/>
                <a:gd name="T4" fmla="*/ 40 w 58"/>
                <a:gd name="T5" fmla="*/ 16 h 68"/>
                <a:gd name="T6" fmla="*/ 17 w 58"/>
                <a:gd name="T7" fmla="*/ 30 h 68"/>
                <a:gd name="T8" fmla="*/ 44 w 58"/>
                <a:gd name="T9" fmla="*/ 18 h 68"/>
                <a:gd name="T10" fmla="*/ 17 w 58"/>
                <a:gd name="T11" fmla="*/ 23 h 68"/>
                <a:gd name="T12" fmla="*/ 30 w 58"/>
                <a:gd name="T13" fmla="*/ 16 h 68"/>
                <a:gd name="T14" fmla="*/ 14 w 58"/>
                <a:gd name="T15" fmla="*/ 21 h 68"/>
                <a:gd name="T16" fmla="*/ 34 w 58"/>
                <a:gd name="T17" fmla="*/ 66 h 68"/>
                <a:gd name="T18" fmla="*/ 28 w 58"/>
                <a:gd name="T19" fmla="*/ 68 h 68"/>
                <a:gd name="T20" fmla="*/ 20 w 58"/>
                <a:gd name="T21" fmla="*/ 62 h 68"/>
                <a:gd name="T22" fmla="*/ 23 w 58"/>
                <a:gd name="T23" fmla="*/ 50 h 68"/>
                <a:gd name="T24" fmla="*/ 17 w 58"/>
                <a:gd name="T25" fmla="*/ 44 h 68"/>
                <a:gd name="T26" fmla="*/ 40 w 58"/>
                <a:gd name="T27" fmla="*/ 30 h 68"/>
                <a:gd name="T28" fmla="*/ 25 w 58"/>
                <a:gd name="T29" fmla="*/ 41 h 68"/>
                <a:gd name="T30" fmla="*/ 29 w 58"/>
                <a:gd name="T31" fmla="*/ 50 h 68"/>
                <a:gd name="T32" fmla="*/ 40 w 58"/>
                <a:gd name="T33" fmla="*/ 39 h 68"/>
                <a:gd name="T34" fmla="*/ 35 w 58"/>
                <a:gd name="T35" fmla="*/ 50 h 68"/>
                <a:gd name="T36" fmla="*/ 34 w 58"/>
                <a:gd name="T37" fmla="*/ 52 h 68"/>
                <a:gd name="T38" fmla="*/ 33 w 58"/>
                <a:gd name="T39" fmla="*/ 52 h 68"/>
                <a:gd name="T40" fmla="*/ 28 w 58"/>
                <a:gd name="T41" fmla="*/ 52 h 68"/>
                <a:gd name="T42" fmla="*/ 22 w 58"/>
                <a:gd name="T43" fmla="*/ 54 h 68"/>
                <a:gd name="T44" fmla="*/ 25 w 58"/>
                <a:gd name="T45" fmla="*/ 64 h 68"/>
                <a:gd name="T46" fmla="*/ 36 w 58"/>
                <a:gd name="T47" fmla="*/ 62 h 68"/>
                <a:gd name="T48" fmla="*/ 39 w 58"/>
                <a:gd name="T49" fmla="*/ 9 h 68"/>
                <a:gd name="T50" fmla="*/ 41 w 58"/>
                <a:gd name="T51" fmla="*/ 10 h 68"/>
                <a:gd name="T52" fmla="*/ 42 w 58"/>
                <a:gd name="T53" fmla="*/ 4 h 68"/>
                <a:gd name="T54" fmla="*/ 15 w 58"/>
                <a:gd name="T55" fmla="*/ 54 h 68"/>
                <a:gd name="T56" fmla="*/ 19 w 58"/>
                <a:gd name="T57" fmla="*/ 49 h 68"/>
                <a:gd name="T58" fmla="*/ 48 w 58"/>
                <a:gd name="T59" fmla="*/ 19 h 68"/>
                <a:gd name="T60" fmla="*/ 54 w 58"/>
                <a:gd name="T61" fmla="*/ 14 h 68"/>
                <a:gd name="T62" fmla="*/ 47 w 58"/>
                <a:gd name="T63" fmla="*/ 18 h 68"/>
                <a:gd name="T64" fmla="*/ 4 w 58"/>
                <a:gd name="T65" fmla="*/ 42 h 68"/>
                <a:gd name="T66" fmla="*/ 5 w 58"/>
                <a:gd name="T67" fmla="*/ 44 h 68"/>
                <a:gd name="T68" fmla="*/ 9 w 58"/>
                <a:gd name="T69" fmla="*/ 39 h 68"/>
                <a:gd name="T70" fmla="*/ 50 w 58"/>
                <a:gd name="T71" fmla="*/ 29 h 68"/>
                <a:gd name="T72" fmla="*/ 58 w 58"/>
                <a:gd name="T73" fmla="*/ 29 h 68"/>
                <a:gd name="T74" fmla="*/ 7 w 58"/>
                <a:gd name="T75" fmla="*/ 28 h 68"/>
                <a:gd name="T76" fmla="*/ 1 w 58"/>
                <a:gd name="T77" fmla="*/ 30 h 68"/>
                <a:gd name="T78" fmla="*/ 49 w 58"/>
                <a:gd name="T79" fmla="*/ 39 h 68"/>
                <a:gd name="T80" fmla="*/ 53 w 58"/>
                <a:gd name="T81" fmla="*/ 44 h 68"/>
                <a:gd name="T82" fmla="*/ 54 w 58"/>
                <a:gd name="T83" fmla="*/ 42 h 68"/>
                <a:gd name="T84" fmla="*/ 4 w 58"/>
                <a:gd name="T85" fmla="*/ 14 h 68"/>
                <a:gd name="T86" fmla="*/ 10 w 58"/>
                <a:gd name="T87" fmla="*/ 19 h 68"/>
                <a:gd name="T88" fmla="*/ 5 w 58"/>
                <a:gd name="T89" fmla="*/ 14 h 68"/>
                <a:gd name="T90" fmla="*/ 39 w 58"/>
                <a:gd name="T91" fmla="*/ 49 h 68"/>
                <a:gd name="T92" fmla="*/ 44 w 58"/>
                <a:gd name="T93" fmla="*/ 54 h 68"/>
                <a:gd name="T94" fmla="*/ 17 w 58"/>
                <a:gd name="T95" fmla="*/ 10 h 68"/>
                <a:gd name="T96" fmla="*/ 19 w 58"/>
                <a:gd name="T97" fmla="*/ 9 h 68"/>
                <a:gd name="T98" fmla="*/ 14 w 58"/>
                <a:gd name="T99" fmla="*/ 5 h 68"/>
                <a:gd name="T100" fmla="*/ 30 w 58"/>
                <a:gd name="T101" fmla="*/ 7 h 68"/>
                <a:gd name="T102" fmla="*/ 28 w 58"/>
                <a:gd name="T103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8">
                  <a:moveTo>
                    <a:pt x="44" y="25"/>
                  </a:moveTo>
                  <a:cubicBezTo>
                    <a:pt x="44" y="26"/>
                    <a:pt x="42" y="28"/>
                    <a:pt x="41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7" y="37"/>
                    <a:pt x="17" y="37"/>
                  </a:cubicBezTo>
                  <a:cubicBezTo>
                    <a:pt x="15" y="37"/>
                    <a:pt x="14" y="36"/>
                    <a:pt x="14" y="35"/>
                  </a:cubicBezTo>
                  <a:cubicBezTo>
                    <a:pt x="14" y="33"/>
                    <a:pt x="16" y="32"/>
                    <a:pt x="17" y="3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2"/>
                    <a:pt x="44" y="23"/>
                    <a:pt x="44" y="25"/>
                  </a:cubicBezTo>
                  <a:close/>
                  <a:moveTo>
                    <a:pt x="40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5"/>
                    <a:pt x="14" y="26"/>
                    <a:pt x="14" y="28"/>
                  </a:cubicBezTo>
                  <a:cubicBezTo>
                    <a:pt x="14" y="29"/>
                    <a:pt x="15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4" y="19"/>
                    <a:pt x="44" y="18"/>
                  </a:cubicBezTo>
                  <a:cubicBezTo>
                    <a:pt x="44" y="16"/>
                    <a:pt x="42" y="15"/>
                    <a:pt x="40" y="16"/>
                  </a:cubicBezTo>
                  <a:close/>
                  <a:moveTo>
                    <a:pt x="14" y="21"/>
                  </a:moveTo>
                  <a:cubicBezTo>
                    <a:pt x="14" y="22"/>
                    <a:pt x="15" y="23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9"/>
                    <a:pt x="30" y="17"/>
                    <a:pt x="30" y="16"/>
                  </a:cubicBezTo>
                  <a:cubicBezTo>
                    <a:pt x="30" y="14"/>
                    <a:pt x="28" y="13"/>
                    <a:pt x="26" y="1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4" y="19"/>
                    <a:pt x="14" y="21"/>
                  </a:cubicBezTo>
                  <a:close/>
                  <a:moveTo>
                    <a:pt x="38" y="54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4"/>
                    <a:pt x="36" y="66"/>
                    <a:pt x="34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2" y="68"/>
                    <a:pt x="30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2" y="66"/>
                    <a:pt x="20" y="64"/>
                    <a:pt x="20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2"/>
                    <a:pt x="22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1" y="44"/>
                    <a:pt x="20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5" y="44"/>
                    <a:pt x="14" y="43"/>
                    <a:pt x="14" y="42"/>
                  </a:cubicBezTo>
                  <a:cubicBezTo>
                    <a:pt x="14" y="40"/>
                    <a:pt x="16" y="39"/>
                    <a:pt x="17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9"/>
                    <a:pt x="44" y="30"/>
                    <a:pt x="44" y="32"/>
                  </a:cubicBezTo>
                  <a:cubicBezTo>
                    <a:pt x="44" y="33"/>
                    <a:pt x="42" y="35"/>
                    <a:pt x="41" y="36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7" y="43"/>
                    <a:pt x="29" y="46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3"/>
                    <a:pt x="36" y="38"/>
                    <a:pt x="37" y="38"/>
                  </a:cubicBezTo>
                  <a:cubicBezTo>
                    <a:pt x="38" y="37"/>
                    <a:pt x="39" y="38"/>
                    <a:pt x="40" y="39"/>
                  </a:cubicBezTo>
                  <a:cubicBezTo>
                    <a:pt x="41" y="40"/>
                    <a:pt x="41" y="42"/>
                    <a:pt x="39" y="43"/>
                  </a:cubicBezTo>
                  <a:cubicBezTo>
                    <a:pt x="39" y="43"/>
                    <a:pt x="35" y="46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1"/>
                    <a:pt x="38" y="52"/>
                    <a:pt x="38" y="54"/>
                  </a:cubicBezTo>
                  <a:close/>
                  <a:moveTo>
                    <a:pt x="36" y="54"/>
                  </a:moveTo>
                  <a:cubicBezTo>
                    <a:pt x="36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2" y="53"/>
                    <a:pt x="22" y="5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3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5" y="64"/>
                    <a:pt x="36" y="63"/>
                    <a:pt x="36" y="62"/>
                  </a:cubicBezTo>
                  <a:lnTo>
                    <a:pt x="36" y="54"/>
                  </a:lnTo>
                  <a:close/>
                  <a:moveTo>
                    <a:pt x="42" y="4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1"/>
                    <a:pt x="41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3" y="4"/>
                    <a:pt x="42" y="4"/>
                    <a:pt x="42" y="4"/>
                  </a:cubicBezTo>
                  <a:close/>
                  <a:moveTo>
                    <a:pt x="17" y="48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7"/>
                    <a:pt x="18" y="47"/>
                  </a:cubicBezTo>
                  <a:cubicBezTo>
                    <a:pt x="18" y="47"/>
                    <a:pt x="17" y="47"/>
                    <a:pt x="17" y="48"/>
                  </a:cubicBezTo>
                  <a:close/>
                  <a:moveTo>
                    <a:pt x="48" y="19"/>
                  </a:moveTo>
                  <a:cubicBezTo>
                    <a:pt x="48" y="19"/>
                    <a:pt x="48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5"/>
                    <a:pt x="54" y="14"/>
                  </a:cubicBezTo>
                  <a:cubicBezTo>
                    <a:pt x="54" y="14"/>
                    <a:pt x="53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7" y="18"/>
                  </a:cubicBezTo>
                  <a:cubicBezTo>
                    <a:pt x="47" y="19"/>
                    <a:pt x="48" y="19"/>
                    <a:pt x="48" y="19"/>
                  </a:cubicBezTo>
                  <a:close/>
                  <a:moveTo>
                    <a:pt x="9" y="39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4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0" y="39"/>
                    <a:pt x="10" y="39"/>
                    <a:pt x="9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30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8" y="30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7" y="40"/>
                  </a:cubicBezTo>
                  <a:cubicBezTo>
                    <a:pt x="47" y="40"/>
                    <a:pt x="47" y="41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4" y="43"/>
                    <a:pt x="54" y="42"/>
                    <a:pt x="54" y="42"/>
                  </a:cubicBezTo>
                  <a:lnTo>
                    <a:pt x="49" y="39"/>
                  </a:lnTo>
                  <a:close/>
                  <a:moveTo>
                    <a:pt x="5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1" y="17"/>
                    <a:pt x="10" y="17"/>
                  </a:cubicBezTo>
                  <a:lnTo>
                    <a:pt x="5" y="14"/>
                  </a:lnTo>
                  <a:close/>
                  <a:moveTo>
                    <a:pt x="41" y="48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9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8"/>
                  </a:lnTo>
                  <a:close/>
                  <a:moveTo>
                    <a:pt x="17" y="10"/>
                  </a:moveTo>
                  <a:cubicBezTo>
                    <a:pt x="17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6602590" y="3548096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460755" y="1437005"/>
              <a:ext cx="499264" cy="422907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62"/>
            <p:cNvSpPr>
              <a:spLocks noEditPoints="1"/>
            </p:cNvSpPr>
            <p:nvPr/>
          </p:nvSpPr>
          <p:spPr bwMode="auto">
            <a:xfrm>
              <a:off x="5370746" y="1930749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52"/>
            <p:cNvSpPr>
              <a:spLocks noEditPoints="1"/>
            </p:cNvSpPr>
            <p:nvPr/>
          </p:nvSpPr>
          <p:spPr bwMode="auto">
            <a:xfrm>
              <a:off x="4290523" y="3450281"/>
              <a:ext cx="306095" cy="28798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85"/>
            <p:cNvSpPr>
              <a:spLocks noEditPoints="1"/>
            </p:cNvSpPr>
            <p:nvPr/>
          </p:nvSpPr>
          <p:spPr bwMode="auto">
            <a:xfrm>
              <a:off x="8238908" y="2516452"/>
              <a:ext cx="337527" cy="253644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3637416" y="3912724"/>
              <a:ext cx="399647" cy="324286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8200165" y="3107567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6913482" y="4480515"/>
              <a:ext cx="376270" cy="268493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6538222" y="2271782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35"/>
            <p:cNvSpPr>
              <a:spLocks noEditPoints="1"/>
            </p:cNvSpPr>
            <p:nvPr/>
          </p:nvSpPr>
          <p:spPr bwMode="auto">
            <a:xfrm>
              <a:off x="7951851" y="2089846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5908559" y="1717795"/>
              <a:ext cx="315706" cy="348087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5775182" y="3543823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459828" y="2887534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5801839" y="2896569"/>
              <a:ext cx="331940" cy="38726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42"/>
            <p:cNvSpPr>
              <a:spLocks noEditPoints="1"/>
            </p:cNvSpPr>
            <p:nvPr/>
          </p:nvSpPr>
          <p:spPr bwMode="auto">
            <a:xfrm>
              <a:off x="3501010" y="4288055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/>
          </p:nvSpPr>
          <p:spPr bwMode="auto">
            <a:xfrm>
              <a:off x="4972332" y="2034995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7319804" y="5173856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7866024" y="4675976"/>
              <a:ext cx="315253" cy="31525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3324968" y="3698332"/>
              <a:ext cx="280525" cy="327280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3306314" y="4096824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8173878" y="1667655"/>
              <a:ext cx="301451" cy="291404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4420392" y="3824677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6730273" y="2777288"/>
              <a:ext cx="265777" cy="26577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31"/>
            <p:cNvSpPr>
              <a:spLocks noEditPoints="1"/>
            </p:cNvSpPr>
            <p:nvPr/>
          </p:nvSpPr>
          <p:spPr bwMode="auto">
            <a:xfrm>
              <a:off x="5418709" y="4208219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4905404" y="3395343"/>
              <a:ext cx="397375" cy="443694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045707" y="2808932"/>
              <a:ext cx="382175" cy="391496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35"/>
            <p:cNvSpPr>
              <a:spLocks noEditPoints="1"/>
            </p:cNvSpPr>
            <p:nvPr/>
          </p:nvSpPr>
          <p:spPr bwMode="auto">
            <a:xfrm>
              <a:off x="5473374" y="2511750"/>
              <a:ext cx="346735" cy="331374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4417564" y="5064957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7"/>
            <p:cNvSpPr>
              <a:spLocks noEditPoints="1"/>
            </p:cNvSpPr>
            <p:nvPr/>
          </p:nvSpPr>
          <p:spPr bwMode="auto">
            <a:xfrm>
              <a:off x="6996050" y="2402795"/>
              <a:ext cx="375466" cy="361207"/>
            </a:xfrm>
            <a:custGeom>
              <a:avLst/>
              <a:gdLst>
                <a:gd name="T0" fmla="*/ 65 w 67"/>
                <a:gd name="T1" fmla="*/ 41 h 64"/>
                <a:gd name="T2" fmla="*/ 46 w 67"/>
                <a:gd name="T3" fmla="*/ 41 h 64"/>
                <a:gd name="T4" fmla="*/ 46 w 67"/>
                <a:gd name="T5" fmla="*/ 34 h 64"/>
                <a:gd name="T6" fmla="*/ 44 w 67"/>
                <a:gd name="T7" fmla="*/ 32 h 64"/>
                <a:gd name="T8" fmla="*/ 23 w 67"/>
                <a:gd name="T9" fmla="*/ 32 h 64"/>
                <a:gd name="T10" fmla="*/ 21 w 67"/>
                <a:gd name="T11" fmla="*/ 34 h 64"/>
                <a:gd name="T12" fmla="*/ 21 w 67"/>
                <a:gd name="T13" fmla="*/ 47 h 64"/>
                <a:gd name="T14" fmla="*/ 2 w 67"/>
                <a:gd name="T15" fmla="*/ 47 h 64"/>
                <a:gd name="T16" fmla="*/ 0 w 67"/>
                <a:gd name="T17" fmla="*/ 49 h 64"/>
                <a:gd name="T18" fmla="*/ 0 w 67"/>
                <a:gd name="T19" fmla="*/ 62 h 64"/>
                <a:gd name="T20" fmla="*/ 2 w 67"/>
                <a:gd name="T21" fmla="*/ 64 h 64"/>
                <a:gd name="T22" fmla="*/ 23 w 67"/>
                <a:gd name="T23" fmla="*/ 64 h 64"/>
                <a:gd name="T24" fmla="*/ 44 w 67"/>
                <a:gd name="T25" fmla="*/ 64 h 64"/>
                <a:gd name="T26" fmla="*/ 65 w 67"/>
                <a:gd name="T27" fmla="*/ 64 h 64"/>
                <a:gd name="T28" fmla="*/ 67 w 67"/>
                <a:gd name="T29" fmla="*/ 62 h 64"/>
                <a:gd name="T30" fmla="*/ 67 w 67"/>
                <a:gd name="T31" fmla="*/ 43 h 64"/>
                <a:gd name="T32" fmla="*/ 65 w 67"/>
                <a:gd name="T33" fmla="*/ 41 h 64"/>
                <a:gd name="T34" fmla="*/ 45 w 67"/>
                <a:gd name="T35" fmla="*/ 61 h 64"/>
                <a:gd name="T36" fmla="*/ 45 w 67"/>
                <a:gd name="T37" fmla="*/ 44 h 64"/>
                <a:gd name="T38" fmla="*/ 64 w 67"/>
                <a:gd name="T39" fmla="*/ 44 h 64"/>
                <a:gd name="T40" fmla="*/ 64 w 67"/>
                <a:gd name="T41" fmla="*/ 61 h 64"/>
                <a:gd name="T42" fmla="*/ 45 w 67"/>
                <a:gd name="T43" fmla="*/ 61 h 64"/>
                <a:gd name="T44" fmla="*/ 24 w 67"/>
                <a:gd name="T45" fmla="*/ 49 h 64"/>
                <a:gd name="T46" fmla="*/ 24 w 67"/>
                <a:gd name="T47" fmla="*/ 35 h 64"/>
                <a:gd name="T48" fmla="*/ 43 w 67"/>
                <a:gd name="T49" fmla="*/ 35 h 64"/>
                <a:gd name="T50" fmla="*/ 43 w 67"/>
                <a:gd name="T51" fmla="*/ 43 h 64"/>
                <a:gd name="T52" fmla="*/ 43 w 67"/>
                <a:gd name="T53" fmla="*/ 61 h 64"/>
                <a:gd name="T54" fmla="*/ 24 w 67"/>
                <a:gd name="T55" fmla="*/ 61 h 64"/>
                <a:gd name="T56" fmla="*/ 24 w 67"/>
                <a:gd name="T57" fmla="*/ 49 h 64"/>
                <a:gd name="T58" fmla="*/ 22 w 67"/>
                <a:gd name="T59" fmla="*/ 61 h 64"/>
                <a:gd name="T60" fmla="*/ 3 w 67"/>
                <a:gd name="T61" fmla="*/ 61 h 64"/>
                <a:gd name="T62" fmla="*/ 3 w 67"/>
                <a:gd name="T63" fmla="*/ 50 h 64"/>
                <a:gd name="T64" fmla="*/ 22 w 67"/>
                <a:gd name="T65" fmla="*/ 50 h 64"/>
                <a:gd name="T66" fmla="*/ 22 w 67"/>
                <a:gd name="T67" fmla="*/ 61 h 64"/>
                <a:gd name="T68" fmla="*/ 32 w 67"/>
                <a:gd name="T69" fmla="*/ 20 h 64"/>
                <a:gd name="T70" fmla="*/ 32 w 67"/>
                <a:gd name="T71" fmla="*/ 9 h 64"/>
                <a:gd name="T72" fmla="*/ 30 w 67"/>
                <a:gd name="T73" fmla="*/ 10 h 64"/>
                <a:gd name="T74" fmla="*/ 29 w 67"/>
                <a:gd name="T75" fmla="*/ 10 h 64"/>
                <a:gd name="T76" fmla="*/ 29 w 67"/>
                <a:gd name="T77" fmla="*/ 9 h 64"/>
                <a:gd name="T78" fmla="*/ 33 w 67"/>
                <a:gd name="T79" fmla="*/ 6 h 64"/>
                <a:gd name="T80" fmla="*/ 34 w 67"/>
                <a:gd name="T81" fmla="*/ 6 h 64"/>
                <a:gd name="T82" fmla="*/ 34 w 67"/>
                <a:gd name="T83" fmla="*/ 7 h 64"/>
                <a:gd name="T84" fmla="*/ 34 w 67"/>
                <a:gd name="T85" fmla="*/ 20 h 64"/>
                <a:gd name="T86" fmla="*/ 37 w 67"/>
                <a:gd name="T87" fmla="*/ 20 h 64"/>
                <a:gd name="T88" fmla="*/ 38 w 67"/>
                <a:gd name="T89" fmla="*/ 21 h 64"/>
                <a:gd name="T90" fmla="*/ 37 w 67"/>
                <a:gd name="T91" fmla="*/ 22 h 64"/>
                <a:gd name="T92" fmla="*/ 30 w 67"/>
                <a:gd name="T93" fmla="*/ 22 h 64"/>
                <a:gd name="T94" fmla="*/ 29 w 67"/>
                <a:gd name="T95" fmla="*/ 21 h 64"/>
                <a:gd name="T96" fmla="*/ 30 w 67"/>
                <a:gd name="T97" fmla="*/ 20 h 64"/>
                <a:gd name="T98" fmla="*/ 32 w 67"/>
                <a:gd name="T99" fmla="*/ 20 h 64"/>
                <a:gd name="T100" fmla="*/ 33 w 67"/>
                <a:gd name="T101" fmla="*/ 28 h 64"/>
                <a:gd name="T102" fmla="*/ 47 w 67"/>
                <a:gd name="T103" fmla="*/ 14 h 64"/>
                <a:gd name="T104" fmla="*/ 33 w 67"/>
                <a:gd name="T105" fmla="*/ 0 h 64"/>
                <a:gd name="T106" fmla="*/ 20 w 67"/>
                <a:gd name="T107" fmla="*/ 14 h 64"/>
                <a:gd name="T108" fmla="*/ 33 w 67"/>
                <a:gd name="T109" fmla="*/ 28 h 64"/>
                <a:gd name="T110" fmla="*/ 33 w 67"/>
                <a:gd name="T111" fmla="*/ 3 h 64"/>
                <a:gd name="T112" fmla="*/ 44 w 67"/>
                <a:gd name="T113" fmla="*/ 14 h 64"/>
                <a:gd name="T114" fmla="*/ 33 w 67"/>
                <a:gd name="T115" fmla="*/ 25 h 64"/>
                <a:gd name="T116" fmla="*/ 23 w 67"/>
                <a:gd name="T117" fmla="*/ 14 h 64"/>
                <a:gd name="T118" fmla="*/ 33 w 67"/>
                <a:gd name="T119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64">
                  <a:moveTo>
                    <a:pt x="65" y="41"/>
                  </a:moveTo>
                  <a:cubicBezTo>
                    <a:pt x="46" y="41"/>
                    <a:pt x="46" y="41"/>
                    <a:pt x="46" y="4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5" y="32"/>
                    <a:pt x="4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1" y="32"/>
                    <a:pt x="21" y="3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7"/>
                    <a:pt x="0" y="48"/>
                    <a:pt x="0" y="4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7" y="63"/>
                    <a:pt x="67" y="6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2"/>
                    <a:pt x="66" y="41"/>
                    <a:pt x="65" y="41"/>
                  </a:cubicBezTo>
                  <a:close/>
                  <a:moveTo>
                    <a:pt x="45" y="61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61"/>
                    <a:pt x="64" y="61"/>
                    <a:pt x="64" y="61"/>
                  </a:cubicBezTo>
                  <a:lnTo>
                    <a:pt x="45" y="61"/>
                  </a:lnTo>
                  <a:close/>
                  <a:moveTo>
                    <a:pt x="24" y="4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24" y="61"/>
                    <a:pt x="24" y="61"/>
                    <a:pt x="24" y="61"/>
                  </a:cubicBezTo>
                  <a:lnTo>
                    <a:pt x="24" y="49"/>
                  </a:lnTo>
                  <a:close/>
                  <a:moveTo>
                    <a:pt x="22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61"/>
                  </a:lnTo>
                  <a:close/>
                  <a:moveTo>
                    <a:pt x="32" y="2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29" y="11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6"/>
                    <a:pt x="34" y="7"/>
                    <a:pt x="34" y="7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8" y="21"/>
                    <a:pt x="38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9" y="21"/>
                  </a:cubicBezTo>
                  <a:cubicBezTo>
                    <a:pt x="29" y="21"/>
                    <a:pt x="29" y="20"/>
                    <a:pt x="30" y="20"/>
                  </a:cubicBezTo>
                  <a:lnTo>
                    <a:pt x="32" y="20"/>
                  </a:lnTo>
                  <a:close/>
                  <a:moveTo>
                    <a:pt x="33" y="28"/>
                  </a:moveTo>
                  <a:cubicBezTo>
                    <a:pt x="41" y="28"/>
                    <a:pt x="47" y="22"/>
                    <a:pt x="47" y="14"/>
                  </a:cubicBezTo>
                  <a:cubicBezTo>
                    <a:pt x="47" y="7"/>
                    <a:pt x="41" y="0"/>
                    <a:pt x="33" y="0"/>
                  </a:cubicBezTo>
                  <a:cubicBezTo>
                    <a:pt x="26" y="0"/>
                    <a:pt x="20" y="7"/>
                    <a:pt x="20" y="14"/>
                  </a:cubicBezTo>
                  <a:cubicBezTo>
                    <a:pt x="20" y="22"/>
                    <a:pt x="26" y="28"/>
                    <a:pt x="33" y="28"/>
                  </a:cubicBezTo>
                  <a:close/>
                  <a:moveTo>
                    <a:pt x="33" y="3"/>
                  </a:moveTo>
                  <a:cubicBezTo>
                    <a:pt x="39" y="3"/>
                    <a:pt x="44" y="8"/>
                    <a:pt x="44" y="14"/>
                  </a:cubicBezTo>
                  <a:cubicBezTo>
                    <a:pt x="44" y="20"/>
                    <a:pt x="39" y="25"/>
                    <a:pt x="33" y="25"/>
                  </a:cubicBezTo>
                  <a:cubicBezTo>
                    <a:pt x="27" y="25"/>
                    <a:pt x="23" y="20"/>
                    <a:pt x="23" y="14"/>
                  </a:cubicBezTo>
                  <a:cubicBezTo>
                    <a:pt x="23" y="8"/>
                    <a:pt x="27" y="3"/>
                    <a:pt x="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31"/>
            <p:cNvSpPr>
              <a:spLocks noEditPoints="1"/>
            </p:cNvSpPr>
            <p:nvPr/>
          </p:nvSpPr>
          <p:spPr bwMode="auto">
            <a:xfrm>
              <a:off x="4997763" y="2460443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4"/>
            <p:cNvSpPr>
              <a:spLocks noEditPoints="1"/>
            </p:cNvSpPr>
            <p:nvPr/>
          </p:nvSpPr>
          <p:spPr bwMode="auto">
            <a:xfrm>
              <a:off x="6663686" y="3178272"/>
              <a:ext cx="274883" cy="320698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5514022" y="3600012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318623" y="3816332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7931962" y="2574897"/>
              <a:ext cx="232130" cy="232131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3996266" y="2020116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/>
          </p:nvSpPr>
          <p:spPr bwMode="auto">
            <a:xfrm>
              <a:off x="7815448" y="5058781"/>
              <a:ext cx="357647" cy="377244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7522185" y="2726666"/>
              <a:ext cx="270999" cy="363536"/>
            </a:xfrm>
            <a:custGeom>
              <a:avLst/>
              <a:gdLst>
                <a:gd name="T0" fmla="*/ 13 w 52"/>
                <a:gd name="T1" fmla="*/ 18 h 70"/>
                <a:gd name="T2" fmla="*/ 12 w 52"/>
                <a:gd name="T3" fmla="*/ 17 h 70"/>
                <a:gd name="T4" fmla="*/ 11 w 52"/>
                <a:gd name="T5" fmla="*/ 15 h 70"/>
                <a:gd name="T6" fmla="*/ 51 w 52"/>
                <a:gd name="T7" fmla="*/ 50 h 70"/>
                <a:gd name="T8" fmla="*/ 49 w 52"/>
                <a:gd name="T9" fmla="*/ 60 h 70"/>
                <a:gd name="T10" fmla="*/ 51 w 52"/>
                <a:gd name="T11" fmla="*/ 69 h 70"/>
                <a:gd name="T12" fmla="*/ 0 w 52"/>
                <a:gd name="T13" fmla="*/ 69 h 70"/>
                <a:gd name="T14" fmla="*/ 1 w 52"/>
                <a:gd name="T15" fmla="*/ 60 h 70"/>
                <a:gd name="T16" fmla="*/ 4 w 52"/>
                <a:gd name="T17" fmla="*/ 45 h 70"/>
                <a:gd name="T18" fmla="*/ 19 w 52"/>
                <a:gd name="T19" fmla="*/ 27 h 70"/>
                <a:gd name="T20" fmla="*/ 15 w 52"/>
                <a:gd name="T21" fmla="*/ 30 h 70"/>
                <a:gd name="T22" fmla="*/ 10 w 52"/>
                <a:gd name="T23" fmla="*/ 34 h 70"/>
                <a:gd name="T24" fmla="*/ 2 w 52"/>
                <a:gd name="T25" fmla="*/ 28 h 70"/>
                <a:gd name="T26" fmla="*/ 8 w 52"/>
                <a:gd name="T27" fmla="*/ 14 h 70"/>
                <a:gd name="T28" fmla="*/ 13 w 52"/>
                <a:gd name="T29" fmla="*/ 5 h 70"/>
                <a:gd name="T30" fmla="*/ 12 w 52"/>
                <a:gd name="T31" fmla="*/ 0 h 70"/>
                <a:gd name="T32" fmla="*/ 12 w 52"/>
                <a:gd name="T33" fmla="*/ 0 h 70"/>
                <a:gd name="T34" fmla="*/ 14 w 52"/>
                <a:gd name="T35" fmla="*/ 0 h 70"/>
                <a:gd name="T36" fmla="*/ 43 w 52"/>
                <a:gd name="T37" fmla="*/ 13 h 70"/>
                <a:gd name="T38" fmla="*/ 51 w 52"/>
                <a:gd name="T39" fmla="*/ 47 h 70"/>
                <a:gd name="T40" fmla="*/ 2 w 52"/>
                <a:gd name="T41" fmla="*/ 62 h 70"/>
                <a:gd name="T42" fmla="*/ 48 w 52"/>
                <a:gd name="T43" fmla="*/ 62 h 70"/>
                <a:gd name="T44" fmla="*/ 2 w 52"/>
                <a:gd name="T45" fmla="*/ 62 h 70"/>
                <a:gd name="T46" fmla="*/ 6 w 52"/>
                <a:gd name="T47" fmla="*/ 56 h 70"/>
                <a:gd name="T48" fmla="*/ 44 w 52"/>
                <a:gd name="T49" fmla="*/ 60 h 70"/>
                <a:gd name="T50" fmla="*/ 12 w 52"/>
                <a:gd name="T51" fmla="*/ 41 h 70"/>
                <a:gd name="T52" fmla="*/ 6 w 52"/>
                <a:gd name="T53" fmla="*/ 54 h 70"/>
                <a:gd name="T54" fmla="*/ 15 w 52"/>
                <a:gd name="T55" fmla="*/ 42 h 70"/>
                <a:gd name="T56" fmla="*/ 12 w 52"/>
                <a:gd name="T57" fmla="*/ 48 h 70"/>
                <a:gd name="T58" fmla="*/ 41 w 52"/>
                <a:gd name="T59" fmla="*/ 54 h 70"/>
                <a:gd name="T60" fmla="*/ 39 w 52"/>
                <a:gd name="T61" fmla="*/ 17 h 70"/>
                <a:gd name="T62" fmla="*/ 22 w 52"/>
                <a:gd name="T63" fmla="*/ 6 h 70"/>
                <a:gd name="T64" fmla="*/ 20 w 52"/>
                <a:gd name="T65" fmla="*/ 5 h 70"/>
                <a:gd name="T66" fmla="*/ 18 w 52"/>
                <a:gd name="T67" fmla="*/ 4 h 70"/>
                <a:gd name="T68" fmla="*/ 19 w 52"/>
                <a:gd name="T69" fmla="*/ 7 h 70"/>
                <a:gd name="T70" fmla="*/ 17 w 52"/>
                <a:gd name="T71" fmla="*/ 8 h 70"/>
                <a:gd name="T72" fmla="*/ 11 w 52"/>
                <a:gd name="T73" fmla="*/ 14 h 70"/>
                <a:gd name="T74" fmla="*/ 4 w 52"/>
                <a:gd name="T75" fmla="*/ 28 h 70"/>
                <a:gd name="T76" fmla="*/ 10 w 52"/>
                <a:gd name="T77" fmla="*/ 31 h 70"/>
                <a:gd name="T78" fmla="*/ 16 w 52"/>
                <a:gd name="T79" fmla="*/ 25 h 70"/>
                <a:gd name="T80" fmla="*/ 21 w 52"/>
                <a:gd name="T81" fmla="*/ 25 h 70"/>
                <a:gd name="T82" fmla="*/ 30 w 52"/>
                <a:gd name="T83" fmla="*/ 19 h 70"/>
                <a:gd name="T84" fmla="*/ 44 w 52"/>
                <a:gd name="T85" fmla="*/ 36 h 70"/>
                <a:gd name="T86" fmla="*/ 40 w 52"/>
                <a:gd name="T87" fmla="*/ 16 h 70"/>
                <a:gd name="T88" fmla="*/ 43 w 52"/>
                <a:gd name="T89" fmla="*/ 53 h 70"/>
                <a:gd name="T90" fmla="*/ 44 w 52"/>
                <a:gd name="T91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" h="70">
                  <a:moveTo>
                    <a:pt x="16" y="14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10" y="16"/>
                    <a:pt x="10" y="15"/>
                    <a:pt x="11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lose/>
                  <a:moveTo>
                    <a:pt x="51" y="50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5"/>
                    <a:pt x="49" y="56"/>
                    <a:pt x="49" y="58"/>
                  </a:cubicBezTo>
                  <a:cubicBezTo>
                    <a:pt x="49" y="59"/>
                    <a:pt x="49" y="59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0"/>
                    <a:pt x="51" y="60"/>
                    <a:pt x="51" y="61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0" y="70"/>
                    <a:pt x="49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0"/>
                    <a:pt x="0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9"/>
                    <a:pt x="1" y="59"/>
                    <a:pt x="1" y="58"/>
                  </a:cubicBezTo>
                  <a:cubicBezTo>
                    <a:pt x="1" y="57"/>
                    <a:pt x="2" y="55"/>
                    <a:pt x="3" y="54"/>
                  </a:cubicBezTo>
                  <a:cubicBezTo>
                    <a:pt x="3" y="53"/>
                    <a:pt x="2" y="49"/>
                    <a:pt x="4" y="45"/>
                  </a:cubicBezTo>
                  <a:cubicBezTo>
                    <a:pt x="5" y="43"/>
                    <a:pt x="8" y="41"/>
                    <a:pt x="11" y="39"/>
                  </a:cubicBezTo>
                  <a:cubicBezTo>
                    <a:pt x="13" y="37"/>
                    <a:pt x="16" y="35"/>
                    <a:pt x="18" y="33"/>
                  </a:cubicBezTo>
                  <a:cubicBezTo>
                    <a:pt x="19" y="31"/>
                    <a:pt x="19" y="29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5" y="28"/>
                    <a:pt x="15" y="30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3"/>
                    <a:pt x="12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4"/>
                    <a:pt x="8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4" y="31"/>
                    <a:pt x="2" y="30"/>
                    <a:pt x="2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5"/>
                    <a:pt x="2" y="23"/>
                    <a:pt x="4" y="20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2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8" y="1"/>
                    <a:pt x="20" y="2"/>
                  </a:cubicBezTo>
                  <a:cubicBezTo>
                    <a:pt x="21" y="2"/>
                    <a:pt x="23" y="2"/>
                    <a:pt x="24" y="2"/>
                  </a:cubicBezTo>
                  <a:cubicBezTo>
                    <a:pt x="30" y="2"/>
                    <a:pt x="37" y="4"/>
                    <a:pt x="43" y="13"/>
                  </a:cubicBezTo>
                  <a:cubicBezTo>
                    <a:pt x="48" y="22"/>
                    <a:pt x="47" y="30"/>
                    <a:pt x="47" y="36"/>
                  </a:cubicBezTo>
                  <a:cubicBezTo>
                    <a:pt x="47" y="39"/>
                    <a:pt x="46" y="41"/>
                    <a:pt x="47" y="42"/>
                  </a:cubicBezTo>
                  <a:cubicBezTo>
                    <a:pt x="48" y="45"/>
                    <a:pt x="51" y="47"/>
                    <a:pt x="51" y="47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9"/>
                    <a:pt x="52" y="49"/>
                    <a:pt x="51" y="50"/>
                  </a:cubicBezTo>
                  <a:close/>
                  <a:moveTo>
                    <a:pt x="2" y="62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2" y="62"/>
                  </a:lnTo>
                  <a:close/>
                  <a:moveTo>
                    <a:pt x="47" y="58"/>
                  </a:moveTo>
                  <a:cubicBezTo>
                    <a:pt x="47" y="57"/>
                    <a:pt x="46" y="56"/>
                    <a:pt x="44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6"/>
                    <a:pt x="3" y="57"/>
                    <a:pt x="3" y="58"/>
                  </a:cubicBezTo>
                  <a:cubicBezTo>
                    <a:pt x="3" y="59"/>
                    <a:pt x="4" y="60"/>
                    <a:pt x="6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6" y="60"/>
                    <a:pt x="47" y="59"/>
                    <a:pt x="47" y="58"/>
                  </a:cubicBezTo>
                  <a:close/>
                  <a:moveTo>
                    <a:pt x="20" y="34"/>
                  </a:moveTo>
                  <a:cubicBezTo>
                    <a:pt x="18" y="36"/>
                    <a:pt x="15" y="39"/>
                    <a:pt x="12" y="41"/>
                  </a:cubicBezTo>
                  <a:cubicBezTo>
                    <a:pt x="10" y="43"/>
                    <a:pt x="7" y="45"/>
                    <a:pt x="7" y="46"/>
                  </a:cubicBezTo>
                  <a:cubicBezTo>
                    <a:pt x="4" y="50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3"/>
                    <a:pt x="8" y="49"/>
                    <a:pt x="10" y="46"/>
                  </a:cubicBezTo>
                  <a:cubicBezTo>
                    <a:pt x="13" y="44"/>
                    <a:pt x="15" y="42"/>
                    <a:pt x="15" y="42"/>
                  </a:cubicBezTo>
                  <a:cubicBezTo>
                    <a:pt x="16" y="42"/>
                    <a:pt x="16" y="42"/>
                    <a:pt x="17" y="43"/>
                  </a:cubicBezTo>
                  <a:cubicBezTo>
                    <a:pt x="17" y="43"/>
                    <a:pt x="17" y="44"/>
                    <a:pt x="16" y="44"/>
                  </a:cubicBezTo>
                  <a:cubicBezTo>
                    <a:pt x="16" y="44"/>
                    <a:pt x="14" y="46"/>
                    <a:pt x="12" y="48"/>
                  </a:cubicBezTo>
                  <a:cubicBezTo>
                    <a:pt x="10" y="50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3"/>
                    <a:pt x="39" y="49"/>
                    <a:pt x="39" y="45"/>
                  </a:cubicBezTo>
                  <a:cubicBezTo>
                    <a:pt x="39" y="44"/>
                    <a:pt x="39" y="42"/>
                    <a:pt x="40" y="40"/>
                  </a:cubicBezTo>
                  <a:cubicBezTo>
                    <a:pt x="40" y="35"/>
                    <a:pt x="42" y="26"/>
                    <a:pt x="39" y="17"/>
                  </a:cubicBezTo>
                  <a:cubicBezTo>
                    <a:pt x="35" y="7"/>
                    <a:pt x="26" y="6"/>
                    <a:pt x="23" y="6"/>
                  </a:cubicBezTo>
                  <a:cubicBezTo>
                    <a:pt x="23" y="6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3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4" y="10"/>
                    <a:pt x="11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5"/>
                    <a:pt x="10" y="18"/>
                    <a:pt x="6" y="22"/>
                  </a:cubicBezTo>
                  <a:cubicBezTo>
                    <a:pt x="4" y="24"/>
                    <a:pt x="4" y="26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9"/>
                    <a:pt x="6" y="29"/>
                  </a:cubicBezTo>
                  <a:cubicBezTo>
                    <a:pt x="7" y="30"/>
                    <a:pt x="8" y="30"/>
                    <a:pt x="9" y="31"/>
                  </a:cubicBezTo>
                  <a:cubicBezTo>
                    <a:pt x="9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0"/>
                    <a:pt x="12" y="30"/>
                    <a:pt x="12" y="29"/>
                  </a:cubicBezTo>
                  <a:cubicBezTo>
                    <a:pt x="13" y="27"/>
                    <a:pt x="14" y="24"/>
                    <a:pt x="16" y="25"/>
                  </a:cubicBezTo>
                  <a:cubicBezTo>
                    <a:pt x="18" y="25"/>
                    <a:pt x="19" y="25"/>
                    <a:pt x="20" y="25"/>
                  </a:cubicBezTo>
                  <a:cubicBezTo>
                    <a:pt x="20" y="25"/>
                    <a:pt x="20" y="24"/>
                    <a:pt x="20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6" y="24"/>
                    <a:pt x="27" y="19"/>
                    <a:pt x="28" y="19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cubicBezTo>
                    <a:pt x="29" y="19"/>
                    <a:pt x="28" y="25"/>
                    <a:pt x="22" y="27"/>
                  </a:cubicBezTo>
                  <a:cubicBezTo>
                    <a:pt x="22" y="29"/>
                    <a:pt x="21" y="32"/>
                    <a:pt x="20" y="34"/>
                  </a:cubicBezTo>
                  <a:close/>
                  <a:moveTo>
                    <a:pt x="44" y="36"/>
                  </a:moveTo>
                  <a:cubicBezTo>
                    <a:pt x="45" y="30"/>
                    <a:pt x="45" y="22"/>
                    <a:pt x="40" y="14"/>
                  </a:cubicBezTo>
                  <a:cubicBezTo>
                    <a:pt x="37" y="8"/>
                    <a:pt x="32" y="6"/>
                    <a:pt x="28" y="5"/>
                  </a:cubicBezTo>
                  <a:cubicBezTo>
                    <a:pt x="33" y="6"/>
                    <a:pt x="38" y="9"/>
                    <a:pt x="40" y="16"/>
                  </a:cubicBezTo>
                  <a:cubicBezTo>
                    <a:pt x="44" y="26"/>
                    <a:pt x="42" y="35"/>
                    <a:pt x="42" y="41"/>
                  </a:cubicBezTo>
                  <a:cubicBezTo>
                    <a:pt x="41" y="42"/>
                    <a:pt x="41" y="44"/>
                    <a:pt x="41" y="45"/>
                  </a:cubicBezTo>
                  <a:cubicBezTo>
                    <a:pt x="41" y="48"/>
                    <a:pt x="42" y="51"/>
                    <a:pt x="43" y="5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7"/>
                    <a:pt x="46" y="45"/>
                    <a:pt x="45" y="43"/>
                  </a:cubicBezTo>
                  <a:cubicBezTo>
                    <a:pt x="44" y="41"/>
                    <a:pt x="44" y="39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33"/>
            <p:cNvSpPr>
              <a:spLocks noEditPoints="1"/>
            </p:cNvSpPr>
            <p:nvPr/>
          </p:nvSpPr>
          <p:spPr bwMode="auto">
            <a:xfrm>
              <a:off x="5177408" y="3040466"/>
              <a:ext cx="239605" cy="245450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31"/>
            <p:cNvSpPr>
              <a:spLocks noEditPoints="1"/>
            </p:cNvSpPr>
            <p:nvPr/>
          </p:nvSpPr>
          <p:spPr bwMode="auto">
            <a:xfrm>
              <a:off x="6247377" y="3109171"/>
              <a:ext cx="290845" cy="316321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85"/>
            <p:cNvSpPr>
              <a:spLocks noEditPoints="1"/>
            </p:cNvSpPr>
            <p:nvPr/>
          </p:nvSpPr>
          <p:spPr bwMode="auto">
            <a:xfrm>
              <a:off x="5960994" y="2348196"/>
              <a:ext cx="250919" cy="188560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7048915" y="1566049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30"/>
            <p:cNvSpPr>
              <a:spLocks noEditPoints="1"/>
            </p:cNvSpPr>
            <p:nvPr/>
          </p:nvSpPr>
          <p:spPr bwMode="auto">
            <a:xfrm>
              <a:off x="5147268" y="5467123"/>
              <a:ext cx="299883" cy="284634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32"/>
            <p:cNvSpPr>
              <a:spLocks noEditPoints="1"/>
            </p:cNvSpPr>
            <p:nvPr/>
          </p:nvSpPr>
          <p:spPr bwMode="auto">
            <a:xfrm>
              <a:off x="6843052" y="5474730"/>
              <a:ext cx="311167" cy="347437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41"/>
            <p:cNvSpPr>
              <a:spLocks noEditPoints="1"/>
            </p:cNvSpPr>
            <p:nvPr/>
          </p:nvSpPr>
          <p:spPr bwMode="auto">
            <a:xfrm>
              <a:off x="8626374" y="3481429"/>
              <a:ext cx="328520" cy="317570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7"/>
            <p:cNvSpPr>
              <a:spLocks noEditPoints="1"/>
            </p:cNvSpPr>
            <p:nvPr/>
          </p:nvSpPr>
          <p:spPr bwMode="auto">
            <a:xfrm>
              <a:off x="4270782" y="4215532"/>
              <a:ext cx="353973" cy="299836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7414484" y="4462722"/>
              <a:ext cx="427572" cy="40227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36"/>
            <p:cNvSpPr>
              <a:spLocks noEditPoints="1"/>
            </p:cNvSpPr>
            <p:nvPr/>
          </p:nvSpPr>
          <p:spPr bwMode="auto">
            <a:xfrm>
              <a:off x="7626142" y="3331001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/>
          </p:nvSpPr>
          <p:spPr bwMode="auto">
            <a:xfrm>
              <a:off x="5655996" y="1632312"/>
              <a:ext cx="288083" cy="303868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4791165" y="5149532"/>
              <a:ext cx="329105" cy="382276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55"/>
            <p:cNvSpPr>
              <a:spLocks noEditPoints="1"/>
            </p:cNvSpPr>
            <p:nvPr/>
          </p:nvSpPr>
          <p:spPr bwMode="auto">
            <a:xfrm>
              <a:off x="8806238" y="3947425"/>
              <a:ext cx="340055" cy="372752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3612898" y="1953683"/>
              <a:ext cx="268115" cy="293895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91"/>
            <p:cNvSpPr>
              <a:spLocks noEditPoints="1"/>
            </p:cNvSpPr>
            <p:nvPr/>
          </p:nvSpPr>
          <p:spPr bwMode="auto">
            <a:xfrm>
              <a:off x="6856760" y="1839359"/>
              <a:ext cx="255906" cy="255905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54"/>
            <p:cNvSpPr>
              <a:spLocks noEditPoints="1"/>
            </p:cNvSpPr>
            <p:nvPr/>
          </p:nvSpPr>
          <p:spPr bwMode="auto">
            <a:xfrm>
              <a:off x="7248011" y="3738365"/>
              <a:ext cx="258419" cy="300168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96"/>
            <p:cNvSpPr>
              <a:spLocks noEditPoints="1"/>
            </p:cNvSpPr>
            <p:nvPr/>
          </p:nvSpPr>
          <p:spPr bwMode="auto">
            <a:xfrm>
              <a:off x="6805586" y="4925363"/>
              <a:ext cx="282662" cy="28266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52"/>
            <p:cNvSpPr>
              <a:spLocks noEditPoints="1"/>
            </p:cNvSpPr>
            <p:nvPr/>
          </p:nvSpPr>
          <p:spPr bwMode="auto">
            <a:xfrm>
              <a:off x="5499324" y="5343165"/>
              <a:ext cx="269059" cy="253140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6704825" y="3901485"/>
              <a:ext cx="450645" cy="365668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5782123" y="3933313"/>
              <a:ext cx="154602" cy="15460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5176463" y="4958743"/>
              <a:ext cx="432385" cy="456077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33"/>
            <p:cNvSpPr>
              <a:spLocks noEditPoints="1"/>
            </p:cNvSpPr>
            <p:nvPr/>
          </p:nvSpPr>
          <p:spPr bwMode="auto">
            <a:xfrm>
              <a:off x="8282120" y="3507224"/>
              <a:ext cx="277453" cy="284221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4577545" y="4645950"/>
              <a:ext cx="304036" cy="335220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30"/>
            <p:cNvSpPr>
              <a:spLocks noEditPoints="1"/>
            </p:cNvSpPr>
            <p:nvPr/>
          </p:nvSpPr>
          <p:spPr bwMode="auto">
            <a:xfrm>
              <a:off x="4124046" y="4572825"/>
              <a:ext cx="323527" cy="307075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17"/>
            <p:cNvSpPr>
              <a:spLocks noEditPoints="1"/>
            </p:cNvSpPr>
            <p:nvPr/>
          </p:nvSpPr>
          <p:spPr bwMode="auto">
            <a:xfrm>
              <a:off x="8238493" y="4190759"/>
              <a:ext cx="395516" cy="335025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32"/>
            <p:cNvSpPr>
              <a:spLocks noEditPoints="1"/>
            </p:cNvSpPr>
            <p:nvPr/>
          </p:nvSpPr>
          <p:spPr bwMode="auto">
            <a:xfrm>
              <a:off x="7709719" y="3927654"/>
              <a:ext cx="267607" cy="298800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60"/>
            <p:cNvSpPr>
              <a:spLocks noEditPoints="1"/>
            </p:cNvSpPr>
            <p:nvPr/>
          </p:nvSpPr>
          <p:spPr bwMode="auto">
            <a:xfrm>
              <a:off x="5007514" y="1797752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3" name="Freeform 60"/>
            <p:cNvSpPr>
              <a:spLocks noEditPoints="1"/>
            </p:cNvSpPr>
            <p:nvPr/>
          </p:nvSpPr>
          <p:spPr bwMode="auto">
            <a:xfrm>
              <a:off x="3668030" y="4983937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64"/>
            <p:cNvSpPr>
              <a:spLocks noEditPoints="1"/>
            </p:cNvSpPr>
            <p:nvPr/>
          </p:nvSpPr>
          <p:spPr bwMode="auto">
            <a:xfrm>
              <a:off x="4446233" y="1761946"/>
              <a:ext cx="284921" cy="192035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20"/>
            <p:cNvSpPr>
              <a:spLocks noEditPoints="1"/>
            </p:cNvSpPr>
            <p:nvPr/>
          </p:nvSpPr>
          <p:spPr bwMode="auto">
            <a:xfrm>
              <a:off x="7966245" y="4370787"/>
              <a:ext cx="248280" cy="230333"/>
            </a:xfrm>
            <a:custGeom>
              <a:avLst/>
              <a:gdLst>
                <a:gd name="T0" fmla="*/ 55 w 70"/>
                <a:gd name="T1" fmla="*/ 45 h 65"/>
                <a:gd name="T2" fmla="*/ 55 w 70"/>
                <a:gd name="T3" fmla="*/ 35 h 65"/>
                <a:gd name="T4" fmla="*/ 29 w 70"/>
                <a:gd name="T5" fmla="*/ 25 h 65"/>
                <a:gd name="T6" fmla="*/ 40 w 70"/>
                <a:gd name="T7" fmla="*/ 50 h 65"/>
                <a:gd name="T8" fmla="*/ 49 w 70"/>
                <a:gd name="T9" fmla="*/ 51 h 65"/>
                <a:gd name="T10" fmla="*/ 64 w 70"/>
                <a:gd name="T11" fmla="*/ 65 h 65"/>
                <a:gd name="T12" fmla="*/ 48 w 70"/>
                <a:gd name="T13" fmla="*/ 44 h 65"/>
                <a:gd name="T14" fmla="*/ 28 w 70"/>
                <a:gd name="T15" fmla="*/ 35 h 65"/>
                <a:gd name="T16" fmla="*/ 48 w 70"/>
                <a:gd name="T17" fmla="*/ 27 h 65"/>
                <a:gd name="T18" fmla="*/ 50 w 70"/>
                <a:gd name="T19" fmla="*/ 47 h 65"/>
                <a:gd name="T20" fmla="*/ 51 w 70"/>
                <a:gd name="T21" fmla="*/ 45 h 65"/>
                <a:gd name="T22" fmla="*/ 66 w 70"/>
                <a:gd name="T23" fmla="*/ 61 h 65"/>
                <a:gd name="T24" fmla="*/ 52 w 70"/>
                <a:gd name="T25" fmla="*/ 50 h 65"/>
                <a:gd name="T26" fmla="*/ 53 w 70"/>
                <a:gd name="T27" fmla="*/ 49 h 65"/>
                <a:gd name="T28" fmla="*/ 55 w 70"/>
                <a:gd name="T29" fmla="*/ 48 h 65"/>
                <a:gd name="T30" fmla="*/ 66 w 70"/>
                <a:gd name="T31" fmla="*/ 61 h 65"/>
                <a:gd name="T32" fmla="*/ 34 w 70"/>
                <a:gd name="T33" fmla="*/ 42 h 65"/>
                <a:gd name="T34" fmla="*/ 32 w 70"/>
                <a:gd name="T35" fmla="*/ 43 h 65"/>
                <a:gd name="T36" fmla="*/ 34 w 70"/>
                <a:gd name="T37" fmla="*/ 28 h 65"/>
                <a:gd name="T38" fmla="*/ 39 w 70"/>
                <a:gd name="T39" fmla="*/ 60 h 65"/>
                <a:gd name="T40" fmla="*/ 33 w 70"/>
                <a:gd name="T41" fmla="*/ 60 h 65"/>
                <a:gd name="T42" fmla="*/ 31 w 70"/>
                <a:gd name="T43" fmla="*/ 60 h 65"/>
                <a:gd name="T44" fmla="*/ 28 w 70"/>
                <a:gd name="T45" fmla="*/ 47 h 65"/>
                <a:gd name="T46" fmla="*/ 18 w 70"/>
                <a:gd name="T47" fmla="*/ 33 h 65"/>
                <a:gd name="T48" fmla="*/ 18 w 70"/>
                <a:gd name="T49" fmla="*/ 31 h 65"/>
                <a:gd name="T50" fmla="*/ 31 w 70"/>
                <a:gd name="T51" fmla="*/ 21 h 65"/>
                <a:gd name="T52" fmla="*/ 45 w 70"/>
                <a:gd name="T53" fmla="*/ 19 h 65"/>
                <a:gd name="T54" fmla="*/ 47 w 70"/>
                <a:gd name="T55" fmla="*/ 19 h 65"/>
                <a:gd name="T56" fmla="*/ 56 w 70"/>
                <a:gd name="T57" fmla="*/ 33 h 65"/>
                <a:gd name="T58" fmla="*/ 55 w 70"/>
                <a:gd name="T59" fmla="*/ 43 h 65"/>
                <a:gd name="T60" fmla="*/ 60 w 70"/>
                <a:gd name="T61" fmla="*/ 45 h 65"/>
                <a:gd name="T62" fmla="*/ 32 w 70"/>
                <a:gd name="T63" fmla="*/ 0 h 65"/>
                <a:gd name="T64" fmla="*/ 51 w 70"/>
                <a:gd name="T65" fmla="*/ 57 h 65"/>
                <a:gd name="T66" fmla="*/ 60 w 70"/>
                <a:gd name="T67" fmla="*/ 24 h 65"/>
                <a:gd name="T68" fmla="*/ 60 w 70"/>
                <a:gd name="T69" fmla="*/ 24 h 65"/>
                <a:gd name="T70" fmla="*/ 33 w 70"/>
                <a:gd name="T71" fmla="*/ 15 h 65"/>
                <a:gd name="T72" fmla="*/ 31 w 70"/>
                <a:gd name="T73" fmla="*/ 15 h 65"/>
                <a:gd name="T74" fmla="*/ 25 w 70"/>
                <a:gd name="T75" fmla="*/ 4 h 65"/>
                <a:gd name="T76" fmla="*/ 25 w 70"/>
                <a:gd name="T77" fmla="*/ 4 h 65"/>
                <a:gd name="T78" fmla="*/ 3 w 70"/>
                <a:gd name="T79" fmla="*/ 31 h 65"/>
                <a:gd name="T80" fmla="*/ 17 w 70"/>
                <a:gd name="T81" fmla="*/ 44 h 65"/>
                <a:gd name="T82" fmla="*/ 4 w 70"/>
                <a:gd name="T83" fmla="*/ 39 h 65"/>
                <a:gd name="T84" fmla="*/ 4 w 70"/>
                <a:gd name="T8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65">
                  <a:moveTo>
                    <a:pt x="68" y="5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6"/>
                    <a:pt x="56" y="45"/>
                    <a:pt x="55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1"/>
                    <a:pt x="55" y="38"/>
                    <a:pt x="55" y="35"/>
                  </a:cubicBezTo>
                  <a:cubicBezTo>
                    <a:pt x="55" y="31"/>
                    <a:pt x="53" y="28"/>
                    <a:pt x="50" y="25"/>
                  </a:cubicBezTo>
                  <a:cubicBezTo>
                    <a:pt x="47" y="22"/>
                    <a:pt x="44" y="21"/>
                    <a:pt x="40" y="21"/>
                  </a:cubicBezTo>
                  <a:cubicBezTo>
                    <a:pt x="36" y="21"/>
                    <a:pt x="32" y="22"/>
                    <a:pt x="29" y="25"/>
                  </a:cubicBezTo>
                  <a:cubicBezTo>
                    <a:pt x="26" y="28"/>
                    <a:pt x="25" y="31"/>
                    <a:pt x="25" y="35"/>
                  </a:cubicBezTo>
                  <a:cubicBezTo>
                    <a:pt x="25" y="39"/>
                    <a:pt x="26" y="43"/>
                    <a:pt x="29" y="46"/>
                  </a:cubicBezTo>
                  <a:cubicBezTo>
                    <a:pt x="32" y="49"/>
                    <a:pt x="36" y="50"/>
                    <a:pt x="40" y="50"/>
                  </a:cubicBezTo>
                  <a:cubicBezTo>
                    <a:pt x="43" y="50"/>
                    <a:pt x="46" y="50"/>
                    <a:pt x="48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50"/>
                    <a:pt x="49" y="50"/>
                    <a:pt x="49" y="51"/>
                  </a:cubicBezTo>
                  <a:cubicBezTo>
                    <a:pt x="49" y="52"/>
                    <a:pt x="50" y="53"/>
                    <a:pt x="51" y="5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4"/>
                    <a:pt x="62" y="65"/>
                    <a:pt x="64" y="65"/>
                  </a:cubicBezTo>
                  <a:cubicBezTo>
                    <a:pt x="65" y="65"/>
                    <a:pt x="67" y="64"/>
                    <a:pt x="68" y="63"/>
                  </a:cubicBezTo>
                  <a:cubicBezTo>
                    <a:pt x="70" y="61"/>
                    <a:pt x="70" y="58"/>
                    <a:pt x="68" y="55"/>
                  </a:cubicBezTo>
                  <a:close/>
                  <a:moveTo>
                    <a:pt x="48" y="44"/>
                  </a:moveTo>
                  <a:cubicBezTo>
                    <a:pt x="46" y="46"/>
                    <a:pt x="43" y="47"/>
                    <a:pt x="40" y="47"/>
                  </a:cubicBezTo>
                  <a:cubicBezTo>
                    <a:pt x="37" y="47"/>
                    <a:pt x="34" y="46"/>
                    <a:pt x="31" y="44"/>
                  </a:cubicBezTo>
                  <a:cubicBezTo>
                    <a:pt x="29" y="42"/>
                    <a:pt x="28" y="39"/>
                    <a:pt x="28" y="35"/>
                  </a:cubicBezTo>
                  <a:cubicBezTo>
                    <a:pt x="28" y="32"/>
                    <a:pt x="29" y="29"/>
                    <a:pt x="31" y="27"/>
                  </a:cubicBezTo>
                  <a:cubicBezTo>
                    <a:pt x="34" y="25"/>
                    <a:pt x="37" y="24"/>
                    <a:pt x="40" y="24"/>
                  </a:cubicBezTo>
                  <a:cubicBezTo>
                    <a:pt x="43" y="24"/>
                    <a:pt x="46" y="25"/>
                    <a:pt x="48" y="27"/>
                  </a:cubicBezTo>
                  <a:cubicBezTo>
                    <a:pt x="53" y="32"/>
                    <a:pt x="53" y="39"/>
                    <a:pt x="48" y="44"/>
                  </a:cubicBezTo>
                  <a:close/>
                  <a:moveTo>
                    <a:pt x="51" y="47"/>
                  </a:moveTo>
                  <a:cubicBezTo>
                    <a:pt x="51" y="47"/>
                    <a:pt x="50" y="47"/>
                    <a:pt x="5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6"/>
                    <a:pt x="51" y="45"/>
                    <a:pt x="51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1" y="46"/>
                    <a:pt x="51" y="46"/>
                    <a:pt x="51" y="47"/>
                  </a:cubicBezTo>
                  <a:close/>
                  <a:moveTo>
                    <a:pt x="66" y="61"/>
                  </a:moveTo>
                  <a:cubicBezTo>
                    <a:pt x="65" y="62"/>
                    <a:pt x="63" y="62"/>
                    <a:pt x="62" y="6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2" y="51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49"/>
                    <a:pt x="52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3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5" y="48"/>
                  </a:cubicBezTo>
                  <a:cubicBezTo>
                    <a:pt x="55" y="48"/>
                    <a:pt x="56" y="48"/>
                    <a:pt x="57" y="49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9"/>
                    <a:pt x="67" y="60"/>
                    <a:pt x="66" y="61"/>
                  </a:cubicBezTo>
                  <a:close/>
                  <a:moveTo>
                    <a:pt x="34" y="29"/>
                  </a:moveTo>
                  <a:cubicBezTo>
                    <a:pt x="32" y="31"/>
                    <a:pt x="31" y="33"/>
                    <a:pt x="31" y="35"/>
                  </a:cubicBezTo>
                  <a:cubicBezTo>
                    <a:pt x="31" y="38"/>
                    <a:pt x="32" y="40"/>
                    <a:pt x="34" y="42"/>
                  </a:cubicBezTo>
                  <a:cubicBezTo>
                    <a:pt x="34" y="42"/>
                    <a:pt x="34" y="43"/>
                    <a:pt x="34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2" y="43"/>
                    <a:pt x="32" y="43"/>
                  </a:cubicBezTo>
                  <a:cubicBezTo>
                    <a:pt x="30" y="41"/>
                    <a:pt x="29" y="38"/>
                    <a:pt x="29" y="35"/>
                  </a:cubicBezTo>
                  <a:cubicBezTo>
                    <a:pt x="29" y="33"/>
                    <a:pt x="30" y="30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9"/>
                    <a:pt x="34" y="29"/>
                  </a:cubicBezTo>
                  <a:close/>
                  <a:moveTo>
                    <a:pt x="49" y="55"/>
                  </a:moveTo>
                  <a:cubicBezTo>
                    <a:pt x="46" y="57"/>
                    <a:pt x="43" y="59"/>
                    <a:pt x="39" y="60"/>
                  </a:cubicBezTo>
                  <a:cubicBezTo>
                    <a:pt x="41" y="58"/>
                    <a:pt x="43" y="55"/>
                    <a:pt x="45" y="52"/>
                  </a:cubicBezTo>
                  <a:cubicBezTo>
                    <a:pt x="44" y="52"/>
                    <a:pt x="43" y="52"/>
                    <a:pt x="42" y="52"/>
                  </a:cubicBezTo>
                  <a:cubicBezTo>
                    <a:pt x="40" y="57"/>
                    <a:pt x="37" y="60"/>
                    <a:pt x="33" y="6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0"/>
                    <a:pt x="31" y="5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26" y="60"/>
                    <a:pt x="22" y="54"/>
                    <a:pt x="20" y="47"/>
                  </a:cubicBezTo>
                  <a:cubicBezTo>
                    <a:pt x="22" y="47"/>
                    <a:pt x="25" y="48"/>
                    <a:pt x="28" y="48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7" y="47"/>
                    <a:pt x="27" y="46"/>
                    <a:pt x="26" y="46"/>
                  </a:cubicBezTo>
                  <a:cubicBezTo>
                    <a:pt x="24" y="45"/>
                    <a:pt x="21" y="45"/>
                    <a:pt x="19" y="44"/>
                  </a:cubicBezTo>
                  <a:cubicBezTo>
                    <a:pt x="18" y="41"/>
                    <a:pt x="18" y="37"/>
                    <a:pt x="18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6"/>
                    <a:pt x="18" y="22"/>
                    <a:pt x="19" y="19"/>
                  </a:cubicBezTo>
                  <a:cubicBezTo>
                    <a:pt x="23" y="18"/>
                    <a:pt x="27" y="17"/>
                    <a:pt x="31" y="1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7" y="17"/>
                    <a:pt x="41" y="18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8" y="21"/>
                  </a:cubicBezTo>
                  <a:cubicBezTo>
                    <a:pt x="47" y="20"/>
                    <a:pt x="47" y="20"/>
                    <a:pt x="47" y="19"/>
                  </a:cubicBezTo>
                  <a:cubicBezTo>
                    <a:pt x="55" y="22"/>
                    <a:pt x="60" y="26"/>
                    <a:pt x="61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5"/>
                    <a:pt x="59" y="38"/>
                    <a:pt x="56" y="40"/>
                  </a:cubicBezTo>
                  <a:cubicBezTo>
                    <a:pt x="56" y="41"/>
                    <a:pt x="55" y="42"/>
                    <a:pt x="55" y="43"/>
                  </a:cubicBezTo>
                  <a:cubicBezTo>
                    <a:pt x="57" y="41"/>
                    <a:pt x="59" y="40"/>
                    <a:pt x="60" y="39"/>
                  </a:cubicBezTo>
                  <a:cubicBezTo>
                    <a:pt x="60" y="40"/>
                    <a:pt x="59" y="42"/>
                    <a:pt x="58" y="44"/>
                  </a:cubicBezTo>
                  <a:cubicBezTo>
                    <a:pt x="59" y="44"/>
                    <a:pt x="60" y="45"/>
                    <a:pt x="60" y="45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1"/>
                    <a:pt x="64" y="37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3"/>
                    <a:pt x="32" y="63"/>
                  </a:cubicBezTo>
                  <a:cubicBezTo>
                    <a:pt x="39" y="63"/>
                    <a:pt x="46" y="61"/>
                    <a:pt x="51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5"/>
                    <a:pt x="49" y="55"/>
                  </a:cubicBezTo>
                  <a:close/>
                  <a:moveTo>
                    <a:pt x="60" y="24"/>
                  </a:moveTo>
                  <a:cubicBezTo>
                    <a:pt x="57" y="21"/>
                    <a:pt x="53" y="19"/>
                    <a:pt x="47" y="17"/>
                  </a:cubicBezTo>
                  <a:cubicBezTo>
                    <a:pt x="45" y="11"/>
                    <a:pt x="42" y="6"/>
                    <a:pt x="39" y="4"/>
                  </a:cubicBezTo>
                  <a:cubicBezTo>
                    <a:pt x="50" y="6"/>
                    <a:pt x="58" y="14"/>
                    <a:pt x="60" y="24"/>
                  </a:cubicBezTo>
                  <a:close/>
                  <a:moveTo>
                    <a:pt x="33" y="3"/>
                  </a:moveTo>
                  <a:cubicBezTo>
                    <a:pt x="38" y="3"/>
                    <a:pt x="42" y="9"/>
                    <a:pt x="44" y="16"/>
                  </a:cubicBezTo>
                  <a:cubicBezTo>
                    <a:pt x="41" y="16"/>
                    <a:pt x="37" y="15"/>
                    <a:pt x="33" y="15"/>
                  </a:cubicBezTo>
                  <a:lnTo>
                    <a:pt x="33" y="3"/>
                  </a:lnTo>
                  <a:close/>
                  <a:moveTo>
                    <a:pt x="31" y="3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3" y="16"/>
                    <a:pt x="20" y="16"/>
                  </a:cubicBezTo>
                  <a:cubicBezTo>
                    <a:pt x="22" y="9"/>
                    <a:pt x="26" y="3"/>
                    <a:pt x="31" y="3"/>
                  </a:cubicBezTo>
                  <a:close/>
                  <a:moveTo>
                    <a:pt x="25" y="4"/>
                  </a:moveTo>
                  <a:cubicBezTo>
                    <a:pt x="22" y="6"/>
                    <a:pt x="19" y="11"/>
                    <a:pt x="18" y="17"/>
                  </a:cubicBezTo>
                  <a:cubicBezTo>
                    <a:pt x="12" y="19"/>
                    <a:pt x="7" y="21"/>
                    <a:pt x="4" y="24"/>
                  </a:cubicBezTo>
                  <a:cubicBezTo>
                    <a:pt x="7" y="14"/>
                    <a:pt x="15" y="6"/>
                    <a:pt x="25" y="4"/>
                  </a:cubicBezTo>
                  <a:close/>
                  <a:moveTo>
                    <a:pt x="17" y="19"/>
                  </a:moveTo>
                  <a:cubicBezTo>
                    <a:pt x="16" y="23"/>
                    <a:pt x="16" y="27"/>
                    <a:pt x="16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6"/>
                    <a:pt x="9" y="22"/>
                    <a:pt x="17" y="19"/>
                  </a:cubicBezTo>
                  <a:close/>
                  <a:moveTo>
                    <a:pt x="16" y="33"/>
                  </a:moveTo>
                  <a:cubicBezTo>
                    <a:pt x="16" y="37"/>
                    <a:pt x="16" y="40"/>
                    <a:pt x="17" y="44"/>
                  </a:cubicBezTo>
                  <a:cubicBezTo>
                    <a:pt x="9" y="41"/>
                    <a:pt x="4" y="37"/>
                    <a:pt x="3" y="33"/>
                  </a:cubicBezTo>
                  <a:lnTo>
                    <a:pt x="16" y="33"/>
                  </a:lnTo>
                  <a:close/>
                  <a:moveTo>
                    <a:pt x="4" y="39"/>
                  </a:moveTo>
                  <a:cubicBezTo>
                    <a:pt x="7" y="42"/>
                    <a:pt x="12" y="44"/>
                    <a:pt x="18" y="46"/>
                  </a:cubicBezTo>
                  <a:cubicBezTo>
                    <a:pt x="19" y="52"/>
                    <a:pt x="22" y="57"/>
                    <a:pt x="25" y="60"/>
                  </a:cubicBezTo>
                  <a:cubicBezTo>
                    <a:pt x="15" y="57"/>
                    <a:pt x="7" y="49"/>
                    <a:pt x="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35"/>
            <p:cNvSpPr>
              <a:spLocks noEditPoints="1"/>
            </p:cNvSpPr>
            <p:nvPr/>
          </p:nvSpPr>
          <p:spPr bwMode="auto">
            <a:xfrm>
              <a:off x="6856905" y="3611909"/>
              <a:ext cx="239130" cy="228536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38"/>
            <p:cNvSpPr>
              <a:spLocks noEditPoints="1"/>
            </p:cNvSpPr>
            <p:nvPr/>
          </p:nvSpPr>
          <p:spPr bwMode="auto">
            <a:xfrm>
              <a:off x="8610410" y="2708898"/>
              <a:ext cx="301764" cy="268451"/>
            </a:xfrm>
            <a:custGeom>
              <a:avLst/>
              <a:gdLst>
                <a:gd name="T0" fmla="*/ 63 w 65"/>
                <a:gd name="T1" fmla="*/ 24 h 58"/>
                <a:gd name="T2" fmla="*/ 49 w 65"/>
                <a:gd name="T3" fmla="*/ 22 h 58"/>
                <a:gd name="T4" fmla="*/ 42 w 65"/>
                <a:gd name="T5" fmla="*/ 16 h 58"/>
                <a:gd name="T6" fmla="*/ 32 w 65"/>
                <a:gd name="T7" fmla="*/ 6 h 58"/>
                <a:gd name="T8" fmla="*/ 24 w 65"/>
                <a:gd name="T9" fmla="*/ 0 h 58"/>
                <a:gd name="T10" fmla="*/ 24 w 65"/>
                <a:gd name="T11" fmla="*/ 23 h 58"/>
                <a:gd name="T12" fmla="*/ 21 w 65"/>
                <a:gd name="T13" fmla="*/ 22 h 58"/>
                <a:gd name="T14" fmla="*/ 3 w 65"/>
                <a:gd name="T15" fmla="*/ 28 h 58"/>
                <a:gd name="T16" fmla="*/ 0 w 65"/>
                <a:gd name="T17" fmla="*/ 34 h 58"/>
                <a:gd name="T18" fmla="*/ 2 w 65"/>
                <a:gd name="T19" fmla="*/ 41 h 58"/>
                <a:gd name="T20" fmla="*/ 5 w 65"/>
                <a:gd name="T21" fmla="*/ 48 h 58"/>
                <a:gd name="T22" fmla="*/ 10 w 65"/>
                <a:gd name="T23" fmla="*/ 55 h 58"/>
                <a:gd name="T24" fmla="*/ 35 w 65"/>
                <a:gd name="T25" fmla="*/ 57 h 58"/>
                <a:gd name="T26" fmla="*/ 45 w 65"/>
                <a:gd name="T27" fmla="*/ 55 h 58"/>
                <a:gd name="T28" fmla="*/ 60 w 65"/>
                <a:gd name="T29" fmla="*/ 57 h 58"/>
                <a:gd name="T30" fmla="*/ 64 w 65"/>
                <a:gd name="T31" fmla="*/ 26 h 58"/>
                <a:gd name="T32" fmla="*/ 9 w 65"/>
                <a:gd name="T33" fmla="*/ 25 h 58"/>
                <a:gd name="T34" fmla="*/ 24 w 65"/>
                <a:gd name="T35" fmla="*/ 28 h 58"/>
                <a:gd name="T36" fmla="*/ 9 w 65"/>
                <a:gd name="T37" fmla="*/ 30 h 58"/>
                <a:gd name="T38" fmla="*/ 9 w 65"/>
                <a:gd name="T39" fmla="*/ 25 h 58"/>
                <a:gd name="T40" fmla="*/ 18 w 65"/>
                <a:gd name="T41" fmla="*/ 32 h 58"/>
                <a:gd name="T42" fmla="*/ 18 w 65"/>
                <a:gd name="T43" fmla="*/ 37 h 58"/>
                <a:gd name="T44" fmla="*/ 6 w 65"/>
                <a:gd name="T45" fmla="*/ 37 h 58"/>
                <a:gd name="T46" fmla="*/ 6 w 65"/>
                <a:gd name="T47" fmla="*/ 32 h 58"/>
                <a:gd name="T48" fmla="*/ 18 w 65"/>
                <a:gd name="T49" fmla="*/ 39 h 58"/>
                <a:gd name="T50" fmla="*/ 23 w 65"/>
                <a:gd name="T51" fmla="*/ 41 h 58"/>
                <a:gd name="T52" fmla="*/ 11 w 65"/>
                <a:gd name="T53" fmla="*/ 43 h 58"/>
                <a:gd name="T54" fmla="*/ 5 w 65"/>
                <a:gd name="T55" fmla="*/ 41 h 58"/>
                <a:gd name="T56" fmla="*/ 11 w 65"/>
                <a:gd name="T57" fmla="*/ 45 h 58"/>
                <a:gd name="T58" fmla="*/ 23 w 65"/>
                <a:gd name="T59" fmla="*/ 45 h 58"/>
                <a:gd name="T60" fmla="*/ 23 w 65"/>
                <a:gd name="T61" fmla="*/ 50 h 58"/>
                <a:gd name="T62" fmla="*/ 8 w 65"/>
                <a:gd name="T63" fmla="*/ 48 h 58"/>
                <a:gd name="T64" fmla="*/ 23 w 65"/>
                <a:gd name="T65" fmla="*/ 52 h 58"/>
                <a:gd name="T66" fmla="*/ 24 w 65"/>
                <a:gd name="T67" fmla="*/ 44 h 58"/>
                <a:gd name="T68" fmla="*/ 22 w 65"/>
                <a:gd name="T69" fmla="*/ 37 h 58"/>
                <a:gd name="T70" fmla="*/ 21 w 65"/>
                <a:gd name="T71" fmla="*/ 32 h 58"/>
                <a:gd name="T72" fmla="*/ 26 w 65"/>
                <a:gd name="T73" fmla="*/ 26 h 58"/>
                <a:gd name="T74" fmla="*/ 28 w 65"/>
                <a:gd name="T75" fmla="*/ 31 h 58"/>
                <a:gd name="T76" fmla="*/ 39 w 65"/>
                <a:gd name="T77" fmla="*/ 40 h 58"/>
                <a:gd name="T78" fmla="*/ 30 w 65"/>
                <a:gd name="T79" fmla="*/ 31 h 58"/>
                <a:gd name="T80" fmla="*/ 29 w 65"/>
                <a:gd name="T81" fmla="*/ 24 h 58"/>
                <a:gd name="T82" fmla="*/ 29 w 65"/>
                <a:gd name="T83" fmla="*/ 24 h 58"/>
                <a:gd name="T84" fmla="*/ 22 w 65"/>
                <a:gd name="T85" fmla="*/ 8 h 58"/>
                <a:gd name="T86" fmla="*/ 28 w 65"/>
                <a:gd name="T87" fmla="*/ 4 h 58"/>
                <a:gd name="T88" fmla="*/ 32 w 65"/>
                <a:gd name="T89" fmla="*/ 14 h 58"/>
                <a:gd name="T90" fmla="*/ 43 w 65"/>
                <a:gd name="T91" fmla="*/ 20 h 58"/>
                <a:gd name="T92" fmla="*/ 46 w 65"/>
                <a:gd name="T93" fmla="*/ 50 h 58"/>
                <a:gd name="T94" fmla="*/ 12 w 65"/>
                <a:gd name="T95" fmla="*/ 52 h 58"/>
                <a:gd name="T96" fmla="*/ 23 w 65"/>
                <a:gd name="T97" fmla="*/ 52 h 58"/>
                <a:gd name="T98" fmla="*/ 61 w 65"/>
                <a:gd name="T99" fmla="*/ 27 h 58"/>
                <a:gd name="T100" fmla="*/ 48 w 65"/>
                <a:gd name="T10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" h="58">
                  <a:moveTo>
                    <a:pt x="64" y="24"/>
                  </a:moveTo>
                  <a:cubicBezTo>
                    <a:pt x="64" y="24"/>
                    <a:pt x="63" y="24"/>
                    <a:pt x="63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6" y="18"/>
                    <a:pt x="45" y="18"/>
                  </a:cubicBezTo>
                  <a:cubicBezTo>
                    <a:pt x="44" y="17"/>
                    <a:pt x="43" y="17"/>
                    <a:pt x="42" y="16"/>
                  </a:cubicBezTo>
                  <a:cubicBezTo>
                    <a:pt x="39" y="15"/>
                    <a:pt x="37" y="14"/>
                    <a:pt x="35" y="12"/>
                  </a:cubicBezTo>
                  <a:cubicBezTo>
                    <a:pt x="33" y="10"/>
                    <a:pt x="32" y="8"/>
                    <a:pt x="32" y="6"/>
                  </a:cubicBezTo>
                  <a:cubicBezTo>
                    <a:pt x="31" y="4"/>
                    <a:pt x="31" y="2"/>
                    <a:pt x="30" y="1"/>
                  </a:cubicBezTo>
                  <a:cubicBezTo>
                    <a:pt x="28" y="0"/>
                    <a:pt x="26" y="0"/>
                    <a:pt x="24" y="0"/>
                  </a:cubicBezTo>
                  <a:cubicBezTo>
                    <a:pt x="22" y="1"/>
                    <a:pt x="20" y="4"/>
                    <a:pt x="20" y="7"/>
                  </a:cubicBezTo>
                  <a:cubicBezTo>
                    <a:pt x="19" y="14"/>
                    <a:pt x="22" y="19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6" y="22"/>
                    <a:pt x="3" y="25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36"/>
                    <a:pt x="1" y="38"/>
                    <a:pt x="2" y="39"/>
                  </a:cubicBezTo>
                  <a:cubicBezTo>
                    <a:pt x="2" y="40"/>
                    <a:pt x="2" y="40"/>
                    <a:pt x="2" y="41"/>
                  </a:cubicBezTo>
                  <a:cubicBezTo>
                    <a:pt x="2" y="43"/>
                    <a:pt x="3" y="45"/>
                    <a:pt x="5" y="46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50"/>
                    <a:pt x="6" y="52"/>
                    <a:pt x="8" y="53"/>
                  </a:cubicBezTo>
                  <a:cubicBezTo>
                    <a:pt x="9" y="53"/>
                    <a:pt x="9" y="54"/>
                    <a:pt x="10" y="55"/>
                  </a:cubicBezTo>
                  <a:cubicBezTo>
                    <a:pt x="13" y="57"/>
                    <a:pt x="24" y="58"/>
                    <a:pt x="30" y="58"/>
                  </a:cubicBezTo>
                  <a:cubicBezTo>
                    <a:pt x="32" y="58"/>
                    <a:pt x="34" y="58"/>
                    <a:pt x="35" y="57"/>
                  </a:cubicBezTo>
                  <a:cubicBezTo>
                    <a:pt x="38" y="57"/>
                    <a:pt x="41" y="56"/>
                    <a:pt x="45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7"/>
                    <a:pt x="62" y="56"/>
                    <a:pt x="62" y="5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5"/>
                    <a:pt x="64" y="25"/>
                    <a:pt x="64" y="24"/>
                  </a:cubicBezTo>
                  <a:close/>
                  <a:moveTo>
                    <a:pt x="9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3" y="25"/>
                    <a:pt x="24" y="26"/>
                    <a:pt x="24" y="28"/>
                  </a:cubicBezTo>
                  <a:cubicBezTo>
                    <a:pt x="24" y="29"/>
                    <a:pt x="23" y="30"/>
                    <a:pt x="21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6" y="29"/>
                    <a:pt x="6" y="28"/>
                  </a:cubicBezTo>
                  <a:cubicBezTo>
                    <a:pt x="6" y="26"/>
                    <a:pt x="8" y="25"/>
                    <a:pt x="9" y="25"/>
                  </a:cubicBezTo>
                  <a:close/>
                  <a:moveTo>
                    <a:pt x="6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3"/>
                    <a:pt x="21" y="34"/>
                  </a:cubicBezTo>
                  <a:cubicBezTo>
                    <a:pt x="21" y="36"/>
                    <a:pt x="19" y="37"/>
                    <a:pt x="1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4" y="37"/>
                    <a:pt x="3" y="36"/>
                    <a:pt x="3" y="34"/>
                  </a:cubicBezTo>
                  <a:cubicBezTo>
                    <a:pt x="3" y="33"/>
                    <a:pt x="4" y="32"/>
                    <a:pt x="6" y="32"/>
                  </a:cubicBezTo>
                  <a:close/>
                  <a:moveTo>
                    <a:pt x="8" y="39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2"/>
                    <a:pt x="22" y="43"/>
                    <a:pt x="2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6" y="43"/>
                    <a:pt x="5" y="42"/>
                    <a:pt x="5" y="41"/>
                  </a:cubicBezTo>
                  <a:cubicBezTo>
                    <a:pt x="5" y="40"/>
                    <a:pt x="6" y="39"/>
                    <a:pt x="8" y="39"/>
                  </a:cubicBezTo>
                  <a:close/>
                  <a:moveTo>
                    <a:pt x="11" y="45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5"/>
                    <a:pt x="26" y="47"/>
                    <a:pt x="26" y="48"/>
                  </a:cubicBezTo>
                  <a:cubicBezTo>
                    <a:pt x="26" y="49"/>
                    <a:pt x="25" y="50"/>
                    <a:pt x="2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50"/>
                    <a:pt x="8" y="49"/>
                    <a:pt x="8" y="48"/>
                  </a:cubicBezTo>
                  <a:cubicBezTo>
                    <a:pt x="8" y="47"/>
                    <a:pt x="9" y="45"/>
                    <a:pt x="11" y="45"/>
                  </a:cubicBezTo>
                  <a:close/>
                  <a:moveTo>
                    <a:pt x="23" y="52"/>
                  </a:moveTo>
                  <a:cubicBezTo>
                    <a:pt x="26" y="52"/>
                    <a:pt x="28" y="50"/>
                    <a:pt x="28" y="48"/>
                  </a:cubicBezTo>
                  <a:cubicBezTo>
                    <a:pt x="28" y="46"/>
                    <a:pt x="26" y="44"/>
                    <a:pt x="24" y="44"/>
                  </a:cubicBezTo>
                  <a:cubicBezTo>
                    <a:pt x="25" y="43"/>
                    <a:pt x="25" y="42"/>
                    <a:pt x="25" y="41"/>
                  </a:cubicBezTo>
                  <a:cubicBezTo>
                    <a:pt x="25" y="39"/>
                    <a:pt x="24" y="38"/>
                    <a:pt x="22" y="37"/>
                  </a:cubicBezTo>
                  <a:cubicBezTo>
                    <a:pt x="22" y="36"/>
                    <a:pt x="23" y="35"/>
                    <a:pt x="23" y="34"/>
                  </a:cubicBezTo>
                  <a:cubicBezTo>
                    <a:pt x="23" y="33"/>
                    <a:pt x="22" y="33"/>
                    <a:pt x="21" y="32"/>
                  </a:cubicBezTo>
                  <a:cubicBezTo>
                    <a:pt x="24" y="32"/>
                    <a:pt x="26" y="30"/>
                    <a:pt x="26" y="28"/>
                  </a:cubicBezTo>
                  <a:cubicBezTo>
                    <a:pt x="26" y="27"/>
                    <a:pt x="26" y="26"/>
                    <a:pt x="26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7"/>
                    <a:pt x="28" y="29"/>
                    <a:pt x="28" y="31"/>
                  </a:cubicBezTo>
                  <a:cubicBezTo>
                    <a:pt x="29" y="38"/>
                    <a:pt x="37" y="41"/>
                    <a:pt x="37" y="41"/>
                  </a:cubicBezTo>
                  <a:cubicBezTo>
                    <a:pt x="38" y="41"/>
                    <a:pt x="38" y="41"/>
                    <a:pt x="39" y="40"/>
                  </a:cubicBezTo>
                  <a:cubicBezTo>
                    <a:pt x="39" y="40"/>
                    <a:pt x="38" y="39"/>
                    <a:pt x="38" y="39"/>
                  </a:cubicBezTo>
                  <a:cubicBezTo>
                    <a:pt x="38" y="39"/>
                    <a:pt x="31" y="37"/>
                    <a:pt x="30" y="31"/>
                  </a:cubicBezTo>
                  <a:cubicBezTo>
                    <a:pt x="30" y="28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1" y="16"/>
                    <a:pt x="22" y="8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28" y="4"/>
                    <a:pt x="29" y="5"/>
                    <a:pt x="29" y="7"/>
                  </a:cubicBezTo>
                  <a:cubicBezTo>
                    <a:pt x="30" y="9"/>
                    <a:pt x="31" y="11"/>
                    <a:pt x="32" y="14"/>
                  </a:cubicBezTo>
                  <a:cubicBezTo>
                    <a:pt x="35" y="17"/>
                    <a:pt x="38" y="18"/>
                    <a:pt x="40" y="19"/>
                  </a:cubicBezTo>
                  <a:cubicBezTo>
                    <a:pt x="41" y="19"/>
                    <a:pt x="42" y="20"/>
                    <a:pt x="43" y="20"/>
                  </a:cubicBezTo>
                  <a:cubicBezTo>
                    <a:pt x="44" y="21"/>
                    <a:pt x="47" y="25"/>
                    <a:pt x="48" y="2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3" y="52"/>
                    <a:pt x="39" y="54"/>
                    <a:pt x="34" y="54"/>
                  </a:cubicBezTo>
                  <a:cubicBezTo>
                    <a:pt x="27" y="55"/>
                    <a:pt x="14" y="54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lnTo>
                    <a:pt x="23" y="52"/>
                  </a:lnTo>
                  <a:close/>
                  <a:moveTo>
                    <a:pt x="50" y="26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5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8014315" y="3728737"/>
              <a:ext cx="236963" cy="159712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5178739" y="3478836"/>
            <a:ext cx="1966509" cy="3378977"/>
            <a:chOff x="3724275" y="1833563"/>
            <a:chExt cx="1316038" cy="2260600"/>
          </a:xfrm>
        </p:grpSpPr>
        <p:sp>
          <p:nvSpPr>
            <p:cNvPr id="90" name="Freeform 5"/>
            <p:cNvSpPr/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208 w 208"/>
                <a:gd name="T1" fmla="*/ 240 h 240"/>
                <a:gd name="T2" fmla="*/ 0 w 208"/>
                <a:gd name="T3" fmla="*/ 240 h 240"/>
                <a:gd name="T4" fmla="*/ 8 w 208"/>
                <a:gd name="T5" fmla="*/ 0 h 240"/>
                <a:gd name="T6" fmla="*/ 199 w 208"/>
                <a:gd name="T7" fmla="*/ 0 h 240"/>
                <a:gd name="T8" fmla="*/ 208 w 20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179 w 179"/>
                <a:gd name="T1" fmla="*/ 109 h 226"/>
                <a:gd name="T2" fmla="*/ 90 w 179"/>
                <a:gd name="T3" fmla="*/ 0 h 226"/>
                <a:gd name="T4" fmla="*/ 0 w 179"/>
                <a:gd name="T5" fmla="*/ 109 h 226"/>
                <a:gd name="T6" fmla="*/ 42 w 179"/>
                <a:gd name="T7" fmla="*/ 194 h 226"/>
                <a:gd name="T8" fmla="*/ 49 w 179"/>
                <a:gd name="T9" fmla="*/ 218 h 226"/>
                <a:gd name="T10" fmla="*/ 59 w 179"/>
                <a:gd name="T11" fmla="*/ 226 h 226"/>
                <a:gd name="T12" fmla="*/ 121 w 179"/>
                <a:gd name="T13" fmla="*/ 226 h 226"/>
                <a:gd name="T14" fmla="*/ 131 w 179"/>
                <a:gd name="T15" fmla="*/ 218 h 226"/>
                <a:gd name="T16" fmla="*/ 138 w 179"/>
                <a:gd name="T17" fmla="*/ 194 h 226"/>
                <a:gd name="T18" fmla="*/ 179 w 179"/>
                <a:gd name="T19" fmla="*/ 1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405 w 438"/>
                <a:gd name="T1" fmla="*/ 60 h 514"/>
                <a:gd name="T2" fmla="*/ 287 w 438"/>
                <a:gd name="T3" fmla="*/ 28 h 514"/>
                <a:gd name="T4" fmla="*/ 282 w 438"/>
                <a:gd name="T5" fmla="*/ 8 h 514"/>
                <a:gd name="T6" fmla="*/ 219 w 438"/>
                <a:gd name="T7" fmla="*/ 0 h 514"/>
                <a:gd name="T8" fmla="*/ 156 w 438"/>
                <a:gd name="T9" fmla="*/ 8 h 514"/>
                <a:gd name="T10" fmla="*/ 152 w 438"/>
                <a:gd name="T11" fmla="*/ 28 h 514"/>
                <a:gd name="T12" fmla="*/ 33 w 438"/>
                <a:gd name="T13" fmla="*/ 60 h 514"/>
                <a:gd name="T14" fmla="*/ 0 w 438"/>
                <a:gd name="T15" fmla="*/ 93 h 514"/>
                <a:gd name="T16" fmla="*/ 7 w 438"/>
                <a:gd name="T17" fmla="*/ 258 h 514"/>
                <a:gd name="T18" fmla="*/ 65 w 438"/>
                <a:gd name="T19" fmla="*/ 344 h 514"/>
                <a:gd name="T20" fmla="*/ 35 w 438"/>
                <a:gd name="T21" fmla="*/ 514 h 514"/>
                <a:gd name="T22" fmla="*/ 402 w 438"/>
                <a:gd name="T23" fmla="*/ 514 h 514"/>
                <a:gd name="T24" fmla="*/ 371 w 438"/>
                <a:gd name="T25" fmla="*/ 344 h 514"/>
                <a:gd name="T26" fmla="*/ 431 w 438"/>
                <a:gd name="T27" fmla="*/ 258 h 514"/>
                <a:gd name="T28" fmla="*/ 438 w 438"/>
                <a:gd name="T29" fmla="*/ 93 h 514"/>
                <a:gd name="T30" fmla="*/ 405 w 438"/>
                <a:gd name="T31" fmla="*/ 6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3" name="TextBox 121"/>
          <p:cNvSpPr txBox="1"/>
          <p:nvPr/>
        </p:nvSpPr>
        <p:spPr>
          <a:xfrm>
            <a:off x="688784" y="1998701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Rectangle 122"/>
          <p:cNvSpPr/>
          <p:nvPr/>
        </p:nvSpPr>
        <p:spPr>
          <a:xfrm>
            <a:off x="631737" y="2240577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  <p:sp>
        <p:nvSpPr>
          <p:cNvPr id="95" name="TextBox 123"/>
          <p:cNvSpPr txBox="1"/>
          <p:nvPr/>
        </p:nvSpPr>
        <p:spPr>
          <a:xfrm>
            <a:off x="677897" y="3347196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Rectangle 124"/>
          <p:cNvSpPr/>
          <p:nvPr/>
        </p:nvSpPr>
        <p:spPr>
          <a:xfrm>
            <a:off x="631737" y="3589070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  <p:sp>
        <p:nvSpPr>
          <p:cNvPr id="97" name="TextBox 125"/>
          <p:cNvSpPr txBox="1"/>
          <p:nvPr/>
        </p:nvSpPr>
        <p:spPr>
          <a:xfrm>
            <a:off x="688782" y="4652905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Rectangle 126"/>
          <p:cNvSpPr/>
          <p:nvPr/>
        </p:nvSpPr>
        <p:spPr>
          <a:xfrm>
            <a:off x="631737" y="4894782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  <p:sp>
        <p:nvSpPr>
          <p:cNvPr id="99" name="TextBox 128"/>
          <p:cNvSpPr txBox="1"/>
          <p:nvPr/>
        </p:nvSpPr>
        <p:spPr>
          <a:xfrm>
            <a:off x="9614530" y="2049499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Rectangle 129"/>
          <p:cNvSpPr/>
          <p:nvPr/>
        </p:nvSpPr>
        <p:spPr>
          <a:xfrm>
            <a:off x="9553974" y="2295043"/>
            <a:ext cx="24733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  <p:sp>
        <p:nvSpPr>
          <p:cNvPr id="101" name="TextBox 130"/>
          <p:cNvSpPr txBox="1"/>
          <p:nvPr/>
        </p:nvSpPr>
        <p:spPr>
          <a:xfrm>
            <a:off x="9614530" y="3397992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2" name="Rectangle 131"/>
          <p:cNvSpPr/>
          <p:nvPr/>
        </p:nvSpPr>
        <p:spPr>
          <a:xfrm>
            <a:off x="9553975" y="3643535"/>
            <a:ext cx="2282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  <p:sp>
        <p:nvSpPr>
          <p:cNvPr id="103" name="TextBox 132"/>
          <p:cNvSpPr txBox="1"/>
          <p:nvPr/>
        </p:nvSpPr>
        <p:spPr>
          <a:xfrm>
            <a:off x="9614530" y="4703704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4" name="Rectangle 133"/>
          <p:cNvSpPr/>
          <p:nvPr/>
        </p:nvSpPr>
        <p:spPr>
          <a:xfrm>
            <a:off x="9553975" y="4949247"/>
            <a:ext cx="2282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标题数字等都可以通过点击和重新输入进行更改。，语言描述尽量简洁。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7156539" y="2883719"/>
            <a:ext cx="2166287" cy="2166287"/>
            <a:chOff x="7547911" y="3041224"/>
            <a:chExt cx="2284755" cy="2284755"/>
          </a:xfrm>
        </p:grpSpPr>
        <p:sp>
          <p:nvSpPr>
            <p:cNvPr id="7" name="Freeform 6"/>
            <p:cNvSpPr/>
            <p:nvPr/>
          </p:nvSpPr>
          <p:spPr bwMode="auto">
            <a:xfrm>
              <a:off x="7547911" y="3041224"/>
              <a:ext cx="2284755" cy="2284755"/>
            </a:xfrm>
            <a:custGeom>
              <a:avLst/>
              <a:gdLst>
                <a:gd name="T0" fmla="*/ 804 w 1216"/>
                <a:gd name="T1" fmla="*/ 0 h 1216"/>
                <a:gd name="T2" fmla="*/ 1216 w 1216"/>
                <a:gd name="T3" fmla="*/ 9 h 1216"/>
                <a:gd name="T4" fmla="*/ 1216 w 1216"/>
                <a:gd name="T5" fmla="*/ 411 h 1216"/>
                <a:gd name="T6" fmla="*/ 412 w 1216"/>
                <a:gd name="T7" fmla="*/ 1216 h 1216"/>
                <a:gd name="T8" fmla="*/ 0 w 1216"/>
                <a:gd name="T9" fmla="*/ 805 h 1216"/>
                <a:gd name="T10" fmla="*/ 804 w 1216"/>
                <a:gd name="T1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6">
                  <a:moveTo>
                    <a:pt x="804" y="0"/>
                  </a:moveTo>
                  <a:lnTo>
                    <a:pt x="1216" y="9"/>
                  </a:lnTo>
                  <a:lnTo>
                    <a:pt x="1216" y="411"/>
                  </a:lnTo>
                  <a:lnTo>
                    <a:pt x="412" y="1216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547911" y="3041224"/>
              <a:ext cx="2284755" cy="2284755"/>
            </a:xfrm>
            <a:custGeom>
              <a:avLst/>
              <a:gdLst>
                <a:gd name="T0" fmla="*/ 804 w 1216"/>
                <a:gd name="T1" fmla="*/ 0 h 1216"/>
                <a:gd name="T2" fmla="*/ 1216 w 1216"/>
                <a:gd name="T3" fmla="*/ 411 h 1216"/>
                <a:gd name="T4" fmla="*/ 412 w 1216"/>
                <a:gd name="T5" fmla="*/ 1216 h 1216"/>
                <a:gd name="T6" fmla="*/ 0 w 1216"/>
                <a:gd name="T7" fmla="*/ 805 h 1216"/>
                <a:gd name="T8" fmla="*/ 804 w 1216"/>
                <a:gd name="T9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6">
                  <a:moveTo>
                    <a:pt x="804" y="0"/>
                  </a:moveTo>
                  <a:lnTo>
                    <a:pt x="1216" y="411"/>
                  </a:lnTo>
                  <a:lnTo>
                    <a:pt x="412" y="1216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  <a:effectLst>
              <a:outerShdw blurRad="190500" dist="635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718881" y="2144404"/>
            <a:ext cx="2164505" cy="2168069"/>
            <a:chOff x="6031630" y="2261477"/>
            <a:chExt cx="2282877" cy="2286635"/>
          </a:xfrm>
        </p:grpSpPr>
        <p:sp>
          <p:nvSpPr>
            <p:cNvPr id="9" name="Freeform 8"/>
            <p:cNvSpPr/>
            <p:nvPr/>
          </p:nvSpPr>
          <p:spPr bwMode="auto">
            <a:xfrm>
              <a:off x="6031630" y="2261477"/>
              <a:ext cx="2282877" cy="2286635"/>
            </a:xfrm>
            <a:custGeom>
              <a:avLst/>
              <a:gdLst>
                <a:gd name="T0" fmla="*/ 411 w 1215"/>
                <a:gd name="T1" fmla="*/ 0 h 1217"/>
                <a:gd name="T2" fmla="*/ 1215 w 1215"/>
                <a:gd name="T3" fmla="*/ 805 h 1217"/>
                <a:gd name="T4" fmla="*/ 1206 w 1215"/>
                <a:gd name="T5" fmla="*/ 1217 h 1217"/>
                <a:gd name="T6" fmla="*/ 804 w 1215"/>
                <a:gd name="T7" fmla="*/ 1217 h 1217"/>
                <a:gd name="T8" fmla="*/ 0 w 1215"/>
                <a:gd name="T9" fmla="*/ 412 h 1217"/>
                <a:gd name="T10" fmla="*/ 411 w 1215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5" h="1217">
                  <a:moveTo>
                    <a:pt x="411" y="0"/>
                  </a:moveTo>
                  <a:lnTo>
                    <a:pt x="1215" y="805"/>
                  </a:lnTo>
                  <a:lnTo>
                    <a:pt x="1206" y="1217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031630" y="2261477"/>
              <a:ext cx="2282877" cy="2286635"/>
            </a:xfrm>
            <a:custGeom>
              <a:avLst/>
              <a:gdLst>
                <a:gd name="T0" fmla="*/ 411 w 1215"/>
                <a:gd name="T1" fmla="*/ 0 h 1217"/>
                <a:gd name="T2" fmla="*/ 1215 w 1215"/>
                <a:gd name="T3" fmla="*/ 805 h 1217"/>
                <a:gd name="T4" fmla="*/ 804 w 1215"/>
                <a:gd name="T5" fmla="*/ 1217 h 1217"/>
                <a:gd name="T6" fmla="*/ 0 w 1215"/>
                <a:gd name="T7" fmla="*/ 412 h 1217"/>
                <a:gd name="T8" fmla="*/ 411 w 1215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5" h="1217">
                  <a:moveTo>
                    <a:pt x="411" y="0"/>
                  </a:moveTo>
                  <a:lnTo>
                    <a:pt x="1215" y="805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  <a:effectLst>
              <a:outerShdw blurRad="190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93691" y="2876594"/>
            <a:ext cx="2166287" cy="2168069"/>
            <a:chOff x="4528502" y="3033708"/>
            <a:chExt cx="2284755" cy="2286635"/>
          </a:xfrm>
        </p:grpSpPr>
        <p:sp>
          <p:nvSpPr>
            <p:cNvPr id="11" name="Freeform 10"/>
            <p:cNvSpPr/>
            <p:nvPr/>
          </p:nvSpPr>
          <p:spPr bwMode="auto">
            <a:xfrm>
              <a:off x="4528502" y="3033708"/>
              <a:ext cx="2284755" cy="2286635"/>
            </a:xfrm>
            <a:custGeom>
              <a:avLst/>
              <a:gdLst>
                <a:gd name="T0" fmla="*/ 804 w 1216"/>
                <a:gd name="T1" fmla="*/ 0 h 1217"/>
                <a:gd name="T2" fmla="*/ 1216 w 1216"/>
                <a:gd name="T3" fmla="*/ 9 h 1217"/>
                <a:gd name="T4" fmla="*/ 1216 w 1216"/>
                <a:gd name="T5" fmla="*/ 412 h 1217"/>
                <a:gd name="T6" fmla="*/ 410 w 1216"/>
                <a:gd name="T7" fmla="*/ 1217 h 1217"/>
                <a:gd name="T8" fmla="*/ 0 w 1216"/>
                <a:gd name="T9" fmla="*/ 805 h 1217"/>
                <a:gd name="T10" fmla="*/ 804 w 1216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7">
                  <a:moveTo>
                    <a:pt x="804" y="0"/>
                  </a:moveTo>
                  <a:lnTo>
                    <a:pt x="1216" y="9"/>
                  </a:lnTo>
                  <a:lnTo>
                    <a:pt x="1216" y="412"/>
                  </a:lnTo>
                  <a:lnTo>
                    <a:pt x="410" y="1217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4528502" y="3033708"/>
              <a:ext cx="2284755" cy="2286635"/>
            </a:xfrm>
            <a:custGeom>
              <a:avLst/>
              <a:gdLst>
                <a:gd name="T0" fmla="*/ 804 w 1216"/>
                <a:gd name="T1" fmla="*/ 0 h 1217"/>
                <a:gd name="T2" fmla="*/ 1216 w 1216"/>
                <a:gd name="T3" fmla="*/ 412 h 1217"/>
                <a:gd name="T4" fmla="*/ 410 w 1216"/>
                <a:gd name="T5" fmla="*/ 1217 h 1217"/>
                <a:gd name="T6" fmla="*/ 0 w 1216"/>
                <a:gd name="T7" fmla="*/ 805 h 1217"/>
                <a:gd name="T8" fmla="*/ 804 w 1216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7">
                  <a:moveTo>
                    <a:pt x="804" y="0"/>
                  </a:moveTo>
                  <a:lnTo>
                    <a:pt x="1216" y="412"/>
                  </a:lnTo>
                  <a:lnTo>
                    <a:pt x="410" y="1217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  <a:effectLst>
              <a:outerShdw blurRad="190500" dist="635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63158" y="2142622"/>
            <a:ext cx="2166287" cy="2168069"/>
            <a:chOff x="3019736" y="2259597"/>
            <a:chExt cx="2284755" cy="2286635"/>
          </a:xfrm>
        </p:grpSpPr>
        <p:sp>
          <p:nvSpPr>
            <p:cNvPr id="13" name="Freeform 12"/>
            <p:cNvSpPr/>
            <p:nvPr/>
          </p:nvSpPr>
          <p:spPr bwMode="auto">
            <a:xfrm>
              <a:off x="3019736" y="2259597"/>
              <a:ext cx="2284755" cy="2286635"/>
            </a:xfrm>
            <a:custGeom>
              <a:avLst/>
              <a:gdLst>
                <a:gd name="T0" fmla="*/ 410 w 1216"/>
                <a:gd name="T1" fmla="*/ 0 h 1217"/>
                <a:gd name="T2" fmla="*/ 1216 w 1216"/>
                <a:gd name="T3" fmla="*/ 806 h 1217"/>
                <a:gd name="T4" fmla="*/ 1207 w 1216"/>
                <a:gd name="T5" fmla="*/ 1217 h 1217"/>
                <a:gd name="T6" fmla="*/ 804 w 1216"/>
                <a:gd name="T7" fmla="*/ 1217 h 1217"/>
                <a:gd name="T8" fmla="*/ 0 w 1216"/>
                <a:gd name="T9" fmla="*/ 412 h 1217"/>
                <a:gd name="T10" fmla="*/ 410 w 1216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7">
                  <a:moveTo>
                    <a:pt x="410" y="0"/>
                  </a:moveTo>
                  <a:lnTo>
                    <a:pt x="1216" y="806"/>
                  </a:lnTo>
                  <a:lnTo>
                    <a:pt x="1207" y="1217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3019736" y="2259597"/>
              <a:ext cx="2284755" cy="2286635"/>
            </a:xfrm>
            <a:custGeom>
              <a:avLst/>
              <a:gdLst>
                <a:gd name="T0" fmla="*/ 410 w 1216"/>
                <a:gd name="T1" fmla="*/ 0 h 1217"/>
                <a:gd name="T2" fmla="*/ 1216 w 1216"/>
                <a:gd name="T3" fmla="*/ 806 h 1217"/>
                <a:gd name="T4" fmla="*/ 804 w 1216"/>
                <a:gd name="T5" fmla="*/ 1217 h 1217"/>
                <a:gd name="T6" fmla="*/ 0 w 1216"/>
                <a:gd name="T7" fmla="*/ 412 h 1217"/>
                <a:gd name="T8" fmla="*/ 410 w 1216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7">
                  <a:moveTo>
                    <a:pt x="410" y="0"/>
                  </a:moveTo>
                  <a:lnTo>
                    <a:pt x="1216" y="806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51211" y="2701183"/>
            <a:ext cx="472095" cy="349171"/>
            <a:chOff x="6923088" y="3898901"/>
            <a:chExt cx="420688" cy="311150"/>
          </a:xfrm>
        </p:grpSpPr>
        <p:sp>
          <p:nvSpPr>
            <p:cNvPr id="17" name="Freeform 27"/>
            <p:cNvSpPr>
              <a:spLocks noEditPoints="1"/>
            </p:cNvSpPr>
            <p:nvPr/>
          </p:nvSpPr>
          <p:spPr bwMode="auto">
            <a:xfrm>
              <a:off x="6923088" y="3898901"/>
              <a:ext cx="269875" cy="271463"/>
            </a:xfrm>
            <a:custGeom>
              <a:avLst/>
              <a:gdLst>
                <a:gd name="T0" fmla="*/ 170 w 340"/>
                <a:gd name="T1" fmla="*/ 77 h 340"/>
                <a:gd name="T2" fmla="*/ 141 w 340"/>
                <a:gd name="T3" fmla="*/ 81 h 340"/>
                <a:gd name="T4" fmla="*/ 116 w 340"/>
                <a:gd name="T5" fmla="*/ 95 h 340"/>
                <a:gd name="T6" fmla="*/ 94 w 340"/>
                <a:gd name="T7" fmla="*/ 114 h 340"/>
                <a:gd name="T8" fmla="*/ 81 w 340"/>
                <a:gd name="T9" fmla="*/ 141 h 340"/>
                <a:gd name="T10" fmla="*/ 77 w 340"/>
                <a:gd name="T11" fmla="*/ 170 h 340"/>
                <a:gd name="T12" fmla="*/ 81 w 340"/>
                <a:gd name="T13" fmla="*/ 199 h 340"/>
                <a:gd name="T14" fmla="*/ 94 w 340"/>
                <a:gd name="T15" fmla="*/ 224 h 340"/>
                <a:gd name="T16" fmla="*/ 116 w 340"/>
                <a:gd name="T17" fmla="*/ 246 h 340"/>
                <a:gd name="T18" fmla="*/ 141 w 340"/>
                <a:gd name="T19" fmla="*/ 259 h 340"/>
                <a:gd name="T20" fmla="*/ 170 w 340"/>
                <a:gd name="T21" fmla="*/ 263 h 340"/>
                <a:gd name="T22" fmla="*/ 199 w 340"/>
                <a:gd name="T23" fmla="*/ 259 h 340"/>
                <a:gd name="T24" fmla="*/ 226 w 340"/>
                <a:gd name="T25" fmla="*/ 246 h 340"/>
                <a:gd name="T26" fmla="*/ 245 w 340"/>
                <a:gd name="T27" fmla="*/ 224 h 340"/>
                <a:gd name="T28" fmla="*/ 258 w 340"/>
                <a:gd name="T29" fmla="*/ 199 h 340"/>
                <a:gd name="T30" fmla="*/ 262 w 340"/>
                <a:gd name="T31" fmla="*/ 170 h 340"/>
                <a:gd name="T32" fmla="*/ 258 w 340"/>
                <a:gd name="T33" fmla="*/ 141 h 340"/>
                <a:gd name="T34" fmla="*/ 245 w 340"/>
                <a:gd name="T35" fmla="*/ 114 h 340"/>
                <a:gd name="T36" fmla="*/ 226 w 340"/>
                <a:gd name="T37" fmla="*/ 95 h 340"/>
                <a:gd name="T38" fmla="*/ 199 w 340"/>
                <a:gd name="T39" fmla="*/ 81 h 340"/>
                <a:gd name="T40" fmla="*/ 170 w 340"/>
                <a:gd name="T41" fmla="*/ 77 h 340"/>
                <a:gd name="T42" fmla="*/ 145 w 340"/>
                <a:gd name="T43" fmla="*/ 0 h 340"/>
                <a:gd name="T44" fmla="*/ 197 w 340"/>
                <a:gd name="T45" fmla="*/ 0 h 340"/>
                <a:gd name="T46" fmla="*/ 199 w 340"/>
                <a:gd name="T47" fmla="*/ 42 h 340"/>
                <a:gd name="T48" fmla="*/ 220 w 340"/>
                <a:gd name="T49" fmla="*/ 48 h 340"/>
                <a:gd name="T50" fmla="*/ 239 w 340"/>
                <a:gd name="T51" fmla="*/ 58 h 340"/>
                <a:gd name="T52" fmla="*/ 272 w 340"/>
                <a:gd name="T53" fmla="*/ 31 h 340"/>
                <a:gd name="T54" fmla="*/ 309 w 340"/>
                <a:gd name="T55" fmla="*/ 68 h 340"/>
                <a:gd name="T56" fmla="*/ 282 w 340"/>
                <a:gd name="T57" fmla="*/ 100 h 340"/>
                <a:gd name="T58" fmla="*/ 291 w 340"/>
                <a:gd name="T59" fmla="*/ 120 h 340"/>
                <a:gd name="T60" fmla="*/ 297 w 340"/>
                <a:gd name="T61" fmla="*/ 141 h 340"/>
                <a:gd name="T62" fmla="*/ 340 w 340"/>
                <a:gd name="T63" fmla="*/ 143 h 340"/>
                <a:gd name="T64" fmla="*/ 340 w 340"/>
                <a:gd name="T65" fmla="*/ 197 h 340"/>
                <a:gd name="T66" fmla="*/ 297 w 340"/>
                <a:gd name="T67" fmla="*/ 199 h 340"/>
                <a:gd name="T68" fmla="*/ 291 w 340"/>
                <a:gd name="T69" fmla="*/ 220 h 340"/>
                <a:gd name="T70" fmla="*/ 282 w 340"/>
                <a:gd name="T71" fmla="*/ 240 h 340"/>
                <a:gd name="T72" fmla="*/ 309 w 340"/>
                <a:gd name="T73" fmla="*/ 271 h 340"/>
                <a:gd name="T74" fmla="*/ 272 w 340"/>
                <a:gd name="T75" fmla="*/ 309 h 340"/>
                <a:gd name="T76" fmla="*/ 239 w 340"/>
                <a:gd name="T77" fmla="*/ 282 h 340"/>
                <a:gd name="T78" fmla="*/ 220 w 340"/>
                <a:gd name="T79" fmla="*/ 292 h 340"/>
                <a:gd name="T80" fmla="*/ 199 w 340"/>
                <a:gd name="T81" fmla="*/ 298 h 340"/>
                <a:gd name="T82" fmla="*/ 197 w 340"/>
                <a:gd name="T83" fmla="*/ 340 h 340"/>
                <a:gd name="T84" fmla="*/ 145 w 340"/>
                <a:gd name="T85" fmla="*/ 340 h 340"/>
                <a:gd name="T86" fmla="*/ 141 w 340"/>
                <a:gd name="T87" fmla="*/ 298 h 340"/>
                <a:gd name="T88" fmla="*/ 119 w 340"/>
                <a:gd name="T89" fmla="*/ 292 h 340"/>
                <a:gd name="T90" fmla="*/ 100 w 340"/>
                <a:gd name="T91" fmla="*/ 282 h 340"/>
                <a:gd name="T92" fmla="*/ 69 w 340"/>
                <a:gd name="T93" fmla="*/ 309 h 340"/>
                <a:gd name="T94" fmla="*/ 31 w 340"/>
                <a:gd name="T95" fmla="*/ 271 h 340"/>
                <a:gd name="T96" fmla="*/ 58 w 340"/>
                <a:gd name="T97" fmla="*/ 240 h 340"/>
                <a:gd name="T98" fmla="*/ 48 w 340"/>
                <a:gd name="T99" fmla="*/ 220 h 340"/>
                <a:gd name="T100" fmla="*/ 42 w 340"/>
                <a:gd name="T101" fmla="*/ 199 h 340"/>
                <a:gd name="T102" fmla="*/ 0 w 340"/>
                <a:gd name="T103" fmla="*/ 197 h 340"/>
                <a:gd name="T104" fmla="*/ 0 w 340"/>
                <a:gd name="T105" fmla="*/ 143 h 340"/>
                <a:gd name="T106" fmla="*/ 42 w 340"/>
                <a:gd name="T107" fmla="*/ 141 h 340"/>
                <a:gd name="T108" fmla="*/ 48 w 340"/>
                <a:gd name="T109" fmla="*/ 120 h 340"/>
                <a:gd name="T110" fmla="*/ 58 w 340"/>
                <a:gd name="T111" fmla="*/ 100 h 340"/>
                <a:gd name="T112" fmla="*/ 31 w 340"/>
                <a:gd name="T113" fmla="*/ 68 h 340"/>
                <a:gd name="T114" fmla="*/ 69 w 340"/>
                <a:gd name="T115" fmla="*/ 31 h 340"/>
                <a:gd name="T116" fmla="*/ 100 w 340"/>
                <a:gd name="T117" fmla="*/ 58 h 340"/>
                <a:gd name="T118" fmla="*/ 119 w 340"/>
                <a:gd name="T119" fmla="*/ 48 h 340"/>
                <a:gd name="T120" fmla="*/ 141 w 340"/>
                <a:gd name="T121" fmla="*/ 42 h 340"/>
                <a:gd name="T122" fmla="*/ 145 w 340"/>
                <a:gd name="T123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0" h="340">
                  <a:moveTo>
                    <a:pt x="170" y="77"/>
                  </a:moveTo>
                  <a:lnTo>
                    <a:pt x="141" y="81"/>
                  </a:lnTo>
                  <a:lnTo>
                    <a:pt x="116" y="95"/>
                  </a:lnTo>
                  <a:lnTo>
                    <a:pt x="94" y="114"/>
                  </a:lnTo>
                  <a:lnTo>
                    <a:pt x="81" y="141"/>
                  </a:lnTo>
                  <a:lnTo>
                    <a:pt x="77" y="170"/>
                  </a:lnTo>
                  <a:lnTo>
                    <a:pt x="81" y="199"/>
                  </a:lnTo>
                  <a:lnTo>
                    <a:pt x="94" y="224"/>
                  </a:lnTo>
                  <a:lnTo>
                    <a:pt x="116" y="246"/>
                  </a:lnTo>
                  <a:lnTo>
                    <a:pt x="141" y="259"/>
                  </a:lnTo>
                  <a:lnTo>
                    <a:pt x="170" y="263"/>
                  </a:lnTo>
                  <a:lnTo>
                    <a:pt x="199" y="259"/>
                  </a:lnTo>
                  <a:lnTo>
                    <a:pt x="226" y="246"/>
                  </a:lnTo>
                  <a:lnTo>
                    <a:pt x="245" y="224"/>
                  </a:lnTo>
                  <a:lnTo>
                    <a:pt x="258" y="199"/>
                  </a:lnTo>
                  <a:lnTo>
                    <a:pt x="262" y="170"/>
                  </a:lnTo>
                  <a:lnTo>
                    <a:pt x="258" y="141"/>
                  </a:lnTo>
                  <a:lnTo>
                    <a:pt x="245" y="114"/>
                  </a:lnTo>
                  <a:lnTo>
                    <a:pt x="226" y="95"/>
                  </a:lnTo>
                  <a:lnTo>
                    <a:pt x="199" y="81"/>
                  </a:lnTo>
                  <a:lnTo>
                    <a:pt x="170" y="77"/>
                  </a:lnTo>
                  <a:close/>
                  <a:moveTo>
                    <a:pt x="145" y="0"/>
                  </a:moveTo>
                  <a:lnTo>
                    <a:pt x="197" y="0"/>
                  </a:lnTo>
                  <a:lnTo>
                    <a:pt x="199" y="42"/>
                  </a:lnTo>
                  <a:lnTo>
                    <a:pt x="220" y="48"/>
                  </a:lnTo>
                  <a:lnTo>
                    <a:pt x="239" y="58"/>
                  </a:lnTo>
                  <a:lnTo>
                    <a:pt x="272" y="31"/>
                  </a:lnTo>
                  <a:lnTo>
                    <a:pt x="309" y="68"/>
                  </a:lnTo>
                  <a:lnTo>
                    <a:pt x="282" y="100"/>
                  </a:lnTo>
                  <a:lnTo>
                    <a:pt x="291" y="120"/>
                  </a:lnTo>
                  <a:lnTo>
                    <a:pt x="297" y="141"/>
                  </a:lnTo>
                  <a:lnTo>
                    <a:pt x="340" y="143"/>
                  </a:lnTo>
                  <a:lnTo>
                    <a:pt x="340" y="197"/>
                  </a:lnTo>
                  <a:lnTo>
                    <a:pt x="297" y="199"/>
                  </a:lnTo>
                  <a:lnTo>
                    <a:pt x="291" y="220"/>
                  </a:lnTo>
                  <a:lnTo>
                    <a:pt x="282" y="240"/>
                  </a:lnTo>
                  <a:lnTo>
                    <a:pt x="309" y="271"/>
                  </a:lnTo>
                  <a:lnTo>
                    <a:pt x="272" y="309"/>
                  </a:lnTo>
                  <a:lnTo>
                    <a:pt x="239" y="282"/>
                  </a:lnTo>
                  <a:lnTo>
                    <a:pt x="220" y="292"/>
                  </a:lnTo>
                  <a:lnTo>
                    <a:pt x="199" y="298"/>
                  </a:lnTo>
                  <a:lnTo>
                    <a:pt x="197" y="340"/>
                  </a:lnTo>
                  <a:lnTo>
                    <a:pt x="145" y="340"/>
                  </a:lnTo>
                  <a:lnTo>
                    <a:pt x="141" y="298"/>
                  </a:lnTo>
                  <a:lnTo>
                    <a:pt x="119" y="292"/>
                  </a:lnTo>
                  <a:lnTo>
                    <a:pt x="100" y="282"/>
                  </a:lnTo>
                  <a:lnTo>
                    <a:pt x="69" y="309"/>
                  </a:lnTo>
                  <a:lnTo>
                    <a:pt x="31" y="271"/>
                  </a:lnTo>
                  <a:lnTo>
                    <a:pt x="58" y="240"/>
                  </a:lnTo>
                  <a:lnTo>
                    <a:pt x="48" y="220"/>
                  </a:lnTo>
                  <a:lnTo>
                    <a:pt x="42" y="199"/>
                  </a:lnTo>
                  <a:lnTo>
                    <a:pt x="0" y="197"/>
                  </a:lnTo>
                  <a:lnTo>
                    <a:pt x="0" y="143"/>
                  </a:lnTo>
                  <a:lnTo>
                    <a:pt x="42" y="141"/>
                  </a:lnTo>
                  <a:lnTo>
                    <a:pt x="48" y="120"/>
                  </a:lnTo>
                  <a:lnTo>
                    <a:pt x="58" y="100"/>
                  </a:lnTo>
                  <a:lnTo>
                    <a:pt x="31" y="68"/>
                  </a:lnTo>
                  <a:lnTo>
                    <a:pt x="69" y="31"/>
                  </a:lnTo>
                  <a:lnTo>
                    <a:pt x="100" y="58"/>
                  </a:lnTo>
                  <a:lnTo>
                    <a:pt x="119" y="48"/>
                  </a:lnTo>
                  <a:lnTo>
                    <a:pt x="141" y="4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7008813" y="3986213"/>
              <a:ext cx="98425" cy="98425"/>
            </a:xfrm>
            <a:custGeom>
              <a:avLst/>
              <a:gdLst>
                <a:gd name="T0" fmla="*/ 62 w 123"/>
                <a:gd name="T1" fmla="*/ 33 h 124"/>
                <a:gd name="T2" fmla="*/ 54 w 123"/>
                <a:gd name="T3" fmla="*/ 33 h 124"/>
                <a:gd name="T4" fmla="*/ 46 w 123"/>
                <a:gd name="T5" fmla="*/ 37 h 124"/>
                <a:gd name="T6" fmla="*/ 40 w 123"/>
                <a:gd name="T7" fmla="*/ 41 h 124"/>
                <a:gd name="T8" fmla="*/ 37 w 123"/>
                <a:gd name="T9" fmla="*/ 47 h 124"/>
                <a:gd name="T10" fmla="*/ 33 w 123"/>
                <a:gd name="T11" fmla="*/ 54 h 124"/>
                <a:gd name="T12" fmla="*/ 31 w 123"/>
                <a:gd name="T13" fmla="*/ 62 h 124"/>
                <a:gd name="T14" fmla="*/ 33 w 123"/>
                <a:gd name="T15" fmla="*/ 70 h 124"/>
                <a:gd name="T16" fmla="*/ 37 w 123"/>
                <a:gd name="T17" fmla="*/ 78 h 124"/>
                <a:gd name="T18" fmla="*/ 40 w 123"/>
                <a:gd name="T19" fmla="*/ 83 h 124"/>
                <a:gd name="T20" fmla="*/ 46 w 123"/>
                <a:gd name="T21" fmla="*/ 87 h 124"/>
                <a:gd name="T22" fmla="*/ 54 w 123"/>
                <a:gd name="T23" fmla="*/ 89 h 124"/>
                <a:gd name="T24" fmla="*/ 62 w 123"/>
                <a:gd name="T25" fmla="*/ 91 h 124"/>
                <a:gd name="T26" fmla="*/ 69 w 123"/>
                <a:gd name="T27" fmla="*/ 89 h 124"/>
                <a:gd name="T28" fmla="*/ 77 w 123"/>
                <a:gd name="T29" fmla="*/ 87 h 124"/>
                <a:gd name="T30" fmla="*/ 83 w 123"/>
                <a:gd name="T31" fmla="*/ 83 h 124"/>
                <a:gd name="T32" fmla="*/ 89 w 123"/>
                <a:gd name="T33" fmla="*/ 78 h 124"/>
                <a:gd name="T34" fmla="*/ 91 w 123"/>
                <a:gd name="T35" fmla="*/ 70 h 124"/>
                <a:gd name="T36" fmla="*/ 93 w 123"/>
                <a:gd name="T37" fmla="*/ 62 h 124"/>
                <a:gd name="T38" fmla="*/ 91 w 123"/>
                <a:gd name="T39" fmla="*/ 54 h 124"/>
                <a:gd name="T40" fmla="*/ 89 w 123"/>
                <a:gd name="T41" fmla="*/ 47 h 124"/>
                <a:gd name="T42" fmla="*/ 83 w 123"/>
                <a:gd name="T43" fmla="*/ 41 h 124"/>
                <a:gd name="T44" fmla="*/ 77 w 123"/>
                <a:gd name="T45" fmla="*/ 37 h 124"/>
                <a:gd name="T46" fmla="*/ 69 w 123"/>
                <a:gd name="T47" fmla="*/ 33 h 124"/>
                <a:gd name="T48" fmla="*/ 62 w 123"/>
                <a:gd name="T49" fmla="*/ 33 h 124"/>
                <a:gd name="T50" fmla="*/ 62 w 123"/>
                <a:gd name="T51" fmla="*/ 0 h 124"/>
                <a:gd name="T52" fmla="*/ 87 w 123"/>
                <a:gd name="T53" fmla="*/ 4 h 124"/>
                <a:gd name="T54" fmla="*/ 106 w 123"/>
                <a:gd name="T55" fmla="*/ 18 h 124"/>
                <a:gd name="T56" fmla="*/ 120 w 123"/>
                <a:gd name="T57" fmla="*/ 37 h 124"/>
                <a:gd name="T58" fmla="*/ 123 w 123"/>
                <a:gd name="T59" fmla="*/ 62 h 124"/>
                <a:gd name="T60" fmla="*/ 120 w 123"/>
                <a:gd name="T61" fmla="*/ 85 h 124"/>
                <a:gd name="T62" fmla="*/ 106 w 123"/>
                <a:gd name="T63" fmla="*/ 107 h 124"/>
                <a:gd name="T64" fmla="*/ 87 w 123"/>
                <a:gd name="T65" fmla="*/ 120 h 124"/>
                <a:gd name="T66" fmla="*/ 62 w 123"/>
                <a:gd name="T67" fmla="*/ 124 h 124"/>
                <a:gd name="T68" fmla="*/ 39 w 123"/>
                <a:gd name="T69" fmla="*/ 120 h 124"/>
                <a:gd name="T70" fmla="*/ 17 w 123"/>
                <a:gd name="T71" fmla="*/ 107 h 124"/>
                <a:gd name="T72" fmla="*/ 4 w 123"/>
                <a:gd name="T73" fmla="*/ 85 h 124"/>
                <a:gd name="T74" fmla="*/ 0 w 123"/>
                <a:gd name="T75" fmla="*/ 62 h 124"/>
                <a:gd name="T76" fmla="*/ 4 w 123"/>
                <a:gd name="T77" fmla="*/ 37 h 124"/>
                <a:gd name="T78" fmla="*/ 17 w 123"/>
                <a:gd name="T79" fmla="*/ 18 h 124"/>
                <a:gd name="T80" fmla="*/ 39 w 123"/>
                <a:gd name="T81" fmla="*/ 4 h 124"/>
                <a:gd name="T82" fmla="*/ 62 w 123"/>
                <a:gd name="T8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3" h="124">
                  <a:moveTo>
                    <a:pt x="62" y="33"/>
                  </a:moveTo>
                  <a:lnTo>
                    <a:pt x="54" y="33"/>
                  </a:lnTo>
                  <a:lnTo>
                    <a:pt x="46" y="37"/>
                  </a:lnTo>
                  <a:lnTo>
                    <a:pt x="40" y="41"/>
                  </a:lnTo>
                  <a:lnTo>
                    <a:pt x="37" y="47"/>
                  </a:lnTo>
                  <a:lnTo>
                    <a:pt x="33" y="54"/>
                  </a:lnTo>
                  <a:lnTo>
                    <a:pt x="31" y="62"/>
                  </a:lnTo>
                  <a:lnTo>
                    <a:pt x="33" y="70"/>
                  </a:lnTo>
                  <a:lnTo>
                    <a:pt x="37" y="78"/>
                  </a:lnTo>
                  <a:lnTo>
                    <a:pt x="40" y="83"/>
                  </a:lnTo>
                  <a:lnTo>
                    <a:pt x="46" y="87"/>
                  </a:lnTo>
                  <a:lnTo>
                    <a:pt x="54" y="89"/>
                  </a:lnTo>
                  <a:lnTo>
                    <a:pt x="62" y="91"/>
                  </a:lnTo>
                  <a:lnTo>
                    <a:pt x="69" y="89"/>
                  </a:lnTo>
                  <a:lnTo>
                    <a:pt x="77" y="87"/>
                  </a:lnTo>
                  <a:lnTo>
                    <a:pt x="83" y="83"/>
                  </a:lnTo>
                  <a:lnTo>
                    <a:pt x="89" y="78"/>
                  </a:lnTo>
                  <a:lnTo>
                    <a:pt x="91" y="70"/>
                  </a:lnTo>
                  <a:lnTo>
                    <a:pt x="93" y="62"/>
                  </a:lnTo>
                  <a:lnTo>
                    <a:pt x="91" y="54"/>
                  </a:lnTo>
                  <a:lnTo>
                    <a:pt x="89" y="47"/>
                  </a:lnTo>
                  <a:lnTo>
                    <a:pt x="83" y="41"/>
                  </a:lnTo>
                  <a:lnTo>
                    <a:pt x="77" y="37"/>
                  </a:lnTo>
                  <a:lnTo>
                    <a:pt x="69" y="33"/>
                  </a:lnTo>
                  <a:lnTo>
                    <a:pt x="62" y="33"/>
                  </a:lnTo>
                  <a:close/>
                  <a:moveTo>
                    <a:pt x="62" y="0"/>
                  </a:moveTo>
                  <a:lnTo>
                    <a:pt x="87" y="4"/>
                  </a:lnTo>
                  <a:lnTo>
                    <a:pt x="106" y="18"/>
                  </a:lnTo>
                  <a:lnTo>
                    <a:pt x="120" y="37"/>
                  </a:lnTo>
                  <a:lnTo>
                    <a:pt x="123" y="62"/>
                  </a:lnTo>
                  <a:lnTo>
                    <a:pt x="120" y="85"/>
                  </a:lnTo>
                  <a:lnTo>
                    <a:pt x="106" y="107"/>
                  </a:lnTo>
                  <a:lnTo>
                    <a:pt x="87" y="120"/>
                  </a:lnTo>
                  <a:lnTo>
                    <a:pt x="62" y="124"/>
                  </a:lnTo>
                  <a:lnTo>
                    <a:pt x="39" y="120"/>
                  </a:lnTo>
                  <a:lnTo>
                    <a:pt x="17" y="107"/>
                  </a:lnTo>
                  <a:lnTo>
                    <a:pt x="4" y="85"/>
                  </a:lnTo>
                  <a:lnTo>
                    <a:pt x="0" y="62"/>
                  </a:lnTo>
                  <a:lnTo>
                    <a:pt x="4" y="37"/>
                  </a:lnTo>
                  <a:lnTo>
                    <a:pt x="17" y="18"/>
                  </a:lnTo>
                  <a:lnTo>
                    <a:pt x="39" y="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19" name="Freeform 29"/>
            <p:cNvSpPr>
              <a:spLocks noEditPoints="1"/>
            </p:cNvSpPr>
            <p:nvPr/>
          </p:nvSpPr>
          <p:spPr bwMode="auto">
            <a:xfrm>
              <a:off x="7173913" y="4038601"/>
              <a:ext cx="169863" cy="171450"/>
            </a:xfrm>
            <a:custGeom>
              <a:avLst/>
              <a:gdLst>
                <a:gd name="T0" fmla="*/ 110 w 215"/>
                <a:gd name="T1" fmla="*/ 48 h 215"/>
                <a:gd name="T2" fmla="*/ 87 w 215"/>
                <a:gd name="T3" fmla="*/ 52 h 215"/>
                <a:gd name="T4" fmla="*/ 66 w 215"/>
                <a:gd name="T5" fmla="*/ 64 h 215"/>
                <a:gd name="T6" fmla="*/ 54 w 215"/>
                <a:gd name="T7" fmla="*/ 83 h 215"/>
                <a:gd name="T8" fmla="*/ 49 w 215"/>
                <a:gd name="T9" fmla="*/ 104 h 215"/>
                <a:gd name="T10" fmla="*/ 51 w 215"/>
                <a:gd name="T11" fmla="*/ 128 h 215"/>
                <a:gd name="T12" fmla="*/ 64 w 215"/>
                <a:gd name="T13" fmla="*/ 147 h 215"/>
                <a:gd name="T14" fmla="*/ 82 w 215"/>
                <a:gd name="T15" fmla="*/ 161 h 215"/>
                <a:gd name="T16" fmla="*/ 105 w 215"/>
                <a:gd name="T17" fmla="*/ 166 h 215"/>
                <a:gd name="T18" fmla="*/ 128 w 215"/>
                <a:gd name="T19" fmla="*/ 162 h 215"/>
                <a:gd name="T20" fmla="*/ 147 w 215"/>
                <a:gd name="T21" fmla="*/ 151 h 215"/>
                <a:gd name="T22" fmla="*/ 161 w 215"/>
                <a:gd name="T23" fmla="*/ 133 h 215"/>
                <a:gd name="T24" fmla="*/ 166 w 215"/>
                <a:gd name="T25" fmla="*/ 110 h 215"/>
                <a:gd name="T26" fmla="*/ 163 w 215"/>
                <a:gd name="T27" fmla="*/ 87 h 215"/>
                <a:gd name="T28" fmla="*/ 151 w 215"/>
                <a:gd name="T29" fmla="*/ 68 h 215"/>
                <a:gd name="T30" fmla="*/ 132 w 215"/>
                <a:gd name="T31" fmla="*/ 54 h 215"/>
                <a:gd name="T32" fmla="*/ 110 w 215"/>
                <a:gd name="T33" fmla="*/ 48 h 215"/>
                <a:gd name="T34" fmla="*/ 85 w 215"/>
                <a:gd name="T35" fmla="*/ 0 h 215"/>
                <a:gd name="T36" fmla="*/ 97 w 215"/>
                <a:gd name="T37" fmla="*/ 23 h 215"/>
                <a:gd name="T38" fmla="*/ 110 w 215"/>
                <a:gd name="T39" fmla="*/ 23 h 215"/>
                <a:gd name="T40" fmla="*/ 124 w 215"/>
                <a:gd name="T41" fmla="*/ 25 h 215"/>
                <a:gd name="T42" fmla="*/ 138 w 215"/>
                <a:gd name="T43" fmla="*/ 2 h 215"/>
                <a:gd name="T44" fmla="*/ 168 w 215"/>
                <a:gd name="T45" fmla="*/ 15 h 215"/>
                <a:gd name="T46" fmla="*/ 159 w 215"/>
                <a:gd name="T47" fmla="*/ 41 h 215"/>
                <a:gd name="T48" fmla="*/ 168 w 215"/>
                <a:gd name="T49" fmla="*/ 50 h 215"/>
                <a:gd name="T50" fmla="*/ 178 w 215"/>
                <a:gd name="T51" fmla="*/ 62 h 215"/>
                <a:gd name="T52" fmla="*/ 203 w 215"/>
                <a:gd name="T53" fmla="*/ 54 h 215"/>
                <a:gd name="T54" fmla="*/ 215 w 215"/>
                <a:gd name="T55" fmla="*/ 85 h 215"/>
                <a:gd name="T56" fmla="*/ 190 w 215"/>
                <a:gd name="T57" fmla="*/ 97 h 215"/>
                <a:gd name="T58" fmla="*/ 192 w 215"/>
                <a:gd name="T59" fmla="*/ 110 h 215"/>
                <a:gd name="T60" fmla="*/ 190 w 215"/>
                <a:gd name="T61" fmla="*/ 126 h 215"/>
                <a:gd name="T62" fmla="*/ 213 w 215"/>
                <a:gd name="T63" fmla="*/ 137 h 215"/>
                <a:gd name="T64" fmla="*/ 197 w 215"/>
                <a:gd name="T65" fmla="*/ 168 h 215"/>
                <a:gd name="T66" fmla="*/ 172 w 215"/>
                <a:gd name="T67" fmla="*/ 159 h 215"/>
                <a:gd name="T68" fmla="*/ 165 w 215"/>
                <a:gd name="T69" fmla="*/ 168 h 215"/>
                <a:gd name="T70" fmla="*/ 153 w 215"/>
                <a:gd name="T71" fmla="*/ 178 h 215"/>
                <a:gd name="T72" fmla="*/ 161 w 215"/>
                <a:gd name="T73" fmla="*/ 203 h 215"/>
                <a:gd name="T74" fmla="*/ 128 w 215"/>
                <a:gd name="T75" fmla="*/ 215 h 215"/>
                <a:gd name="T76" fmla="*/ 118 w 215"/>
                <a:gd name="T77" fmla="*/ 191 h 215"/>
                <a:gd name="T78" fmla="*/ 103 w 215"/>
                <a:gd name="T79" fmla="*/ 191 h 215"/>
                <a:gd name="T80" fmla="*/ 89 w 215"/>
                <a:gd name="T81" fmla="*/ 190 h 215"/>
                <a:gd name="T82" fmla="*/ 78 w 215"/>
                <a:gd name="T83" fmla="*/ 213 h 215"/>
                <a:gd name="T84" fmla="*/ 47 w 215"/>
                <a:gd name="T85" fmla="*/ 199 h 215"/>
                <a:gd name="T86" fmla="*/ 56 w 215"/>
                <a:gd name="T87" fmla="*/ 174 h 215"/>
                <a:gd name="T88" fmla="*/ 45 w 215"/>
                <a:gd name="T89" fmla="*/ 164 h 215"/>
                <a:gd name="T90" fmla="*/ 37 w 215"/>
                <a:gd name="T91" fmla="*/ 153 h 215"/>
                <a:gd name="T92" fmla="*/ 12 w 215"/>
                <a:gd name="T93" fmla="*/ 161 h 215"/>
                <a:gd name="T94" fmla="*/ 0 w 215"/>
                <a:gd name="T95" fmla="*/ 130 h 215"/>
                <a:gd name="T96" fmla="*/ 24 w 215"/>
                <a:gd name="T97" fmla="*/ 118 h 215"/>
                <a:gd name="T98" fmla="*/ 24 w 215"/>
                <a:gd name="T99" fmla="*/ 104 h 215"/>
                <a:gd name="T100" fmla="*/ 26 w 215"/>
                <a:gd name="T101" fmla="*/ 91 h 215"/>
                <a:gd name="T102" fmla="*/ 2 w 215"/>
                <a:gd name="T103" fmla="*/ 77 h 215"/>
                <a:gd name="T104" fmla="*/ 16 w 215"/>
                <a:gd name="T105" fmla="*/ 46 h 215"/>
                <a:gd name="T106" fmla="*/ 41 w 215"/>
                <a:gd name="T107" fmla="*/ 56 h 215"/>
                <a:gd name="T108" fmla="*/ 51 w 215"/>
                <a:gd name="T109" fmla="*/ 46 h 215"/>
                <a:gd name="T110" fmla="*/ 62 w 215"/>
                <a:gd name="T111" fmla="*/ 37 h 215"/>
                <a:gd name="T112" fmla="*/ 54 w 215"/>
                <a:gd name="T113" fmla="*/ 12 h 215"/>
                <a:gd name="T114" fmla="*/ 85 w 215"/>
                <a:gd name="T11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5" h="215">
                  <a:moveTo>
                    <a:pt x="110" y="48"/>
                  </a:moveTo>
                  <a:lnTo>
                    <a:pt x="87" y="52"/>
                  </a:lnTo>
                  <a:lnTo>
                    <a:pt x="66" y="64"/>
                  </a:lnTo>
                  <a:lnTo>
                    <a:pt x="54" y="83"/>
                  </a:lnTo>
                  <a:lnTo>
                    <a:pt x="49" y="104"/>
                  </a:lnTo>
                  <a:lnTo>
                    <a:pt x="51" y="128"/>
                  </a:lnTo>
                  <a:lnTo>
                    <a:pt x="64" y="147"/>
                  </a:lnTo>
                  <a:lnTo>
                    <a:pt x="82" y="161"/>
                  </a:lnTo>
                  <a:lnTo>
                    <a:pt x="105" y="166"/>
                  </a:lnTo>
                  <a:lnTo>
                    <a:pt x="128" y="162"/>
                  </a:lnTo>
                  <a:lnTo>
                    <a:pt x="147" y="151"/>
                  </a:lnTo>
                  <a:lnTo>
                    <a:pt x="161" y="133"/>
                  </a:lnTo>
                  <a:lnTo>
                    <a:pt x="166" y="110"/>
                  </a:lnTo>
                  <a:lnTo>
                    <a:pt x="163" y="87"/>
                  </a:lnTo>
                  <a:lnTo>
                    <a:pt x="151" y="68"/>
                  </a:lnTo>
                  <a:lnTo>
                    <a:pt x="132" y="54"/>
                  </a:lnTo>
                  <a:lnTo>
                    <a:pt x="110" y="48"/>
                  </a:lnTo>
                  <a:close/>
                  <a:moveTo>
                    <a:pt x="85" y="0"/>
                  </a:moveTo>
                  <a:lnTo>
                    <a:pt x="97" y="23"/>
                  </a:lnTo>
                  <a:lnTo>
                    <a:pt x="110" y="23"/>
                  </a:lnTo>
                  <a:lnTo>
                    <a:pt x="124" y="25"/>
                  </a:lnTo>
                  <a:lnTo>
                    <a:pt x="138" y="2"/>
                  </a:lnTo>
                  <a:lnTo>
                    <a:pt x="168" y="15"/>
                  </a:lnTo>
                  <a:lnTo>
                    <a:pt x="159" y="41"/>
                  </a:lnTo>
                  <a:lnTo>
                    <a:pt x="168" y="50"/>
                  </a:lnTo>
                  <a:lnTo>
                    <a:pt x="178" y="62"/>
                  </a:lnTo>
                  <a:lnTo>
                    <a:pt x="203" y="54"/>
                  </a:lnTo>
                  <a:lnTo>
                    <a:pt x="215" y="85"/>
                  </a:lnTo>
                  <a:lnTo>
                    <a:pt x="190" y="97"/>
                  </a:lnTo>
                  <a:lnTo>
                    <a:pt x="192" y="110"/>
                  </a:lnTo>
                  <a:lnTo>
                    <a:pt x="190" y="126"/>
                  </a:lnTo>
                  <a:lnTo>
                    <a:pt x="213" y="137"/>
                  </a:lnTo>
                  <a:lnTo>
                    <a:pt x="197" y="168"/>
                  </a:lnTo>
                  <a:lnTo>
                    <a:pt x="172" y="159"/>
                  </a:lnTo>
                  <a:lnTo>
                    <a:pt x="165" y="168"/>
                  </a:lnTo>
                  <a:lnTo>
                    <a:pt x="153" y="178"/>
                  </a:lnTo>
                  <a:lnTo>
                    <a:pt x="161" y="203"/>
                  </a:lnTo>
                  <a:lnTo>
                    <a:pt x="128" y="215"/>
                  </a:lnTo>
                  <a:lnTo>
                    <a:pt x="118" y="191"/>
                  </a:lnTo>
                  <a:lnTo>
                    <a:pt x="103" y="191"/>
                  </a:lnTo>
                  <a:lnTo>
                    <a:pt x="89" y="190"/>
                  </a:lnTo>
                  <a:lnTo>
                    <a:pt x="78" y="213"/>
                  </a:lnTo>
                  <a:lnTo>
                    <a:pt x="47" y="199"/>
                  </a:lnTo>
                  <a:lnTo>
                    <a:pt x="56" y="174"/>
                  </a:lnTo>
                  <a:lnTo>
                    <a:pt x="45" y="164"/>
                  </a:lnTo>
                  <a:lnTo>
                    <a:pt x="37" y="153"/>
                  </a:lnTo>
                  <a:lnTo>
                    <a:pt x="12" y="161"/>
                  </a:lnTo>
                  <a:lnTo>
                    <a:pt x="0" y="130"/>
                  </a:lnTo>
                  <a:lnTo>
                    <a:pt x="24" y="118"/>
                  </a:lnTo>
                  <a:lnTo>
                    <a:pt x="24" y="104"/>
                  </a:lnTo>
                  <a:lnTo>
                    <a:pt x="26" y="91"/>
                  </a:lnTo>
                  <a:lnTo>
                    <a:pt x="2" y="77"/>
                  </a:lnTo>
                  <a:lnTo>
                    <a:pt x="16" y="46"/>
                  </a:lnTo>
                  <a:lnTo>
                    <a:pt x="41" y="56"/>
                  </a:lnTo>
                  <a:lnTo>
                    <a:pt x="51" y="46"/>
                  </a:lnTo>
                  <a:lnTo>
                    <a:pt x="62" y="37"/>
                  </a:lnTo>
                  <a:lnTo>
                    <a:pt x="54" y="1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7227888" y="4092576"/>
              <a:ext cx="63500" cy="63500"/>
            </a:xfrm>
            <a:custGeom>
              <a:avLst/>
              <a:gdLst>
                <a:gd name="T0" fmla="*/ 39 w 79"/>
                <a:gd name="T1" fmla="*/ 21 h 79"/>
                <a:gd name="T2" fmla="*/ 33 w 79"/>
                <a:gd name="T3" fmla="*/ 21 h 79"/>
                <a:gd name="T4" fmla="*/ 27 w 79"/>
                <a:gd name="T5" fmla="*/ 25 h 79"/>
                <a:gd name="T6" fmla="*/ 23 w 79"/>
                <a:gd name="T7" fmla="*/ 29 h 79"/>
                <a:gd name="T8" fmla="*/ 21 w 79"/>
                <a:gd name="T9" fmla="*/ 34 h 79"/>
                <a:gd name="T10" fmla="*/ 19 w 79"/>
                <a:gd name="T11" fmla="*/ 40 h 79"/>
                <a:gd name="T12" fmla="*/ 21 w 79"/>
                <a:gd name="T13" fmla="*/ 46 h 79"/>
                <a:gd name="T14" fmla="*/ 23 w 79"/>
                <a:gd name="T15" fmla="*/ 52 h 79"/>
                <a:gd name="T16" fmla="*/ 29 w 79"/>
                <a:gd name="T17" fmla="*/ 56 h 79"/>
                <a:gd name="T18" fmla="*/ 33 w 79"/>
                <a:gd name="T19" fmla="*/ 58 h 79"/>
                <a:gd name="T20" fmla="*/ 39 w 79"/>
                <a:gd name="T21" fmla="*/ 58 h 79"/>
                <a:gd name="T22" fmla="*/ 46 w 79"/>
                <a:gd name="T23" fmla="*/ 58 h 79"/>
                <a:gd name="T24" fmla="*/ 50 w 79"/>
                <a:gd name="T25" fmla="*/ 54 h 79"/>
                <a:gd name="T26" fmla="*/ 56 w 79"/>
                <a:gd name="T27" fmla="*/ 50 h 79"/>
                <a:gd name="T28" fmla="*/ 58 w 79"/>
                <a:gd name="T29" fmla="*/ 44 h 79"/>
                <a:gd name="T30" fmla="*/ 58 w 79"/>
                <a:gd name="T31" fmla="*/ 38 h 79"/>
                <a:gd name="T32" fmla="*/ 58 w 79"/>
                <a:gd name="T33" fmla="*/ 33 h 79"/>
                <a:gd name="T34" fmla="*/ 54 w 79"/>
                <a:gd name="T35" fmla="*/ 27 h 79"/>
                <a:gd name="T36" fmla="*/ 50 w 79"/>
                <a:gd name="T37" fmla="*/ 23 h 79"/>
                <a:gd name="T38" fmla="*/ 44 w 79"/>
                <a:gd name="T39" fmla="*/ 21 h 79"/>
                <a:gd name="T40" fmla="*/ 39 w 79"/>
                <a:gd name="T41" fmla="*/ 21 h 79"/>
                <a:gd name="T42" fmla="*/ 41 w 79"/>
                <a:gd name="T43" fmla="*/ 0 h 79"/>
                <a:gd name="T44" fmla="*/ 56 w 79"/>
                <a:gd name="T45" fmla="*/ 4 h 79"/>
                <a:gd name="T46" fmla="*/ 68 w 79"/>
                <a:gd name="T47" fmla="*/ 13 h 79"/>
                <a:gd name="T48" fmla="*/ 77 w 79"/>
                <a:gd name="T49" fmla="*/ 27 h 79"/>
                <a:gd name="T50" fmla="*/ 79 w 79"/>
                <a:gd name="T51" fmla="*/ 42 h 79"/>
                <a:gd name="T52" fmla="*/ 75 w 79"/>
                <a:gd name="T53" fmla="*/ 56 h 79"/>
                <a:gd name="T54" fmla="*/ 66 w 79"/>
                <a:gd name="T55" fmla="*/ 69 h 79"/>
                <a:gd name="T56" fmla="*/ 52 w 79"/>
                <a:gd name="T57" fmla="*/ 77 h 79"/>
                <a:gd name="T58" fmla="*/ 37 w 79"/>
                <a:gd name="T59" fmla="*/ 79 h 79"/>
                <a:gd name="T60" fmla="*/ 23 w 79"/>
                <a:gd name="T61" fmla="*/ 75 h 79"/>
                <a:gd name="T62" fmla="*/ 10 w 79"/>
                <a:gd name="T63" fmla="*/ 67 h 79"/>
                <a:gd name="T64" fmla="*/ 2 w 79"/>
                <a:gd name="T65" fmla="*/ 54 h 79"/>
                <a:gd name="T66" fmla="*/ 0 w 79"/>
                <a:gd name="T67" fmla="*/ 36 h 79"/>
                <a:gd name="T68" fmla="*/ 4 w 79"/>
                <a:gd name="T69" fmla="*/ 23 h 79"/>
                <a:gd name="T70" fmla="*/ 12 w 79"/>
                <a:gd name="T71" fmla="*/ 9 h 79"/>
                <a:gd name="T72" fmla="*/ 25 w 79"/>
                <a:gd name="T73" fmla="*/ 2 h 79"/>
                <a:gd name="T74" fmla="*/ 41 w 79"/>
                <a:gd name="T7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9">
                  <a:moveTo>
                    <a:pt x="39" y="21"/>
                  </a:moveTo>
                  <a:lnTo>
                    <a:pt x="33" y="21"/>
                  </a:lnTo>
                  <a:lnTo>
                    <a:pt x="27" y="25"/>
                  </a:lnTo>
                  <a:lnTo>
                    <a:pt x="23" y="29"/>
                  </a:lnTo>
                  <a:lnTo>
                    <a:pt x="21" y="34"/>
                  </a:lnTo>
                  <a:lnTo>
                    <a:pt x="19" y="40"/>
                  </a:lnTo>
                  <a:lnTo>
                    <a:pt x="21" y="46"/>
                  </a:lnTo>
                  <a:lnTo>
                    <a:pt x="23" y="52"/>
                  </a:lnTo>
                  <a:lnTo>
                    <a:pt x="29" y="56"/>
                  </a:lnTo>
                  <a:lnTo>
                    <a:pt x="33" y="58"/>
                  </a:lnTo>
                  <a:lnTo>
                    <a:pt x="39" y="58"/>
                  </a:lnTo>
                  <a:lnTo>
                    <a:pt x="46" y="58"/>
                  </a:lnTo>
                  <a:lnTo>
                    <a:pt x="50" y="54"/>
                  </a:lnTo>
                  <a:lnTo>
                    <a:pt x="56" y="50"/>
                  </a:lnTo>
                  <a:lnTo>
                    <a:pt x="58" y="44"/>
                  </a:lnTo>
                  <a:lnTo>
                    <a:pt x="58" y="38"/>
                  </a:lnTo>
                  <a:lnTo>
                    <a:pt x="58" y="33"/>
                  </a:lnTo>
                  <a:lnTo>
                    <a:pt x="54" y="27"/>
                  </a:lnTo>
                  <a:lnTo>
                    <a:pt x="50" y="23"/>
                  </a:lnTo>
                  <a:lnTo>
                    <a:pt x="44" y="21"/>
                  </a:lnTo>
                  <a:lnTo>
                    <a:pt x="39" y="21"/>
                  </a:lnTo>
                  <a:close/>
                  <a:moveTo>
                    <a:pt x="41" y="0"/>
                  </a:moveTo>
                  <a:lnTo>
                    <a:pt x="56" y="4"/>
                  </a:lnTo>
                  <a:lnTo>
                    <a:pt x="68" y="13"/>
                  </a:lnTo>
                  <a:lnTo>
                    <a:pt x="77" y="27"/>
                  </a:lnTo>
                  <a:lnTo>
                    <a:pt x="79" y="42"/>
                  </a:lnTo>
                  <a:lnTo>
                    <a:pt x="75" y="56"/>
                  </a:lnTo>
                  <a:lnTo>
                    <a:pt x="66" y="69"/>
                  </a:lnTo>
                  <a:lnTo>
                    <a:pt x="52" y="77"/>
                  </a:lnTo>
                  <a:lnTo>
                    <a:pt x="37" y="79"/>
                  </a:lnTo>
                  <a:lnTo>
                    <a:pt x="23" y="75"/>
                  </a:lnTo>
                  <a:lnTo>
                    <a:pt x="10" y="67"/>
                  </a:lnTo>
                  <a:lnTo>
                    <a:pt x="2" y="54"/>
                  </a:lnTo>
                  <a:lnTo>
                    <a:pt x="0" y="36"/>
                  </a:lnTo>
                  <a:lnTo>
                    <a:pt x="4" y="23"/>
                  </a:lnTo>
                  <a:lnTo>
                    <a:pt x="12" y="9"/>
                  </a:lnTo>
                  <a:lnTo>
                    <a:pt x="25" y="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sp>
        <p:nvSpPr>
          <p:cNvPr id="21" name="Freeform 31"/>
          <p:cNvSpPr>
            <a:spLocks noEditPoints="1"/>
          </p:cNvSpPr>
          <p:nvPr/>
        </p:nvSpPr>
        <p:spPr bwMode="auto">
          <a:xfrm>
            <a:off x="7761179" y="4207741"/>
            <a:ext cx="386583" cy="370548"/>
          </a:xfrm>
          <a:custGeom>
            <a:avLst/>
            <a:gdLst>
              <a:gd name="T0" fmla="*/ 83 w 432"/>
              <a:gd name="T1" fmla="*/ 211 h 416"/>
              <a:gd name="T2" fmla="*/ 83 w 432"/>
              <a:gd name="T3" fmla="*/ 240 h 416"/>
              <a:gd name="T4" fmla="*/ 349 w 432"/>
              <a:gd name="T5" fmla="*/ 240 h 416"/>
              <a:gd name="T6" fmla="*/ 349 w 432"/>
              <a:gd name="T7" fmla="*/ 211 h 416"/>
              <a:gd name="T8" fmla="*/ 83 w 432"/>
              <a:gd name="T9" fmla="*/ 211 h 416"/>
              <a:gd name="T10" fmla="*/ 83 w 432"/>
              <a:gd name="T11" fmla="*/ 143 h 416"/>
              <a:gd name="T12" fmla="*/ 83 w 432"/>
              <a:gd name="T13" fmla="*/ 174 h 416"/>
              <a:gd name="T14" fmla="*/ 349 w 432"/>
              <a:gd name="T15" fmla="*/ 174 h 416"/>
              <a:gd name="T16" fmla="*/ 349 w 432"/>
              <a:gd name="T17" fmla="*/ 143 h 416"/>
              <a:gd name="T18" fmla="*/ 83 w 432"/>
              <a:gd name="T19" fmla="*/ 143 h 416"/>
              <a:gd name="T20" fmla="*/ 83 w 432"/>
              <a:gd name="T21" fmla="*/ 78 h 416"/>
              <a:gd name="T22" fmla="*/ 83 w 432"/>
              <a:gd name="T23" fmla="*/ 109 h 416"/>
              <a:gd name="T24" fmla="*/ 349 w 432"/>
              <a:gd name="T25" fmla="*/ 109 h 416"/>
              <a:gd name="T26" fmla="*/ 349 w 432"/>
              <a:gd name="T27" fmla="*/ 78 h 416"/>
              <a:gd name="T28" fmla="*/ 83 w 432"/>
              <a:gd name="T29" fmla="*/ 78 h 416"/>
              <a:gd name="T30" fmla="*/ 50 w 432"/>
              <a:gd name="T31" fmla="*/ 0 h 416"/>
              <a:gd name="T32" fmla="*/ 380 w 432"/>
              <a:gd name="T33" fmla="*/ 0 h 416"/>
              <a:gd name="T34" fmla="*/ 401 w 432"/>
              <a:gd name="T35" fmla="*/ 6 h 416"/>
              <a:gd name="T36" fmla="*/ 417 w 432"/>
              <a:gd name="T37" fmla="*/ 16 h 416"/>
              <a:gd name="T38" fmla="*/ 428 w 432"/>
              <a:gd name="T39" fmla="*/ 33 h 416"/>
              <a:gd name="T40" fmla="*/ 432 w 432"/>
              <a:gd name="T41" fmla="*/ 52 h 416"/>
              <a:gd name="T42" fmla="*/ 432 w 432"/>
              <a:gd name="T43" fmla="*/ 265 h 416"/>
              <a:gd name="T44" fmla="*/ 428 w 432"/>
              <a:gd name="T45" fmla="*/ 287 h 416"/>
              <a:gd name="T46" fmla="*/ 417 w 432"/>
              <a:gd name="T47" fmla="*/ 302 h 416"/>
              <a:gd name="T48" fmla="*/ 401 w 432"/>
              <a:gd name="T49" fmla="*/ 314 h 416"/>
              <a:gd name="T50" fmla="*/ 380 w 432"/>
              <a:gd name="T51" fmla="*/ 318 h 416"/>
              <a:gd name="T52" fmla="*/ 264 w 432"/>
              <a:gd name="T53" fmla="*/ 318 h 416"/>
              <a:gd name="T54" fmla="*/ 216 w 432"/>
              <a:gd name="T55" fmla="*/ 416 h 416"/>
              <a:gd name="T56" fmla="*/ 166 w 432"/>
              <a:gd name="T57" fmla="*/ 318 h 416"/>
              <a:gd name="T58" fmla="*/ 50 w 432"/>
              <a:gd name="T59" fmla="*/ 318 h 416"/>
              <a:gd name="T60" fmla="*/ 31 w 432"/>
              <a:gd name="T61" fmla="*/ 314 h 416"/>
              <a:gd name="T62" fmla="*/ 15 w 432"/>
              <a:gd name="T63" fmla="*/ 302 h 416"/>
              <a:gd name="T64" fmla="*/ 4 w 432"/>
              <a:gd name="T65" fmla="*/ 287 h 416"/>
              <a:gd name="T66" fmla="*/ 0 w 432"/>
              <a:gd name="T67" fmla="*/ 265 h 416"/>
              <a:gd name="T68" fmla="*/ 0 w 432"/>
              <a:gd name="T69" fmla="*/ 52 h 416"/>
              <a:gd name="T70" fmla="*/ 4 w 432"/>
              <a:gd name="T71" fmla="*/ 33 h 416"/>
              <a:gd name="T72" fmla="*/ 15 w 432"/>
              <a:gd name="T73" fmla="*/ 16 h 416"/>
              <a:gd name="T74" fmla="*/ 31 w 432"/>
              <a:gd name="T75" fmla="*/ 6 h 416"/>
              <a:gd name="T76" fmla="*/ 50 w 432"/>
              <a:gd name="T77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2" h="416">
                <a:moveTo>
                  <a:pt x="83" y="211"/>
                </a:moveTo>
                <a:lnTo>
                  <a:pt x="83" y="240"/>
                </a:lnTo>
                <a:lnTo>
                  <a:pt x="349" y="240"/>
                </a:lnTo>
                <a:lnTo>
                  <a:pt x="349" y="211"/>
                </a:lnTo>
                <a:lnTo>
                  <a:pt x="83" y="211"/>
                </a:lnTo>
                <a:close/>
                <a:moveTo>
                  <a:pt x="83" y="143"/>
                </a:moveTo>
                <a:lnTo>
                  <a:pt x="83" y="174"/>
                </a:lnTo>
                <a:lnTo>
                  <a:pt x="349" y="174"/>
                </a:lnTo>
                <a:lnTo>
                  <a:pt x="349" y="143"/>
                </a:lnTo>
                <a:lnTo>
                  <a:pt x="83" y="143"/>
                </a:lnTo>
                <a:close/>
                <a:moveTo>
                  <a:pt x="83" y="78"/>
                </a:moveTo>
                <a:lnTo>
                  <a:pt x="83" y="109"/>
                </a:lnTo>
                <a:lnTo>
                  <a:pt x="349" y="109"/>
                </a:lnTo>
                <a:lnTo>
                  <a:pt x="349" y="78"/>
                </a:lnTo>
                <a:lnTo>
                  <a:pt x="83" y="78"/>
                </a:lnTo>
                <a:close/>
                <a:moveTo>
                  <a:pt x="50" y="0"/>
                </a:moveTo>
                <a:lnTo>
                  <a:pt x="380" y="0"/>
                </a:lnTo>
                <a:lnTo>
                  <a:pt x="401" y="6"/>
                </a:lnTo>
                <a:lnTo>
                  <a:pt x="417" y="16"/>
                </a:lnTo>
                <a:lnTo>
                  <a:pt x="428" y="33"/>
                </a:lnTo>
                <a:lnTo>
                  <a:pt x="432" y="52"/>
                </a:lnTo>
                <a:lnTo>
                  <a:pt x="432" y="265"/>
                </a:lnTo>
                <a:lnTo>
                  <a:pt x="428" y="287"/>
                </a:lnTo>
                <a:lnTo>
                  <a:pt x="417" y="302"/>
                </a:lnTo>
                <a:lnTo>
                  <a:pt x="401" y="314"/>
                </a:lnTo>
                <a:lnTo>
                  <a:pt x="380" y="318"/>
                </a:lnTo>
                <a:lnTo>
                  <a:pt x="264" y="318"/>
                </a:lnTo>
                <a:lnTo>
                  <a:pt x="216" y="416"/>
                </a:lnTo>
                <a:lnTo>
                  <a:pt x="166" y="318"/>
                </a:lnTo>
                <a:lnTo>
                  <a:pt x="50" y="318"/>
                </a:lnTo>
                <a:lnTo>
                  <a:pt x="31" y="314"/>
                </a:lnTo>
                <a:lnTo>
                  <a:pt x="15" y="302"/>
                </a:lnTo>
                <a:lnTo>
                  <a:pt x="4" y="287"/>
                </a:lnTo>
                <a:lnTo>
                  <a:pt x="0" y="265"/>
                </a:lnTo>
                <a:lnTo>
                  <a:pt x="0" y="52"/>
                </a:lnTo>
                <a:lnTo>
                  <a:pt x="4" y="33"/>
                </a:lnTo>
                <a:lnTo>
                  <a:pt x="15" y="16"/>
                </a:lnTo>
                <a:lnTo>
                  <a:pt x="31" y="6"/>
                </a:lnTo>
                <a:lnTo>
                  <a:pt x="5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1375" y="4178914"/>
            <a:ext cx="336701" cy="334919"/>
            <a:chOff x="6288088" y="4981576"/>
            <a:chExt cx="300038" cy="298450"/>
          </a:xfrm>
        </p:grpSpPr>
        <p:sp>
          <p:nvSpPr>
            <p:cNvPr id="23" name="Freeform 32"/>
            <p:cNvSpPr/>
            <p:nvPr/>
          </p:nvSpPr>
          <p:spPr bwMode="auto">
            <a:xfrm>
              <a:off x="6294438" y="4981576"/>
              <a:ext cx="84138" cy="233363"/>
            </a:xfrm>
            <a:custGeom>
              <a:avLst/>
              <a:gdLst>
                <a:gd name="T0" fmla="*/ 25 w 106"/>
                <a:gd name="T1" fmla="*/ 0 h 292"/>
                <a:gd name="T2" fmla="*/ 81 w 106"/>
                <a:gd name="T3" fmla="*/ 0 h 292"/>
                <a:gd name="T4" fmla="*/ 89 w 106"/>
                <a:gd name="T5" fmla="*/ 0 h 292"/>
                <a:gd name="T6" fmla="*/ 95 w 106"/>
                <a:gd name="T7" fmla="*/ 4 h 292"/>
                <a:gd name="T8" fmla="*/ 100 w 106"/>
                <a:gd name="T9" fmla="*/ 10 h 292"/>
                <a:gd name="T10" fmla="*/ 104 w 106"/>
                <a:gd name="T11" fmla="*/ 17 h 292"/>
                <a:gd name="T12" fmla="*/ 106 w 106"/>
                <a:gd name="T13" fmla="*/ 25 h 292"/>
                <a:gd name="T14" fmla="*/ 106 w 106"/>
                <a:gd name="T15" fmla="*/ 265 h 292"/>
                <a:gd name="T16" fmla="*/ 104 w 106"/>
                <a:gd name="T17" fmla="*/ 275 h 292"/>
                <a:gd name="T18" fmla="*/ 100 w 106"/>
                <a:gd name="T19" fmla="*/ 280 h 292"/>
                <a:gd name="T20" fmla="*/ 95 w 106"/>
                <a:gd name="T21" fmla="*/ 286 h 292"/>
                <a:gd name="T22" fmla="*/ 89 w 106"/>
                <a:gd name="T23" fmla="*/ 290 h 292"/>
                <a:gd name="T24" fmla="*/ 81 w 106"/>
                <a:gd name="T25" fmla="*/ 292 h 292"/>
                <a:gd name="T26" fmla="*/ 25 w 106"/>
                <a:gd name="T27" fmla="*/ 292 h 292"/>
                <a:gd name="T28" fmla="*/ 17 w 106"/>
                <a:gd name="T29" fmla="*/ 290 h 292"/>
                <a:gd name="T30" fmla="*/ 10 w 106"/>
                <a:gd name="T31" fmla="*/ 286 h 292"/>
                <a:gd name="T32" fmla="*/ 4 w 106"/>
                <a:gd name="T33" fmla="*/ 280 h 292"/>
                <a:gd name="T34" fmla="*/ 0 w 106"/>
                <a:gd name="T35" fmla="*/ 275 h 292"/>
                <a:gd name="T36" fmla="*/ 0 w 106"/>
                <a:gd name="T37" fmla="*/ 265 h 292"/>
                <a:gd name="T38" fmla="*/ 0 w 106"/>
                <a:gd name="T39" fmla="*/ 25 h 292"/>
                <a:gd name="T40" fmla="*/ 0 w 106"/>
                <a:gd name="T41" fmla="*/ 17 h 292"/>
                <a:gd name="T42" fmla="*/ 4 w 106"/>
                <a:gd name="T43" fmla="*/ 10 h 292"/>
                <a:gd name="T44" fmla="*/ 10 w 106"/>
                <a:gd name="T45" fmla="*/ 4 h 292"/>
                <a:gd name="T46" fmla="*/ 17 w 106"/>
                <a:gd name="T47" fmla="*/ 0 h 292"/>
                <a:gd name="T48" fmla="*/ 25 w 106"/>
                <a:gd name="T4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292">
                  <a:moveTo>
                    <a:pt x="25" y="0"/>
                  </a:moveTo>
                  <a:lnTo>
                    <a:pt x="81" y="0"/>
                  </a:lnTo>
                  <a:lnTo>
                    <a:pt x="89" y="0"/>
                  </a:lnTo>
                  <a:lnTo>
                    <a:pt x="95" y="4"/>
                  </a:lnTo>
                  <a:lnTo>
                    <a:pt x="100" y="10"/>
                  </a:lnTo>
                  <a:lnTo>
                    <a:pt x="104" y="17"/>
                  </a:lnTo>
                  <a:lnTo>
                    <a:pt x="106" y="25"/>
                  </a:lnTo>
                  <a:lnTo>
                    <a:pt x="106" y="265"/>
                  </a:lnTo>
                  <a:lnTo>
                    <a:pt x="104" y="275"/>
                  </a:lnTo>
                  <a:lnTo>
                    <a:pt x="100" y="280"/>
                  </a:lnTo>
                  <a:lnTo>
                    <a:pt x="95" y="286"/>
                  </a:lnTo>
                  <a:lnTo>
                    <a:pt x="89" y="290"/>
                  </a:lnTo>
                  <a:lnTo>
                    <a:pt x="81" y="292"/>
                  </a:lnTo>
                  <a:lnTo>
                    <a:pt x="25" y="292"/>
                  </a:lnTo>
                  <a:lnTo>
                    <a:pt x="17" y="290"/>
                  </a:lnTo>
                  <a:lnTo>
                    <a:pt x="10" y="286"/>
                  </a:lnTo>
                  <a:lnTo>
                    <a:pt x="4" y="280"/>
                  </a:lnTo>
                  <a:lnTo>
                    <a:pt x="0" y="275"/>
                  </a:lnTo>
                  <a:lnTo>
                    <a:pt x="0" y="265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6396038" y="5049838"/>
              <a:ext cx="84138" cy="165100"/>
            </a:xfrm>
            <a:custGeom>
              <a:avLst/>
              <a:gdLst>
                <a:gd name="T0" fmla="*/ 25 w 106"/>
                <a:gd name="T1" fmla="*/ 0 h 207"/>
                <a:gd name="T2" fmla="*/ 81 w 106"/>
                <a:gd name="T3" fmla="*/ 0 h 207"/>
                <a:gd name="T4" fmla="*/ 88 w 106"/>
                <a:gd name="T5" fmla="*/ 2 h 207"/>
                <a:gd name="T6" fmla="*/ 96 w 106"/>
                <a:gd name="T7" fmla="*/ 4 h 207"/>
                <a:gd name="T8" fmla="*/ 102 w 106"/>
                <a:gd name="T9" fmla="*/ 10 h 207"/>
                <a:gd name="T10" fmla="*/ 104 w 106"/>
                <a:gd name="T11" fmla="*/ 17 h 207"/>
                <a:gd name="T12" fmla="*/ 106 w 106"/>
                <a:gd name="T13" fmla="*/ 25 h 207"/>
                <a:gd name="T14" fmla="*/ 106 w 106"/>
                <a:gd name="T15" fmla="*/ 180 h 207"/>
                <a:gd name="T16" fmla="*/ 104 w 106"/>
                <a:gd name="T17" fmla="*/ 190 h 207"/>
                <a:gd name="T18" fmla="*/ 102 w 106"/>
                <a:gd name="T19" fmla="*/ 195 h 207"/>
                <a:gd name="T20" fmla="*/ 96 w 106"/>
                <a:gd name="T21" fmla="*/ 201 h 207"/>
                <a:gd name="T22" fmla="*/ 88 w 106"/>
                <a:gd name="T23" fmla="*/ 205 h 207"/>
                <a:gd name="T24" fmla="*/ 81 w 106"/>
                <a:gd name="T25" fmla="*/ 207 h 207"/>
                <a:gd name="T26" fmla="*/ 25 w 106"/>
                <a:gd name="T27" fmla="*/ 207 h 207"/>
                <a:gd name="T28" fmla="*/ 17 w 106"/>
                <a:gd name="T29" fmla="*/ 205 h 207"/>
                <a:gd name="T30" fmla="*/ 9 w 106"/>
                <a:gd name="T31" fmla="*/ 201 h 207"/>
                <a:gd name="T32" fmla="*/ 3 w 106"/>
                <a:gd name="T33" fmla="*/ 195 h 207"/>
                <a:gd name="T34" fmla="*/ 1 w 106"/>
                <a:gd name="T35" fmla="*/ 190 h 207"/>
                <a:gd name="T36" fmla="*/ 0 w 106"/>
                <a:gd name="T37" fmla="*/ 182 h 207"/>
                <a:gd name="T38" fmla="*/ 0 w 106"/>
                <a:gd name="T39" fmla="*/ 25 h 207"/>
                <a:gd name="T40" fmla="*/ 1 w 106"/>
                <a:gd name="T41" fmla="*/ 17 h 207"/>
                <a:gd name="T42" fmla="*/ 3 w 106"/>
                <a:gd name="T43" fmla="*/ 10 h 207"/>
                <a:gd name="T44" fmla="*/ 9 w 106"/>
                <a:gd name="T45" fmla="*/ 4 h 207"/>
                <a:gd name="T46" fmla="*/ 17 w 106"/>
                <a:gd name="T47" fmla="*/ 2 h 207"/>
                <a:gd name="T48" fmla="*/ 25 w 106"/>
                <a:gd name="T4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207">
                  <a:moveTo>
                    <a:pt x="25" y="0"/>
                  </a:moveTo>
                  <a:lnTo>
                    <a:pt x="81" y="0"/>
                  </a:lnTo>
                  <a:lnTo>
                    <a:pt x="88" y="2"/>
                  </a:lnTo>
                  <a:lnTo>
                    <a:pt x="96" y="4"/>
                  </a:lnTo>
                  <a:lnTo>
                    <a:pt x="102" y="10"/>
                  </a:lnTo>
                  <a:lnTo>
                    <a:pt x="104" y="17"/>
                  </a:lnTo>
                  <a:lnTo>
                    <a:pt x="106" y="25"/>
                  </a:lnTo>
                  <a:lnTo>
                    <a:pt x="106" y="180"/>
                  </a:lnTo>
                  <a:lnTo>
                    <a:pt x="104" y="190"/>
                  </a:lnTo>
                  <a:lnTo>
                    <a:pt x="102" y="195"/>
                  </a:lnTo>
                  <a:lnTo>
                    <a:pt x="96" y="201"/>
                  </a:lnTo>
                  <a:lnTo>
                    <a:pt x="88" y="205"/>
                  </a:lnTo>
                  <a:lnTo>
                    <a:pt x="81" y="207"/>
                  </a:lnTo>
                  <a:lnTo>
                    <a:pt x="25" y="207"/>
                  </a:lnTo>
                  <a:lnTo>
                    <a:pt x="17" y="205"/>
                  </a:lnTo>
                  <a:lnTo>
                    <a:pt x="9" y="201"/>
                  </a:lnTo>
                  <a:lnTo>
                    <a:pt x="3" y="195"/>
                  </a:lnTo>
                  <a:lnTo>
                    <a:pt x="1" y="190"/>
                  </a:lnTo>
                  <a:lnTo>
                    <a:pt x="0" y="182"/>
                  </a:lnTo>
                  <a:lnTo>
                    <a:pt x="0" y="25"/>
                  </a:lnTo>
                  <a:lnTo>
                    <a:pt x="1" y="17"/>
                  </a:lnTo>
                  <a:lnTo>
                    <a:pt x="3" y="10"/>
                  </a:lnTo>
                  <a:lnTo>
                    <a:pt x="9" y="4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5" name="Freeform 34"/>
            <p:cNvSpPr/>
            <p:nvPr/>
          </p:nvSpPr>
          <p:spPr bwMode="auto">
            <a:xfrm>
              <a:off x="6496051" y="5118101"/>
              <a:ext cx="85725" cy="96838"/>
            </a:xfrm>
            <a:custGeom>
              <a:avLst/>
              <a:gdLst>
                <a:gd name="T0" fmla="*/ 25 w 106"/>
                <a:gd name="T1" fmla="*/ 0 h 122"/>
                <a:gd name="T2" fmla="*/ 81 w 106"/>
                <a:gd name="T3" fmla="*/ 0 h 122"/>
                <a:gd name="T4" fmla="*/ 89 w 106"/>
                <a:gd name="T5" fmla="*/ 2 h 122"/>
                <a:gd name="T6" fmla="*/ 97 w 106"/>
                <a:gd name="T7" fmla="*/ 6 h 122"/>
                <a:gd name="T8" fmla="*/ 102 w 106"/>
                <a:gd name="T9" fmla="*/ 12 h 122"/>
                <a:gd name="T10" fmla="*/ 106 w 106"/>
                <a:gd name="T11" fmla="*/ 18 h 122"/>
                <a:gd name="T12" fmla="*/ 106 w 106"/>
                <a:gd name="T13" fmla="*/ 25 h 122"/>
                <a:gd name="T14" fmla="*/ 106 w 106"/>
                <a:gd name="T15" fmla="*/ 95 h 122"/>
                <a:gd name="T16" fmla="*/ 106 w 106"/>
                <a:gd name="T17" fmla="*/ 105 h 122"/>
                <a:gd name="T18" fmla="*/ 102 w 106"/>
                <a:gd name="T19" fmla="*/ 110 h 122"/>
                <a:gd name="T20" fmla="*/ 97 w 106"/>
                <a:gd name="T21" fmla="*/ 116 h 122"/>
                <a:gd name="T22" fmla="*/ 89 w 106"/>
                <a:gd name="T23" fmla="*/ 120 h 122"/>
                <a:gd name="T24" fmla="*/ 81 w 106"/>
                <a:gd name="T25" fmla="*/ 122 h 122"/>
                <a:gd name="T26" fmla="*/ 25 w 106"/>
                <a:gd name="T27" fmla="*/ 122 h 122"/>
                <a:gd name="T28" fmla="*/ 17 w 106"/>
                <a:gd name="T29" fmla="*/ 120 h 122"/>
                <a:gd name="T30" fmla="*/ 12 w 106"/>
                <a:gd name="T31" fmla="*/ 116 h 122"/>
                <a:gd name="T32" fmla="*/ 6 w 106"/>
                <a:gd name="T33" fmla="*/ 110 h 122"/>
                <a:gd name="T34" fmla="*/ 2 w 106"/>
                <a:gd name="T35" fmla="*/ 105 h 122"/>
                <a:gd name="T36" fmla="*/ 0 w 106"/>
                <a:gd name="T37" fmla="*/ 95 h 122"/>
                <a:gd name="T38" fmla="*/ 0 w 106"/>
                <a:gd name="T39" fmla="*/ 25 h 122"/>
                <a:gd name="T40" fmla="*/ 2 w 106"/>
                <a:gd name="T41" fmla="*/ 18 h 122"/>
                <a:gd name="T42" fmla="*/ 6 w 106"/>
                <a:gd name="T43" fmla="*/ 12 h 122"/>
                <a:gd name="T44" fmla="*/ 12 w 106"/>
                <a:gd name="T45" fmla="*/ 6 h 122"/>
                <a:gd name="T46" fmla="*/ 17 w 106"/>
                <a:gd name="T47" fmla="*/ 2 h 122"/>
                <a:gd name="T48" fmla="*/ 25 w 106"/>
                <a:gd name="T4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22">
                  <a:moveTo>
                    <a:pt x="25" y="0"/>
                  </a:moveTo>
                  <a:lnTo>
                    <a:pt x="81" y="0"/>
                  </a:lnTo>
                  <a:lnTo>
                    <a:pt x="89" y="2"/>
                  </a:lnTo>
                  <a:lnTo>
                    <a:pt x="97" y="6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25"/>
                  </a:lnTo>
                  <a:lnTo>
                    <a:pt x="106" y="95"/>
                  </a:lnTo>
                  <a:lnTo>
                    <a:pt x="106" y="105"/>
                  </a:lnTo>
                  <a:lnTo>
                    <a:pt x="102" y="110"/>
                  </a:lnTo>
                  <a:lnTo>
                    <a:pt x="97" y="116"/>
                  </a:lnTo>
                  <a:lnTo>
                    <a:pt x="89" y="120"/>
                  </a:lnTo>
                  <a:lnTo>
                    <a:pt x="81" y="122"/>
                  </a:lnTo>
                  <a:lnTo>
                    <a:pt x="25" y="122"/>
                  </a:lnTo>
                  <a:lnTo>
                    <a:pt x="17" y="120"/>
                  </a:lnTo>
                  <a:lnTo>
                    <a:pt x="12" y="116"/>
                  </a:lnTo>
                  <a:lnTo>
                    <a:pt x="6" y="110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0" y="25"/>
                  </a:lnTo>
                  <a:lnTo>
                    <a:pt x="2" y="18"/>
                  </a:lnTo>
                  <a:lnTo>
                    <a:pt x="6" y="12"/>
                  </a:lnTo>
                  <a:lnTo>
                    <a:pt x="12" y="6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6288088" y="5241926"/>
              <a:ext cx="300038" cy="38100"/>
            </a:xfrm>
            <a:custGeom>
              <a:avLst/>
              <a:gdLst>
                <a:gd name="T0" fmla="*/ 12 w 379"/>
                <a:gd name="T1" fmla="*/ 0 h 48"/>
                <a:gd name="T2" fmla="*/ 365 w 379"/>
                <a:gd name="T3" fmla="*/ 0 h 48"/>
                <a:gd name="T4" fmla="*/ 371 w 379"/>
                <a:gd name="T5" fmla="*/ 2 h 48"/>
                <a:gd name="T6" fmla="*/ 375 w 379"/>
                <a:gd name="T7" fmla="*/ 4 h 48"/>
                <a:gd name="T8" fmla="*/ 377 w 379"/>
                <a:gd name="T9" fmla="*/ 8 h 48"/>
                <a:gd name="T10" fmla="*/ 379 w 379"/>
                <a:gd name="T11" fmla="*/ 13 h 48"/>
                <a:gd name="T12" fmla="*/ 379 w 379"/>
                <a:gd name="T13" fmla="*/ 37 h 48"/>
                <a:gd name="T14" fmla="*/ 377 w 379"/>
                <a:gd name="T15" fmla="*/ 40 h 48"/>
                <a:gd name="T16" fmla="*/ 375 w 379"/>
                <a:gd name="T17" fmla="*/ 44 h 48"/>
                <a:gd name="T18" fmla="*/ 371 w 379"/>
                <a:gd name="T19" fmla="*/ 46 h 48"/>
                <a:gd name="T20" fmla="*/ 365 w 379"/>
                <a:gd name="T21" fmla="*/ 48 h 48"/>
                <a:gd name="T22" fmla="*/ 12 w 379"/>
                <a:gd name="T23" fmla="*/ 48 h 48"/>
                <a:gd name="T24" fmla="*/ 8 w 379"/>
                <a:gd name="T25" fmla="*/ 46 h 48"/>
                <a:gd name="T26" fmla="*/ 4 w 379"/>
                <a:gd name="T27" fmla="*/ 44 h 48"/>
                <a:gd name="T28" fmla="*/ 2 w 379"/>
                <a:gd name="T29" fmla="*/ 40 h 48"/>
                <a:gd name="T30" fmla="*/ 0 w 379"/>
                <a:gd name="T31" fmla="*/ 37 h 48"/>
                <a:gd name="T32" fmla="*/ 0 w 379"/>
                <a:gd name="T33" fmla="*/ 13 h 48"/>
                <a:gd name="T34" fmla="*/ 2 w 379"/>
                <a:gd name="T35" fmla="*/ 8 h 48"/>
                <a:gd name="T36" fmla="*/ 4 w 379"/>
                <a:gd name="T37" fmla="*/ 4 h 48"/>
                <a:gd name="T38" fmla="*/ 8 w 379"/>
                <a:gd name="T39" fmla="*/ 2 h 48"/>
                <a:gd name="T40" fmla="*/ 12 w 379"/>
                <a:gd name="T4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9" h="48">
                  <a:moveTo>
                    <a:pt x="12" y="0"/>
                  </a:moveTo>
                  <a:lnTo>
                    <a:pt x="365" y="0"/>
                  </a:lnTo>
                  <a:lnTo>
                    <a:pt x="371" y="2"/>
                  </a:lnTo>
                  <a:lnTo>
                    <a:pt x="375" y="4"/>
                  </a:lnTo>
                  <a:lnTo>
                    <a:pt x="377" y="8"/>
                  </a:lnTo>
                  <a:lnTo>
                    <a:pt x="379" y="13"/>
                  </a:lnTo>
                  <a:lnTo>
                    <a:pt x="379" y="37"/>
                  </a:lnTo>
                  <a:lnTo>
                    <a:pt x="377" y="40"/>
                  </a:lnTo>
                  <a:lnTo>
                    <a:pt x="375" y="44"/>
                  </a:lnTo>
                  <a:lnTo>
                    <a:pt x="371" y="46"/>
                  </a:lnTo>
                  <a:lnTo>
                    <a:pt x="365" y="48"/>
                  </a:lnTo>
                  <a:lnTo>
                    <a:pt x="12" y="48"/>
                  </a:lnTo>
                  <a:lnTo>
                    <a:pt x="8" y="46"/>
                  </a:lnTo>
                  <a:lnTo>
                    <a:pt x="4" y="44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cs typeface="+mn-ea"/>
                <a:sym typeface="+mn-lt"/>
              </a:endParaRPr>
            </a:p>
          </p:txBody>
        </p:sp>
      </p:grpSp>
      <p:sp>
        <p:nvSpPr>
          <p:cNvPr id="27" name="Freeform 19"/>
          <p:cNvSpPr>
            <a:spLocks noEditPoints="1"/>
          </p:cNvSpPr>
          <p:nvPr/>
        </p:nvSpPr>
        <p:spPr bwMode="auto">
          <a:xfrm>
            <a:off x="3328955" y="2625278"/>
            <a:ext cx="447144" cy="411372"/>
          </a:xfrm>
          <a:custGeom>
            <a:avLst/>
            <a:gdLst>
              <a:gd name="T0" fmla="*/ 431 w 601"/>
              <a:gd name="T1" fmla="*/ 480 h 553"/>
              <a:gd name="T2" fmla="*/ 492 w 601"/>
              <a:gd name="T3" fmla="*/ 344 h 553"/>
              <a:gd name="T4" fmla="*/ 368 w 601"/>
              <a:gd name="T5" fmla="*/ 344 h 553"/>
              <a:gd name="T6" fmla="*/ 390 w 601"/>
              <a:gd name="T7" fmla="*/ 480 h 553"/>
              <a:gd name="T8" fmla="*/ 368 w 601"/>
              <a:gd name="T9" fmla="*/ 344 h 553"/>
              <a:gd name="T10" fmla="*/ 284 w 601"/>
              <a:gd name="T11" fmla="*/ 480 h 553"/>
              <a:gd name="T12" fmla="*/ 320 w 601"/>
              <a:gd name="T13" fmla="*/ 344 h 553"/>
              <a:gd name="T14" fmla="*/ 196 w 601"/>
              <a:gd name="T15" fmla="*/ 344 h 553"/>
              <a:gd name="T16" fmla="*/ 243 w 601"/>
              <a:gd name="T17" fmla="*/ 480 h 553"/>
              <a:gd name="T18" fmla="*/ 196 w 601"/>
              <a:gd name="T19" fmla="*/ 344 h 553"/>
              <a:gd name="T20" fmla="*/ 140 w 601"/>
              <a:gd name="T21" fmla="*/ 480 h 553"/>
              <a:gd name="T22" fmla="*/ 148 w 601"/>
              <a:gd name="T23" fmla="*/ 344 h 553"/>
              <a:gd name="T24" fmla="*/ 267 w 601"/>
              <a:gd name="T25" fmla="*/ 0 h 553"/>
              <a:gd name="T26" fmla="*/ 293 w 601"/>
              <a:gd name="T27" fmla="*/ 17 h 553"/>
              <a:gd name="T28" fmla="*/ 293 w 601"/>
              <a:gd name="T29" fmla="*/ 48 h 553"/>
              <a:gd name="T30" fmla="*/ 267 w 601"/>
              <a:gd name="T31" fmla="*/ 65 h 553"/>
              <a:gd name="T32" fmla="*/ 260 w 601"/>
              <a:gd name="T33" fmla="*/ 63 h 553"/>
              <a:gd name="T34" fmla="*/ 420 w 601"/>
              <a:gd name="T35" fmla="*/ 198 h 553"/>
              <a:gd name="T36" fmla="*/ 337 w 601"/>
              <a:gd name="T37" fmla="*/ 63 h 553"/>
              <a:gd name="T38" fmla="*/ 318 w 601"/>
              <a:gd name="T39" fmla="*/ 60 h 553"/>
              <a:gd name="T40" fmla="*/ 305 w 601"/>
              <a:gd name="T41" fmla="*/ 33 h 553"/>
              <a:gd name="T42" fmla="*/ 318 w 601"/>
              <a:gd name="T43" fmla="*/ 6 h 553"/>
              <a:gd name="T44" fmla="*/ 349 w 601"/>
              <a:gd name="T45" fmla="*/ 6 h 553"/>
              <a:gd name="T46" fmla="*/ 364 w 601"/>
              <a:gd name="T47" fmla="*/ 33 h 553"/>
              <a:gd name="T48" fmla="*/ 361 w 601"/>
              <a:gd name="T49" fmla="*/ 46 h 553"/>
              <a:gd name="T50" fmla="*/ 442 w 601"/>
              <a:gd name="T51" fmla="*/ 198 h 553"/>
              <a:gd name="T52" fmla="*/ 587 w 601"/>
              <a:gd name="T53" fmla="*/ 203 h 553"/>
              <a:gd name="T54" fmla="*/ 601 w 601"/>
              <a:gd name="T55" fmla="*/ 232 h 553"/>
              <a:gd name="T56" fmla="*/ 597 w 601"/>
              <a:gd name="T57" fmla="*/ 273 h 553"/>
              <a:gd name="T58" fmla="*/ 573 w 601"/>
              <a:gd name="T59" fmla="*/ 290 h 553"/>
              <a:gd name="T60" fmla="*/ 553 w 601"/>
              <a:gd name="T61" fmla="*/ 293 h 553"/>
              <a:gd name="T62" fmla="*/ 516 w 601"/>
              <a:gd name="T63" fmla="*/ 538 h 553"/>
              <a:gd name="T64" fmla="*/ 490 w 601"/>
              <a:gd name="T65" fmla="*/ 553 h 553"/>
              <a:gd name="T66" fmla="*/ 102 w 601"/>
              <a:gd name="T67" fmla="*/ 553 h 553"/>
              <a:gd name="T68" fmla="*/ 90 w 601"/>
              <a:gd name="T69" fmla="*/ 543 h 553"/>
              <a:gd name="T70" fmla="*/ 82 w 601"/>
              <a:gd name="T71" fmla="*/ 529 h 553"/>
              <a:gd name="T72" fmla="*/ 49 w 601"/>
              <a:gd name="T73" fmla="*/ 293 h 553"/>
              <a:gd name="T74" fmla="*/ 48 w 601"/>
              <a:gd name="T75" fmla="*/ 290 h 553"/>
              <a:gd name="T76" fmla="*/ 14 w 601"/>
              <a:gd name="T77" fmla="*/ 284 h 553"/>
              <a:gd name="T78" fmla="*/ 0 w 601"/>
              <a:gd name="T79" fmla="*/ 257 h 553"/>
              <a:gd name="T80" fmla="*/ 5 w 601"/>
              <a:gd name="T81" fmla="*/ 215 h 553"/>
              <a:gd name="T82" fmla="*/ 29 w 601"/>
              <a:gd name="T83" fmla="*/ 198 h 553"/>
              <a:gd name="T84" fmla="*/ 245 w 601"/>
              <a:gd name="T85" fmla="*/ 53 h 553"/>
              <a:gd name="T86" fmla="*/ 238 w 601"/>
              <a:gd name="T87" fmla="*/ 40 h 553"/>
              <a:gd name="T88" fmla="*/ 242 w 601"/>
              <a:gd name="T89" fmla="*/ 17 h 553"/>
              <a:gd name="T90" fmla="*/ 267 w 601"/>
              <a:gd name="T91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01" h="553">
                <a:moveTo>
                  <a:pt x="454" y="344"/>
                </a:moveTo>
                <a:lnTo>
                  <a:pt x="431" y="480"/>
                </a:lnTo>
                <a:lnTo>
                  <a:pt x="461" y="480"/>
                </a:lnTo>
                <a:lnTo>
                  <a:pt x="492" y="344"/>
                </a:lnTo>
                <a:lnTo>
                  <a:pt x="454" y="344"/>
                </a:lnTo>
                <a:close/>
                <a:moveTo>
                  <a:pt x="368" y="344"/>
                </a:moveTo>
                <a:lnTo>
                  <a:pt x="357" y="480"/>
                </a:lnTo>
                <a:lnTo>
                  <a:pt x="390" y="480"/>
                </a:lnTo>
                <a:lnTo>
                  <a:pt x="405" y="344"/>
                </a:lnTo>
                <a:lnTo>
                  <a:pt x="368" y="344"/>
                </a:lnTo>
                <a:close/>
                <a:moveTo>
                  <a:pt x="281" y="344"/>
                </a:moveTo>
                <a:lnTo>
                  <a:pt x="284" y="480"/>
                </a:lnTo>
                <a:lnTo>
                  <a:pt x="317" y="480"/>
                </a:lnTo>
                <a:lnTo>
                  <a:pt x="320" y="344"/>
                </a:lnTo>
                <a:lnTo>
                  <a:pt x="281" y="344"/>
                </a:lnTo>
                <a:close/>
                <a:moveTo>
                  <a:pt x="196" y="344"/>
                </a:moveTo>
                <a:lnTo>
                  <a:pt x="213" y="480"/>
                </a:lnTo>
                <a:lnTo>
                  <a:pt x="243" y="480"/>
                </a:lnTo>
                <a:lnTo>
                  <a:pt x="233" y="344"/>
                </a:lnTo>
                <a:lnTo>
                  <a:pt x="196" y="344"/>
                </a:lnTo>
                <a:close/>
                <a:moveTo>
                  <a:pt x="109" y="344"/>
                </a:moveTo>
                <a:lnTo>
                  <a:pt x="140" y="480"/>
                </a:lnTo>
                <a:lnTo>
                  <a:pt x="172" y="480"/>
                </a:lnTo>
                <a:lnTo>
                  <a:pt x="148" y="344"/>
                </a:lnTo>
                <a:lnTo>
                  <a:pt x="109" y="344"/>
                </a:lnTo>
                <a:close/>
                <a:moveTo>
                  <a:pt x="267" y="0"/>
                </a:moveTo>
                <a:lnTo>
                  <a:pt x="283" y="6"/>
                </a:lnTo>
                <a:lnTo>
                  <a:pt x="293" y="17"/>
                </a:lnTo>
                <a:lnTo>
                  <a:pt x="298" y="33"/>
                </a:lnTo>
                <a:lnTo>
                  <a:pt x="293" y="48"/>
                </a:lnTo>
                <a:lnTo>
                  <a:pt x="283" y="60"/>
                </a:lnTo>
                <a:lnTo>
                  <a:pt x="267" y="65"/>
                </a:lnTo>
                <a:lnTo>
                  <a:pt x="264" y="63"/>
                </a:lnTo>
                <a:lnTo>
                  <a:pt x="260" y="63"/>
                </a:lnTo>
                <a:lnTo>
                  <a:pt x="180" y="198"/>
                </a:lnTo>
                <a:lnTo>
                  <a:pt x="420" y="198"/>
                </a:lnTo>
                <a:lnTo>
                  <a:pt x="342" y="63"/>
                </a:lnTo>
                <a:lnTo>
                  <a:pt x="337" y="63"/>
                </a:lnTo>
                <a:lnTo>
                  <a:pt x="334" y="65"/>
                </a:lnTo>
                <a:lnTo>
                  <a:pt x="318" y="60"/>
                </a:lnTo>
                <a:lnTo>
                  <a:pt x="308" y="48"/>
                </a:lnTo>
                <a:lnTo>
                  <a:pt x="305" y="33"/>
                </a:lnTo>
                <a:lnTo>
                  <a:pt x="308" y="17"/>
                </a:lnTo>
                <a:lnTo>
                  <a:pt x="318" y="6"/>
                </a:lnTo>
                <a:lnTo>
                  <a:pt x="334" y="0"/>
                </a:lnTo>
                <a:lnTo>
                  <a:pt x="349" y="6"/>
                </a:lnTo>
                <a:lnTo>
                  <a:pt x="359" y="17"/>
                </a:lnTo>
                <a:lnTo>
                  <a:pt x="364" y="33"/>
                </a:lnTo>
                <a:lnTo>
                  <a:pt x="362" y="40"/>
                </a:lnTo>
                <a:lnTo>
                  <a:pt x="361" y="46"/>
                </a:lnTo>
                <a:lnTo>
                  <a:pt x="356" y="53"/>
                </a:lnTo>
                <a:lnTo>
                  <a:pt x="442" y="198"/>
                </a:lnTo>
                <a:lnTo>
                  <a:pt x="573" y="198"/>
                </a:lnTo>
                <a:lnTo>
                  <a:pt x="587" y="203"/>
                </a:lnTo>
                <a:lnTo>
                  <a:pt x="597" y="215"/>
                </a:lnTo>
                <a:lnTo>
                  <a:pt x="601" y="232"/>
                </a:lnTo>
                <a:lnTo>
                  <a:pt x="601" y="257"/>
                </a:lnTo>
                <a:lnTo>
                  <a:pt x="597" y="273"/>
                </a:lnTo>
                <a:lnTo>
                  <a:pt x="587" y="284"/>
                </a:lnTo>
                <a:lnTo>
                  <a:pt x="573" y="290"/>
                </a:lnTo>
                <a:lnTo>
                  <a:pt x="553" y="290"/>
                </a:lnTo>
                <a:lnTo>
                  <a:pt x="553" y="293"/>
                </a:lnTo>
                <a:lnTo>
                  <a:pt x="521" y="521"/>
                </a:lnTo>
                <a:lnTo>
                  <a:pt x="516" y="538"/>
                </a:lnTo>
                <a:lnTo>
                  <a:pt x="505" y="550"/>
                </a:lnTo>
                <a:lnTo>
                  <a:pt x="490" y="553"/>
                </a:lnTo>
                <a:lnTo>
                  <a:pt x="111" y="553"/>
                </a:lnTo>
                <a:lnTo>
                  <a:pt x="102" y="553"/>
                </a:lnTo>
                <a:lnTo>
                  <a:pt x="95" y="550"/>
                </a:lnTo>
                <a:lnTo>
                  <a:pt x="90" y="543"/>
                </a:lnTo>
                <a:lnTo>
                  <a:pt x="85" y="536"/>
                </a:lnTo>
                <a:lnTo>
                  <a:pt x="82" y="529"/>
                </a:lnTo>
                <a:lnTo>
                  <a:pt x="80" y="521"/>
                </a:lnTo>
                <a:lnTo>
                  <a:pt x="49" y="293"/>
                </a:lnTo>
                <a:lnTo>
                  <a:pt x="48" y="290"/>
                </a:lnTo>
                <a:lnTo>
                  <a:pt x="48" y="290"/>
                </a:lnTo>
                <a:lnTo>
                  <a:pt x="29" y="290"/>
                </a:lnTo>
                <a:lnTo>
                  <a:pt x="14" y="284"/>
                </a:lnTo>
                <a:lnTo>
                  <a:pt x="5" y="273"/>
                </a:lnTo>
                <a:lnTo>
                  <a:pt x="0" y="257"/>
                </a:lnTo>
                <a:lnTo>
                  <a:pt x="0" y="232"/>
                </a:lnTo>
                <a:lnTo>
                  <a:pt x="5" y="215"/>
                </a:lnTo>
                <a:lnTo>
                  <a:pt x="14" y="203"/>
                </a:lnTo>
                <a:lnTo>
                  <a:pt x="29" y="198"/>
                </a:lnTo>
                <a:lnTo>
                  <a:pt x="160" y="198"/>
                </a:lnTo>
                <a:lnTo>
                  <a:pt x="245" y="53"/>
                </a:lnTo>
                <a:lnTo>
                  <a:pt x="242" y="46"/>
                </a:lnTo>
                <a:lnTo>
                  <a:pt x="238" y="40"/>
                </a:lnTo>
                <a:lnTo>
                  <a:pt x="238" y="33"/>
                </a:lnTo>
                <a:lnTo>
                  <a:pt x="242" y="17"/>
                </a:lnTo>
                <a:lnTo>
                  <a:pt x="252" y="6"/>
                </a:lnTo>
                <a:lnTo>
                  <a:pt x="26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cs typeface="+mn-ea"/>
              <a:sym typeface="+mn-lt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1173742" y="390224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1711649" y="3404449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5139113" y="5289006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5139113" y="4791214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6980746" y="1888303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6980746" y="1390510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8520366" y="4851333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8520366" y="4353541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cs typeface="+mn-ea"/>
                <a:sym typeface="+mn-lt"/>
              </a:rPr>
              <a:t>添加标题文字</a:t>
            </a:r>
            <a:endParaRPr lang="id-ID" altLang="zh-CN" sz="2275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28" grpId="0"/>
      <p:bldP spid="29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/>
          <p:nvPr/>
        </p:nvSpPr>
        <p:spPr>
          <a:xfrm rot="1299601">
            <a:off x="6637834" y="2198058"/>
            <a:ext cx="989431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矩形 2"/>
          <p:cNvSpPr/>
          <p:nvPr/>
        </p:nvSpPr>
        <p:spPr>
          <a:xfrm rot="18439371">
            <a:off x="7083519" y="3479377"/>
            <a:ext cx="963504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2"/>
          <p:cNvSpPr/>
          <p:nvPr/>
        </p:nvSpPr>
        <p:spPr>
          <a:xfrm rot="19965802">
            <a:off x="5307372" y="4793266"/>
            <a:ext cx="1188384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2"/>
          <p:cNvSpPr/>
          <p:nvPr/>
        </p:nvSpPr>
        <p:spPr>
          <a:xfrm rot="14845537">
            <a:off x="3760748" y="4127314"/>
            <a:ext cx="1188385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865449" y="4847585"/>
            <a:ext cx="1655569" cy="1399809"/>
            <a:chOff x="3865326" y="4847662"/>
            <a:chExt cx="1655660" cy="1399886"/>
          </a:xfrm>
        </p:grpSpPr>
        <p:grpSp>
          <p:nvGrpSpPr>
            <p:cNvPr id="11" name="组合 53"/>
            <p:cNvGrpSpPr/>
            <p:nvPr/>
          </p:nvGrpSpPr>
          <p:grpSpPr>
            <a:xfrm rot="759468">
              <a:off x="4121100" y="4847662"/>
              <a:ext cx="1399886" cy="1399886"/>
              <a:chOff x="3239852" y="1844824"/>
              <a:chExt cx="2664296" cy="2664296"/>
            </a:xfrm>
          </p:grpSpPr>
          <p:sp>
            <p:nvSpPr>
              <p:cNvPr id="36" name="椭圆 83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椭圆 84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椭圆 69"/>
            <p:cNvSpPr/>
            <p:nvPr/>
          </p:nvSpPr>
          <p:spPr>
            <a:xfrm>
              <a:off x="3865326" y="5619034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878295" y="5635348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588871" y="5315036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43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446924" y="2213887"/>
            <a:ext cx="1551168" cy="1439932"/>
            <a:chOff x="7446998" y="2213822"/>
            <a:chExt cx="1551254" cy="1440012"/>
          </a:xfrm>
        </p:grpSpPr>
        <p:grpSp>
          <p:nvGrpSpPr>
            <p:cNvPr id="13" name="组合 55"/>
            <p:cNvGrpSpPr/>
            <p:nvPr/>
          </p:nvGrpSpPr>
          <p:grpSpPr>
            <a:xfrm rot="759468">
              <a:off x="7446998" y="2253948"/>
              <a:ext cx="1399886" cy="1399886"/>
              <a:chOff x="3239852" y="1844824"/>
              <a:chExt cx="2664296" cy="2664296"/>
            </a:xfrm>
          </p:grpSpPr>
          <p:sp>
            <p:nvSpPr>
              <p:cNvPr id="32" name="椭圆 79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椭圆 80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6" name="椭圆 73"/>
            <p:cNvSpPr/>
            <p:nvPr/>
          </p:nvSpPr>
          <p:spPr>
            <a:xfrm>
              <a:off x="8559640" y="2222810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flipH="1">
              <a:off x="8569286" y="2213822"/>
              <a:ext cx="412674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7914769" y="2744044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5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3193907" y="2561097"/>
            <a:ext cx="1549843" cy="1544927"/>
            <a:chOff x="3193747" y="2561045"/>
            <a:chExt cx="1549927" cy="1545011"/>
          </a:xfrm>
          <a:effectLst/>
        </p:grpSpPr>
        <p:grpSp>
          <p:nvGrpSpPr>
            <p:cNvPr id="12" name="组合 54"/>
            <p:cNvGrpSpPr/>
            <p:nvPr/>
          </p:nvGrpSpPr>
          <p:grpSpPr>
            <a:xfrm rot="759468">
              <a:off x="3193747" y="2706170"/>
              <a:ext cx="1399886" cy="1399886"/>
              <a:chOff x="3239852" y="1844824"/>
              <a:chExt cx="2664296" cy="2664296"/>
            </a:xfrm>
          </p:grpSpPr>
          <p:sp>
            <p:nvSpPr>
              <p:cNvPr id="34" name="椭圆 81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椭圆 82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  <a:alpha val="94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0" name="椭圆 67"/>
            <p:cNvSpPr/>
            <p:nvPr/>
          </p:nvSpPr>
          <p:spPr>
            <a:xfrm>
              <a:off x="4305062" y="2567638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4315188" y="2561045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661121" y="320436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5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6147781" y="3914393"/>
            <a:ext cx="1764176" cy="1399809"/>
            <a:chOff x="6147783" y="3914419"/>
            <a:chExt cx="1764273" cy="1399886"/>
          </a:xfrm>
        </p:grpSpPr>
        <p:grpSp>
          <p:nvGrpSpPr>
            <p:cNvPr id="9" name="组合 51"/>
            <p:cNvGrpSpPr/>
            <p:nvPr/>
          </p:nvGrpSpPr>
          <p:grpSpPr>
            <a:xfrm rot="759468">
              <a:off x="6147783" y="3914419"/>
              <a:ext cx="1399886" cy="1399886"/>
              <a:chOff x="3239853" y="1844824"/>
              <a:chExt cx="2664296" cy="2664295"/>
            </a:xfrm>
          </p:grpSpPr>
          <p:sp>
            <p:nvSpPr>
              <p:cNvPr id="38" name="椭圆 85"/>
              <p:cNvSpPr/>
              <p:nvPr/>
            </p:nvSpPr>
            <p:spPr>
              <a:xfrm>
                <a:off x="3239853" y="1844824"/>
                <a:ext cx="2664296" cy="26642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椭圆 86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椭圆 71"/>
            <p:cNvSpPr/>
            <p:nvPr/>
          </p:nvSpPr>
          <p:spPr>
            <a:xfrm>
              <a:off x="7473444" y="4502191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7490371" y="4498078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608558" y="4382190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60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61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174614" y="1397954"/>
            <a:ext cx="1736825" cy="1399809"/>
            <a:chOff x="5174562" y="1397841"/>
            <a:chExt cx="1736921" cy="1399886"/>
          </a:xfrm>
        </p:grpSpPr>
        <p:grpSp>
          <p:nvGrpSpPr>
            <p:cNvPr id="14" name="组合 56"/>
            <p:cNvGrpSpPr/>
            <p:nvPr/>
          </p:nvGrpSpPr>
          <p:grpSpPr>
            <a:xfrm rot="759468">
              <a:off x="5511597" y="1397841"/>
              <a:ext cx="1399886" cy="1399886"/>
              <a:chOff x="3239852" y="1844824"/>
              <a:chExt cx="2664296" cy="2664296"/>
            </a:xfrm>
          </p:grpSpPr>
          <p:sp>
            <p:nvSpPr>
              <p:cNvPr id="30" name="椭圆 77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椭圆 78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椭圆 75"/>
            <p:cNvSpPr/>
            <p:nvPr/>
          </p:nvSpPr>
          <p:spPr>
            <a:xfrm>
              <a:off x="5174562" y="1609120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5184773" y="1618682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979368" y="1864772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6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489369" y="1455699"/>
            <a:ext cx="2343004" cy="1067936"/>
            <a:chOff x="1957396" y="2646258"/>
            <a:chExt cx="2734735" cy="1067994"/>
          </a:xfrm>
        </p:grpSpPr>
        <p:sp>
          <p:nvSpPr>
            <p:cNvPr id="67" name="TextBox 66"/>
            <p:cNvSpPr txBox="1"/>
            <p:nvPr/>
          </p:nvSpPr>
          <p:spPr>
            <a:xfrm>
              <a:off x="310701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957396" y="2981512"/>
              <a:ext cx="2734735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160266" y="2357737"/>
            <a:ext cx="2403319" cy="1067936"/>
            <a:chOff x="1140082" y="2646258"/>
            <a:chExt cx="2926999" cy="1067994"/>
          </a:xfrm>
        </p:grpSpPr>
        <p:sp>
          <p:nvSpPr>
            <p:cNvPr id="70" name="TextBox 69"/>
            <p:cNvSpPr txBox="1"/>
            <p:nvPr/>
          </p:nvSpPr>
          <p:spPr>
            <a:xfrm>
              <a:off x="1140082" y="2646258"/>
              <a:ext cx="1653984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140084" y="2981512"/>
              <a:ext cx="2926997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37718" y="4184515"/>
            <a:ext cx="2393999" cy="1067936"/>
            <a:chOff x="1140082" y="2646258"/>
            <a:chExt cx="3180863" cy="1067994"/>
          </a:xfrm>
        </p:grpSpPr>
        <p:sp>
          <p:nvSpPr>
            <p:cNvPr id="73" name="TextBox 72"/>
            <p:cNvSpPr txBox="1"/>
            <p:nvPr/>
          </p:nvSpPr>
          <p:spPr>
            <a:xfrm>
              <a:off x="1140082" y="2646258"/>
              <a:ext cx="1804435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40086" y="2981512"/>
              <a:ext cx="3180859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313356" y="5225245"/>
            <a:ext cx="2375624" cy="1067936"/>
            <a:chOff x="1919323" y="2646258"/>
            <a:chExt cx="2772808" cy="1067994"/>
          </a:xfrm>
        </p:grpSpPr>
        <p:sp>
          <p:nvSpPr>
            <p:cNvPr id="76" name="TextBox 75"/>
            <p:cNvSpPr txBox="1"/>
            <p:nvPr/>
          </p:nvSpPr>
          <p:spPr>
            <a:xfrm>
              <a:off x="310701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919323" y="2981512"/>
              <a:ext cx="2772808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83714" y="2885319"/>
            <a:ext cx="2396084" cy="1067936"/>
            <a:chOff x="1270391" y="2646258"/>
            <a:chExt cx="2796690" cy="1067994"/>
          </a:xfrm>
        </p:grpSpPr>
        <p:sp>
          <p:nvSpPr>
            <p:cNvPr id="82" name="TextBox 81"/>
            <p:cNvSpPr txBox="1"/>
            <p:nvPr/>
          </p:nvSpPr>
          <p:spPr>
            <a:xfrm>
              <a:off x="248196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270391" y="2981512"/>
              <a:ext cx="2796688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组合 5"/>
          <p:cNvGrpSpPr/>
          <p:nvPr/>
        </p:nvGrpSpPr>
        <p:grpSpPr>
          <a:xfrm>
            <a:off x="5905786" y="1960613"/>
            <a:ext cx="5054377" cy="4124788"/>
            <a:chOff x="1921807" y="2102218"/>
            <a:chExt cx="3711146" cy="3478585"/>
          </a:xfrm>
        </p:grpSpPr>
        <p:sp>
          <p:nvSpPr>
            <p:cNvPr id="106" name="TextBox 12"/>
            <p:cNvSpPr txBox="1"/>
            <p:nvPr/>
          </p:nvSpPr>
          <p:spPr>
            <a:xfrm>
              <a:off x="1939639" y="4469323"/>
              <a:ext cx="2717004" cy="441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-2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加入你的标题</a:t>
              </a:r>
            </a:p>
          </p:txBody>
        </p:sp>
        <p:cxnSp>
          <p:nvCxnSpPr>
            <p:cNvPr id="107" name="直接连接符 106"/>
            <p:cNvCxnSpPr/>
            <p:nvPr/>
          </p:nvCxnSpPr>
          <p:spPr>
            <a:xfrm>
              <a:off x="1994717" y="4992619"/>
              <a:ext cx="3535362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4"/>
            <p:cNvSpPr txBox="1"/>
            <p:nvPr/>
          </p:nvSpPr>
          <p:spPr>
            <a:xfrm>
              <a:off x="1921807" y="5073040"/>
              <a:ext cx="3711146" cy="507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2000"/>
                </a:lnSpc>
              </a:pP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Donec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id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non mi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porta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gravida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at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eget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metus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Fusce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dapibus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tellus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ac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cursus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Donec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id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non mi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porta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gravida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at </a:t>
              </a:r>
              <a:r>
                <a:rPr lang="en-US" altLang="zh-CN" sz="1200" kern="16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eget</a:t>
              </a:r>
              <a:r>
                <a:rPr lang="en-US" altLang="zh-CN" sz="1200" kern="16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metus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Fusce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dapibus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altLang="zh-CN" sz="1200" spc="-4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tellus</a:t>
              </a:r>
              <a:r>
                <a:rPr lang="en-US" altLang="zh-CN" sz="1200" spc="-4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ac cursus. </a:t>
              </a: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008391" y="2102218"/>
              <a:ext cx="3532018" cy="225688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0" name="组合 18"/>
          <p:cNvGrpSpPr/>
          <p:nvPr/>
        </p:nvGrpSpPr>
        <p:grpSpPr>
          <a:xfrm>
            <a:off x="1434699" y="1962378"/>
            <a:ext cx="4142717" cy="3953006"/>
            <a:chOff x="6220893" y="1742935"/>
            <a:chExt cx="4896054" cy="4093808"/>
          </a:xfrm>
        </p:grpSpPr>
        <p:sp>
          <p:nvSpPr>
            <p:cNvPr id="111" name="矩形 110"/>
            <p:cNvSpPr/>
            <p:nvPr/>
          </p:nvSpPr>
          <p:spPr>
            <a:xfrm>
              <a:off x="6220893" y="1742935"/>
              <a:ext cx="4852269" cy="409380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6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2" name="矩形 7"/>
            <p:cNvSpPr>
              <a:spLocks noChangeArrowheads="1"/>
            </p:cNvSpPr>
            <p:nvPr/>
          </p:nvSpPr>
          <p:spPr bwMode="auto">
            <a:xfrm>
              <a:off x="6487956" y="3303378"/>
              <a:ext cx="4302354" cy="1626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200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字以内此处添加详细文本描述，建议与标题相关并符合整体语言风格，语言描述尽量。尽量将每页幻灯片的字数控制在  </a:t>
              </a:r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200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字以内此处添加详细文本描述，建议与标题相关并符合整体语言风格，语言描述尽量简洁生动。</a:t>
              </a:r>
            </a:p>
          </p:txBody>
        </p:sp>
        <p:sp>
          <p:nvSpPr>
            <p:cNvPr id="113" name="矩形 112"/>
            <p:cNvSpPr>
              <a:spLocks noChangeArrowheads="1"/>
            </p:cNvSpPr>
            <p:nvPr/>
          </p:nvSpPr>
          <p:spPr bwMode="auto">
            <a:xfrm>
              <a:off x="6589563" y="2352515"/>
              <a:ext cx="4527384" cy="103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VEHICULANULLA QUIS 请输入标题内容 UT LIBERO MALESUADA FEUGIATMALESUADA FEUGIAT</a:t>
              </a:r>
            </a:p>
            <a:p>
              <a:pPr eaLnBrk="1" hangingPunct="1"/>
              <a:endParaRPr lang="zh-CN" altLang="en-US" sz="14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2057400"/>
            <a:ext cx="12192000" cy="2681814"/>
          </a:xfrm>
          <a:prstGeom prst="rect">
            <a:avLst/>
          </a:prstGeom>
          <a:solidFill>
            <a:srgbClr val="444A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281414" y="2263947"/>
            <a:ext cx="969872" cy="969871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5466428" y="2339569"/>
            <a:ext cx="599844" cy="913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4</a:t>
            </a:r>
          </a:p>
        </p:txBody>
      </p:sp>
      <p:sp>
        <p:nvSpPr>
          <p:cNvPr id="50" name="矩形 49"/>
          <p:cNvSpPr/>
          <p:nvPr/>
        </p:nvSpPr>
        <p:spPr>
          <a:xfrm>
            <a:off x="4007511" y="3639028"/>
            <a:ext cx="364840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265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输入您的标题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3995175" y="4150549"/>
            <a:ext cx="384278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  <a:cs typeface="Courier New" panose="02070309020205020404" pitchFamily="49" charset="0"/>
              </a:rPr>
              <a:t>ADD YOUR TEXT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7" grpId="0"/>
      <p:bldP spid="50" grpId="0" bldLvl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对角圆角矩形 59"/>
          <p:cNvSpPr>
            <a:spLocks noChangeArrowheads="1"/>
          </p:cNvSpPr>
          <p:nvPr/>
        </p:nvSpPr>
        <p:spPr bwMode="auto">
          <a:xfrm>
            <a:off x="1891486" y="1278076"/>
            <a:ext cx="1788031" cy="799853"/>
          </a:xfrm>
          <a:custGeom>
            <a:avLst/>
            <a:gdLst>
              <a:gd name="T0" fmla="*/ 17661850 w 1343546"/>
              <a:gd name="T1" fmla="*/ 6024175 h 573340"/>
              <a:gd name="T2" fmla="*/ 8830949 w 1343546"/>
              <a:gd name="T3" fmla="*/ 12048308 h 573340"/>
              <a:gd name="T4" fmla="*/ 0 w 1343546"/>
              <a:gd name="T5" fmla="*/ 6024175 h 573340"/>
              <a:gd name="T6" fmla="*/ 8830949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solidFill>
            <a:schemeClr val="accent1"/>
          </a:solidFill>
          <a:ln w="25400" algn="ctr">
            <a:noFill/>
            <a:miter lim="800000"/>
          </a:ln>
        </p:spPr>
        <p:txBody>
          <a:bodyPr lIns="133652" tIns="66827" rIns="133652" bIns="66827" anchor="ctr"/>
          <a:lstStyle/>
          <a:p>
            <a:pPr algn="ctr" defTabSz="1239520"/>
            <a:r>
              <a:rPr lang="zh-CN" altLang="en-US" sz="2265" b="1">
                <a:solidFill>
                  <a:schemeClr val="bg1"/>
                </a:solidFill>
                <a:cs typeface="+mn-ea"/>
                <a:sym typeface="+mn-lt"/>
              </a:rPr>
              <a:t>添加内容</a:t>
            </a:r>
          </a:p>
        </p:txBody>
      </p:sp>
      <p:sp>
        <p:nvSpPr>
          <p:cNvPr id="27658" name="对角圆角矩形 80"/>
          <p:cNvSpPr>
            <a:spLocks noChangeArrowheads="1"/>
          </p:cNvSpPr>
          <p:nvPr/>
        </p:nvSpPr>
        <p:spPr bwMode="auto">
          <a:xfrm>
            <a:off x="3226689" y="2401680"/>
            <a:ext cx="1790147" cy="799853"/>
          </a:xfrm>
          <a:custGeom>
            <a:avLst/>
            <a:gdLst>
              <a:gd name="T0" fmla="*/ 17762482 w 1345257"/>
              <a:gd name="T1" fmla="*/ 6023982 h 573342"/>
              <a:gd name="T2" fmla="*/ 8881249 w 1345257"/>
              <a:gd name="T3" fmla="*/ 12047948 h 573342"/>
              <a:gd name="T4" fmla="*/ 0 w 1345257"/>
              <a:gd name="T5" fmla="*/ 6023982 h 573342"/>
              <a:gd name="T6" fmla="*/ 8881249 w 1345257"/>
              <a:gd name="T7" fmla="*/ 0 h 57334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5257"/>
              <a:gd name="T13" fmla="*/ 27988 h 573342"/>
              <a:gd name="T14" fmla="*/ 1317269 w 1345257"/>
              <a:gd name="T15" fmla="*/ 545354 h 573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5257" h="573342">
                <a:moveTo>
                  <a:pt x="95559" y="0"/>
                </a:moveTo>
                <a:lnTo>
                  <a:pt x="1345257" y="0"/>
                </a:lnTo>
                <a:lnTo>
                  <a:pt x="1345257" y="477783"/>
                </a:lnTo>
                <a:cubicBezTo>
                  <a:pt x="1345257" y="530558"/>
                  <a:pt x="1302473" y="573341"/>
                  <a:pt x="1249698" y="573342"/>
                </a:cubicBezTo>
                <a:lnTo>
                  <a:pt x="0" y="573342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solidFill>
            <a:schemeClr val="accent2"/>
          </a:solidFill>
          <a:ln w="25400" algn="ctr">
            <a:noFill/>
            <a:miter lim="800000"/>
          </a:ln>
        </p:spPr>
        <p:txBody>
          <a:bodyPr lIns="133652" tIns="66827" rIns="133652" bIns="66827" anchor="ctr"/>
          <a:lstStyle/>
          <a:p>
            <a:pPr algn="ctr" defTabSz="1239520"/>
            <a:r>
              <a:rPr lang="zh-CN" altLang="en-US" sz="2265" b="1">
                <a:solidFill>
                  <a:schemeClr val="bg1"/>
                </a:solidFill>
                <a:cs typeface="+mn-ea"/>
                <a:sym typeface="+mn-lt"/>
              </a:rPr>
              <a:t>添加内容</a:t>
            </a:r>
          </a:p>
        </p:txBody>
      </p:sp>
      <p:sp>
        <p:nvSpPr>
          <p:cNvPr id="27659" name="对角圆角矩形 81"/>
          <p:cNvSpPr>
            <a:spLocks noChangeArrowheads="1"/>
          </p:cNvSpPr>
          <p:nvPr/>
        </p:nvSpPr>
        <p:spPr bwMode="auto">
          <a:xfrm>
            <a:off x="4551311" y="3529513"/>
            <a:ext cx="1794380" cy="801971"/>
          </a:xfrm>
          <a:custGeom>
            <a:avLst/>
            <a:gdLst>
              <a:gd name="T0" fmla="*/ 17934383 w 1345257"/>
              <a:gd name="T1" fmla="*/ 5857612 h 573340"/>
              <a:gd name="T2" fmla="*/ 8967207 w 1345257"/>
              <a:gd name="T3" fmla="*/ 11715202 h 573340"/>
              <a:gd name="T4" fmla="*/ 0 w 1345257"/>
              <a:gd name="T5" fmla="*/ 5857612 h 573340"/>
              <a:gd name="T6" fmla="*/ 8967207 w 1345257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5257"/>
              <a:gd name="T13" fmla="*/ 27988 h 573340"/>
              <a:gd name="T14" fmla="*/ 1317269 w 1345257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5257" h="573340">
                <a:moveTo>
                  <a:pt x="95559" y="0"/>
                </a:moveTo>
                <a:lnTo>
                  <a:pt x="1345257" y="0"/>
                </a:lnTo>
                <a:lnTo>
                  <a:pt x="1345257" y="477781"/>
                </a:lnTo>
                <a:cubicBezTo>
                  <a:pt x="1345257" y="530556"/>
                  <a:pt x="1302473" y="573339"/>
                  <a:pt x="1249698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solidFill>
            <a:schemeClr val="accent3"/>
          </a:solidFill>
          <a:ln w="25400" algn="ctr">
            <a:noFill/>
            <a:miter lim="800000"/>
          </a:ln>
        </p:spPr>
        <p:txBody>
          <a:bodyPr lIns="133652" tIns="66827" rIns="133652" bIns="66827" anchor="ctr"/>
          <a:lstStyle/>
          <a:p>
            <a:pPr algn="ctr" defTabSz="1239520">
              <a:defRPr/>
            </a:pPr>
            <a:r>
              <a:rPr lang="zh-CN" altLang="en-US" sz="2265" b="1">
                <a:solidFill>
                  <a:schemeClr val="bg1"/>
                </a:solidFill>
                <a:cs typeface="+mn-ea"/>
                <a:sym typeface="+mn-lt"/>
              </a:rPr>
              <a:t>添加内容</a:t>
            </a:r>
          </a:p>
        </p:txBody>
      </p:sp>
      <p:sp>
        <p:nvSpPr>
          <p:cNvPr id="27660" name="对角圆角矩形 82"/>
          <p:cNvSpPr>
            <a:spLocks noChangeArrowheads="1"/>
          </p:cNvSpPr>
          <p:nvPr/>
        </p:nvSpPr>
        <p:spPr bwMode="auto">
          <a:xfrm>
            <a:off x="5886517" y="4657351"/>
            <a:ext cx="1792263" cy="799853"/>
          </a:xfrm>
          <a:custGeom>
            <a:avLst/>
            <a:gdLst>
              <a:gd name="T0" fmla="*/ 17831364 w 1343546"/>
              <a:gd name="T1" fmla="*/ 5753844 h 573342"/>
              <a:gd name="T2" fmla="*/ 8915682 w 1343546"/>
              <a:gd name="T3" fmla="*/ 11507677 h 573342"/>
              <a:gd name="T4" fmla="*/ 0 w 1343546"/>
              <a:gd name="T5" fmla="*/ 5753844 h 573342"/>
              <a:gd name="T6" fmla="*/ 8915682 w 1343546"/>
              <a:gd name="T7" fmla="*/ 0 h 57334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2"/>
              <a:gd name="T14" fmla="*/ 1315558 w 1343546"/>
              <a:gd name="T15" fmla="*/ 545354 h 5733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2">
                <a:moveTo>
                  <a:pt x="95559" y="0"/>
                </a:moveTo>
                <a:lnTo>
                  <a:pt x="1343546" y="0"/>
                </a:lnTo>
                <a:lnTo>
                  <a:pt x="1343546" y="477783"/>
                </a:lnTo>
                <a:cubicBezTo>
                  <a:pt x="1343546" y="530558"/>
                  <a:pt x="1300762" y="573341"/>
                  <a:pt x="1247987" y="573342"/>
                </a:cubicBezTo>
                <a:lnTo>
                  <a:pt x="0" y="573342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solidFill>
            <a:schemeClr val="accent5"/>
          </a:solidFill>
          <a:ln w="25400" algn="ctr">
            <a:noFill/>
            <a:miter lim="800000"/>
          </a:ln>
        </p:spPr>
        <p:txBody>
          <a:bodyPr lIns="133652" tIns="66827" rIns="133652" bIns="66827" anchor="ctr"/>
          <a:lstStyle/>
          <a:p>
            <a:pPr algn="ctr" defTabSz="1239520">
              <a:defRPr/>
            </a:pPr>
            <a:r>
              <a:rPr lang="zh-CN" altLang="en-US" sz="2265" b="1">
                <a:solidFill>
                  <a:schemeClr val="bg1"/>
                </a:solidFill>
                <a:cs typeface="+mn-ea"/>
                <a:sym typeface="+mn-lt"/>
              </a:rPr>
              <a:t>添加内容</a:t>
            </a:r>
          </a:p>
        </p:txBody>
      </p:sp>
      <p:cxnSp>
        <p:nvCxnSpPr>
          <p:cNvPr id="61456" name="直接箭头连接符 83"/>
          <p:cNvCxnSpPr>
            <a:cxnSpLocks noChangeShapeType="1"/>
          </p:cNvCxnSpPr>
          <p:nvPr/>
        </p:nvCxnSpPr>
        <p:spPr bwMode="auto">
          <a:xfrm>
            <a:off x="3891116" y="1606055"/>
            <a:ext cx="1726667" cy="0"/>
          </a:xfrm>
          <a:prstGeom prst="straightConnector1">
            <a:avLst/>
          </a:prstGeom>
          <a:noFill/>
          <a:ln w="25400" cap="rnd" algn="ctr">
            <a:solidFill>
              <a:schemeClr val="bg1">
                <a:lumMod val="65000"/>
              </a:schemeClr>
            </a:solidFill>
            <a:prstDash val="sysDash"/>
            <a:round/>
            <a:tailEnd type="stealth" w="med" len="med"/>
          </a:ln>
        </p:spPr>
      </p:cxnSp>
      <p:grpSp>
        <p:nvGrpSpPr>
          <p:cNvPr id="2" name="组合 84"/>
          <p:cNvGrpSpPr/>
          <p:nvPr/>
        </p:nvGrpSpPr>
        <p:grpSpPr bwMode="auto">
          <a:xfrm>
            <a:off x="5704541" y="1197663"/>
            <a:ext cx="3777084" cy="865451"/>
            <a:chOff x="3024807" y="1419622"/>
            <a:chExt cx="2627313" cy="574675"/>
          </a:xfrm>
        </p:grpSpPr>
        <p:sp>
          <p:nvSpPr>
            <p:cNvPr id="171016" name="文本框 8"/>
            <p:cNvSpPr txBox="1">
              <a:spLocks noChangeArrowheads="1"/>
            </p:cNvSpPr>
            <p:nvPr/>
          </p:nvSpPr>
          <p:spPr bwMode="auto">
            <a:xfrm>
              <a:off x="3024807" y="1419622"/>
              <a:ext cx="1128935" cy="32035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39520">
                <a:defRPr/>
              </a:pPr>
              <a:r>
                <a:rPr lang="zh-CN" altLang="en-US" sz="1865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71017" name="文本框 9"/>
            <p:cNvSpPr txBox="1">
              <a:spLocks noChangeArrowheads="1"/>
            </p:cNvSpPr>
            <p:nvPr/>
          </p:nvSpPr>
          <p:spPr bwMode="auto">
            <a:xfrm>
              <a:off x="3024807" y="1704852"/>
              <a:ext cx="2627313" cy="2894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14755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标题数字等都可以通过点击和重新输入进行更改，顶部“开始”</a:t>
              </a:r>
              <a:endPara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1460" name="直接箭头连接符 87"/>
          <p:cNvCxnSpPr>
            <a:cxnSpLocks noChangeShapeType="1"/>
          </p:cNvCxnSpPr>
          <p:nvPr/>
        </p:nvCxnSpPr>
        <p:spPr bwMode="auto">
          <a:xfrm>
            <a:off x="5137449" y="2852387"/>
            <a:ext cx="1438889" cy="0"/>
          </a:xfrm>
          <a:prstGeom prst="straightConnector1">
            <a:avLst/>
          </a:prstGeom>
          <a:noFill/>
          <a:ln w="25400" cap="rnd" algn="ctr">
            <a:solidFill>
              <a:schemeClr val="bg1">
                <a:lumMod val="65000"/>
              </a:schemeClr>
            </a:solidFill>
            <a:prstDash val="sysDash"/>
            <a:round/>
            <a:tailEnd type="stealth" w="med" len="med"/>
          </a:ln>
        </p:spPr>
      </p:cxnSp>
      <p:grpSp>
        <p:nvGrpSpPr>
          <p:cNvPr id="3" name="组合 88"/>
          <p:cNvGrpSpPr/>
          <p:nvPr/>
        </p:nvGrpSpPr>
        <p:grpSpPr bwMode="auto">
          <a:xfrm>
            <a:off x="6673672" y="2276832"/>
            <a:ext cx="3774968" cy="861219"/>
            <a:chOff x="3888903" y="2139702"/>
            <a:chExt cx="2627313" cy="573088"/>
          </a:xfrm>
        </p:grpSpPr>
        <p:sp>
          <p:nvSpPr>
            <p:cNvPr id="171020" name="文本框 11"/>
            <p:cNvSpPr txBox="1">
              <a:spLocks noChangeArrowheads="1"/>
            </p:cNvSpPr>
            <p:nvPr/>
          </p:nvSpPr>
          <p:spPr bwMode="auto">
            <a:xfrm>
              <a:off x="3888903" y="2139702"/>
              <a:ext cx="1129567" cy="3196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39520">
                <a:defRPr/>
              </a:pPr>
              <a:r>
                <a:rPr lang="zh-CN" altLang="en-US" sz="1865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71021" name="文本框 12"/>
            <p:cNvSpPr txBox="1">
              <a:spLocks noChangeArrowheads="1"/>
            </p:cNvSpPr>
            <p:nvPr/>
          </p:nvSpPr>
          <p:spPr bwMode="auto">
            <a:xfrm>
              <a:off x="3888903" y="2425542"/>
              <a:ext cx="2627313" cy="287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14755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标题数字等都可以通过点击和重新输入进行更改，顶部“开始”</a:t>
              </a:r>
              <a:endPara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1464" name="直接箭头连接符 91"/>
          <p:cNvCxnSpPr>
            <a:cxnSpLocks noChangeShapeType="1"/>
          </p:cNvCxnSpPr>
          <p:nvPr/>
        </p:nvCxnSpPr>
        <p:spPr bwMode="auto">
          <a:xfrm>
            <a:off x="6578453" y="4007729"/>
            <a:ext cx="1151111" cy="0"/>
          </a:xfrm>
          <a:prstGeom prst="straightConnector1">
            <a:avLst/>
          </a:prstGeom>
          <a:noFill/>
          <a:ln w="25400" cap="rnd" algn="ctr">
            <a:solidFill>
              <a:schemeClr val="bg1">
                <a:lumMod val="65000"/>
              </a:schemeClr>
            </a:solidFill>
            <a:prstDash val="sysDash"/>
            <a:round/>
            <a:tailEnd type="stealth" w="med" len="med"/>
          </a:ln>
        </p:spPr>
      </p:cxnSp>
      <p:grpSp>
        <p:nvGrpSpPr>
          <p:cNvPr id="4" name="组合 92"/>
          <p:cNvGrpSpPr/>
          <p:nvPr/>
        </p:nvGrpSpPr>
        <p:grpSpPr bwMode="auto">
          <a:xfrm>
            <a:off x="7793043" y="3502003"/>
            <a:ext cx="3774968" cy="863335"/>
            <a:chOff x="4738688" y="2934767"/>
            <a:chExt cx="2627312" cy="573087"/>
          </a:xfrm>
        </p:grpSpPr>
        <p:sp>
          <p:nvSpPr>
            <p:cNvPr id="171024" name="文本框 14"/>
            <p:cNvSpPr txBox="1">
              <a:spLocks noChangeArrowheads="1"/>
            </p:cNvSpPr>
            <p:nvPr/>
          </p:nvSpPr>
          <p:spPr bwMode="auto">
            <a:xfrm>
              <a:off x="4738688" y="2934767"/>
              <a:ext cx="1129568" cy="3202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39520">
                <a:defRPr/>
              </a:pPr>
              <a:r>
                <a:rPr lang="zh-CN" altLang="en-US" sz="1865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71025" name="文本框 15"/>
            <p:cNvSpPr txBox="1">
              <a:spLocks noChangeArrowheads="1"/>
            </p:cNvSpPr>
            <p:nvPr/>
          </p:nvSpPr>
          <p:spPr bwMode="auto">
            <a:xfrm>
              <a:off x="4738688" y="3219905"/>
              <a:ext cx="2627312" cy="2879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14755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标题数字等都可以通过点击和重新输入进行更改，顶部“开始”</a:t>
              </a:r>
              <a:endPara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1468" name="直接箭头连接符 95"/>
          <p:cNvCxnSpPr>
            <a:cxnSpLocks noChangeShapeType="1"/>
          </p:cNvCxnSpPr>
          <p:nvPr/>
        </p:nvCxnSpPr>
        <p:spPr bwMode="auto">
          <a:xfrm>
            <a:off x="7896728" y="5158841"/>
            <a:ext cx="311053" cy="0"/>
          </a:xfrm>
          <a:prstGeom prst="straightConnector1">
            <a:avLst/>
          </a:prstGeom>
          <a:noFill/>
          <a:ln w="25400" cap="rnd" algn="ctr">
            <a:solidFill>
              <a:schemeClr val="bg1">
                <a:lumMod val="65000"/>
              </a:schemeClr>
            </a:solidFill>
            <a:prstDash val="sysDash"/>
            <a:round/>
            <a:tailEnd type="stealth" w="med" len="med"/>
          </a:ln>
        </p:spPr>
      </p:cxnSp>
      <p:grpSp>
        <p:nvGrpSpPr>
          <p:cNvPr id="5" name="组合 96"/>
          <p:cNvGrpSpPr/>
          <p:nvPr/>
        </p:nvGrpSpPr>
        <p:grpSpPr bwMode="auto">
          <a:xfrm>
            <a:off x="8298771" y="4663693"/>
            <a:ext cx="3774968" cy="865451"/>
            <a:chOff x="5651500" y="3654846"/>
            <a:chExt cx="2627313" cy="573088"/>
          </a:xfrm>
        </p:grpSpPr>
        <p:sp>
          <p:nvSpPr>
            <p:cNvPr id="171028" name="文本框 17"/>
            <p:cNvSpPr txBox="1">
              <a:spLocks noChangeArrowheads="1"/>
            </p:cNvSpPr>
            <p:nvPr/>
          </p:nvSpPr>
          <p:spPr bwMode="auto">
            <a:xfrm>
              <a:off x="5651500" y="3654846"/>
              <a:ext cx="1129567" cy="32087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39520">
                <a:defRPr/>
              </a:pPr>
              <a:r>
                <a:rPr lang="zh-CN" altLang="en-US" sz="1865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71029" name="文本框 18"/>
            <p:cNvSpPr txBox="1">
              <a:spLocks noChangeArrowheads="1"/>
            </p:cNvSpPr>
            <p:nvPr/>
          </p:nvSpPr>
          <p:spPr bwMode="auto">
            <a:xfrm>
              <a:off x="5651500" y="3940689"/>
              <a:ext cx="2627313" cy="287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123971" tIns="61985" rIns="123971" bIns="61985" anchor="ctr"/>
            <a:lstStyle/>
            <a:p>
              <a:pPr defTabSz="1239520">
                <a:defRPr/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标题数字等都可以通过点击和重新输入进行更改，顶部“开始”</a:t>
              </a:r>
              <a:endPara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  <a:p>
              <a:pPr defTabSz="1239520">
                <a:defRPr/>
              </a:pPr>
              <a:endPara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669" name="直角上箭头 99"/>
          <p:cNvSpPr/>
          <p:nvPr/>
        </p:nvSpPr>
        <p:spPr bwMode="auto">
          <a:xfrm rot="5400000">
            <a:off x="2335848" y="2259904"/>
            <a:ext cx="808317" cy="757533"/>
          </a:xfrm>
          <a:custGeom>
            <a:avLst/>
            <a:gdLst>
              <a:gd name="T0" fmla="*/ 8782714 w 580186"/>
              <a:gd name="T1" fmla="*/ 0 h 569938"/>
              <a:gd name="T2" fmla="*/ 5923679 w 580186"/>
              <a:gd name="T3" fmla="*/ 1873245 h 569938"/>
              <a:gd name="T4" fmla="*/ 0 w 580186"/>
              <a:gd name="T5" fmla="*/ 6556338 h 569938"/>
              <a:gd name="T6" fmla="*/ 5106110 w 580186"/>
              <a:gd name="T7" fmla="*/ 7492947 h 569938"/>
              <a:gd name="T8" fmla="*/ 10212203 w 580186"/>
              <a:gd name="T9" fmla="*/ 4683093 h 569938"/>
              <a:gd name="T10" fmla="*/ 11641704 w 580186"/>
              <a:gd name="T11" fmla="*/ 1873245 h 569938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580186"/>
              <a:gd name="T19" fmla="*/ 427454 h 569938"/>
              <a:gd name="T20" fmla="*/ 508944 w 580186"/>
              <a:gd name="T21" fmla="*/ 569938 h 5699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0186" h="569938">
                <a:moveTo>
                  <a:pt x="0" y="427454"/>
                </a:moveTo>
                <a:lnTo>
                  <a:pt x="366459" y="427454"/>
                </a:lnTo>
                <a:lnTo>
                  <a:pt x="366459" y="142485"/>
                </a:lnTo>
                <a:lnTo>
                  <a:pt x="295217" y="142485"/>
                </a:lnTo>
                <a:lnTo>
                  <a:pt x="437702" y="0"/>
                </a:lnTo>
                <a:lnTo>
                  <a:pt x="580186" y="142485"/>
                </a:lnTo>
                <a:lnTo>
                  <a:pt x="508944" y="142485"/>
                </a:lnTo>
                <a:lnTo>
                  <a:pt x="508944" y="569938"/>
                </a:lnTo>
                <a:lnTo>
                  <a:pt x="0" y="56993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31401" tIns="65701" rIns="131401" bIns="65701" anchor="ctr"/>
          <a:lstStyle/>
          <a:p>
            <a:pPr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70" name="直角上箭头 100"/>
          <p:cNvSpPr/>
          <p:nvPr/>
        </p:nvSpPr>
        <p:spPr bwMode="auto">
          <a:xfrm rot="5400000">
            <a:off x="3674224" y="3369755"/>
            <a:ext cx="816781" cy="759648"/>
          </a:xfrm>
          <a:custGeom>
            <a:avLst/>
            <a:gdLst>
              <a:gd name="T0" fmla="*/ 9060597 w 581897"/>
              <a:gd name="T1" fmla="*/ 0 h 568226"/>
              <a:gd name="T2" fmla="*/ 6134276 w 581897"/>
              <a:gd name="T3" fmla="*/ 1918878 h 568226"/>
              <a:gd name="T4" fmla="*/ 0 w 581897"/>
              <a:gd name="T5" fmla="*/ 6716044 h 568226"/>
              <a:gd name="T6" fmla="*/ 5261884 w 581897"/>
              <a:gd name="T7" fmla="*/ 7675474 h 568226"/>
              <a:gd name="T8" fmla="*/ 10523758 w 581897"/>
              <a:gd name="T9" fmla="*/ 4797167 h 568226"/>
              <a:gd name="T10" fmla="*/ 11986932 w 581897"/>
              <a:gd name="T11" fmla="*/ 1918878 h 568226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581897"/>
              <a:gd name="T19" fmla="*/ 426170 h 568226"/>
              <a:gd name="T20" fmla="*/ 510869 w 581897"/>
              <a:gd name="T21" fmla="*/ 568226 h 5682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1897" h="568226">
                <a:moveTo>
                  <a:pt x="0" y="426170"/>
                </a:moveTo>
                <a:lnTo>
                  <a:pt x="368812" y="426170"/>
                </a:lnTo>
                <a:lnTo>
                  <a:pt x="368812" y="142057"/>
                </a:lnTo>
                <a:lnTo>
                  <a:pt x="297784" y="142057"/>
                </a:lnTo>
                <a:lnTo>
                  <a:pt x="439841" y="0"/>
                </a:lnTo>
                <a:lnTo>
                  <a:pt x="581897" y="142057"/>
                </a:lnTo>
                <a:lnTo>
                  <a:pt x="510869" y="142057"/>
                </a:lnTo>
                <a:lnTo>
                  <a:pt x="510869" y="568226"/>
                </a:lnTo>
                <a:lnTo>
                  <a:pt x="0" y="5682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31401" tIns="65701" rIns="131401" bIns="65701" anchor="ctr"/>
          <a:lstStyle/>
          <a:p>
            <a:pPr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71" name="直角上箭头 101"/>
          <p:cNvSpPr/>
          <p:nvPr/>
        </p:nvSpPr>
        <p:spPr bwMode="auto">
          <a:xfrm rot="5400000">
            <a:off x="5028474" y="4480660"/>
            <a:ext cx="814665" cy="761765"/>
          </a:xfrm>
          <a:custGeom>
            <a:avLst/>
            <a:gdLst>
              <a:gd name="T0" fmla="*/ 8894270 w 581897"/>
              <a:gd name="T1" fmla="*/ 0 h 569937"/>
              <a:gd name="T2" fmla="*/ 6010231 w 581897"/>
              <a:gd name="T3" fmla="*/ 1908837 h 569937"/>
              <a:gd name="T4" fmla="*/ 0 w 581897"/>
              <a:gd name="T5" fmla="*/ 6680948 h 569937"/>
              <a:gd name="T6" fmla="*/ 5168132 w 581897"/>
              <a:gd name="T7" fmla="*/ 7635374 h 569937"/>
              <a:gd name="T8" fmla="*/ 10336286 w 581897"/>
              <a:gd name="T9" fmla="*/ 4772097 h 569937"/>
              <a:gd name="T10" fmla="*/ 11778311 w 581897"/>
              <a:gd name="T11" fmla="*/ 1908837 h 569937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581897"/>
              <a:gd name="T19" fmla="*/ 427453 h 569937"/>
              <a:gd name="T20" fmla="*/ 510655 w 581897"/>
              <a:gd name="T21" fmla="*/ 569937 h 56993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1897" h="569937">
                <a:moveTo>
                  <a:pt x="0" y="427453"/>
                </a:moveTo>
                <a:lnTo>
                  <a:pt x="368171" y="427453"/>
                </a:lnTo>
                <a:lnTo>
                  <a:pt x="368171" y="142484"/>
                </a:lnTo>
                <a:lnTo>
                  <a:pt x="296929" y="142484"/>
                </a:lnTo>
                <a:lnTo>
                  <a:pt x="439413" y="0"/>
                </a:lnTo>
                <a:lnTo>
                  <a:pt x="581897" y="142484"/>
                </a:lnTo>
                <a:lnTo>
                  <a:pt x="510655" y="142484"/>
                </a:lnTo>
                <a:lnTo>
                  <a:pt x="510655" y="569937"/>
                </a:lnTo>
                <a:lnTo>
                  <a:pt x="0" y="56993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</a:ln>
        </p:spPr>
        <p:txBody>
          <a:bodyPr lIns="131401" tIns="65701" rIns="131401" bIns="65701" anchor="ctr"/>
          <a:lstStyle/>
          <a:p>
            <a:pPr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3779" name="Rectangle 51"/>
          <p:cNvSpPr>
            <a:spLocks noChangeArrowheads="1"/>
          </p:cNvSpPr>
          <p:nvPr/>
        </p:nvSpPr>
        <p:spPr bwMode="auto">
          <a:xfrm>
            <a:off x="767882" y="4511341"/>
            <a:ext cx="2807951" cy="13231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4" tIns="45713" rIns="91424" bIns="45713">
            <a:spAutoFit/>
          </a:bodyPr>
          <a:lstStyle/>
          <a:p>
            <a:pPr defTabSz="913765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73780" name="Rectangle 52"/>
          <p:cNvSpPr>
            <a:spLocks noChangeArrowheads="1"/>
          </p:cNvSpPr>
          <p:nvPr/>
        </p:nvSpPr>
        <p:spPr bwMode="auto">
          <a:xfrm>
            <a:off x="767879" y="4105069"/>
            <a:ext cx="1627336" cy="3796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4" tIns="45713" rIns="91424" bIns="45713">
            <a:spAutoFit/>
          </a:bodyPr>
          <a:lstStyle/>
          <a:p>
            <a:pPr defTabSz="913765">
              <a:defRPr/>
            </a:pPr>
            <a:r>
              <a:rPr lang="zh-CN" altLang="en-US" sz="18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7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7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animBg="1"/>
      <p:bldP spid="27658" grpId="0" animBg="1"/>
      <p:bldP spid="27659" grpId="0" animBg="1"/>
      <p:bldP spid="2766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占位符 17" descr="C:\Users\yj\Desktop\coffee-2306471_960_720.jpgcoffee-2306471_960_720"/>
          <p:cNvPicPr>
            <a:picLocks noGrp="1"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28620" y="1958975"/>
            <a:ext cx="4438015" cy="29591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</p:pic>
      <p:pic>
        <p:nvPicPr>
          <p:cNvPr id="30" name="图片占位符 20" descr="C:\Users\yj\Desktop\document-3268750_960_720.jpgdocument-3268750_960_720"/>
          <p:cNvPicPr>
            <a:picLocks noGrp="1"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55560" y="1958975"/>
            <a:ext cx="4128770" cy="29591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</p:pic>
      <p:sp>
        <p:nvSpPr>
          <p:cNvPr id="31" name="Text Placeholder 2"/>
          <p:cNvSpPr txBox="1"/>
          <p:nvPr/>
        </p:nvSpPr>
        <p:spPr>
          <a:xfrm>
            <a:off x="1131679" y="5437261"/>
            <a:ext cx="10652542" cy="114699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用户可以在投影仪或计算机上进行演示，也可以将演示文稿打印出来，制作成胶片，以便应用到更广泛的领域中，利用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Microsoft Office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不仅可以创建演示文稿，用户可以在投影仪或计算机上进行演示，也可以将演示文稿打印出来，制作成胶片，以便应用到更广泛的领域中，利用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Microsoft Office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不仅可以创建演示文稿用户可以在投影仪或计算机上进行演示，也可以将演示文稿打印出来，制作成胶片，以便应用到更广泛的领域中，利用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Microsoft Office </a:t>
            </a:r>
            <a:r>
              <a:rPr lang="en-US" altLang="zh-CN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不仅可以创建演示文稿</a:t>
            </a:r>
          </a:p>
          <a:p>
            <a:pPr algn="l">
              <a:lnSpc>
                <a:spcPct val="120000"/>
              </a:lnSpc>
            </a:pPr>
            <a:endParaRPr lang="en-US" sz="16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 flipH="1">
            <a:off x="4304187" y="1988175"/>
            <a:ext cx="185174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5400" dirty="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 flipH="1">
            <a:off x="3702203" y="3687667"/>
            <a:ext cx="1179911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3200" dirty="0">
              <a:cs typeface="+mn-ea"/>
              <a:sym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6252162" y="2232442"/>
            <a:ext cx="1039781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000" dirty="0">
              <a:cs typeface="+mn-ea"/>
              <a:sym typeface="+mn-lt"/>
            </a:endParaRPr>
          </a:p>
        </p:txBody>
      </p:sp>
      <p:sp>
        <p:nvSpPr>
          <p:cNvPr id="8" name="Freeform 5"/>
          <p:cNvSpPr/>
          <p:nvPr/>
        </p:nvSpPr>
        <p:spPr bwMode="auto">
          <a:xfrm flipH="1">
            <a:off x="6805185" y="3044106"/>
            <a:ext cx="1633193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 flipH="1">
            <a:off x="8544530" y="3259632"/>
            <a:ext cx="879721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10" name="Freeform 5"/>
          <p:cNvSpPr/>
          <p:nvPr/>
        </p:nvSpPr>
        <p:spPr bwMode="auto">
          <a:xfrm flipH="1">
            <a:off x="2740390" y="3227852"/>
            <a:ext cx="879721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11" name="Text Placeholder 32"/>
          <p:cNvSpPr txBox="1"/>
          <p:nvPr/>
        </p:nvSpPr>
        <p:spPr>
          <a:xfrm>
            <a:off x="1928080" y="1849762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 Placeholder 33"/>
          <p:cNvSpPr txBox="1"/>
          <p:nvPr/>
        </p:nvSpPr>
        <p:spPr>
          <a:xfrm>
            <a:off x="1913795" y="156958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6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chemeClr val="accent6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900332" y="4768275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 Placeholder 33"/>
          <p:cNvSpPr txBox="1"/>
          <p:nvPr/>
        </p:nvSpPr>
        <p:spPr>
          <a:xfrm>
            <a:off x="886047" y="4488100"/>
            <a:ext cx="1786628" cy="332659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chemeClr val="accent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5" name="Text Placeholder 32"/>
          <p:cNvSpPr txBox="1"/>
          <p:nvPr/>
        </p:nvSpPr>
        <p:spPr>
          <a:xfrm>
            <a:off x="2768510" y="5758983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 Placeholder 33"/>
          <p:cNvSpPr txBox="1"/>
          <p:nvPr/>
        </p:nvSpPr>
        <p:spPr>
          <a:xfrm>
            <a:off x="2754223" y="547880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2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chemeClr val="accent2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 Placeholder 32"/>
          <p:cNvSpPr txBox="1"/>
          <p:nvPr/>
        </p:nvSpPr>
        <p:spPr>
          <a:xfrm>
            <a:off x="8256619" y="1849762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 Placeholder 33"/>
          <p:cNvSpPr txBox="1"/>
          <p:nvPr/>
        </p:nvSpPr>
        <p:spPr>
          <a:xfrm>
            <a:off x="8242334" y="156958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9" name="Text Placeholder 32"/>
          <p:cNvSpPr txBox="1"/>
          <p:nvPr/>
        </p:nvSpPr>
        <p:spPr>
          <a:xfrm>
            <a:off x="9696742" y="2856053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 Placeholder 33"/>
          <p:cNvSpPr txBox="1"/>
          <p:nvPr/>
        </p:nvSpPr>
        <p:spPr>
          <a:xfrm>
            <a:off x="9682455" y="257587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5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chemeClr val="accent5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1" name="Text Placeholder 32"/>
          <p:cNvSpPr txBox="1"/>
          <p:nvPr/>
        </p:nvSpPr>
        <p:spPr>
          <a:xfrm>
            <a:off x="8558815" y="5758983"/>
            <a:ext cx="1774125" cy="3826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标题数字等都可以通过点击和重新输入进行更改。。</a:t>
            </a:r>
            <a:endParaRPr lang="en-US" sz="1200" dirty="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Text Placeholder 33"/>
          <p:cNvSpPr txBox="1"/>
          <p:nvPr/>
        </p:nvSpPr>
        <p:spPr>
          <a:xfrm>
            <a:off x="8544529" y="547880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产品应用</a:t>
            </a:r>
            <a:endParaRPr lang="en-AU" sz="1300" b="1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3" name="Group 42"/>
          <p:cNvGrpSpPr/>
          <p:nvPr/>
        </p:nvGrpSpPr>
        <p:grpSpPr>
          <a:xfrm>
            <a:off x="1608313" y="3763625"/>
            <a:ext cx="1025923" cy="360191"/>
            <a:chOff x="1652259" y="4256917"/>
            <a:chExt cx="1206254" cy="360191"/>
          </a:xfrm>
        </p:grpSpPr>
        <p:cxnSp>
          <p:nvCxnSpPr>
            <p:cNvPr id="24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45"/>
          <p:cNvGrpSpPr/>
          <p:nvPr/>
        </p:nvGrpSpPr>
        <p:grpSpPr>
          <a:xfrm rot="10800000" flipH="1">
            <a:off x="2551327" y="2395781"/>
            <a:ext cx="1613771" cy="360191"/>
            <a:chOff x="1652259" y="4256917"/>
            <a:chExt cx="1206254" cy="360191"/>
          </a:xfrm>
        </p:grpSpPr>
        <p:cxnSp>
          <p:nvCxnSpPr>
            <p:cNvPr id="27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48"/>
          <p:cNvGrpSpPr/>
          <p:nvPr/>
        </p:nvGrpSpPr>
        <p:grpSpPr>
          <a:xfrm rot="16200000" flipH="1">
            <a:off x="7300506" y="1592878"/>
            <a:ext cx="382679" cy="896449"/>
            <a:chOff x="1652259" y="4256917"/>
            <a:chExt cx="1206254" cy="360191"/>
          </a:xfrm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1"/>
          <p:cNvGrpSpPr/>
          <p:nvPr/>
        </p:nvGrpSpPr>
        <p:grpSpPr>
          <a:xfrm rot="16200000" flipH="1">
            <a:off x="8910101" y="2714468"/>
            <a:ext cx="435811" cy="654515"/>
            <a:chOff x="1652259" y="4256917"/>
            <a:chExt cx="1206254" cy="360191"/>
          </a:xfrm>
        </p:grpSpPr>
        <p:cxnSp>
          <p:nvCxnSpPr>
            <p:cNvPr id="36" name="Straight Connector 52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53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54"/>
          <p:cNvGrpSpPr/>
          <p:nvPr/>
        </p:nvGrpSpPr>
        <p:grpSpPr>
          <a:xfrm rot="16200000">
            <a:off x="7641163" y="5033397"/>
            <a:ext cx="709251" cy="741915"/>
            <a:chOff x="1652259" y="4256917"/>
            <a:chExt cx="1206254" cy="360191"/>
          </a:xfrm>
        </p:grpSpPr>
        <p:cxnSp>
          <p:nvCxnSpPr>
            <p:cNvPr id="39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57"/>
          <p:cNvGrpSpPr/>
          <p:nvPr/>
        </p:nvGrpSpPr>
        <p:grpSpPr>
          <a:xfrm>
            <a:off x="3225697" y="4715265"/>
            <a:ext cx="315431" cy="476499"/>
            <a:chOff x="1652259" y="4256917"/>
            <a:chExt cx="1206254" cy="360191"/>
          </a:xfrm>
        </p:grpSpPr>
        <p:cxnSp>
          <p:nvCxnSpPr>
            <p:cNvPr id="42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Freeform 142"/>
          <p:cNvSpPr/>
          <p:nvPr/>
        </p:nvSpPr>
        <p:spPr bwMode="auto">
          <a:xfrm>
            <a:off x="8838260" y="365781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5" name="Freeform 149"/>
          <p:cNvSpPr/>
          <p:nvPr/>
        </p:nvSpPr>
        <p:spPr bwMode="auto">
          <a:xfrm>
            <a:off x="4056345" y="4115727"/>
            <a:ext cx="471627" cy="462528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6" name="Freeform 116"/>
          <p:cNvSpPr>
            <a:spLocks noEditPoints="1"/>
          </p:cNvSpPr>
          <p:nvPr/>
        </p:nvSpPr>
        <p:spPr bwMode="auto">
          <a:xfrm>
            <a:off x="3015479" y="3565697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333746" y="3710208"/>
            <a:ext cx="564887" cy="564957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48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616227" y="2726884"/>
            <a:ext cx="311647" cy="193872"/>
            <a:chOff x="8292784" y="1202455"/>
            <a:chExt cx="311687" cy="193872"/>
          </a:xfrm>
        </p:grpSpPr>
        <p:sp>
          <p:nvSpPr>
            <p:cNvPr id="51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02019" y="2757589"/>
            <a:ext cx="728156" cy="598787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5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 descr="C:\Users\yj\Desktop\computer-2982270_960_720.jpgcomputer-2982270_960_7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6590" y="3573145"/>
            <a:ext cx="2174875" cy="1936115"/>
          </a:xfrm>
          <a:custGeom>
            <a:avLst/>
            <a:gdLst>
              <a:gd name="connsiteX0" fmla="*/ 468677 w 2174661"/>
              <a:gd name="connsiteY0" fmla="*/ 0 h 1874708"/>
              <a:gd name="connsiteX1" fmla="*/ 1705984 w 2174661"/>
              <a:gd name="connsiteY1" fmla="*/ 0 h 1874708"/>
              <a:gd name="connsiteX2" fmla="*/ 2174661 w 2174661"/>
              <a:gd name="connsiteY2" fmla="*/ 937354 h 1874708"/>
              <a:gd name="connsiteX3" fmla="*/ 1705984 w 2174661"/>
              <a:gd name="connsiteY3" fmla="*/ 1874708 h 1874708"/>
              <a:gd name="connsiteX4" fmla="*/ 468677 w 2174661"/>
              <a:gd name="connsiteY4" fmla="*/ 1874708 h 1874708"/>
              <a:gd name="connsiteX5" fmla="*/ 0 w 2174661"/>
              <a:gd name="connsiteY5" fmla="*/ 937354 h 18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4661" h="1874708">
                <a:moveTo>
                  <a:pt x="468677" y="0"/>
                </a:moveTo>
                <a:lnTo>
                  <a:pt x="1705984" y="0"/>
                </a:lnTo>
                <a:lnTo>
                  <a:pt x="2174661" y="937354"/>
                </a:lnTo>
                <a:lnTo>
                  <a:pt x="1705984" y="1874708"/>
                </a:lnTo>
                <a:lnTo>
                  <a:pt x="468677" y="1874708"/>
                </a:lnTo>
                <a:lnTo>
                  <a:pt x="0" y="937354"/>
                </a:lnTo>
                <a:close/>
              </a:path>
            </a:pathLst>
          </a:custGeom>
        </p:spPr>
      </p:pic>
      <p:pic>
        <p:nvPicPr>
          <p:cNvPr id="42" name="图片 41" descr="C:\Users\yj\Desktop\laptop-3196481_960_720.jpglaptop-3196481_960_7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66430" y="1433830"/>
            <a:ext cx="2174875" cy="1960880"/>
          </a:xfrm>
          <a:custGeom>
            <a:avLst/>
            <a:gdLst>
              <a:gd name="connsiteX0" fmla="*/ 468677 w 2174661"/>
              <a:gd name="connsiteY0" fmla="*/ 0 h 1874708"/>
              <a:gd name="connsiteX1" fmla="*/ 1705984 w 2174661"/>
              <a:gd name="connsiteY1" fmla="*/ 0 h 1874708"/>
              <a:gd name="connsiteX2" fmla="*/ 2174661 w 2174661"/>
              <a:gd name="connsiteY2" fmla="*/ 937354 h 1874708"/>
              <a:gd name="connsiteX3" fmla="*/ 1705984 w 2174661"/>
              <a:gd name="connsiteY3" fmla="*/ 1874708 h 1874708"/>
              <a:gd name="connsiteX4" fmla="*/ 468677 w 2174661"/>
              <a:gd name="connsiteY4" fmla="*/ 1874708 h 1874708"/>
              <a:gd name="connsiteX5" fmla="*/ 0 w 2174661"/>
              <a:gd name="connsiteY5" fmla="*/ 937354 h 18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4661" h="1874708">
                <a:moveTo>
                  <a:pt x="468677" y="0"/>
                </a:moveTo>
                <a:lnTo>
                  <a:pt x="1705984" y="0"/>
                </a:lnTo>
                <a:lnTo>
                  <a:pt x="2174661" y="937354"/>
                </a:lnTo>
                <a:lnTo>
                  <a:pt x="1705984" y="1874708"/>
                </a:lnTo>
                <a:lnTo>
                  <a:pt x="468677" y="1874708"/>
                </a:lnTo>
                <a:lnTo>
                  <a:pt x="0" y="937354"/>
                </a:lnTo>
                <a:close/>
              </a:path>
            </a:pathLst>
          </a:custGeom>
        </p:spPr>
      </p:pic>
      <p:pic>
        <p:nvPicPr>
          <p:cNvPr id="43" name="图片 42" descr="C:\Users\yj\Desktop\laptop-3289261_960_720.jpglaptop-3289261_960_7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386195" y="2485390"/>
            <a:ext cx="2174875" cy="1902460"/>
          </a:xfrm>
          <a:custGeom>
            <a:avLst/>
            <a:gdLst>
              <a:gd name="connsiteX0" fmla="*/ 468677 w 2174661"/>
              <a:gd name="connsiteY0" fmla="*/ 0 h 1874708"/>
              <a:gd name="connsiteX1" fmla="*/ 1705984 w 2174661"/>
              <a:gd name="connsiteY1" fmla="*/ 0 h 1874708"/>
              <a:gd name="connsiteX2" fmla="*/ 2174661 w 2174661"/>
              <a:gd name="connsiteY2" fmla="*/ 937354 h 1874708"/>
              <a:gd name="connsiteX3" fmla="*/ 1705984 w 2174661"/>
              <a:gd name="connsiteY3" fmla="*/ 1874708 h 1874708"/>
              <a:gd name="connsiteX4" fmla="*/ 468677 w 2174661"/>
              <a:gd name="connsiteY4" fmla="*/ 1874708 h 1874708"/>
              <a:gd name="connsiteX5" fmla="*/ 0 w 2174661"/>
              <a:gd name="connsiteY5" fmla="*/ 937354 h 18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4661" h="1874708">
                <a:moveTo>
                  <a:pt x="468677" y="0"/>
                </a:moveTo>
                <a:lnTo>
                  <a:pt x="1705984" y="0"/>
                </a:lnTo>
                <a:lnTo>
                  <a:pt x="2174661" y="937354"/>
                </a:lnTo>
                <a:lnTo>
                  <a:pt x="1705984" y="1874708"/>
                </a:lnTo>
                <a:lnTo>
                  <a:pt x="468677" y="1874708"/>
                </a:lnTo>
                <a:lnTo>
                  <a:pt x="0" y="937354"/>
                </a:lnTo>
                <a:close/>
              </a:path>
            </a:pathLst>
          </a:custGeom>
        </p:spPr>
      </p:pic>
      <p:grpSp>
        <p:nvGrpSpPr>
          <p:cNvPr id="44" name="组合 43"/>
          <p:cNvGrpSpPr/>
          <p:nvPr/>
        </p:nvGrpSpPr>
        <p:grpSpPr>
          <a:xfrm>
            <a:off x="1716112" y="1061612"/>
            <a:ext cx="8813587" cy="4686008"/>
            <a:chOff x="1182077" y="1000562"/>
            <a:chExt cx="8813587" cy="4686008"/>
          </a:xfrm>
        </p:grpSpPr>
        <p:sp>
          <p:nvSpPr>
            <p:cNvPr id="45" name="文本框 44"/>
            <p:cNvSpPr txBox="1"/>
            <p:nvPr/>
          </p:nvSpPr>
          <p:spPr>
            <a:xfrm>
              <a:off x="1182278" y="1540474"/>
              <a:ext cx="284693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cs typeface="+mn-ea"/>
                  <a:sym typeface="+mn-lt"/>
                </a:rPr>
                <a:t>标题数字等都可以通过点击和重新输入进行更改，顶部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开始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面板中可以对字体、字号、颜色、行距等进行修改。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182333" y="3333730"/>
              <a:ext cx="293603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cs typeface="+mn-ea"/>
                  <a:sym typeface="+mn-lt"/>
                </a:rPr>
                <a:t>标题数字等都可以通过点击和重新输入进行更改，顶部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开始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面板中可以对字体、字号、颜色、行距等进行修改。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85547" y="5041410"/>
              <a:ext cx="3082087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cs typeface="+mn-ea"/>
                  <a:sym typeface="+mn-lt"/>
                </a:rPr>
                <a:t>标题数字等都可以通过点击和重新输入进行更改，顶部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开始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面板中可以对字体、字号、颜色、行距等进行修改。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 flipV="1">
              <a:off x="4431605" y="3389654"/>
              <a:ext cx="1281689" cy="358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1182551" y="1000562"/>
              <a:ext cx="26710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182444" y="4526863"/>
              <a:ext cx="26710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H="1">
              <a:off x="8178896" y="3397782"/>
              <a:ext cx="1276969" cy="1203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 flipV="1">
              <a:off x="7610289" y="2318846"/>
              <a:ext cx="563069" cy="107893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7610289" y="3397783"/>
              <a:ext cx="568691" cy="102805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6327782" y="4425839"/>
              <a:ext cx="1282507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 flipV="1">
              <a:off x="6327782" y="2318846"/>
              <a:ext cx="1281716" cy="405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flipH="1" flipV="1">
              <a:off x="9467254" y="3397783"/>
              <a:ext cx="528410" cy="102805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9467254" y="2325829"/>
              <a:ext cx="528410" cy="108398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V="1">
              <a:off x="7619751" y="1401021"/>
              <a:ext cx="465045" cy="92480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 flipV="1">
              <a:off x="7609498" y="4425839"/>
              <a:ext cx="528410" cy="102805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H="1" flipV="1">
              <a:off x="6340418" y="5448517"/>
              <a:ext cx="1281689" cy="358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1182077" y="2832387"/>
              <a:ext cx="2299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559748" y="1664904"/>
            <a:ext cx="10022040" cy="4149485"/>
            <a:chOff x="1169624" y="1248605"/>
            <a:chExt cx="7516943" cy="3112285"/>
          </a:xfrm>
        </p:grpSpPr>
        <p:sp>
          <p:nvSpPr>
            <p:cNvPr id="4" name="Freeform: Shape 13"/>
            <p:cNvSpPr/>
            <p:nvPr/>
          </p:nvSpPr>
          <p:spPr>
            <a:xfrm rot="2561600">
              <a:off x="2321534" y="3371555"/>
              <a:ext cx="450491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30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5" name="Freeform: Shape 14"/>
            <p:cNvSpPr/>
            <p:nvPr/>
          </p:nvSpPr>
          <p:spPr>
            <a:xfrm>
              <a:off x="2381226" y="2758564"/>
              <a:ext cx="500655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441908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6" name="Freeform: Shape 15"/>
            <p:cNvSpPr/>
            <p:nvPr/>
          </p:nvSpPr>
          <p:spPr>
            <a:xfrm rot="19038400">
              <a:off x="2321534" y="2145578"/>
              <a:ext cx="450469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11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2599006" y="1307867"/>
              <a:ext cx="855248" cy="855341"/>
            </a:xfrm>
            <a:custGeom>
              <a:avLst/>
              <a:gdLst>
                <a:gd name="connsiteX0" fmla="*/ 0 w 754893"/>
                <a:gd name="connsiteY0" fmla="*/ 377488 h 754976"/>
                <a:gd name="connsiteX1" fmla="*/ 377447 w 754893"/>
                <a:gd name="connsiteY1" fmla="*/ 0 h 754976"/>
                <a:gd name="connsiteX2" fmla="*/ 754894 w 754893"/>
                <a:gd name="connsiteY2" fmla="*/ 377488 h 754976"/>
                <a:gd name="connsiteX3" fmla="*/ 377447 w 754893"/>
                <a:gd name="connsiteY3" fmla="*/ 754976 h 754976"/>
                <a:gd name="connsiteX4" fmla="*/ 0 w 754893"/>
                <a:gd name="connsiteY4" fmla="*/ 377488 h 75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976">
                  <a:moveTo>
                    <a:pt x="0" y="377488"/>
                  </a:moveTo>
                  <a:cubicBezTo>
                    <a:pt x="0" y="169007"/>
                    <a:pt x="168989" y="0"/>
                    <a:pt x="377447" y="0"/>
                  </a:cubicBezTo>
                  <a:cubicBezTo>
                    <a:pt x="585905" y="0"/>
                    <a:pt x="754894" y="169007"/>
                    <a:pt x="754894" y="377488"/>
                  </a:cubicBezTo>
                  <a:cubicBezTo>
                    <a:pt x="754894" y="585969"/>
                    <a:pt x="585905" y="754976"/>
                    <a:pt x="377447" y="754976"/>
                  </a:cubicBezTo>
                  <a:cubicBezTo>
                    <a:pt x="168989" y="754976"/>
                    <a:pt x="0" y="585969"/>
                    <a:pt x="0" y="377488"/>
                  </a:cubicBezTo>
                  <a:close/>
                </a:path>
              </a:pathLst>
            </a:custGeom>
            <a:solidFill>
              <a:schemeClr val="accent1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59248" tIns="159264" rIns="159248" bIns="159264" anchor="ctr" anchorCtr="0">
              <a:normAutofit/>
            </a:bodyPr>
            <a:lstStyle/>
            <a:p>
              <a:pPr algn="ctr" defTabSz="1166495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>
                  <a:cs typeface="+mn-ea"/>
                  <a:sym typeface="+mn-lt"/>
                </a:rPr>
                <a:t>20%</a:t>
              </a:r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2881878" y="2363601"/>
              <a:ext cx="855248" cy="855248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chemeClr val="accent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59248" tIns="159248" rIns="159248" bIns="159248" anchor="ctr" anchorCtr="0">
              <a:normAutofit/>
            </a:bodyPr>
            <a:lstStyle/>
            <a:p>
              <a:pPr algn="ctr" defTabSz="1166495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10" name="Freeform: Shape 26"/>
            <p:cNvSpPr/>
            <p:nvPr/>
          </p:nvSpPr>
          <p:spPr>
            <a:xfrm>
              <a:off x="2599006" y="3419286"/>
              <a:ext cx="855248" cy="855248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chemeClr val="accent1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59248" tIns="159248" rIns="159248" bIns="159248" anchor="ctr" anchorCtr="0">
              <a:normAutofit/>
            </a:bodyPr>
            <a:lstStyle/>
            <a:p>
              <a:pPr algn="ctr" defTabSz="1166495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>
                  <a:cs typeface="+mn-ea"/>
                  <a:sym typeface="+mn-lt"/>
                </a:rPr>
                <a:t>80%</a:t>
              </a:r>
            </a:p>
          </p:txBody>
        </p:sp>
        <p:cxnSp>
          <p:nvCxnSpPr>
            <p:cNvPr id="11" name="Straight Connector 6"/>
            <p:cNvCxnSpPr/>
            <p:nvPr/>
          </p:nvCxnSpPr>
          <p:spPr>
            <a:xfrm>
              <a:off x="3436764" y="1684662"/>
              <a:ext cx="1864727" cy="2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7"/>
            <p:cNvCxnSpPr/>
            <p:nvPr/>
          </p:nvCxnSpPr>
          <p:spPr>
            <a:xfrm>
              <a:off x="3710664" y="2806285"/>
              <a:ext cx="2175514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8"/>
            <p:cNvCxnSpPr/>
            <p:nvPr/>
          </p:nvCxnSpPr>
          <p:spPr>
            <a:xfrm>
              <a:off x="3436764" y="3924828"/>
              <a:ext cx="1864727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9"/>
            <p:cNvSpPr/>
            <p:nvPr/>
          </p:nvSpPr>
          <p:spPr>
            <a:xfrm>
              <a:off x="5327789" y="3488773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15" name="Oval 10"/>
            <p:cNvSpPr/>
            <p:nvPr/>
          </p:nvSpPr>
          <p:spPr>
            <a:xfrm>
              <a:off x="5327789" y="1248605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16" name="Oval 11"/>
            <p:cNvSpPr/>
            <p:nvPr/>
          </p:nvSpPr>
          <p:spPr>
            <a:xfrm>
              <a:off x="5940917" y="2370231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169624" y="2078521"/>
              <a:ext cx="1425413" cy="1425413"/>
              <a:chOff x="1169624" y="2078521"/>
              <a:chExt cx="1425413" cy="1425413"/>
            </a:xfrm>
          </p:grpSpPr>
          <p:sp>
            <p:nvSpPr>
              <p:cNvPr id="7" name="Oval 16"/>
              <p:cNvSpPr/>
              <p:nvPr/>
            </p:nvSpPr>
            <p:spPr>
              <a:xfrm>
                <a:off x="1169624" y="2078521"/>
                <a:ext cx="1425413" cy="1425413"/>
              </a:xfrm>
              <a:prstGeom prst="ellipse">
                <a:avLst/>
              </a:prstGeom>
              <a:solidFill>
                <a:schemeClr val="accent2"/>
              </a:solidFill>
              <a:effectLst>
                <a:outerShdw blurRad="40000" dist="20000" dir="5400000" rotWithShape="0">
                  <a:srgbClr val="000000">
                    <a:alpha val="0"/>
                  </a:srgbClr>
                </a:outerShdw>
              </a:effectLst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535">
                  <a:cs typeface="+mn-ea"/>
                  <a:sym typeface="+mn-lt"/>
                </a:endParaRPr>
              </a:p>
            </p:txBody>
          </p:sp>
          <p:grpSp>
            <p:nvGrpSpPr>
              <p:cNvPr id="17" name="Group 30"/>
              <p:cNvGrpSpPr/>
              <p:nvPr/>
            </p:nvGrpSpPr>
            <p:grpSpPr>
              <a:xfrm>
                <a:off x="1618802" y="2428278"/>
                <a:ext cx="519557" cy="756019"/>
                <a:chOff x="4075113" y="1909763"/>
                <a:chExt cx="247650" cy="360363"/>
              </a:xfrm>
              <a:solidFill>
                <a:schemeClr val="bg1"/>
              </a:solidFill>
            </p:grpSpPr>
            <p:sp>
              <p:nvSpPr>
                <p:cNvPr id="27" name="Freeform: Shape 31"/>
                <p:cNvSpPr/>
                <p:nvPr/>
              </p:nvSpPr>
              <p:spPr bwMode="auto">
                <a:xfrm>
                  <a:off x="4075113" y="1909763"/>
                  <a:ext cx="247650" cy="360363"/>
                </a:xfrm>
                <a:custGeom>
                  <a:avLst/>
                  <a:gdLst/>
                  <a:ahLst/>
                  <a:cxnLst>
                    <a:cxn ang="0">
                      <a:pos x="42" y="0"/>
                    </a:cxn>
                    <a:cxn ang="0">
                      <a:pos x="0" y="42"/>
                    </a:cxn>
                    <a:cxn ang="0">
                      <a:pos x="19" y="88"/>
                    </a:cxn>
                    <a:cxn ang="0">
                      <a:pos x="42" y="123"/>
                    </a:cxn>
                    <a:cxn ang="0">
                      <a:pos x="65" y="88"/>
                    </a:cxn>
                    <a:cxn ang="0">
                      <a:pos x="85" y="42"/>
                    </a:cxn>
                    <a:cxn ang="0">
                      <a:pos x="42" y="0"/>
                    </a:cxn>
                    <a:cxn ang="0">
                      <a:pos x="52" y="104"/>
                    </a:cxn>
                    <a:cxn ang="0">
                      <a:pos x="33" y="106"/>
                    </a:cxn>
                    <a:cxn ang="0">
                      <a:pos x="31" y="99"/>
                    </a:cxn>
                    <a:cxn ang="0">
                      <a:pos x="31" y="99"/>
                    </a:cxn>
                    <a:cxn ang="0">
                      <a:pos x="55" y="96"/>
                    </a:cxn>
                    <a:cxn ang="0">
                      <a:pos x="54" y="99"/>
                    </a:cxn>
                    <a:cxn ang="0">
                      <a:pos x="52" y="104"/>
                    </a:cxn>
                    <a:cxn ang="0">
                      <a:pos x="30" y="95"/>
                    </a:cxn>
                    <a:cxn ang="0">
                      <a:pos x="27" y="88"/>
                    </a:cxn>
                    <a:cxn ang="0">
                      <a:pos x="57" y="88"/>
                    </a:cxn>
                    <a:cxn ang="0">
                      <a:pos x="56" y="92"/>
                    </a:cxn>
                    <a:cxn ang="0">
                      <a:pos x="30" y="95"/>
                    </a:cxn>
                    <a:cxn ang="0">
                      <a:pos x="42" y="115"/>
                    </a:cxn>
                    <a:cxn ang="0">
                      <a:pos x="35" y="110"/>
                    </a:cxn>
                    <a:cxn ang="0">
                      <a:pos x="51" y="108"/>
                    </a:cxn>
                    <a:cxn ang="0">
                      <a:pos x="42" y="115"/>
                    </a:cxn>
                    <a:cxn ang="0">
                      <a:pos x="60" y="80"/>
                    </a:cxn>
                    <a:cxn ang="0">
                      <a:pos x="24" y="80"/>
                    </a:cxn>
                    <a:cxn ang="0">
                      <a:pos x="18" y="68"/>
                    </a:cxn>
                    <a:cxn ang="0">
                      <a:pos x="8" y="42"/>
                    </a:cxn>
                    <a:cxn ang="0">
                      <a:pos x="42" y="8"/>
                    </a:cxn>
                    <a:cxn ang="0">
                      <a:pos x="77" y="42"/>
                    </a:cxn>
                    <a:cxn ang="0">
                      <a:pos x="67" y="68"/>
                    </a:cxn>
                    <a:cxn ang="0">
                      <a:pos x="60" y="80"/>
                    </a:cxn>
                    <a:cxn ang="0">
                      <a:pos x="60" y="80"/>
                    </a:cxn>
                    <a:cxn ang="0">
                      <a:pos x="60" y="80"/>
                    </a:cxn>
                  </a:cxnLst>
                  <a:rect l="0" t="0" r="r" b="b"/>
                  <a:pathLst>
                    <a:path w="85" h="123">
                      <a:moveTo>
                        <a:pt x="42" y="0"/>
                      </a:moveTo>
                      <a:cubicBezTo>
                        <a:pt x="19" y="0"/>
                        <a:pt x="0" y="19"/>
                        <a:pt x="0" y="42"/>
                      </a:cubicBezTo>
                      <a:cubicBezTo>
                        <a:pt x="0" y="57"/>
                        <a:pt x="14" y="74"/>
                        <a:pt x="19" y="88"/>
                      </a:cubicBezTo>
                      <a:cubicBezTo>
                        <a:pt x="27" y="110"/>
                        <a:pt x="26" y="123"/>
                        <a:pt x="42" y="123"/>
                      </a:cubicBezTo>
                      <a:cubicBezTo>
                        <a:pt x="59" y="123"/>
                        <a:pt x="58" y="110"/>
                        <a:pt x="65" y="88"/>
                      </a:cubicBezTo>
                      <a:cubicBezTo>
                        <a:pt x="70" y="74"/>
                        <a:pt x="85" y="57"/>
                        <a:pt x="85" y="42"/>
                      </a:cubicBezTo>
                      <a:cubicBezTo>
                        <a:pt x="85" y="19"/>
                        <a:pt x="66" y="0"/>
                        <a:pt x="42" y="0"/>
                      </a:cubicBezTo>
                      <a:close/>
                      <a:moveTo>
                        <a:pt x="52" y="104"/>
                      </a:move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3" y="104"/>
                        <a:pt x="32" y="102"/>
                        <a:pt x="31" y="99"/>
                      </a:cubicBezTo>
                      <a:cubicBezTo>
                        <a:pt x="31" y="99"/>
                        <a:pt x="31" y="99"/>
                        <a:pt x="31" y="99"/>
                      </a:cubicBezTo>
                      <a:cubicBezTo>
                        <a:pt x="55" y="96"/>
                        <a:pt x="55" y="96"/>
                        <a:pt x="55" y="96"/>
                      </a:cubicBezTo>
                      <a:cubicBezTo>
                        <a:pt x="54" y="97"/>
                        <a:pt x="54" y="98"/>
                        <a:pt x="54" y="99"/>
                      </a:cubicBezTo>
                      <a:cubicBezTo>
                        <a:pt x="53" y="101"/>
                        <a:pt x="53" y="103"/>
                        <a:pt x="52" y="104"/>
                      </a:cubicBezTo>
                      <a:close/>
                      <a:moveTo>
                        <a:pt x="30" y="95"/>
                      </a:moveTo>
                      <a:cubicBezTo>
                        <a:pt x="29" y="93"/>
                        <a:pt x="28" y="91"/>
                        <a:pt x="27" y="88"/>
                      </a:cubicBezTo>
                      <a:cubicBezTo>
                        <a:pt x="57" y="88"/>
                        <a:pt x="57" y="88"/>
                        <a:pt x="57" y="88"/>
                      </a:cubicBezTo>
                      <a:cubicBezTo>
                        <a:pt x="57" y="89"/>
                        <a:pt x="56" y="91"/>
                        <a:pt x="56" y="92"/>
                      </a:cubicBezTo>
                      <a:lnTo>
                        <a:pt x="30" y="95"/>
                      </a:lnTo>
                      <a:close/>
                      <a:moveTo>
                        <a:pt x="42" y="115"/>
                      </a:moveTo>
                      <a:cubicBezTo>
                        <a:pt x="38" y="115"/>
                        <a:pt x="37" y="114"/>
                        <a:pt x="35" y="110"/>
                      </a:cubicBezTo>
                      <a:cubicBezTo>
                        <a:pt x="51" y="108"/>
                        <a:pt x="51" y="108"/>
                        <a:pt x="51" y="108"/>
                      </a:cubicBezTo>
                      <a:cubicBezTo>
                        <a:pt x="49" y="114"/>
                        <a:pt x="47" y="115"/>
                        <a:pt x="42" y="115"/>
                      </a:cubicBezTo>
                      <a:close/>
                      <a:moveTo>
                        <a:pt x="60" y="80"/>
                      </a:moveTo>
                      <a:cubicBezTo>
                        <a:pt x="24" y="80"/>
                        <a:pt x="24" y="80"/>
                        <a:pt x="24" y="80"/>
                      </a:cubicBezTo>
                      <a:cubicBezTo>
                        <a:pt x="23" y="76"/>
                        <a:pt x="20" y="72"/>
                        <a:pt x="18" y="68"/>
                      </a:cubicBezTo>
                      <a:cubicBezTo>
                        <a:pt x="13" y="59"/>
                        <a:pt x="8" y="50"/>
                        <a:pt x="8" y="42"/>
                      </a:cubicBezTo>
                      <a:cubicBezTo>
                        <a:pt x="8" y="23"/>
                        <a:pt x="23" y="8"/>
                        <a:pt x="42" y="8"/>
                      </a:cubicBezTo>
                      <a:cubicBezTo>
                        <a:pt x="61" y="8"/>
                        <a:pt x="77" y="23"/>
                        <a:pt x="77" y="42"/>
                      </a:cubicBezTo>
                      <a:cubicBezTo>
                        <a:pt x="77" y="50"/>
                        <a:pt x="72" y="59"/>
                        <a:pt x="67" y="68"/>
                      </a:cubicBezTo>
                      <a:cubicBezTo>
                        <a:pt x="64" y="72"/>
                        <a:pt x="62" y="76"/>
                        <a:pt x="60" y="80"/>
                      </a:cubicBezTo>
                      <a:close/>
                      <a:moveTo>
                        <a:pt x="60" y="80"/>
                      </a:moveTo>
                      <a:cubicBezTo>
                        <a:pt x="60" y="80"/>
                        <a:pt x="60" y="80"/>
                        <a:pt x="60" y="8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535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: Shape 32"/>
                <p:cNvSpPr/>
                <p:nvPr/>
              </p:nvSpPr>
              <p:spPr bwMode="auto">
                <a:xfrm>
                  <a:off x="4130675" y="1965326"/>
                  <a:ext cx="73025" cy="73025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23"/>
                    </a:cxn>
                    <a:cxn ang="0">
                      <a:pos x="2" y="25"/>
                    </a:cxn>
                    <a:cxn ang="0">
                      <a:pos x="4" y="23"/>
                    </a:cxn>
                    <a:cxn ang="0">
                      <a:pos x="23" y="4"/>
                    </a:cxn>
                    <a:cxn ang="0">
                      <a:pos x="25" y="2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4"/>
                        <a:pt x="1" y="25"/>
                        <a:pt x="2" y="25"/>
                      </a:cubicBezTo>
                      <a:cubicBezTo>
                        <a:pt x="3" y="25"/>
                        <a:pt x="4" y="24"/>
                        <a:pt x="4" y="23"/>
                      </a:cubicBezTo>
                      <a:cubicBezTo>
                        <a:pt x="4" y="12"/>
                        <a:pt x="13" y="4"/>
                        <a:pt x="23" y="4"/>
                      </a:cubicBezTo>
                      <a:cubicBezTo>
                        <a:pt x="24" y="4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  <a:moveTo>
                        <a:pt x="23" y="0"/>
                      </a:moveTo>
                      <a:cubicBezTo>
                        <a:pt x="23" y="0"/>
                        <a:pt x="23" y="0"/>
                        <a:pt x="2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535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8" name="Freeform: Shape 33"/>
            <p:cNvSpPr/>
            <p:nvPr/>
          </p:nvSpPr>
          <p:spPr bwMode="auto">
            <a:xfrm>
              <a:off x="6220688" y="2578866"/>
              <a:ext cx="312575" cy="454838"/>
            </a:xfrm>
            <a:custGeom>
              <a:avLst/>
              <a:gdLst/>
              <a:ahLst/>
              <a:cxnLst>
                <a:cxn ang="0">
                  <a:pos x="38" y="109"/>
                </a:cxn>
                <a:cxn ang="0">
                  <a:pos x="40" y="107"/>
                </a:cxn>
                <a:cxn ang="0">
                  <a:pos x="44" y="107"/>
                </a:cxn>
                <a:cxn ang="0">
                  <a:pos x="46" y="109"/>
                </a:cxn>
                <a:cxn ang="0">
                  <a:pos x="44" y="111"/>
                </a:cxn>
                <a:cxn ang="0">
                  <a:pos x="40" y="111"/>
                </a:cxn>
                <a:cxn ang="0">
                  <a:pos x="38" y="109"/>
                </a:cxn>
                <a:cxn ang="0">
                  <a:pos x="48" y="12"/>
                </a:cxn>
                <a:cxn ang="0">
                  <a:pos x="37" y="12"/>
                </a:cxn>
                <a:cxn ang="0">
                  <a:pos x="35" y="14"/>
                </a:cxn>
                <a:cxn ang="0">
                  <a:pos x="37" y="15"/>
                </a:cxn>
                <a:cxn ang="0">
                  <a:pos x="48" y="15"/>
                </a:cxn>
                <a:cxn ang="0">
                  <a:pos x="50" y="14"/>
                </a:cxn>
                <a:cxn ang="0">
                  <a:pos x="48" y="12"/>
                </a:cxn>
                <a:cxn ang="0">
                  <a:pos x="85" y="12"/>
                </a:cxn>
                <a:cxn ang="0">
                  <a:pos x="85" y="111"/>
                </a:cxn>
                <a:cxn ang="0">
                  <a:pos x="73" y="123"/>
                </a:cxn>
                <a:cxn ang="0">
                  <a:pos x="12" y="123"/>
                </a:cxn>
                <a:cxn ang="0">
                  <a:pos x="0" y="111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73" y="0"/>
                </a:cxn>
                <a:cxn ang="0">
                  <a:pos x="85" y="12"/>
                </a:cxn>
                <a:cxn ang="0">
                  <a:pos x="77" y="104"/>
                </a:cxn>
                <a:cxn ang="0">
                  <a:pos x="8" y="104"/>
                </a:cxn>
                <a:cxn ang="0">
                  <a:pos x="8" y="111"/>
                </a:cxn>
                <a:cxn ang="0">
                  <a:pos x="12" y="115"/>
                </a:cxn>
                <a:cxn ang="0">
                  <a:pos x="73" y="115"/>
                </a:cxn>
                <a:cxn ang="0">
                  <a:pos x="77" y="111"/>
                </a:cxn>
                <a:cxn ang="0">
                  <a:pos x="77" y="104"/>
                </a:cxn>
                <a:cxn ang="0">
                  <a:pos x="77" y="23"/>
                </a:cxn>
                <a:cxn ang="0">
                  <a:pos x="8" y="23"/>
                </a:cxn>
                <a:cxn ang="0">
                  <a:pos x="8" y="100"/>
                </a:cxn>
                <a:cxn ang="0">
                  <a:pos x="77" y="100"/>
                </a:cxn>
                <a:cxn ang="0">
                  <a:pos x="77" y="23"/>
                </a:cxn>
                <a:cxn ang="0">
                  <a:pos x="77" y="12"/>
                </a:cxn>
                <a:cxn ang="0">
                  <a:pos x="73" y="8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8" y="19"/>
                </a:cxn>
                <a:cxn ang="0">
                  <a:pos x="77" y="19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77" y="12"/>
                </a:cxn>
              </a:cxnLst>
              <a:rect l="0" t="0" r="r" b="b"/>
              <a:pathLst>
                <a:path w="85" h="123">
                  <a:moveTo>
                    <a:pt x="38" y="109"/>
                  </a:moveTo>
                  <a:cubicBezTo>
                    <a:pt x="38" y="108"/>
                    <a:pt x="39" y="107"/>
                    <a:pt x="40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5" y="107"/>
                    <a:pt x="46" y="108"/>
                    <a:pt x="46" y="109"/>
                  </a:cubicBezTo>
                  <a:cubicBezTo>
                    <a:pt x="46" y="110"/>
                    <a:pt x="45" y="111"/>
                    <a:pt x="44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39" y="111"/>
                    <a:pt x="38" y="110"/>
                    <a:pt x="38" y="109"/>
                  </a:cubicBezTo>
                  <a:close/>
                  <a:moveTo>
                    <a:pt x="48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5" y="14"/>
                  </a:cubicBezTo>
                  <a:cubicBezTo>
                    <a:pt x="35" y="15"/>
                    <a:pt x="36" y="15"/>
                    <a:pt x="3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4"/>
                  </a:cubicBezTo>
                  <a:cubicBezTo>
                    <a:pt x="50" y="12"/>
                    <a:pt x="49" y="12"/>
                    <a:pt x="48" y="12"/>
                  </a:cubicBezTo>
                  <a:close/>
                  <a:moveTo>
                    <a:pt x="85" y="12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5" y="118"/>
                    <a:pt x="79" y="123"/>
                    <a:pt x="73" y="123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5" y="123"/>
                    <a:pt x="0" y="118"/>
                    <a:pt x="0" y="1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5" y="5"/>
                    <a:pt x="85" y="12"/>
                  </a:cubicBezTo>
                  <a:close/>
                  <a:moveTo>
                    <a:pt x="77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3"/>
                    <a:pt x="10" y="115"/>
                    <a:pt x="12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5" y="115"/>
                    <a:pt x="77" y="113"/>
                    <a:pt x="77" y="111"/>
                  </a:cubicBezTo>
                  <a:lnTo>
                    <a:pt x="77" y="104"/>
                  </a:lnTo>
                  <a:close/>
                  <a:moveTo>
                    <a:pt x="77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7" y="100"/>
                    <a:pt x="77" y="100"/>
                    <a:pt x="77" y="100"/>
                  </a:cubicBezTo>
                  <a:lnTo>
                    <a:pt x="77" y="23"/>
                  </a:lnTo>
                  <a:close/>
                  <a:moveTo>
                    <a:pt x="77" y="12"/>
                  </a:moveTo>
                  <a:cubicBezTo>
                    <a:pt x="77" y="9"/>
                    <a:pt x="75" y="8"/>
                    <a:pt x="7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8"/>
                    <a:pt x="8" y="9"/>
                    <a:pt x="8" y="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7" y="19"/>
                    <a:pt x="77" y="19"/>
                    <a:pt x="77" y="19"/>
                  </a:cubicBezTo>
                  <a:lnTo>
                    <a:pt x="77" y="12"/>
                  </a:lnTo>
                  <a:close/>
                  <a:moveTo>
                    <a:pt x="77" y="12"/>
                  </a:moveTo>
                  <a:cubicBezTo>
                    <a:pt x="77" y="12"/>
                    <a:pt x="77" y="12"/>
                    <a:pt x="77" y="12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19" name="Freeform: Shape 34"/>
            <p:cNvSpPr/>
            <p:nvPr/>
          </p:nvSpPr>
          <p:spPr bwMode="auto">
            <a:xfrm>
              <a:off x="5566485" y="1457241"/>
              <a:ext cx="394726" cy="454838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0" y="25"/>
                </a:cxn>
                <a:cxn ang="0">
                  <a:pos x="0" y="98"/>
                </a:cxn>
                <a:cxn ang="0">
                  <a:pos x="53" y="123"/>
                </a:cxn>
                <a:cxn ang="0">
                  <a:pos x="107" y="98"/>
                </a:cxn>
                <a:cxn ang="0">
                  <a:pos x="107" y="25"/>
                </a:cxn>
                <a:cxn ang="0">
                  <a:pos x="53" y="0"/>
                </a:cxn>
                <a:cxn ang="0">
                  <a:pos x="99" y="98"/>
                </a:cxn>
                <a:cxn ang="0">
                  <a:pos x="53" y="115"/>
                </a:cxn>
                <a:cxn ang="0">
                  <a:pos x="7" y="98"/>
                </a:cxn>
                <a:cxn ang="0">
                  <a:pos x="7" y="83"/>
                </a:cxn>
                <a:cxn ang="0">
                  <a:pos x="53" y="96"/>
                </a:cxn>
                <a:cxn ang="0">
                  <a:pos x="99" y="83"/>
                </a:cxn>
                <a:cxn ang="0">
                  <a:pos x="99" y="98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53" y="92"/>
                </a:cxn>
                <a:cxn ang="0">
                  <a:pos x="7" y="75"/>
                </a:cxn>
                <a:cxn ang="0">
                  <a:pos x="7" y="75"/>
                </a:cxn>
                <a:cxn ang="0">
                  <a:pos x="7" y="60"/>
                </a:cxn>
                <a:cxn ang="0">
                  <a:pos x="53" y="73"/>
                </a:cxn>
                <a:cxn ang="0">
                  <a:pos x="99" y="60"/>
                </a:cxn>
                <a:cxn ang="0">
                  <a:pos x="99" y="75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53" y="69"/>
                </a:cxn>
                <a:cxn ang="0">
                  <a:pos x="7" y="52"/>
                </a:cxn>
                <a:cxn ang="0">
                  <a:pos x="7" y="52"/>
                </a:cxn>
                <a:cxn ang="0">
                  <a:pos x="7" y="39"/>
                </a:cxn>
                <a:cxn ang="0">
                  <a:pos x="53" y="50"/>
                </a:cxn>
                <a:cxn ang="0">
                  <a:pos x="99" y="39"/>
                </a:cxn>
                <a:cxn ang="0">
                  <a:pos x="99" y="52"/>
                </a:cxn>
                <a:cxn ang="0">
                  <a:pos x="53" y="42"/>
                </a:cxn>
                <a:cxn ang="0">
                  <a:pos x="7" y="25"/>
                </a:cxn>
                <a:cxn ang="0">
                  <a:pos x="53" y="8"/>
                </a:cxn>
                <a:cxn ang="0">
                  <a:pos x="99" y="25"/>
                </a:cxn>
                <a:cxn ang="0">
                  <a:pos x="53" y="42"/>
                </a:cxn>
                <a:cxn ang="0">
                  <a:pos x="53" y="42"/>
                </a:cxn>
                <a:cxn ang="0">
                  <a:pos x="53" y="42"/>
                </a:cxn>
              </a:cxnLst>
              <a:rect l="0" t="0" r="r" b="b"/>
              <a:pathLst>
                <a:path w="107" h="123">
                  <a:moveTo>
                    <a:pt x="53" y="0"/>
                  </a:moveTo>
                  <a:cubicBezTo>
                    <a:pt x="27" y="0"/>
                    <a:pt x="0" y="8"/>
                    <a:pt x="0" y="2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5"/>
                    <a:pt x="27" y="123"/>
                    <a:pt x="53" y="123"/>
                  </a:cubicBezTo>
                  <a:cubicBezTo>
                    <a:pt x="79" y="123"/>
                    <a:pt x="107" y="115"/>
                    <a:pt x="107" y="98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8"/>
                    <a:pt x="79" y="0"/>
                    <a:pt x="53" y="0"/>
                  </a:cubicBezTo>
                  <a:close/>
                  <a:moveTo>
                    <a:pt x="99" y="98"/>
                  </a:moveTo>
                  <a:cubicBezTo>
                    <a:pt x="99" y="107"/>
                    <a:pt x="79" y="115"/>
                    <a:pt x="53" y="115"/>
                  </a:cubicBezTo>
                  <a:cubicBezTo>
                    <a:pt x="28" y="115"/>
                    <a:pt x="7" y="107"/>
                    <a:pt x="7" y="9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5" y="92"/>
                    <a:pt x="34" y="96"/>
                    <a:pt x="53" y="96"/>
                  </a:cubicBezTo>
                  <a:cubicBezTo>
                    <a:pt x="72" y="96"/>
                    <a:pt x="91" y="92"/>
                    <a:pt x="99" y="83"/>
                  </a:cubicBezTo>
                  <a:lnTo>
                    <a:pt x="99" y="98"/>
                  </a:lnTo>
                  <a:close/>
                  <a:moveTo>
                    <a:pt x="99" y="75"/>
                  </a:moveTo>
                  <a:cubicBezTo>
                    <a:pt x="99" y="75"/>
                    <a:pt x="99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84"/>
                    <a:pt x="79" y="92"/>
                    <a:pt x="53" y="92"/>
                  </a:cubicBezTo>
                  <a:cubicBezTo>
                    <a:pt x="28" y="92"/>
                    <a:pt x="7" y="84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15" y="69"/>
                    <a:pt x="34" y="73"/>
                    <a:pt x="53" y="73"/>
                  </a:cubicBezTo>
                  <a:cubicBezTo>
                    <a:pt x="72" y="73"/>
                    <a:pt x="91" y="69"/>
                    <a:pt x="99" y="60"/>
                  </a:cubicBezTo>
                  <a:lnTo>
                    <a:pt x="99" y="75"/>
                  </a:ln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61"/>
                    <a:pt x="79" y="69"/>
                    <a:pt x="53" y="69"/>
                  </a:cubicBezTo>
                  <a:cubicBezTo>
                    <a:pt x="28" y="69"/>
                    <a:pt x="7" y="61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7" y="46"/>
                    <a:pt x="36" y="50"/>
                    <a:pt x="53" y="50"/>
                  </a:cubicBezTo>
                  <a:cubicBezTo>
                    <a:pt x="71" y="50"/>
                    <a:pt x="89" y="46"/>
                    <a:pt x="99" y="39"/>
                  </a:cubicBezTo>
                  <a:lnTo>
                    <a:pt x="99" y="52"/>
                  </a:lnTo>
                  <a:close/>
                  <a:moveTo>
                    <a:pt x="53" y="42"/>
                  </a:moveTo>
                  <a:cubicBezTo>
                    <a:pt x="28" y="42"/>
                    <a:pt x="7" y="34"/>
                    <a:pt x="7" y="25"/>
                  </a:cubicBezTo>
                  <a:cubicBezTo>
                    <a:pt x="7" y="15"/>
                    <a:pt x="28" y="8"/>
                    <a:pt x="53" y="8"/>
                  </a:cubicBezTo>
                  <a:cubicBezTo>
                    <a:pt x="79" y="8"/>
                    <a:pt x="99" y="15"/>
                    <a:pt x="99" y="25"/>
                  </a:cubicBezTo>
                  <a:cubicBezTo>
                    <a:pt x="99" y="34"/>
                    <a:pt x="79" y="42"/>
                    <a:pt x="53" y="42"/>
                  </a:cubicBezTo>
                  <a:close/>
                  <a:moveTo>
                    <a:pt x="53" y="42"/>
                  </a:moveTo>
                  <a:cubicBezTo>
                    <a:pt x="53" y="42"/>
                    <a:pt x="53" y="42"/>
                    <a:pt x="53" y="42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20" name="Freeform: Shape 35"/>
            <p:cNvSpPr/>
            <p:nvPr/>
          </p:nvSpPr>
          <p:spPr bwMode="auto">
            <a:xfrm>
              <a:off x="5536425" y="3711435"/>
              <a:ext cx="454838" cy="426786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88"/>
                </a:cxn>
                <a:cxn ang="0">
                  <a:pos x="12" y="100"/>
                </a:cxn>
                <a:cxn ang="0">
                  <a:pos x="50" y="100"/>
                </a:cxn>
                <a:cxn ang="0">
                  <a:pos x="50" y="104"/>
                </a:cxn>
                <a:cxn ang="0">
                  <a:pos x="26" y="108"/>
                </a:cxn>
                <a:cxn ang="0">
                  <a:pos x="23" y="111"/>
                </a:cxn>
                <a:cxn ang="0">
                  <a:pos x="27" y="115"/>
                </a:cxn>
                <a:cxn ang="0">
                  <a:pos x="96" y="115"/>
                </a:cxn>
                <a:cxn ang="0">
                  <a:pos x="100" y="111"/>
                </a:cxn>
                <a:cxn ang="0">
                  <a:pos x="97" y="108"/>
                </a:cxn>
                <a:cxn ang="0">
                  <a:pos x="73" y="104"/>
                </a:cxn>
                <a:cxn ang="0">
                  <a:pos x="73" y="100"/>
                </a:cxn>
                <a:cxn ang="0">
                  <a:pos x="111" y="100"/>
                </a:cxn>
                <a:cxn ang="0">
                  <a:pos x="123" y="88"/>
                </a:cxn>
                <a:cxn ang="0">
                  <a:pos x="123" y="12"/>
                </a:cxn>
                <a:cxn ang="0">
                  <a:pos x="111" y="0"/>
                </a:cxn>
                <a:cxn ang="0">
                  <a:pos x="115" y="88"/>
                </a:cxn>
                <a:cxn ang="0">
                  <a:pos x="111" y="92"/>
                </a:cxn>
                <a:cxn ang="0">
                  <a:pos x="12" y="92"/>
                </a:cxn>
                <a:cxn ang="0">
                  <a:pos x="8" y="88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111" y="8"/>
                </a:cxn>
                <a:cxn ang="0">
                  <a:pos x="115" y="12"/>
                </a:cxn>
                <a:cxn ang="0">
                  <a:pos x="115" y="88"/>
                </a:cxn>
                <a:cxn ang="0">
                  <a:pos x="104" y="15"/>
                </a:cxn>
                <a:cxn ang="0">
                  <a:pos x="19" y="15"/>
                </a:cxn>
                <a:cxn ang="0">
                  <a:pos x="16" y="19"/>
                </a:cxn>
                <a:cxn ang="0">
                  <a:pos x="16" y="73"/>
                </a:cxn>
                <a:cxn ang="0">
                  <a:pos x="19" y="77"/>
                </a:cxn>
                <a:cxn ang="0">
                  <a:pos x="104" y="77"/>
                </a:cxn>
                <a:cxn ang="0">
                  <a:pos x="108" y="73"/>
                </a:cxn>
                <a:cxn ang="0">
                  <a:pos x="108" y="19"/>
                </a:cxn>
                <a:cxn ang="0">
                  <a:pos x="104" y="15"/>
                </a:cxn>
                <a:cxn ang="0">
                  <a:pos x="104" y="73"/>
                </a:cxn>
                <a:cxn ang="0">
                  <a:pos x="19" y="73"/>
                </a:cxn>
                <a:cxn ang="0">
                  <a:pos x="19" y="19"/>
                </a:cxn>
                <a:cxn ang="0">
                  <a:pos x="104" y="19"/>
                </a:cxn>
                <a:cxn ang="0">
                  <a:pos x="104" y="73"/>
                </a:cxn>
                <a:cxn ang="0">
                  <a:pos x="104" y="73"/>
                </a:cxn>
                <a:cxn ang="0">
                  <a:pos x="104" y="73"/>
                </a:cxn>
              </a:cxnLst>
              <a:rect l="0" t="0" r="r" b="b"/>
              <a:pathLst>
                <a:path w="123" h="115">
                  <a:moveTo>
                    <a:pt x="11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5"/>
                    <a:pt x="5" y="100"/>
                    <a:pt x="12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4" y="108"/>
                    <a:pt x="23" y="109"/>
                    <a:pt x="23" y="111"/>
                  </a:cubicBezTo>
                  <a:cubicBezTo>
                    <a:pt x="23" y="113"/>
                    <a:pt x="25" y="115"/>
                    <a:pt x="27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8" y="115"/>
                    <a:pt x="100" y="113"/>
                    <a:pt x="100" y="111"/>
                  </a:cubicBezTo>
                  <a:cubicBezTo>
                    <a:pt x="100" y="109"/>
                    <a:pt x="99" y="108"/>
                    <a:pt x="97" y="108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8" y="100"/>
                    <a:pt x="123" y="95"/>
                    <a:pt x="123" y="88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5"/>
                    <a:pt x="118" y="0"/>
                    <a:pt x="111" y="0"/>
                  </a:cubicBezTo>
                  <a:close/>
                  <a:moveTo>
                    <a:pt x="115" y="88"/>
                  </a:moveTo>
                  <a:cubicBezTo>
                    <a:pt x="115" y="90"/>
                    <a:pt x="114" y="92"/>
                    <a:pt x="111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0" y="92"/>
                    <a:pt x="8" y="90"/>
                    <a:pt x="8" y="8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4" y="8"/>
                    <a:pt x="115" y="9"/>
                    <a:pt x="115" y="12"/>
                  </a:cubicBezTo>
                  <a:lnTo>
                    <a:pt x="115" y="88"/>
                  </a:lnTo>
                  <a:close/>
                  <a:moveTo>
                    <a:pt x="104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6" y="17"/>
                    <a:pt x="16" y="19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5"/>
                    <a:pt x="17" y="77"/>
                    <a:pt x="19" y="77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106" y="77"/>
                    <a:pt x="108" y="75"/>
                    <a:pt x="108" y="73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7"/>
                    <a:pt x="106" y="15"/>
                    <a:pt x="104" y="15"/>
                  </a:cubicBezTo>
                  <a:close/>
                  <a:moveTo>
                    <a:pt x="104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04" y="19"/>
                    <a:pt x="104" y="19"/>
                    <a:pt x="104" y="19"/>
                  </a:cubicBezTo>
                  <a:lnTo>
                    <a:pt x="104" y="73"/>
                  </a:lnTo>
                  <a:close/>
                  <a:moveTo>
                    <a:pt x="104" y="73"/>
                  </a:moveTo>
                  <a:cubicBezTo>
                    <a:pt x="104" y="73"/>
                    <a:pt x="104" y="73"/>
                    <a:pt x="104" y="7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2535">
                <a:cs typeface="+mn-ea"/>
                <a:sym typeface="+mn-lt"/>
              </a:endParaRPr>
            </a:p>
          </p:txBody>
        </p:sp>
        <p:sp>
          <p:nvSpPr>
            <p:cNvPr id="21" name="Rectangle 1"/>
            <p:cNvSpPr/>
            <p:nvPr/>
          </p:nvSpPr>
          <p:spPr>
            <a:xfrm>
              <a:off x="3454254" y="1411923"/>
              <a:ext cx="1199443" cy="253915"/>
            </a:xfrm>
            <a:prstGeom prst="rect">
              <a:avLst/>
            </a:prstGeom>
          </p:spPr>
          <p:txBody>
            <a:bodyPr wrap="none" lIns="287983" anchor="ctr" anchorCtr="0">
              <a:normAutofit fontScale="90000" lnSpcReduction="20000"/>
            </a:bodyPr>
            <a:lstStyle/>
            <a:p>
              <a:r>
                <a:rPr lang="zh-CN" altLang="en-US" sz="2135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2" name="Rectangle 27"/>
            <p:cNvSpPr/>
            <p:nvPr/>
          </p:nvSpPr>
          <p:spPr>
            <a:xfrm>
              <a:off x="3737125" y="2521763"/>
              <a:ext cx="1199443" cy="253915"/>
            </a:xfrm>
            <a:prstGeom prst="rect">
              <a:avLst/>
            </a:prstGeom>
          </p:spPr>
          <p:txBody>
            <a:bodyPr wrap="none" lIns="287983" anchor="ctr" anchorCtr="0">
              <a:normAutofit fontScale="90000" lnSpcReduction="20000"/>
            </a:bodyPr>
            <a:lstStyle/>
            <a:p>
              <a:r>
                <a:rPr lang="zh-CN" altLang="en-US" sz="2135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3" name="Rectangle 29"/>
            <p:cNvSpPr/>
            <p:nvPr/>
          </p:nvSpPr>
          <p:spPr>
            <a:xfrm>
              <a:off x="3454254" y="3638636"/>
              <a:ext cx="1199443" cy="253915"/>
            </a:xfrm>
            <a:prstGeom prst="rect">
              <a:avLst/>
            </a:prstGeom>
          </p:spPr>
          <p:txBody>
            <a:bodyPr wrap="none" lIns="287983" anchor="ctr" anchorCtr="0">
              <a:normAutofit fontScale="90000" lnSpcReduction="20000"/>
            </a:bodyPr>
            <a:lstStyle/>
            <a:p>
              <a:r>
                <a:rPr lang="zh-CN" altLang="en-US" sz="2135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4" name="TextBox 39"/>
            <p:cNvSpPr txBox="1"/>
            <p:nvPr/>
          </p:nvSpPr>
          <p:spPr bwMode="auto">
            <a:xfrm>
              <a:off x="6199905" y="1476096"/>
              <a:ext cx="1873534" cy="417134"/>
            </a:xfrm>
            <a:prstGeom prst="rect">
              <a:avLst/>
            </a:prstGeom>
            <a:noFill/>
          </p:spPr>
          <p:txBody>
            <a:bodyPr wrap="square" lIns="287983" tIns="62396" rIns="119993" bIns="62396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25" name="TextBox 40"/>
            <p:cNvSpPr txBox="1"/>
            <p:nvPr/>
          </p:nvSpPr>
          <p:spPr bwMode="auto">
            <a:xfrm>
              <a:off x="6813033" y="2597723"/>
              <a:ext cx="1873534" cy="417134"/>
            </a:xfrm>
            <a:prstGeom prst="rect">
              <a:avLst/>
            </a:prstGeom>
            <a:noFill/>
          </p:spPr>
          <p:txBody>
            <a:bodyPr wrap="square" lIns="287983" tIns="62396" rIns="119993" bIns="62396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335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26" name="TextBox 42"/>
            <p:cNvSpPr txBox="1"/>
            <p:nvPr/>
          </p:nvSpPr>
          <p:spPr bwMode="auto">
            <a:xfrm>
              <a:off x="6199905" y="3716264"/>
              <a:ext cx="1873534" cy="417134"/>
            </a:xfrm>
            <a:prstGeom prst="rect">
              <a:avLst/>
            </a:prstGeom>
            <a:noFill/>
          </p:spPr>
          <p:txBody>
            <a:bodyPr wrap="square" lIns="287983" tIns="62396" rIns="119993" bIns="62396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335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2872 -0.034736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  <p:from x="6706" y="1271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:\图图图\商务类图\8e60a0561e4ed0ccec612cf6f28c82f1.jpg8e60a0561e4ed0ccec612cf6f28c82f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流程图: 过程 8"/>
          <p:cNvSpPr/>
          <p:nvPr/>
        </p:nvSpPr>
        <p:spPr>
          <a:xfrm>
            <a:off x="-1" y="0"/>
            <a:ext cx="5979887" cy="6858000"/>
          </a:xfrm>
          <a:prstGeom prst="flowChartProcess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4798" y="262060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/>
            <a:r>
              <a:rPr lang="zh-CN" altLang="en-US" sz="6000" b="1" dirty="0">
                <a:solidFill>
                  <a:schemeClr val="bg1"/>
                </a:solidFill>
                <a:effectLst>
                  <a:reflection blurRad="6350" stA="31000" endPos="50000" dist="76200" dir="5400000" sy="-100000" algn="bl" rotWithShape="0"/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感谢您的观看</a:t>
            </a:r>
            <a:endParaRPr sz="6000" b="1" dirty="0">
              <a:solidFill>
                <a:schemeClr val="bg1"/>
              </a:solidFill>
              <a:effectLst>
                <a:reflection blurRad="6350" stA="31000" endPos="50000" dist="76200" dir="5400000" sy="-100000" algn="bl" rotWithShape="0"/>
              </a:effectLst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085" y="3896204"/>
            <a:ext cx="5974467" cy="806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思源宋体 CN" panose="02020700000000000000" charset="-122"/>
                <a:ea typeface="思源宋体 CN" panose="02020700000000000000" charset="-122"/>
              </a:rPr>
              <a:t>Years work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9815" y="947404"/>
            <a:ext cx="2951686" cy="1248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6600" b="1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202X</a:t>
            </a:r>
          </a:p>
        </p:txBody>
      </p:sp>
      <p:sp>
        <p:nvSpPr>
          <p:cNvPr id="7" name="矩形 6"/>
          <p:cNvSpPr/>
          <p:nvPr/>
        </p:nvSpPr>
        <p:spPr>
          <a:xfrm>
            <a:off x="399471" y="5000231"/>
            <a:ext cx="28892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汇报人：</a:t>
            </a:r>
            <a:r>
              <a:rPr lang="en-US" altLang="zh-CN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 xxx</a:t>
            </a:r>
            <a:r>
              <a:rPr lang="en-US" altLang="zh-CN" dirty="0" smtClean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部门</a:t>
            </a:r>
            <a:r>
              <a:rPr lang="zh-CN" altLang="en-US" dirty="0" smtClean="0">
                <a:solidFill>
                  <a:schemeClr val="bg1"/>
                </a:solidFill>
                <a:latin typeface="思源宋体 CN Heavy" panose="02020900000000000000" charset="-122"/>
                <a:ea typeface="微软简标宋" pitchFamily="2" charset="-122"/>
              </a:rPr>
              <a:t>：</a:t>
            </a:r>
            <a:r>
              <a:rPr lang="en-US" altLang="zh-CN" dirty="0">
                <a:solidFill>
                  <a:schemeClr val="bg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dirty="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11208" y="2338614"/>
            <a:ext cx="1314450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E9A5EEEB-970E-4389-9B3E-FCAEC0EF7330"/>
  <p:tag name="ISPRINGONLINEFOLDERID" val="0"/>
  <p:tag name="ISPRINGONLINEFOLDERPATH" val="Content List"/>
  <p:tag name="ISPRINGCLOUDFOLDERID" val="0"/>
  <p:tag name="ISPRINGCLOUDFOLDERPATH" val="Repository"/>
  <p:tag name="ISPRING_OUTPUT_FOLDER" val="G:\Users\Administrator\Desktop\6月\6.1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 (16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fe2e1ba-55fc-4a0c-8f0a-9add21f7f1c9"/>
</p:tagLst>
</file>

<file path=ppt/theme/theme1.xml><?xml version="1.0" encoding="utf-8"?>
<a:theme xmlns:a="http://schemas.openxmlformats.org/drawingml/2006/main" name="Office 主题">
  <a:themeElements>
    <a:clrScheme name="田园风">
      <a:dk1>
        <a:srgbClr val="000000"/>
      </a:dk1>
      <a:lt1>
        <a:srgbClr val="FFFFFF"/>
      </a:lt1>
      <a:dk2>
        <a:srgbClr val="A3BDC4"/>
      </a:dk2>
      <a:lt2>
        <a:srgbClr val="4F6869"/>
      </a:lt2>
      <a:accent1>
        <a:srgbClr val="C46049"/>
      </a:accent1>
      <a:accent2>
        <a:srgbClr val="99311B"/>
      </a:accent2>
      <a:accent3>
        <a:srgbClr val="461A15"/>
      </a:accent3>
      <a:accent4>
        <a:srgbClr val="C5B4A6"/>
      </a:accent4>
      <a:accent5>
        <a:srgbClr val="D7B28F"/>
      </a:accent5>
      <a:accent6>
        <a:srgbClr val="8E5B38"/>
      </a:accent6>
      <a:hlink>
        <a:srgbClr val="674F40"/>
      </a:hlink>
      <a:folHlink>
        <a:srgbClr val="231104"/>
      </a:folHlink>
    </a:clrScheme>
    <a:fontScheme name="di3srig0">
      <a:majorFont>
        <a:latin typeface="Arial"/>
        <a:ea typeface="方正黑体_GBK"/>
        <a:cs typeface=""/>
      </a:majorFont>
      <a:minorFont>
        <a:latin typeface="Arial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496773"/>
      </a:accent1>
      <a:accent2>
        <a:srgbClr val="75584C"/>
      </a:accent2>
      <a:accent3>
        <a:srgbClr val="496773"/>
      </a:accent3>
      <a:accent4>
        <a:srgbClr val="75584C"/>
      </a:accent4>
      <a:accent5>
        <a:srgbClr val="496773"/>
      </a:accent5>
      <a:accent6>
        <a:srgbClr val="75584C"/>
      </a:accent6>
      <a:hlink>
        <a:srgbClr val="0563C1"/>
      </a:hlink>
      <a:folHlink>
        <a:srgbClr val="954D72"/>
      </a:folHlink>
    </a:clrScheme>
    <a:fontScheme name="di3srig0">
      <a:majorFont>
        <a:latin typeface="Arial"/>
        <a:ea typeface="方正黑体_GBK"/>
        <a:cs typeface=""/>
      </a:majorFont>
      <a:minorFont>
        <a:latin typeface="Arial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496773"/>
    </a:accent1>
    <a:accent2>
      <a:srgbClr val="75584C"/>
    </a:accent2>
    <a:accent3>
      <a:srgbClr val="496773"/>
    </a:accent3>
    <a:accent4>
      <a:srgbClr val="75584C"/>
    </a:accent4>
    <a:accent5>
      <a:srgbClr val="496773"/>
    </a:accent5>
    <a:accent6>
      <a:srgbClr val="75584C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2092</Words>
  <Application>Microsoft Office PowerPoint</Application>
  <PresentationFormat>宽屏</PresentationFormat>
  <Paragraphs>202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方正黑体_GBK</vt:lpstr>
      <vt:lpstr>黑体</vt:lpstr>
      <vt:lpstr>庞门正道标题体</vt:lpstr>
      <vt:lpstr>思源宋体 CN</vt:lpstr>
      <vt:lpstr>思源宋体 CN Heavy</vt:lpstr>
      <vt:lpstr>宋体</vt:lpstr>
      <vt:lpstr>微软简标宋</vt:lpstr>
      <vt:lpstr>微软雅黑</vt:lpstr>
      <vt:lpstr>Arial</vt:lpstr>
      <vt:lpstr>Calibri</vt:lpstr>
      <vt:lpstr>Courier New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(16)</dc:title>
  <dc:subject>chenying0907</dc:subject>
  <dc:creator>chenying0907</dc:creator>
  <dc:description>chenying0907</dc:description>
  <cp:lastModifiedBy>faith123</cp:lastModifiedBy>
  <cp:revision>7</cp:revision>
  <dcterms:created xsi:type="dcterms:W3CDTF">2017-12-16T12:31:00Z</dcterms:created>
  <dcterms:modified xsi:type="dcterms:W3CDTF">2020-06-20T05:50:22Z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