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73" r:id="rId3"/>
    <p:sldId id="269" r:id="rId4"/>
    <p:sldId id="270" r:id="rId5"/>
    <p:sldId id="264" r:id="rId6"/>
    <p:sldId id="268" r:id="rId7"/>
    <p:sldId id="272" r:id="rId8"/>
    <p:sldId id="274" r:id="rId9"/>
    <p:sldId id="261" r:id="rId10"/>
    <p:sldId id="256" r:id="rId11"/>
    <p:sldId id="262" r:id="rId12"/>
    <p:sldId id="278" r:id="rId13"/>
    <p:sldId id="277" r:id="rId14"/>
    <p:sldId id="271" r:id="rId15"/>
    <p:sldId id="266" r:id="rId16"/>
    <p:sldId id="280" r:id="rId17"/>
    <p:sldId id="265" r:id="rId18"/>
    <p:sldId id="275" r:id="rId19"/>
    <p:sldId id="279" r:id="rId20"/>
    <p:sldId id="258" r:id="rId21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微软雅黑" panose="020B0503020204020204" pitchFamily="34" charset="-122"/>
      <p:regular r:id="rId28"/>
      <p:bold r:id="rId2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BF6"/>
    <a:srgbClr val="EAEDEF"/>
    <a:srgbClr val="C00000"/>
    <a:srgbClr val="D95245"/>
    <a:srgbClr val="2753B5"/>
    <a:srgbClr val="F9B380"/>
    <a:srgbClr val="000000"/>
    <a:srgbClr val="E8D0C3"/>
    <a:srgbClr val="6E3D2C"/>
    <a:srgbClr val="B26E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52" d="100"/>
          <a:sy n="52" d="100"/>
        </p:scale>
        <p:origin x="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FCFB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964" y="268134"/>
            <a:ext cx="1701758" cy="95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950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7191-0881-41A7-BB5C-76E16A8C324C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AA1A-5BF5-44FA-A124-B528CD0208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357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7191-0881-41A7-BB5C-76E16A8C324C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AA1A-5BF5-44FA-A124-B528CD0208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871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7191-0881-41A7-BB5C-76E16A8C324C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AA1A-5BF5-44FA-A124-B528CD0208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130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7191-0881-41A7-BB5C-76E16A8C324C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AA1A-5BF5-44FA-A124-B528CD0208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55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7191-0881-41A7-BB5C-76E16A8C324C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AA1A-5BF5-44FA-A124-B528CD0208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206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7191-0881-41A7-BB5C-76E16A8C324C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AA1A-5BF5-44FA-A124-B528CD0208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80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7191-0881-41A7-BB5C-76E16A8C324C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AA1A-5BF5-44FA-A124-B528CD0208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1041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7191-0881-41A7-BB5C-76E16A8C324C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AA1A-5BF5-44FA-A124-B528CD0208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076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7191-0881-41A7-BB5C-76E16A8C324C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AA1A-5BF5-44FA-A124-B528CD0208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687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7191-0881-41A7-BB5C-76E16A8C324C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AA1A-5BF5-44FA-A124-B528CD0208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944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17191-0881-41A7-BB5C-76E16A8C324C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9AA1A-5BF5-44FA-A124-B528CD0208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832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8.jp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0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淘宝网chenying0907出品 11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EFDF8"/>
              </a:clrFrom>
              <a:clrTo>
                <a:srgbClr val="FEFDF8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7" b="54959"/>
          <a:stretch/>
        </p:blipFill>
        <p:spPr>
          <a:xfrm>
            <a:off x="4654043" y="2374268"/>
            <a:ext cx="1923351" cy="903771"/>
          </a:xfrm>
          <a:prstGeom prst="rect">
            <a:avLst/>
          </a:prstGeom>
        </p:spPr>
      </p:pic>
      <p:sp>
        <p:nvSpPr>
          <p:cNvPr id="13" name="淘宝网Chenying0907出品 12"/>
          <p:cNvSpPr/>
          <p:nvPr/>
        </p:nvSpPr>
        <p:spPr>
          <a:xfrm>
            <a:off x="5693323" y="3018132"/>
            <a:ext cx="1768141" cy="289931"/>
          </a:xfrm>
          <a:prstGeom prst="rect">
            <a:avLst/>
          </a:prstGeom>
          <a:solidFill>
            <a:srgbClr val="790E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8" t="47778" r="33333" b="17406"/>
          <a:stretch/>
        </p:blipFill>
        <p:spPr>
          <a:xfrm>
            <a:off x="4596962" y="1950126"/>
            <a:ext cx="1774798" cy="1588867"/>
          </a:xfrm>
          <a:prstGeom prst="rect">
            <a:avLst/>
          </a:prstGeom>
        </p:spPr>
      </p:pic>
      <p:grpSp>
        <p:nvGrpSpPr>
          <p:cNvPr id="11" name="淘宝网Chenying0907出品 10"/>
          <p:cNvGrpSpPr/>
          <p:nvPr/>
        </p:nvGrpSpPr>
        <p:grpSpPr>
          <a:xfrm>
            <a:off x="4075539" y="2080105"/>
            <a:ext cx="558061" cy="1082993"/>
            <a:chOff x="1044657" y="1607817"/>
            <a:chExt cx="757777" cy="1470565"/>
          </a:xfrm>
        </p:grpSpPr>
        <p:sp>
          <p:nvSpPr>
            <p:cNvPr id="10" name="淘宝网Chenying0907出品 9"/>
            <p:cNvSpPr/>
            <p:nvPr/>
          </p:nvSpPr>
          <p:spPr>
            <a:xfrm>
              <a:off x="1135797" y="1607817"/>
              <a:ext cx="548593" cy="1470565"/>
            </a:xfrm>
            <a:custGeom>
              <a:avLst/>
              <a:gdLst>
                <a:gd name="connsiteX0" fmla="*/ 17824 w 633385"/>
                <a:gd name="connsiteY0" fmla="*/ 593340 h 1274474"/>
                <a:gd name="connsiteX1" fmla="*/ 51278 w 633385"/>
                <a:gd name="connsiteY1" fmla="*/ 80384 h 1274474"/>
                <a:gd name="connsiteX2" fmla="*/ 553083 w 633385"/>
                <a:gd name="connsiteY2" fmla="*/ 69232 h 1274474"/>
                <a:gd name="connsiteX3" fmla="*/ 631141 w 633385"/>
                <a:gd name="connsiteY3" fmla="*/ 738306 h 1274474"/>
                <a:gd name="connsiteX4" fmla="*/ 541931 w 633385"/>
                <a:gd name="connsiteY4" fmla="*/ 1184354 h 1274474"/>
                <a:gd name="connsiteX5" fmla="*/ 162790 w 633385"/>
                <a:gd name="connsiteY5" fmla="*/ 1273564 h 1274474"/>
                <a:gd name="connsiteX6" fmla="*/ 62429 w 633385"/>
                <a:gd name="connsiteY6" fmla="*/ 1162052 h 1274474"/>
                <a:gd name="connsiteX7" fmla="*/ 17824 w 633385"/>
                <a:gd name="connsiteY7" fmla="*/ 593340 h 1274474"/>
                <a:gd name="connsiteX0" fmla="*/ 2909 w 616780"/>
                <a:gd name="connsiteY0" fmla="*/ 570781 h 1251915"/>
                <a:gd name="connsiteX1" fmla="*/ 125573 w 616780"/>
                <a:gd name="connsiteY1" fmla="*/ 113581 h 1251915"/>
                <a:gd name="connsiteX2" fmla="*/ 538168 w 616780"/>
                <a:gd name="connsiteY2" fmla="*/ 46673 h 1251915"/>
                <a:gd name="connsiteX3" fmla="*/ 616226 w 616780"/>
                <a:gd name="connsiteY3" fmla="*/ 715747 h 1251915"/>
                <a:gd name="connsiteX4" fmla="*/ 527016 w 616780"/>
                <a:gd name="connsiteY4" fmla="*/ 1161795 h 1251915"/>
                <a:gd name="connsiteX5" fmla="*/ 147875 w 616780"/>
                <a:gd name="connsiteY5" fmla="*/ 1251005 h 1251915"/>
                <a:gd name="connsiteX6" fmla="*/ 47514 w 616780"/>
                <a:gd name="connsiteY6" fmla="*/ 1139493 h 1251915"/>
                <a:gd name="connsiteX7" fmla="*/ 2909 w 616780"/>
                <a:gd name="connsiteY7" fmla="*/ 570781 h 1251915"/>
                <a:gd name="connsiteX0" fmla="*/ 26241 w 573205"/>
                <a:gd name="connsiteY0" fmla="*/ 675007 h 1255780"/>
                <a:gd name="connsiteX1" fmla="*/ 81998 w 573205"/>
                <a:gd name="connsiteY1" fmla="*/ 117446 h 1255780"/>
                <a:gd name="connsiteX2" fmla="*/ 494593 w 573205"/>
                <a:gd name="connsiteY2" fmla="*/ 50538 h 1255780"/>
                <a:gd name="connsiteX3" fmla="*/ 572651 w 573205"/>
                <a:gd name="connsiteY3" fmla="*/ 719612 h 1255780"/>
                <a:gd name="connsiteX4" fmla="*/ 483441 w 573205"/>
                <a:gd name="connsiteY4" fmla="*/ 1165660 h 1255780"/>
                <a:gd name="connsiteX5" fmla="*/ 104300 w 573205"/>
                <a:gd name="connsiteY5" fmla="*/ 1254870 h 1255780"/>
                <a:gd name="connsiteX6" fmla="*/ 3939 w 573205"/>
                <a:gd name="connsiteY6" fmla="*/ 1143358 h 1255780"/>
                <a:gd name="connsiteX7" fmla="*/ 26241 w 573205"/>
                <a:gd name="connsiteY7" fmla="*/ 675007 h 1255780"/>
                <a:gd name="connsiteX0" fmla="*/ 53548 w 600512"/>
                <a:gd name="connsiteY0" fmla="*/ 675007 h 1212345"/>
                <a:gd name="connsiteX1" fmla="*/ 109305 w 600512"/>
                <a:gd name="connsiteY1" fmla="*/ 117446 h 1212345"/>
                <a:gd name="connsiteX2" fmla="*/ 521900 w 600512"/>
                <a:gd name="connsiteY2" fmla="*/ 50538 h 1212345"/>
                <a:gd name="connsiteX3" fmla="*/ 599958 w 600512"/>
                <a:gd name="connsiteY3" fmla="*/ 719612 h 1212345"/>
                <a:gd name="connsiteX4" fmla="*/ 510748 w 600512"/>
                <a:gd name="connsiteY4" fmla="*/ 1165660 h 1212345"/>
                <a:gd name="connsiteX5" fmla="*/ 31246 w 600512"/>
                <a:gd name="connsiteY5" fmla="*/ 1143358 h 1212345"/>
                <a:gd name="connsiteX6" fmla="*/ 53548 w 600512"/>
                <a:gd name="connsiteY6" fmla="*/ 675007 h 1212345"/>
                <a:gd name="connsiteX0" fmla="*/ 20223 w 567187"/>
                <a:gd name="connsiteY0" fmla="*/ 675007 h 1336660"/>
                <a:gd name="connsiteX1" fmla="*/ 75980 w 567187"/>
                <a:gd name="connsiteY1" fmla="*/ 117446 h 1336660"/>
                <a:gd name="connsiteX2" fmla="*/ 488575 w 567187"/>
                <a:gd name="connsiteY2" fmla="*/ 50538 h 1336660"/>
                <a:gd name="connsiteX3" fmla="*/ 566633 w 567187"/>
                <a:gd name="connsiteY3" fmla="*/ 719612 h 1336660"/>
                <a:gd name="connsiteX4" fmla="*/ 477423 w 567187"/>
                <a:gd name="connsiteY4" fmla="*/ 1165660 h 1336660"/>
                <a:gd name="connsiteX5" fmla="*/ 42526 w 567187"/>
                <a:gd name="connsiteY5" fmla="*/ 1310626 h 1336660"/>
                <a:gd name="connsiteX6" fmla="*/ 20223 w 567187"/>
                <a:gd name="connsiteY6" fmla="*/ 675007 h 1336660"/>
                <a:gd name="connsiteX0" fmla="*/ 7252 w 554216"/>
                <a:gd name="connsiteY0" fmla="*/ 675007 h 1397872"/>
                <a:gd name="connsiteX1" fmla="*/ 63009 w 554216"/>
                <a:gd name="connsiteY1" fmla="*/ 117446 h 1397872"/>
                <a:gd name="connsiteX2" fmla="*/ 475604 w 554216"/>
                <a:gd name="connsiteY2" fmla="*/ 50538 h 1397872"/>
                <a:gd name="connsiteX3" fmla="*/ 553662 w 554216"/>
                <a:gd name="connsiteY3" fmla="*/ 719612 h 1397872"/>
                <a:gd name="connsiteX4" fmla="*/ 464452 w 554216"/>
                <a:gd name="connsiteY4" fmla="*/ 1165660 h 1397872"/>
                <a:gd name="connsiteX5" fmla="*/ 51857 w 554216"/>
                <a:gd name="connsiteY5" fmla="*/ 1377533 h 1397872"/>
                <a:gd name="connsiteX6" fmla="*/ 7252 w 554216"/>
                <a:gd name="connsiteY6" fmla="*/ 675007 h 1397872"/>
                <a:gd name="connsiteX0" fmla="*/ 46234 w 548593"/>
                <a:gd name="connsiteY0" fmla="*/ 1414163 h 1470565"/>
                <a:gd name="connsiteX1" fmla="*/ 57386 w 548593"/>
                <a:gd name="connsiteY1" fmla="*/ 154076 h 1470565"/>
                <a:gd name="connsiteX2" fmla="*/ 469981 w 548593"/>
                <a:gd name="connsiteY2" fmla="*/ 87168 h 1470565"/>
                <a:gd name="connsiteX3" fmla="*/ 548039 w 548593"/>
                <a:gd name="connsiteY3" fmla="*/ 756242 h 1470565"/>
                <a:gd name="connsiteX4" fmla="*/ 458829 w 548593"/>
                <a:gd name="connsiteY4" fmla="*/ 1202290 h 1470565"/>
                <a:gd name="connsiteX5" fmla="*/ 46234 w 548593"/>
                <a:gd name="connsiteY5" fmla="*/ 1414163 h 1470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593" h="1470565">
                  <a:moveTo>
                    <a:pt x="46234" y="1414163"/>
                  </a:moveTo>
                  <a:cubicBezTo>
                    <a:pt x="-20673" y="1239461"/>
                    <a:pt x="-13238" y="375242"/>
                    <a:pt x="57386" y="154076"/>
                  </a:cubicBezTo>
                  <a:cubicBezTo>
                    <a:pt x="128010" y="-67090"/>
                    <a:pt x="388206" y="-13193"/>
                    <a:pt x="469981" y="87168"/>
                  </a:cubicBezTo>
                  <a:cubicBezTo>
                    <a:pt x="551756" y="187529"/>
                    <a:pt x="549898" y="570388"/>
                    <a:pt x="548039" y="756242"/>
                  </a:cubicBezTo>
                  <a:cubicBezTo>
                    <a:pt x="546180" y="942096"/>
                    <a:pt x="542463" y="1092637"/>
                    <a:pt x="458829" y="1202290"/>
                  </a:cubicBezTo>
                  <a:cubicBezTo>
                    <a:pt x="375195" y="1311944"/>
                    <a:pt x="113141" y="1588865"/>
                    <a:pt x="46234" y="141416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" name="淘宝网Chenying0907出品 3"/>
            <p:cNvSpPr txBox="1"/>
            <p:nvPr/>
          </p:nvSpPr>
          <p:spPr>
            <a:xfrm>
              <a:off x="1061928" y="1675823"/>
              <a:ext cx="740506" cy="710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时</a:t>
              </a:r>
              <a:endPara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淘宝网Chenying0907出品 5"/>
            <p:cNvSpPr/>
            <p:nvPr/>
          </p:nvSpPr>
          <p:spPr>
            <a:xfrm>
              <a:off x="1044657" y="2118552"/>
              <a:ext cx="740506" cy="710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尚</a:t>
              </a:r>
            </a:p>
          </p:txBody>
        </p:sp>
      </p:grpSp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74" t="9629" r="12037" b="55555"/>
          <a:stretch/>
        </p:blipFill>
        <p:spPr>
          <a:xfrm>
            <a:off x="5947448" y="1482142"/>
            <a:ext cx="1679253" cy="1503331"/>
          </a:xfrm>
          <a:prstGeom prst="rect">
            <a:avLst/>
          </a:prstGeom>
        </p:spPr>
      </p:pic>
      <p:sp>
        <p:nvSpPr>
          <p:cNvPr id="14" name="淘宝网Chenying0907出品 13"/>
          <p:cNvSpPr/>
          <p:nvPr/>
        </p:nvSpPr>
        <p:spPr>
          <a:xfrm>
            <a:off x="6159046" y="2973837"/>
            <a:ext cx="12604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HOT  POT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许巍-喝茶去 (Live于2014.08.24杭州站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15197" y="447395"/>
            <a:ext cx="609600" cy="609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068588" y="5198349"/>
            <a:ext cx="6689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</a:t>
            </a:r>
            <a:r>
              <a:rPr lang="zh-CN" altLang="en-US" sz="4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火锅店宣传汇报</a:t>
            </a:r>
            <a:r>
              <a:rPr lang="en-US" altLang="zh-CN" sz="4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4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zh-CN" altLang="en-US" sz="4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340928" y="5998748"/>
            <a:ext cx="3510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汇报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人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：泡泡糖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828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12"/>
    </mc:Choice>
    <mc:Fallback xmlns="">
      <p:transition spd="slow" advTm="4112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grpId="0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1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3" grpId="0" animBg="1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1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3" grpId="0" animBg="1"/>
          <p:bldP spid="14" grpId="0"/>
        </p:bldLst>
      </p:timing>
    </mc:Fallback>
  </mc:AlternateContent>
  <p:extLst mod="1">
    <p:ext uri="{E180D4A7-C9FB-4DFB-919C-405C955672EB}">
      <p14:showEvtLst xmlns:p14="http://schemas.microsoft.com/office/powerpoint/2010/main">
        <p14:playEvt time="46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70" b="38361"/>
          <a:stretch/>
        </p:blipFill>
        <p:spPr>
          <a:xfrm>
            <a:off x="0" y="3657600"/>
            <a:ext cx="4066672" cy="1876927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18" b="42413"/>
          <a:stretch/>
        </p:blipFill>
        <p:spPr>
          <a:xfrm>
            <a:off x="4066671" y="3657600"/>
            <a:ext cx="4066672" cy="1876927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19" b="18992"/>
          <a:stretch/>
        </p:blipFill>
        <p:spPr>
          <a:xfrm>
            <a:off x="8133343" y="3657600"/>
            <a:ext cx="4066672" cy="1859864"/>
          </a:xfrm>
          <a:prstGeom prst="rect">
            <a:avLst/>
          </a:prstGeom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6083"/>
          <a:stretch/>
        </p:blipFill>
        <p:spPr>
          <a:xfrm flipH="1">
            <a:off x="0" y="1486902"/>
            <a:ext cx="2294020" cy="1200150"/>
          </a:xfrm>
          <a:prstGeom prst="rect">
            <a:avLst/>
          </a:prstGeom>
        </p:spPr>
      </p:pic>
      <p:sp>
        <p:nvSpPr>
          <p:cNvPr id="13" name="淘宝网Chenying0907出品 12"/>
          <p:cNvSpPr/>
          <p:nvPr/>
        </p:nvSpPr>
        <p:spPr>
          <a:xfrm>
            <a:off x="698855" y="2687052"/>
            <a:ext cx="1080230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火锅古</a:t>
            </a:r>
            <a:r>
              <a:rPr lang="zh-CN" altLang="en-US" sz="20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称</a:t>
            </a:r>
            <a:r>
              <a:rPr lang="zh-CN" altLang="en-US" sz="20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“古董羹”</a:t>
            </a:r>
            <a:r>
              <a:rPr lang="zh-CN" altLang="en-US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因</a:t>
            </a:r>
            <a:r>
              <a:rPr lang="zh-CN" altLang="en-US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食物投入沸水时发出的“咕咚”声而得名，它是中国独创的美食，历史悠久。考证，东汉时期即有火锅，唐代白居易的</a:t>
            </a:r>
            <a:r>
              <a:rPr lang="en-US" altLang="zh-CN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问刘十九</a:t>
            </a:r>
            <a:r>
              <a:rPr lang="en-US" altLang="zh-CN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诗：“绿蚁新醅酒，红泥小</a:t>
            </a:r>
            <a:r>
              <a:rPr lang="zh-CN" altLang="en-US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火炉。</a:t>
            </a:r>
            <a:endParaRPr lang="zh-CN" altLang="en-US" dirty="0">
              <a:solidFill>
                <a:srgbClr val="B26E2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70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7047">
        <p14:ripple/>
      </p:transition>
    </mc:Choice>
    <mc:Fallback xmlns="">
      <p:transition spd="slow" advTm="7047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4" presetID="2" presetClass="entr" presetSubtype="4" fill="hold" grpId="0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39" y="0"/>
            <a:ext cx="4572000" cy="6858000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6634481" y="3429000"/>
            <a:ext cx="4846927" cy="3031908"/>
          </a:xfrm>
          <a:prstGeom prst="rect">
            <a:avLst/>
          </a:prstGeom>
        </p:spPr>
      </p:pic>
      <p:sp>
        <p:nvSpPr>
          <p:cNvPr id="6" name="淘宝网Chenying0907出品 5"/>
          <p:cNvSpPr/>
          <p:nvPr/>
        </p:nvSpPr>
        <p:spPr>
          <a:xfrm>
            <a:off x="6826281" y="2355671"/>
            <a:ext cx="48029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火锅</a:t>
            </a:r>
            <a:endParaRPr lang="en-US" altLang="zh-CN" sz="3200" dirty="0" smtClean="0">
              <a:solidFill>
                <a:srgbClr val="B26E2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20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古</a:t>
            </a:r>
            <a:r>
              <a:rPr lang="zh-CN" altLang="en-US" sz="20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称</a:t>
            </a:r>
            <a:r>
              <a:rPr lang="zh-CN" altLang="en-US" sz="20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“古董羹”</a:t>
            </a:r>
            <a:endParaRPr lang="en-US" altLang="zh-CN" sz="2000" dirty="0" smtClean="0">
              <a:solidFill>
                <a:srgbClr val="B26E2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因</a:t>
            </a:r>
            <a:r>
              <a:rPr lang="zh-CN" altLang="en-US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食物投入沸水时发出的“咕咚”声而得名</a:t>
            </a:r>
          </a:p>
        </p:txBody>
      </p:sp>
    </p:spTree>
    <p:extLst>
      <p:ext uri="{BB962C8B-B14F-4D97-AF65-F5344CB8AC3E}">
        <p14:creationId xmlns:p14="http://schemas.microsoft.com/office/powerpoint/2010/main" val="269572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8280">
        <p:fade/>
      </p:transition>
    </mc:Choice>
    <mc:Fallback xmlns="">
      <p:transition spd="slow" advTm="82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148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6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" r="63938" b="3828"/>
          <a:stretch/>
        </p:blipFill>
        <p:spPr>
          <a:xfrm>
            <a:off x="1096878" y="0"/>
            <a:ext cx="2336132" cy="4029428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62" t="2871" r="30507" b="3828"/>
          <a:stretch/>
        </p:blipFill>
        <p:spPr>
          <a:xfrm>
            <a:off x="3673640" y="0"/>
            <a:ext cx="2165685" cy="4029428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93" t="2871" r="791" b="3828"/>
          <a:stretch/>
        </p:blipFill>
        <p:spPr>
          <a:xfrm>
            <a:off x="6079955" y="0"/>
            <a:ext cx="1925054" cy="4029428"/>
          </a:xfrm>
          <a:prstGeom prst="rect">
            <a:avLst/>
          </a:prstGeom>
        </p:spPr>
      </p:pic>
      <p:sp>
        <p:nvSpPr>
          <p:cNvPr id="9" name="淘宝网Chenying0907出品 8"/>
          <p:cNvSpPr/>
          <p:nvPr/>
        </p:nvSpPr>
        <p:spPr>
          <a:xfrm>
            <a:off x="2117559" y="3368843"/>
            <a:ext cx="385010" cy="385010"/>
          </a:xfrm>
          <a:prstGeom prst="ellipse">
            <a:avLst/>
          </a:prstGeom>
          <a:solidFill>
            <a:srgbClr val="C00000"/>
          </a:solidFill>
          <a:ln>
            <a:solidFill>
              <a:srgbClr val="B26E2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淘宝网Chenying0907出品 10"/>
          <p:cNvSpPr/>
          <p:nvPr/>
        </p:nvSpPr>
        <p:spPr>
          <a:xfrm>
            <a:off x="4536908" y="3368843"/>
            <a:ext cx="385010" cy="385010"/>
          </a:xfrm>
          <a:prstGeom prst="ellipse">
            <a:avLst/>
          </a:prstGeom>
          <a:solidFill>
            <a:srgbClr val="C00000"/>
          </a:solidFill>
          <a:ln>
            <a:solidFill>
              <a:srgbClr val="B26E2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8" name="淘宝网Chenying0907出品 7"/>
          <p:cNvCxnSpPr/>
          <p:nvPr/>
        </p:nvCxnSpPr>
        <p:spPr>
          <a:xfrm>
            <a:off x="2310064" y="3753853"/>
            <a:ext cx="0" cy="914400"/>
          </a:xfrm>
          <a:prstGeom prst="line">
            <a:avLst/>
          </a:prstGeom>
          <a:ln>
            <a:solidFill>
              <a:srgbClr val="B26E2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淘宝网Chenying0907出品 9"/>
          <p:cNvCxnSpPr/>
          <p:nvPr/>
        </p:nvCxnSpPr>
        <p:spPr>
          <a:xfrm>
            <a:off x="4729413" y="3753853"/>
            <a:ext cx="0" cy="914400"/>
          </a:xfrm>
          <a:prstGeom prst="line">
            <a:avLst/>
          </a:prstGeom>
          <a:ln>
            <a:solidFill>
              <a:srgbClr val="B26E2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淘宝网Chenying0907出品 11"/>
          <p:cNvCxnSpPr/>
          <p:nvPr/>
        </p:nvCxnSpPr>
        <p:spPr>
          <a:xfrm>
            <a:off x="7009396" y="3753853"/>
            <a:ext cx="0" cy="914400"/>
          </a:xfrm>
          <a:prstGeom prst="line">
            <a:avLst/>
          </a:prstGeom>
          <a:ln>
            <a:solidFill>
              <a:srgbClr val="B26E2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淘宝网Chenying0907出品 12"/>
          <p:cNvSpPr/>
          <p:nvPr/>
        </p:nvSpPr>
        <p:spPr>
          <a:xfrm>
            <a:off x="6816891" y="3368843"/>
            <a:ext cx="385010" cy="385010"/>
          </a:xfrm>
          <a:prstGeom prst="ellipse">
            <a:avLst/>
          </a:prstGeom>
          <a:solidFill>
            <a:srgbClr val="C00000"/>
          </a:solidFill>
          <a:ln>
            <a:solidFill>
              <a:srgbClr val="B26E2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4" name="淘宝网chenying0907出品 1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5715"/>
          <a:stretch/>
        </p:blipFill>
        <p:spPr>
          <a:xfrm>
            <a:off x="1557964" y="4668253"/>
            <a:ext cx="1504199" cy="328554"/>
          </a:xfrm>
          <a:prstGeom prst="rect">
            <a:avLst/>
          </a:prstGeom>
        </p:spPr>
      </p:pic>
      <p:pic>
        <p:nvPicPr>
          <p:cNvPr id="16" name="淘宝网chenying0907出品 15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5715"/>
          <a:stretch/>
        </p:blipFill>
        <p:spPr>
          <a:xfrm>
            <a:off x="3977313" y="4668253"/>
            <a:ext cx="1504199" cy="328554"/>
          </a:xfrm>
          <a:prstGeom prst="rect">
            <a:avLst/>
          </a:prstGeom>
        </p:spPr>
      </p:pic>
      <p:pic>
        <p:nvPicPr>
          <p:cNvPr id="17" name="淘宝网chenying0907出品 16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5715"/>
          <a:stretch/>
        </p:blipFill>
        <p:spPr>
          <a:xfrm>
            <a:off x="6233612" y="4668253"/>
            <a:ext cx="1504199" cy="328554"/>
          </a:xfrm>
          <a:prstGeom prst="rect">
            <a:avLst/>
          </a:prstGeom>
        </p:spPr>
      </p:pic>
      <p:sp>
        <p:nvSpPr>
          <p:cNvPr id="18" name="淘宝网Chenying0907出品 17"/>
          <p:cNvSpPr/>
          <p:nvPr/>
        </p:nvSpPr>
        <p:spPr>
          <a:xfrm>
            <a:off x="1762242" y="5149517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790E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生态</a:t>
            </a:r>
          </a:p>
        </p:txBody>
      </p:sp>
      <p:sp>
        <p:nvSpPr>
          <p:cNvPr id="19" name="淘宝网Chenying0907出品 18"/>
          <p:cNvSpPr/>
          <p:nvPr/>
        </p:nvSpPr>
        <p:spPr>
          <a:xfrm>
            <a:off x="4226710" y="5149517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rgbClr val="790E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自然</a:t>
            </a:r>
            <a:endParaRPr lang="zh-CN" altLang="en-US" sz="3200" dirty="0">
              <a:solidFill>
                <a:srgbClr val="790E0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淘宝网Chenying0907出品 19"/>
          <p:cNvSpPr/>
          <p:nvPr/>
        </p:nvSpPr>
        <p:spPr>
          <a:xfrm>
            <a:off x="6483009" y="5149517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rgbClr val="790E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健康</a:t>
            </a:r>
            <a:endParaRPr lang="zh-CN" altLang="en-US" sz="3200" dirty="0">
              <a:solidFill>
                <a:srgbClr val="790E0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" name="淘宝网Chenying0907出品 28"/>
          <p:cNvGrpSpPr/>
          <p:nvPr/>
        </p:nvGrpSpPr>
        <p:grpSpPr>
          <a:xfrm>
            <a:off x="9175080" y="1540041"/>
            <a:ext cx="3071680" cy="5317959"/>
            <a:chOff x="9175080" y="1540041"/>
            <a:chExt cx="3071680" cy="5317959"/>
          </a:xfrm>
        </p:grpSpPr>
        <p:pic>
          <p:nvPicPr>
            <p:cNvPr id="23" name="淘宝网chenying0907出品 22"/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r="33262"/>
            <a:stretch/>
          </p:blipFill>
          <p:spPr>
            <a:xfrm>
              <a:off x="9175080" y="1828800"/>
              <a:ext cx="3032962" cy="4097996"/>
            </a:xfrm>
            <a:prstGeom prst="rect">
              <a:avLst/>
            </a:prstGeom>
          </p:spPr>
        </p:pic>
        <p:sp>
          <p:nvSpPr>
            <p:cNvPr id="24" name="淘宝网Chenying0907出品 23"/>
            <p:cNvSpPr/>
            <p:nvPr/>
          </p:nvSpPr>
          <p:spPr>
            <a:xfrm>
              <a:off x="9336505" y="1540041"/>
              <a:ext cx="2910255" cy="5317959"/>
            </a:xfrm>
            <a:prstGeom prst="rect">
              <a:avLst/>
            </a:prstGeom>
            <a:solidFill>
              <a:srgbClr val="FCFBF6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6" name="淘宝网Chenying0907出品 25"/>
          <p:cNvSpPr/>
          <p:nvPr/>
        </p:nvSpPr>
        <p:spPr>
          <a:xfrm>
            <a:off x="1096877" y="6737684"/>
            <a:ext cx="2336132" cy="1363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淘宝网Chenying0907出品 26"/>
          <p:cNvSpPr/>
          <p:nvPr/>
        </p:nvSpPr>
        <p:spPr>
          <a:xfrm>
            <a:off x="3673640" y="6737684"/>
            <a:ext cx="2165685" cy="1363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淘宝网Chenying0907出品 27"/>
          <p:cNvSpPr/>
          <p:nvPr/>
        </p:nvSpPr>
        <p:spPr>
          <a:xfrm>
            <a:off x="6119058" y="6737684"/>
            <a:ext cx="2165685" cy="1363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030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6933">
        <p:fade/>
      </p:transition>
    </mc:Choice>
    <mc:Fallback xmlns="">
      <p:transition spd="slow" advTm="6933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3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1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1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31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1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1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31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1000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1000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3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6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5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6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1" grpId="0" animBg="1"/>
          <p:bldP spid="13" grpId="0" animBg="1"/>
          <p:bldP spid="18" grpId="0"/>
          <p:bldP spid="19" grpId="0"/>
          <p:bldP spid="20" grpId="0"/>
          <p:bldP spid="26" grpId="0" animBg="1"/>
          <p:bldP spid="27" grpId="0" animBg="1"/>
          <p:bldP spid="2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3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6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5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6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1" grpId="0" animBg="1"/>
          <p:bldP spid="13" grpId="0" animBg="1"/>
          <p:bldP spid="18" grpId="0"/>
          <p:bldP spid="19" grpId="0"/>
          <p:bldP spid="20" grpId="0"/>
          <p:bldP spid="26" grpId="0" animBg="1"/>
          <p:bldP spid="27" grpId="0" animBg="1"/>
          <p:bldP spid="28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88"/>
          <a:stretch/>
        </p:blipFill>
        <p:spPr>
          <a:xfrm>
            <a:off x="1423939" y="2076107"/>
            <a:ext cx="2743201" cy="2482037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37"/>
          <a:stretch/>
        </p:blipFill>
        <p:spPr>
          <a:xfrm rot="5400000">
            <a:off x="4786249" y="1875255"/>
            <a:ext cx="2487114" cy="2878666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3" t="61729"/>
          <a:stretch/>
        </p:blipFill>
        <p:spPr>
          <a:xfrm>
            <a:off x="7892473" y="2071031"/>
            <a:ext cx="2912533" cy="2494158"/>
          </a:xfrm>
          <a:prstGeom prst="rect">
            <a:avLst/>
          </a:prstGeom>
        </p:spPr>
      </p:pic>
      <p:grpSp>
        <p:nvGrpSpPr>
          <p:cNvPr id="6" name="淘宝网Chenying0907出品 5"/>
          <p:cNvGrpSpPr/>
          <p:nvPr/>
        </p:nvGrpSpPr>
        <p:grpSpPr>
          <a:xfrm>
            <a:off x="1512224" y="4645447"/>
            <a:ext cx="2609921" cy="612703"/>
            <a:chOff x="1512224" y="4645447"/>
            <a:chExt cx="2609921" cy="612703"/>
          </a:xfrm>
        </p:grpSpPr>
        <p:sp>
          <p:nvSpPr>
            <p:cNvPr id="7" name="淘宝网Chenying0907出品 6"/>
            <p:cNvSpPr txBox="1"/>
            <p:nvPr/>
          </p:nvSpPr>
          <p:spPr>
            <a:xfrm>
              <a:off x="2362110" y="4645447"/>
              <a:ext cx="10054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790E0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羊肉</a:t>
              </a:r>
              <a:endParaRPr lang="zh-CN" altLang="en-US" sz="3200" dirty="0">
                <a:solidFill>
                  <a:srgbClr val="790E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6" name="淘宝网Chenying0907出品 15"/>
            <p:cNvGrpSpPr/>
            <p:nvPr/>
          </p:nvGrpSpPr>
          <p:grpSpPr>
            <a:xfrm flipV="1">
              <a:off x="1512224" y="4868683"/>
              <a:ext cx="2609921" cy="389467"/>
              <a:chOff x="1633955" y="1737826"/>
              <a:chExt cx="2609921" cy="389467"/>
            </a:xfrm>
          </p:grpSpPr>
          <p:cxnSp>
            <p:nvCxnSpPr>
              <p:cNvPr id="12" name="淘宝网Chenying0907出品 11"/>
              <p:cNvCxnSpPr/>
              <p:nvPr/>
            </p:nvCxnSpPr>
            <p:spPr>
              <a:xfrm flipV="1">
                <a:off x="1633955" y="1737826"/>
                <a:ext cx="389467" cy="389467"/>
              </a:xfrm>
              <a:prstGeom prst="line">
                <a:avLst/>
              </a:prstGeom>
              <a:ln>
                <a:solidFill>
                  <a:srgbClr val="790E0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淘宝网Chenying0907出品 12"/>
              <p:cNvCxnSpPr/>
              <p:nvPr/>
            </p:nvCxnSpPr>
            <p:spPr>
              <a:xfrm>
                <a:off x="3854409" y="1737826"/>
                <a:ext cx="389467" cy="389467"/>
              </a:xfrm>
              <a:prstGeom prst="line">
                <a:avLst/>
              </a:prstGeom>
              <a:ln>
                <a:solidFill>
                  <a:srgbClr val="790E0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淘宝网Chenying0907出品 14"/>
              <p:cNvCxnSpPr/>
              <p:nvPr/>
            </p:nvCxnSpPr>
            <p:spPr>
              <a:xfrm>
                <a:off x="2023422" y="1737826"/>
                <a:ext cx="1836000" cy="0"/>
              </a:xfrm>
              <a:prstGeom prst="line">
                <a:avLst/>
              </a:prstGeom>
              <a:ln>
                <a:solidFill>
                  <a:srgbClr val="790E0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淘宝网Chenying0907出品 9"/>
          <p:cNvGrpSpPr/>
          <p:nvPr/>
        </p:nvGrpSpPr>
        <p:grpSpPr>
          <a:xfrm>
            <a:off x="4725763" y="4615760"/>
            <a:ext cx="2609921" cy="642390"/>
            <a:chOff x="4725763" y="4615760"/>
            <a:chExt cx="2609921" cy="642390"/>
          </a:xfrm>
        </p:grpSpPr>
        <p:sp>
          <p:nvSpPr>
            <p:cNvPr id="8" name="淘宝网Chenying0907出品 7"/>
            <p:cNvSpPr txBox="1"/>
            <p:nvPr/>
          </p:nvSpPr>
          <p:spPr>
            <a:xfrm>
              <a:off x="5635505" y="4615760"/>
              <a:ext cx="10054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790E0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牛肉</a:t>
              </a:r>
              <a:endParaRPr lang="zh-CN" altLang="en-US" sz="3200" dirty="0">
                <a:solidFill>
                  <a:srgbClr val="790E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7" name="淘宝网Chenying0907出品 16"/>
            <p:cNvGrpSpPr/>
            <p:nvPr/>
          </p:nvGrpSpPr>
          <p:grpSpPr>
            <a:xfrm flipV="1">
              <a:off x="4725763" y="4868683"/>
              <a:ext cx="2609921" cy="389467"/>
              <a:chOff x="1633955" y="1737826"/>
              <a:chExt cx="2609921" cy="389467"/>
            </a:xfrm>
          </p:grpSpPr>
          <p:cxnSp>
            <p:nvCxnSpPr>
              <p:cNvPr id="18" name="淘宝网Chenying0907出品 17"/>
              <p:cNvCxnSpPr/>
              <p:nvPr/>
            </p:nvCxnSpPr>
            <p:spPr>
              <a:xfrm flipV="1">
                <a:off x="1633955" y="1737826"/>
                <a:ext cx="389467" cy="389467"/>
              </a:xfrm>
              <a:prstGeom prst="line">
                <a:avLst/>
              </a:prstGeom>
              <a:ln>
                <a:solidFill>
                  <a:srgbClr val="790E0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淘宝网Chenying0907出品 18"/>
              <p:cNvCxnSpPr/>
              <p:nvPr/>
            </p:nvCxnSpPr>
            <p:spPr>
              <a:xfrm>
                <a:off x="3854409" y="1737826"/>
                <a:ext cx="389467" cy="389467"/>
              </a:xfrm>
              <a:prstGeom prst="line">
                <a:avLst/>
              </a:prstGeom>
              <a:ln>
                <a:solidFill>
                  <a:srgbClr val="790E0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淘宝网Chenying0907出品 19"/>
              <p:cNvCxnSpPr/>
              <p:nvPr/>
            </p:nvCxnSpPr>
            <p:spPr>
              <a:xfrm>
                <a:off x="2023422" y="1737826"/>
                <a:ext cx="1836000" cy="0"/>
              </a:xfrm>
              <a:prstGeom prst="line">
                <a:avLst/>
              </a:prstGeom>
              <a:ln>
                <a:solidFill>
                  <a:srgbClr val="790E0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淘宝网Chenying0907出品 10"/>
          <p:cNvGrpSpPr/>
          <p:nvPr/>
        </p:nvGrpSpPr>
        <p:grpSpPr>
          <a:xfrm>
            <a:off x="8046391" y="4615760"/>
            <a:ext cx="2609921" cy="642390"/>
            <a:chOff x="8046391" y="4615760"/>
            <a:chExt cx="2609921" cy="642390"/>
          </a:xfrm>
        </p:grpSpPr>
        <p:sp>
          <p:nvSpPr>
            <p:cNvPr id="9" name="淘宝网Chenying0907出品 8"/>
            <p:cNvSpPr txBox="1"/>
            <p:nvPr/>
          </p:nvSpPr>
          <p:spPr>
            <a:xfrm>
              <a:off x="8847577" y="4615760"/>
              <a:ext cx="10054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790E0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五花</a:t>
              </a:r>
              <a:endParaRPr lang="zh-CN" altLang="en-US" sz="3200" dirty="0">
                <a:solidFill>
                  <a:srgbClr val="790E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1" name="淘宝网Chenying0907出品 20"/>
            <p:cNvGrpSpPr/>
            <p:nvPr/>
          </p:nvGrpSpPr>
          <p:grpSpPr>
            <a:xfrm flipV="1">
              <a:off x="8046391" y="4868683"/>
              <a:ext cx="2609921" cy="389467"/>
              <a:chOff x="1633955" y="1737826"/>
              <a:chExt cx="2609921" cy="389467"/>
            </a:xfrm>
          </p:grpSpPr>
          <p:cxnSp>
            <p:nvCxnSpPr>
              <p:cNvPr id="22" name="淘宝网Chenying0907出品 21"/>
              <p:cNvCxnSpPr/>
              <p:nvPr/>
            </p:nvCxnSpPr>
            <p:spPr>
              <a:xfrm flipV="1">
                <a:off x="1633955" y="1737826"/>
                <a:ext cx="389467" cy="389467"/>
              </a:xfrm>
              <a:prstGeom prst="line">
                <a:avLst/>
              </a:prstGeom>
              <a:ln>
                <a:solidFill>
                  <a:srgbClr val="790E0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淘宝网Chenying0907出品 22"/>
              <p:cNvCxnSpPr/>
              <p:nvPr/>
            </p:nvCxnSpPr>
            <p:spPr>
              <a:xfrm>
                <a:off x="3854409" y="1737826"/>
                <a:ext cx="389467" cy="389467"/>
              </a:xfrm>
              <a:prstGeom prst="line">
                <a:avLst/>
              </a:prstGeom>
              <a:ln>
                <a:solidFill>
                  <a:srgbClr val="790E0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淘宝网Chenying0907出品 23"/>
              <p:cNvCxnSpPr/>
              <p:nvPr/>
            </p:nvCxnSpPr>
            <p:spPr>
              <a:xfrm>
                <a:off x="2023422" y="1737826"/>
                <a:ext cx="1836000" cy="0"/>
              </a:xfrm>
              <a:prstGeom prst="line">
                <a:avLst/>
              </a:prstGeom>
              <a:ln>
                <a:solidFill>
                  <a:srgbClr val="790E0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5" name="淘宝网chenying0907出品 3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035" y="-29121"/>
            <a:ext cx="1712600" cy="127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8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5537">
        <p:fade/>
      </p:transition>
    </mc:Choice>
    <mc:Fallback xmlns="">
      <p:transition spd="slow" advTm="55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92" y="1392381"/>
            <a:ext cx="2024982" cy="3037473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474" y="2029690"/>
            <a:ext cx="2024982" cy="3037473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346" y="1387116"/>
            <a:ext cx="2024982" cy="3037473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218" y="2029690"/>
            <a:ext cx="2024982" cy="3037473"/>
          </a:xfrm>
          <a:prstGeom prst="rect">
            <a:avLst/>
          </a:prstGeom>
        </p:spPr>
      </p:pic>
      <p:cxnSp>
        <p:nvCxnSpPr>
          <p:cNvPr id="9" name="淘宝网Chenying0907出品 8"/>
          <p:cNvCxnSpPr/>
          <p:nvPr/>
        </p:nvCxnSpPr>
        <p:spPr>
          <a:xfrm>
            <a:off x="5877384" y="4417663"/>
            <a:ext cx="0" cy="1299000"/>
          </a:xfrm>
          <a:prstGeom prst="line">
            <a:avLst/>
          </a:prstGeom>
          <a:ln>
            <a:solidFill>
              <a:srgbClr val="B26E2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淘宝网Chenying0907出品 10"/>
          <p:cNvCxnSpPr/>
          <p:nvPr/>
        </p:nvCxnSpPr>
        <p:spPr>
          <a:xfrm>
            <a:off x="5877384" y="5744372"/>
            <a:ext cx="3030816" cy="0"/>
          </a:xfrm>
          <a:prstGeom prst="line">
            <a:avLst/>
          </a:prstGeom>
          <a:ln>
            <a:solidFill>
              <a:srgbClr val="B26E2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淘宝网Chenying0907出品 12"/>
          <p:cNvCxnSpPr/>
          <p:nvPr/>
        </p:nvCxnSpPr>
        <p:spPr>
          <a:xfrm flipV="1">
            <a:off x="3839656" y="874279"/>
            <a:ext cx="0" cy="1155411"/>
          </a:xfrm>
          <a:prstGeom prst="line">
            <a:avLst/>
          </a:prstGeom>
          <a:ln>
            <a:solidFill>
              <a:srgbClr val="B26E2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淘宝网Chenying0907出品 14"/>
          <p:cNvCxnSpPr/>
          <p:nvPr/>
        </p:nvCxnSpPr>
        <p:spPr>
          <a:xfrm>
            <a:off x="1822983" y="874278"/>
            <a:ext cx="2024982" cy="0"/>
          </a:xfrm>
          <a:prstGeom prst="line">
            <a:avLst/>
          </a:prstGeom>
          <a:ln>
            <a:solidFill>
              <a:srgbClr val="B26E2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淘宝网Chenying0907出品 25"/>
          <p:cNvSpPr/>
          <p:nvPr/>
        </p:nvSpPr>
        <p:spPr>
          <a:xfrm>
            <a:off x="817579" y="562161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790E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</a:t>
            </a:r>
          </a:p>
        </p:txBody>
      </p:sp>
      <p:grpSp>
        <p:nvGrpSpPr>
          <p:cNvPr id="2" name="淘宝网Chenying0907出品 1"/>
          <p:cNvGrpSpPr/>
          <p:nvPr/>
        </p:nvGrpSpPr>
        <p:grpSpPr>
          <a:xfrm>
            <a:off x="1320281" y="4424589"/>
            <a:ext cx="1005403" cy="1682886"/>
            <a:chOff x="1320281" y="4424589"/>
            <a:chExt cx="1005403" cy="1682886"/>
          </a:xfrm>
        </p:grpSpPr>
        <p:cxnSp>
          <p:nvCxnSpPr>
            <p:cNvPr id="17" name="淘宝网Chenying0907出品 16"/>
            <p:cNvCxnSpPr/>
            <p:nvPr/>
          </p:nvCxnSpPr>
          <p:spPr>
            <a:xfrm>
              <a:off x="1855129" y="4424589"/>
              <a:ext cx="0" cy="1054884"/>
            </a:xfrm>
            <a:prstGeom prst="line">
              <a:avLst/>
            </a:prstGeom>
            <a:ln>
              <a:solidFill>
                <a:srgbClr val="B26E2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淘宝网Chenying0907出品 26"/>
            <p:cNvSpPr/>
            <p:nvPr/>
          </p:nvSpPr>
          <p:spPr>
            <a:xfrm>
              <a:off x="1320281" y="5522700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srgbClr val="790E0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文字</a:t>
              </a:r>
            </a:p>
          </p:txBody>
        </p:sp>
      </p:grpSp>
      <p:sp>
        <p:nvSpPr>
          <p:cNvPr id="28" name="淘宝网Chenying0907出品 27"/>
          <p:cNvSpPr/>
          <p:nvPr/>
        </p:nvSpPr>
        <p:spPr>
          <a:xfrm>
            <a:off x="9071900" y="5501918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790E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</a:t>
            </a:r>
          </a:p>
        </p:txBody>
      </p:sp>
      <p:grpSp>
        <p:nvGrpSpPr>
          <p:cNvPr id="3" name="淘宝网Chenying0907出品 2"/>
          <p:cNvGrpSpPr/>
          <p:nvPr/>
        </p:nvGrpSpPr>
        <p:grpSpPr>
          <a:xfrm>
            <a:off x="8908200" y="3256038"/>
            <a:ext cx="2006810" cy="584775"/>
            <a:chOff x="8908200" y="3256038"/>
            <a:chExt cx="2006810" cy="584775"/>
          </a:xfrm>
        </p:grpSpPr>
        <p:cxnSp>
          <p:nvCxnSpPr>
            <p:cNvPr id="19" name="淘宝网Chenying0907出品 18"/>
            <p:cNvCxnSpPr/>
            <p:nvPr/>
          </p:nvCxnSpPr>
          <p:spPr>
            <a:xfrm>
              <a:off x="8908200" y="3534572"/>
              <a:ext cx="1021083" cy="0"/>
            </a:xfrm>
            <a:prstGeom prst="line">
              <a:avLst/>
            </a:prstGeom>
            <a:ln>
              <a:solidFill>
                <a:srgbClr val="B26E2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淘宝网Chenying0907出品 28"/>
            <p:cNvSpPr/>
            <p:nvPr/>
          </p:nvSpPr>
          <p:spPr>
            <a:xfrm>
              <a:off x="9909607" y="3256038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srgbClr val="790E0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文字</a:t>
              </a: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334108" y="6223000"/>
            <a:ext cx="3523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187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9062">
        <p:fade/>
      </p:transition>
    </mc:Choice>
    <mc:Fallback xmlns="">
      <p:transition spd="slow" advTm="90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5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8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3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8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3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8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3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8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EEAE7"/>
              </a:clrFrom>
              <a:clrTo>
                <a:srgbClr val="EEEA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2"/>
          <a:stretch/>
        </p:blipFill>
        <p:spPr>
          <a:xfrm>
            <a:off x="3704559" y="2097321"/>
            <a:ext cx="4938125" cy="3292654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14715" y="5085175"/>
            <a:ext cx="1619250" cy="609600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14715" y="1423702"/>
            <a:ext cx="1619250" cy="609600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2254420" y="3297408"/>
            <a:ext cx="1619250" cy="609600"/>
          </a:xfrm>
          <a:prstGeom prst="rect">
            <a:avLst/>
          </a:prstGeom>
        </p:spPr>
      </p:pic>
      <p:grpSp>
        <p:nvGrpSpPr>
          <p:cNvPr id="17" name="淘宝网Chenying0907出品 16"/>
          <p:cNvGrpSpPr/>
          <p:nvPr/>
        </p:nvGrpSpPr>
        <p:grpSpPr>
          <a:xfrm>
            <a:off x="1218058" y="3208422"/>
            <a:ext cx="1205474" cy="523220"/>
            <a:chOff x="6261504" y="3313778"/>
            <a:chExt cx="1205474" cy="523220"/>
          </a:xfrm>
        </p:grpSpPr>
        <p:sp>
          <p:nvSpPr>
            <p:cNvPr id="18" name="圆角淘宝网Chenying0907出品 17"/>
            <p:cNvSpPr/>
            <p:nvPr/>
          </p:nvSpPr>
          <p:spPr>
            <a:xfrm>
              <a:off x="6261504" y="3377797"/>
              <a:ext cx="1205474" cy="44917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E8D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淘宝网Chenying0907出品 18"/>
            <p:cNvSpPr/>
            <p:nvPr/>
          </p:nvSpPr>
          <p:spPr>
            <a:xfrm>
              <a:off x="6396794" y="331377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28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淘宝网Chenying0907出品 28"/>
          <p:cNvGrpSpPr/>
          <p:nvPr/>
        </p:nvGrpSpPr>
        <p:grpSpPr>
          <a:xfrm>
            <a:off x="7175095" y="5171555"/>
            <a:ext cx="1205474" cy="523220"/>
            <a:chOff x="6261504" y="3313778"/>
            <a:chExt cx="1205474" cy="523220"/>
          </a:xfrm>
        </p:grpSpPr>
        <p:sp>
          <p:nvSpPr>
            <p:cNvPr id="30" name="圆角淘宝网Chenying0907出品 29"/>
            <p:cNvSpPr/>
            <p:nvPr/>
          </p:nvSpPr>
          <p:spPr>
            <a:xfrm>
              <a:off x="6261504" y="3377797"/>
              <a:ext cx="1205474" cy="44917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E8D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淘宝网Chenying0907出品 30"/>
            <p:cNvSpPr/>
            <p:nvPr/>
          </p:nvSpPr>
          <p:spPr>
            <a:xfrm>
              <a:off x="6396794" y="331377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28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淘宝网Chenying0907出品 31"/>
          <p:cNvGrpSpPr/>
          <p:nvPr/>
        </p:nvGrpSpPr>
        <p:grpSpPr>
          <a:xfrm>
            <a:off x="7175095" y="1487202"/>
            <a:ext cx="1205474" cy="523220"/>
            <a:chOff x="6261504" y="3313778"/>
            <a:chExt cx="1205474" cy="523220"/>
          </a:xfrm>
        </p:grpSpPr>
        <p:sp>
          <p:nvSpPr>
            <p:cNvPr id="33" name="圆角淘宝网Chenying0907出品 32"/>
            <p:cNvSpPr/>
            <p:nvPr/>
          </p:nvSpPr>
          <p:spPr>
            <a:xfrm>
              <a:off x="6261504" y="3377797"/>
              <a:ext cx="1205474" cy="44917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E8D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淘宝网Chenying0907出品 33"/>
            <p:cNvSpPr/>
            <p:nvPr/>
          </p:nvSpPr>
          <p:spPr>
            <a:xfrm>
              <a:off x="6396794" y="331377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28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淘宝网Chenying0907出品 34"/>
          <p:cNvGrpSpPr/>
          <p:nvPr/>
        </p:nvGrpSpPr>
        <p:grpSpPr>
          <a:xfrm>
            <a:off x="3902506" y="1487202"/>
            <a:ext cx="1205474" cy="523220"/>
            <a:chOff x="6261504" y="3313778"/>
            <a:chExt cx="1205474" cy="523220"/>
          </a:xfrm>
        </p:grpSpPr>
        <p:sp>
          <p:nvSpPr>
            <p:cNvPr id="36" name="圆角淘宝网Chenying0907出品 35"/>
            <p:cNvSpPr/>
            <p:nvPr/>
          </p:nvSpPr>
          <p:spPr>
            <a:xfrm>
              <a:off x="6261504" y="3377797"/>
              <a:ext cx="1205474" cy="44917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E8D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淘宝网Chenying0907出品 36"/>
            <p:cNvSpPr/>
            <p:nvPr/>
          </p:nvSpPr>
          <p:spPr>
            <a:xfrm>
              <a:off x="6396794" y="331377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28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淘宝网Chenying0907出品 37"/>
          <p:cNvGrpSpPr/>
          <p:nvPr/>
        </p:nvGrpSpPr>
        <p:grpSpPr>
          <a:xfrm>
            <a:off x="3828628" y="5171555"/>
            <a:ext cx="1205474" cy="523220"/>
            <a:chOff x="6261504" y="3313778"/>
            <a:chExt cx="1205474" cy="523220"/>
          </a:xfrm>
        </p:grpSpPr>
        <p:sp>
          <p:nvSpPr>
            <p:cNvPr id="39" name="圆角淘宝网Chenying0907出品 38"/>
            <p:cNvSpPr/>
            <p:nvPr/>
          </p:nvSpPr>
          <p:spPr>
            <a:xfrm>
              <a:off x="6261504" y="3377797"/>
              <a:ext cx="1205474" cy="44917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E8D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淘宝网Chenying0907出品 39"/>
            <p:cNvSpPr/>
            <p:nvPr/>
          </p:nvSpPr>
          <p:spPr>
            <a:xfrm>
              <a:off x="6396794" y="331377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28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41" name="淘宝网chenying0907出品 4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8473572" y="3297408"/>
            <a:ext cx="1619250" cy="609600"/>
          </a:xfrm>
          <a:prstGeom prst="rect">
            <a:avLst/>
          </a:prstGeom>
        </p:spPr>
      </p:pic>
      <p:grpSp>
        <p:nvGrpSpPr>
          <p:cNvPr id="42" name="淘宝网Chenying0907出品 41"/>
          <p:cNvGrpSpPr/>
          <p:nvPr/>
        </p:nvGrpSpPr>
        <p:grpSpPr>
          <a:xfrm>
            <a:off x="9767328" y="3208422"/>
            <a:ext cx="1205474" cy="523220"/>
            <a:chOff x="6261504" y="3313778"/>
            <a:chExt cx="1205474" cy="523220"/>
          </a:xfrm>
        </p:grpSpPr>
        <p:sp>
          <p:nvSpPr>
            <p:cNvPr id="43" name="圆角淘宝网Chenying0907出品 42"/>
            <p:cNvSpPr/>
            <p:nvPr/>
          </p:nvSpPr>
          <p:spPr>
            <a:xfrm>
              <a:off x="6261504" y="3377797"/>
              <a:ext cx="1205474" cy="44917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E8D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" name="淘宝网Chenying0907出品 43"/>
            <p:cNvSpPr/>
            <p:nvPr/>
          </p:nvSpPr>
          <p:spPr>
            <a:xfrm>
              <a:off x="6396794" y="331377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28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250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9724">
        <p:fade/>
      </p:transition>
    </mc:Choice>
    <mc:Fallback xmlns="">
      <p:transition spd="slow" advTm="97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CFDF7"/>
              </a:clrFrom>
              <a:clrTo>
                <a:srgbClr val="FCFDF7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21"/>
          <a:stretch/>
        </p:blipFill>
        <p:spPr>
          <a:xfrm>
            <a:off x="-6695" y="850705"/>
            <a:ext cx="4460161" cy="2582305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41" b="18992"/>
          <a:stretch/>
        </p:blipFill>
        <p:spPr>
          <a:xfrm>
            <a:off x="-6695" y="3433010"/>
            <a:ext cx="12206712" cy="2502568"/>
          </a:xfrm>
          <a:prstGeom prst="rect">
            <a:avLst/>
          </a:prstGeom>
        </p:spPr>
      </p:pic>
      <p:sp>
        <p:nvSpPr>
          <p:cNvPr id="8" name="淘宝网Chenying0907出品 7"/>
          <p:cNvSpPr/>
          <p:nvPr/>
        </p:nvSpPr>
        <p:spPr>
          <a:xfrm>
            <a:off x="4453466" y="2328333"/>
            <a:ext cx="659941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火锅古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称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“古董羹”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因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食物投入沸水时发出的“咕咚”声而得名，它是中国独创的美食，历史悠久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9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6766">
        <p14:ripple/>
      </p:transition>
    </mc:Choice>
    <mc:Fallback xmlns="">
      <p:transition spd="slow" advTm="67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9" r="2860"/>
          <a:stretch/>
        </p:blipFill>
        <p:spPr>
          <a:xfrm>
            <a:off x="1" y="0"/>
            <a:ext cx="7908758" cy="6858000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 l="-1" r="2925"/>
          <a:stretch/>
        </p:blipFill>
        <p:spPr>
          <a:xfrm>
            <a:off x="8704897" y="3737811"/>
            <a:ext cx="2877503" cy="1854174"/>
          </a:xfrm>
          <a:prstGeom prst="rect">
            <a:avLst/>
          </a:prstGeom>
        </p:spPr>
      </p:pic>
      <p:sp>
        <p:nvSpPr>
          <p:cNvPr id="12" name="淘宝网Chenying0907出品 11"/>
          <p:cNvSpPr/>
          <p:nvPr/>
        </p:nvSpPr>
        <p:spPr>
          <a:xfrm>
            <a:off x="8704897" y="2143413"/>
            <a:ext cx="298979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火锅</a:t>
            </a:r>
            <a:endParaRPr lang="en-US" altLang="zh-CN" sz="3200" dirty="0" smtClean="0">
              <a:solidFill>
                <a:srgbClr val="B26E2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20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古</a:t>
            </a:r>
            <a:r>
              <a:rPr lang="zh-CN" altLang="en-US" sz="20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称</a:t>
            </a:r>
            <a:r>
              <a:rPr lang="zh-CN" altLang="en-US" sz="20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“古董羹”</a:t>
            </a:r>
            <a:endParaRPr lang="en-US" altLang="zh-CN" sz="2000" dirty="0" smtClean="0">
              <a:solidFill>
                <a:srgbClr val="B26E2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因</a:t>
            </a:r>
            <a:r>
              <a:rPr lang="zh-CN" altLang="en-US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食物投入沸水时发出的“咕咚”声而得名</a:t>
            </a:r>
          </a:p>
        </p:txBody>
      </p:sp>
    </p:spTree>
    <p:extLst>
      <p:ext uri="{BB962C8B-B14F-4D97-AF65-F5344CB8AC3E}">
        <p14:creationId xmlns:p14="http://schemas.microsoft.com/office/powerpoint/2010/main" val="259203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6625">
        <p:fade/>
      </p:transition>
    </mc:Choice>
    <mc:Fallback xmlns="">
      <p:transition spd="slow" advTm="66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淘宝网Chenying0907出品 25"/>
          <p:cNvSpPr/>
          <p:nvPr/>
        </p:nvSpPr>
        <p:spPr>
          <a:xfrm>
            <a:off x="6590368" y="1705745"/>
            <a:ext cx="3492596" cy="3674534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solidFill>
              <a:srgbClr val="313F17">
                <a:alpha val="23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964" y="268134"/>
            <a:ext cx="1701758" cy="951065"/>
          </a:xfrm>
          <a:prstGeom prst="rect">
            <a:avLst/>
          </a:prstGeom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6999">
            <a:off x="1258123" y="565564"/>
            <a:ext cx="3976450" cy="5964675"/>
          </a:xfrm>
          <a:prstGeom prst="rect">
            <a:avLst/>
          </a:prstGeom>
        </p:spPr>
      </p:pic>
      <p:sp>
        <p:nvSpPr>
          <p:cNvPr id="21" name="淘宝网Chenying0907出品 20"/>
          <p:cNvSpPr txBox="1"/>
          <p:nvPr/>
        </p:nvSpPr>
        <p:spPr>
          <a:xfrm>
            <a:off x="7013227" y="2377814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790E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</a:t>
            </a:r>
            <a:endParaRPr lang="zh-CN" altLang="en-US" sz="3200" dirty="0">
              <a:solidFill>
                <a:srgbClr val="790E0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5" name="淘宝网Chenying0907出品 24"/>
          <p:cNvGrpSpPr/>
          <p:nvPr/>
        </p:nvGrpSpPr>
        <p:grpSpPr>
          <a:xfrm>
            <a:off x="4260715" y="2670202"/>
            <a:ext cx="2329653" cy="222772"/>
            <a:chOff x="4260715" y="2670202"/>
            <a:chExt cx="2329653" cy="222772"/>
          </a:xfrm>
        </p:grpSpPr>
        <p:cxnSp>
          <p:nvCxnSpPr>
            <p:cNvPr id="23" name="淘宝网Chenying0907出品 22"/>
            <p:cNvCxnSpPr/>
            <p:nvPr/>
          </p:nvCxnSpPr>
          <p:spPr>
            <a:xfrm>
              <a:off x="4372101" y="2781588"/>
              <a:ext cx="2218267" cy="0"/>
            </a:xfrm>
            <a:prstGeom prst="line">
              <a:avLst/>
            </a:prstGeom>
            <a:ln>
              <a:solidFill>
                <a:srgbClr val="790E0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淘宝网Chenying0907出品 23"/>
            <p:cNvSpPr/>
            <p:nvPr/>
          </p:nvSpPr>
          <p:spPr>
            <a:xfrm>
              <a:off x="4260715" y="2670202"/>
              <a:ext cx="222772" cy="222772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7" name="淘宝网Chenying0907出品 26"/>
          <p:cNvSpPr txBox="1"/>
          <p:nvPr/>
        </p:nvSpPr>
        <p:spPr>
          <a:xfrm>
            <a:off x="7013227" y="3250625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790E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</a:t>
            </a:r>
            <a:endParaRPr lang="zh-CN" altLang="en-US" sz="3200" dirty="0">
              <a:solidFill>
                <a:srgbClr val="790E0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淘宝网Chenying0907出品 27"/>
          <p:cNvSpPr txBox="1"/>
          <p:nvPr/>
        </p:nvSpPr>
        <p:spPr>
          <a:xfrm>
            <a:off x="7013227" y="4096717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790E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</a:t>
            </a:r>
            <a:endParaRPr lang="zh-CN" altLang="en-US" sz="3200" dirty="0">
              <a:solidFill>
                <a:srgbClr val="790E0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98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7342">
        <p:fade/>
      </p:transition>
    </mc:Choice>
    <mc:Fallback xmlns="">
      <p:transition spd="slow" advTm="73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4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1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淘宝网Chenying0907出品 13"/>
          <p:cNvGrpSpPr/>
          <p:nvPr/>
        </p:nvGrpSpPr>
        <p:grpSpPr>
          <a:xfrm>
            <a:off x="6008622" y="2045306"/>
            <a:ext cx="883198" cy="1560130"/>
            <a:chOff x="5706613" y="-1463140"/>
            <a:chExt cx="3587493" cy="6337147"/>
          </a:xfrm>
        </p:grpSpPr>
        <p:pic>
          <p:nvPicPr>
            <p:cNvPr id="15" name="淘宝网chenying0907出品 14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6613" y="-458853"/>
              <a:ext cx="3315693" cy="4840428"/>
            </a:xfrm>
            <a:prstGeom prst="rect">
              <a:avLst/>
            </a:prstGeom>
          </p:spPr>
        </p:pic>
        <p:pic>
          <p:nvPicPr>
            <p:cNvPr id="16" name="淘宝网chenying0907出品 1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4051" y="-1463140"/>
              <a:ext cx="2880055" cy="6337147"/>
            </a:xfrm>
            <a:prstGeom prst="rect">
              <a:avLst/>
            </a:prstGeom>
          </p:spPr>
        </p:pic>
      </p:grpSp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72"/>
          <a:stretch/>
        </p:blipFill>
        <p:spPr>
          <a:xfrm>
            <a:off x="849340" y="0"/>
            <a:ext cx="4572000" cy="6256421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844996" y="1556084"/>
            <a:ext cx="3272486" cy="5194848"/>
          </a:xfrm>
          <a:prstGeom prst="rect">
            <a:avLst/>
          </a:prstGeom>
        </p:spPr>
      </p:pic>
      <p:sp>
        <p:nvSpPr>
          <p:cNvPr id="4" name="淘宝网Chenying0907出品 3"/>
          <p:cNvSpPr/>
          <p:nvPr/>
        </p:nvSpPr>
        <p:spPr>
          <a:xfrm>
            <a:off x="8967818" y="1556084"/>
            <a:ext cx="2879951" cy="5194848"/>
          </a:xfrm>
          <a:prstGeom prst="rect">
            <a:avLst/>
          </a:prstGeom>
          <a:solidFill>
            <a:srgbClr val="FCFBF6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淘宝网Chenying0907出品 6"/>
          <p:cNvSpPr/>
          <p:nvPr/>
        </p:nvSpPr>
        <p:spPr>
          <a:xfrm>
            <a:off x="5804872" y="4011985"/>
            <a:ext cx="3708097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古</a:t>
            </a:r>
            <a:r>
              <a:rPr lang="zh-CN" altLang="en-US" sz="20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称</a:t>
            </a:r>
            <a:r>
              <a:rPr lang="zh-CN" altLang="en-US" sz="20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“古董羹”</a:t>
            </a:r>
            <a:endParaRPr lang="en-US" altLang="zh-CN" sz="2000" dirty="0" smtClean="0">
              <a:solidFill>
                <a:srgbClr val="B26E2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因</a:t>
            </a:r>
            <a:r>
              <a:rPr lang="zh-CN" altLang="en-US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食物投入沸水时发出的“咕咚”声而得名，它是中国独创的美食，历史悠久。考证，东汉时期即有火锅，唐代白居易的</a:t>
            </a:r>
            <a:r>
              <a:rPr lang="en-US" altLang="zh-CN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问刘十九</a:t>
            </a:r>
            <a:r>
              <a:rPr lang="en-US" altLang="zh-CN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诗：“绿蚁新醅酒，红泥小火炉。晚来天欲雪，能饮一杯无？”就惟妙惟肖地描述了当时吃火锅的情景。</a:t>
            </a:r>
          </a:p>
        </p:txBody>
      </p:sp>
      <p:grpSp>
        <p:nvGrpSpPr>
          <p:cNvPr id="10" name="淘宝网Chenying0907出品 9"/>
          <p:cNvGrpSpPr/>
          <p:nvPr/>
        </p:nvGrpSpPr>
        <p:grpSpPr>
          <a:xfrm>
            <a:off x="5998816" y="834189"/>
            <a:ext cx="883198" cy="2777951"/>
            <a:chOff x="5706613" y="-1463140"/>
            <a:chExt cx="3587493" cy="6337147"/>
          </a:xfrm>
        </p:grpSpPr>
        <p:pic>
          <p:nvPicPr>
            <p:cNvPr id="8" name="淘宝网chenying0907出品 7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6613" y="-458853"/>
              <a:ext cx="3315693" cy="4840428"/>
            </a:xfrm>
            <a:prstGeom prst="rect">
              <a:avLst/>
            </a:prstGeom>
          </p:spPr>
        </p:pic>
        <p:pic>
          <p:nvPicPr>
            <p:cNvPr id="9" name="淘宝网chenying0907出品 8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4051" y="-1463140"/>
              <a:ext cx="2880055" cy="6337147"/>
            </a:xfrm>
            <a:prstGeom prst="rect">
              <a:avLst/>
            </a:prstGeom>
          </p:spPr>
        </p:pic>
      </p:grpSp>
      <p:grpSp>
        <p:nvGrpSpPr>
          <p:cNvPr id="13" name="淘宝网Chenying0907出品 12"/>
          <p:cNvGrpSpPr/>
          <p:nvPr/>
        </p:nvGrpSpPr>
        <p:grpSpPr>
          <a:xfrm>
            <a:off x="5863526" y="3442935"/>
            <a:ext cx="1205474" cy="523220"/>
            <a:chOff x="6261504" y="3335549"/>
            <a:chExt cx="1205474" cy="523220"/>
          </a:xfrm>
        </p:grpSpPr>
        <p:sp>
          <p:nvSpPr>
            <p:cNvPr id="12" name="圆角淘宝网Chenying0907出品 11"/>
            <p:cNvSpPr/>
            <p:nvPr/>
          </p:nvSpPr>
          <p:spPr>
            <a:xfrm>
              <a:off x="6261504" y="3377797"/>
              <a:ext cx="1205474" cy="44917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E8D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淘宝网Chenying0907出品 10"/>
            <p:cNvSpPr/>
            <p:nvPr/>
          </p:nvSpPr>
          <p:spPr>
            <a:xfrm>
              <a:off x="6396794" y="3335549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28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489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5789">
        <p:fade/>
      </p:transition>
    </mc:Choice>
    <mc:Fallback xmlns="">
      <p:transition spd="slow" advTm="57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淘宝网Chenying0907出品 23"/>
          <p:cNvGrpSpPr/>
          <p:nvPr/>
        </p:nvGrpSpPr>
        <p:grpSpPr>
          <a:xfrm>
            <a:off x="9175080" y="1540041"/>
            <a:ext cx="3071680" cy="5317959"/>
            <a:chOff x="9175080" y="1540041"/>
            <a:chExt cx="3071680" cy="5317959"/>
          </a:xfrm>
        </p:grpSpPr>
        <p:pic>
          <p:nvPicPr>
            <p:cNvPr id="25" name="淘宝网chenying0907出品 24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r="33262"/>
            <a:stretch/>
          </p:blipFill>
          <p:spPr>
            <a:xfrm>
              <a:off x="9175080" y="1828800"/>
              <a:ext cx="3032962" cy="4097996"/>
            </a:xfrm>
            <a:prstGeom prst="rect">
              <a:avLst/>
            </a:prstGeom>
          </p:spPr>
        </p:pic>
        <p:sp>
          <p:nvSpPr>
            <p:cNvPr id="26" name="淘宝网Chenying0907出品 25"/>
            <p:cNvSpPr/>
            <p:nvPr/>
          </p:nvSpPr>
          <p:spPr>
            <a:xfrm>
              <a:off x="9336505" y="1540041"/>
              <a:ext cx="2910255" cy="5317959"/>
            </a:xfrm>
            <a:prstGeom prst="rect">
              <a:avLst/>
            </a:prstGeom>
            <a:solidFill>
              <a:srgbClr val="FCFBF6">
                <a:alpha val="8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1" name="淘宝网Chenying0907出品 40"/>
          <p:cNvSpPr/>
          <p:nvPr/>
        </p:nvSpPr>
        <p:spPr>
          <a:xfrm>
            <a:off x="7578351" y="3450137"/>
            <a:ext cx="2148832" cy="214883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淘宝网Chenying0907出品 39"/>
          <p:cNvSpPr/>
          <p:nvPr/>
        </p:nvSpPr>
        <p:spPr>
          <a:xfrm>
            <a:off x="1655866" y="3127748"/>
            <a:ext cx="2680416" cy="268041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淘宝网Chenying0907出品 38"/>
          <p:cNvSpPr/>
          <p:nvPr/>
        </p:nvSpPr>
        <p:spPr>
          <a:xfrm>
            <a:off x="4919272" y="828053"/>
            <a:ext cx="2001493" cy="200149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淘宝网Chenying0907出品 37"/>
          <p:cNvSpPr/>
          <p:nvPr/>
        </p:nvSpPr>
        <p:spPr>
          <a:xfrm>
            <a:off x="846493" y="644958"/>
            <a:ext cx="1478273" cy="147827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32" name="淘宝网Chenying0907出品 31"/>
          <p:cNvCxnSpPr/>
          <p:nvPr/>
        </p:nvCxnSpPr>
        <p:spPr>
          <a:xfrm flipH="1">
            <a:off x="-38718" y="0"/>
            <a:ext cx="3114429" cy="2306782"/>
          </a:xfrm>
          <a:prstGeom prst="line">
            <a:avLst/>
          </a:prstGeom>
          <a:ln>
            <a:solidFill>
              <a:schemeClr val="bg1">
                <a:lumMod val="75000"/>
                <a:alpha val="3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淘宝网Chenying0907出品 16"/>
          <p:cNvCxnSpPr/>
          <p:nvPr/>
        </p:nvCxnSpPr>
        <p:spPr>
          <a:xfrm flipV="1">
            <a:off x="0" y="0"/>
            <a:ext cx="7476925" cy="6255327"/>
          </a:xfrm>
          <a:prstGeom prst="line">
            <a:avLst/>
          </a:prstGeom>
          <a:ln>
            <a:solidFill>
              <a:schemeClr val="bg1">
                <a:lumMod val="75000"/>
                <a:alpha val="3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淘宝网Chenying0907出品 18"/>
          <p:cNvCxnSpPr/>
          <p:nvPr/>
        </p:nvCxnSpPr>
        <p:spPr>
          <a:xfrm>
            <a:off x="6416439" y="2306782"/>
            <a:ext cx="4390106" cy="4551218"/>
          </a:xfrm>
          <a:prstGeom prst="line">
            <a:avLst/>
          </a:prstGeom>
          <a:ln>
            <a:solidFill>
              <a:schemeClr val="bg1">
                <a:lumMod val="75000"/>
                <a:alpha val="3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4644995" y="3308947"/>
            <a:ext cx="2148192" cy="1187236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00" t="4812" r="15236" b="49764"/>
          <a:stretch/>
        </p:blipFill>
        <p:spPr>
          <a:xfrm>
            <a:off x="1483777" y="3049774"/>
            <a:ext cx="2665268" cy="2665268"/>
          </a:xfrm>
          <a:prstGeom prst="ellipse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5" r="10615"/>
          <a:stretch/>
        </p:blipFill>
        <p:spPr>
          <a:xfrm>
            <a:off x="7476925" y="3359699"/>
            <a:ext cx="2099411" cy="2099411"/>
          </a:xfrm>
          <a:prstGeom prst="ellipse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35" t="19247" r="18042" b="22763"/>
          <a:stretch/>
        </p:blipFill>
        <p:spPr>
          <a:xfrm>
            <a:off x="4834217" y="750389"/>
            <a:ext cx="1958971" cy="1958971"/>
          </a:xfrm>
          <a:prstGeom prst="ellipse">
            <a:avLst/>
          </a:prstGeom>
        </p:spPr>
      </p:pic>
      <p:grpSp>
        <p:nvGrpSpPr>
          <p:cNvPr id="7" name="淘宝网Chenying0907出品 6"/>
          <p:cNvGrpSpPr/>
          <p:nvPr/>
        </p:nvGrpSpPr>
        <p:grpSpPr>
          <a:xfrm>
            <a:off x="5210965" y="1468264"/>
            <a:ext cx="1205474" cy="523220"/>
            <a:chOff x="6261504" y="3313778"/>
            <a:chExt cx="1205474" cy="523220"/>
          </a:xfrm>
        </p:grpSpPr>
        <p:sp>
          <p:nvSpPr>
            <p:cNvPr id="8" name="圆角淘宝网Chenying0907出品 7"/>
            <p:cNvSpPr/>
            <p:nvPr/>
          </p:nvSpPr>
          <p:spPr>
            <a:xfrm>
              <a:off x="6261504" y="3377797"/>
              <a:ext cx="1205474" cy="44917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E8D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淘宝网Chenying0907出品 8"/>
            <p:cNvSpPr/>
            <p:nvPr/>
          </p:nvSpPr>
          <p:spPr>
            <a:xfrm>
              <a:off x="6396794" y="331377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28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" name="淘宝网Chenying0907出品 9"/>
          <p:cNvGrpSpPr/>
          <p:nvPr/>
        </p:nvGrpSpPr>
        <p:grpSpPr>
          <a:xfrm>
            <a:off x="2213674" y="4120797"/>
            <a:ext cx="1205474" cy="523220"/>
            <a:chOff x="6261504" y="3313778"/>
            <a:chExt cx="1205474" cy="523220"/>
          </a:xfrm>
        </p:grpSpPr>
        <p:sp>
          <p:nvSpPr>
            <p:cNvPr id="11" name="圆角淘宝网Chenying0907出品 10"/>
            <p:cNvSpPr/>
            <p:nvPr/>
          </p:nvSpPr>
          <p:spPr>
            <a:xfrm>
              <a:off x="6261504" y="3377797"/>
              <a:ext cx="1205474" cy="44917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E8D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淘宝网Chenying0907出品 11"/>
            <p:cNvSpPr/>
            <p:nvPr/>
          </p:nvSpPr>
          <p:spPr>
            <a:xfrm>
              <a:off x="6396794" y="331377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28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" name="淘宝网Chenying0907出品 12"/>
          <p:cNvGrpSpPr/>
          <p:nvPr/>
        </p:nvGrpSpPr>
        <p:grpSpPr>
          <a:xfrm>
            <a:off x="7923893" y="4120797"/>
            <a:ext cx="1205474" cy="523220"/>
            <a:chOff x="6261504" y="3313778"/>
            <a:chExt cx="1205474" cy="523220"/>
          </a:xfrm>
        </p:grpSpPr>
        <p:sp>
          <p:nvSpPr>
            <p:cNvPr id="14" name="圆角淘宝网Chenying0907出品 13"/>
            <p:cNvSpPr/>
            <p:nvPr/>
          </p:nvSpPr>
          <p:spPr>
            <a:xfrm>
              <a:off x="6261504" y="3377797"/>
              <a:ext cx="1205474" cy="44917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E8D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淘宝网Chenying0907出品 14"/>
            <p:cNvSpPr/>
            <p:nvPr/>
          </p:nvSpPr>
          <p:spPr>
            <a:xfrm>
              <a:off x="6396794" y="331377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28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27" name="淘宝网chenying0907出品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5" r="10615"/>
          <a:stretch/>
        </p:blipFill>
        <p:spPr>
          <a:xfrm>
            <a:off x="682525" y="510300"/>
            <a:ext cx="1545578" cy="1545578"/>
          </a:xfrm>
          <a:prstGeom prst="ellipse">
            <a:avLst/>
          </a:prstGeom>
        </p:spPr>
      </p:pic>
      <p:grpSp>
        <p:nvGrpSpPr>
          <p:cNvPr id="28" name="淘宝网Chenying0907出品 27"/>
          <p:cNvGrpSpPr/>
          <p:nvPr/>
        </p:nvGrpSpPr>
        <p:grpSpPr>
          <a:xfrm>
            <a:off x="848934" y="945044"/>
            <a:ext cx="1205474" cy="523220"/>
            <a:chOff x="6261504" y="3313778"/>
            <a:chExt cx="1205474" cy="523220"/>
          </a:xfrm>
        </p:grpSpPr>
        <p:sp>
          <p:nvSpPr>
            <p:cNvPr id="29" name="圆角淘宝网Chenying0907出品 28"/>
            <p:cNvSpPr/>
            <p:nvPr/>
          </p:nvSpPr>
          <p:spPr>
            <a:xfrm>
              <a:off x="6261504" y="3377797"/>
              <a:ext cx="1205474" cy="44917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E8D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淘宝网Chenying0907出品 29"/>
            <p:cNvSpPr/>
            <p:nvPr/>
          </p:nvSpPr>
          <p:spPr>
            <a:xfrm>
              <a:off x="6396794" y="331377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28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60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4647">
        <p:fade/>
      </p:transition>
    </mc:Choice>
    <mc:Fallback xmlns="">
      <p:transition spd="slow" advTm="46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0" grpId="0" animBg="1"/>
      <p:bldP spid="39" grpId="0" animBg="1"/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07017" y="1321216"/>
            <a:ext cx="2324100" cy="2047875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6" b="72282"/>
          <a:stretch/>
        </p:blipFill>
        <p:spPr>
          <a:xfrm>
            <a:off x="1" y="3167558"/>
            <a:ext cx="12192000" cy="2474807"/>
          </a:xfrm>
          <a:prstGeom prst="rect">
            <a:avLst/>
          </a:prstGeom>
        </p:spPr>
      </p:pic>
      <p:sp>
        <p:nvSpPr>
          <p:cNvPr id="5" name="淘宝网Chenying0907出品 4"/>
          <p:cNvSpPr/>
          <p:nvPr/>
        </p:nvSpPr>
        <p:spPr>
          <a:xfrm>
            <a:off x="3431117" y="2006599"/>
            <a:ext cx="659941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火锅古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称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“古董羹”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因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食物投入沸水时发出的“咕咚”声而得名，它是中国独创的美食，历史悠久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326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6340">
        <p14:ripple/>
      </p:transition>
    </mc:Choice>
    <mc:Fallback xmlns="">
      <p:transition spd="slow" advTm="63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淘宝网Chenying0907出品 2"/>
          <p:cNvGrpSpPr/>
          <p:nvPr/>
        </p:nvGrpSpPr>
        <p:grpSpPr>
          <a:xfrm>
            <a:off x="6814886" y="3272698"/>
            <a:ext cx="5216693" cy="3408839"/>
            <a:chOff x="6814886" y="3272698"/>
            <a:chExt cx="5216693" cy="3408839"/>
          </a:xfrm>
        </p:grpSpPr>
        <p:pic>
          <p:nvPicPr>
            <p:cNvPr id="18" name="淘宝网chenying0907出品 17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14886" y="3272698"/>
              <a:ext cx="5216693" cy="3408839"/>
            </a:xfrm>
            <a:prstGeom prst="rect">
              <a:avLst/>
            </a:prstGeom>
          </p:spPr>
        </p:pic>
        <p:sp>
          <p:nvSpPr>
            <p:cNvPr id="19" name="淘宝网Chenying0907出品 18"/>
            <p:cNvSpPr/>
            <p:nvPr/>
          </p:nvSpPr>
          <p:spPr>
            <a:xfrm>
              <a:off x="8593921" y="4030399"/>
              <a:ext cx="1210588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40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淘宝网Chenying0907出品 1"/>
          <p:cNvGrpSpPr/>
          <p:nvPr/>
        </p:nvGrpSpPr>
        <p:grpSpPr>
          <a:xfrm>
            <a:off x="-21166" y="0"/>
            <a:ext cx="4549624" cy="6858000"/>
            <a:chOff x="22376" y="0"/>
            <a:chExt cx="4549624" cy="6858000"/>
          </a:xfrm>
        </p:grpSpPr>
        <p:pic>
          <p:nvPicPr>
            <p:cNvPr id="21" name="淘宝网chenying0907出品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667"/>
            <a:stretch>
              <a:fillRect/>
            </a:stretch>
          </p:blipFill>
          <p:spPr>
            <a:xfrm>
              <a:off x="2133600" y="0"/>
              <a:ext cx="2438400" cy="6858000"/>
            </a:xfrm>
            <a:custGeom>
              <a:avLst/>
              <a:gdLst>
                <a:gd name="connsiteX0" fmla="*/ 0 w 2438400"/>
                <a:gd name="connsiteY0" fmla="*/ 0 h 6858000"/>
                <a:gd name="connsiteX1" fmla="*/ 2438400 w 2438400"/>
                <a:gd name="connsiteY1" fmla="*/ 0 h 6858000"/>
                <a:gd name="connsiteX2" fmla="*/ 2438400 w 2438400"/>
                <a:gd name="connsiteY2" fmla="*/ 6858000 h 6858000"/>
                <a:gd name="connsiteX3" fmla="*/ 0 w 24384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6858000">
                  <a:moveTo>
                    <a:pt x="0" y="0"/>
                  </a:moveTo>
                  <a:lnTo>
                    <a:pt x="2438400" y="0"/>
                  </a:lnTo>
                  <a:lnTo>
                    <a:pt x="2438400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22" name="淘宝网chenying0907出品 2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526"/>
            <a:stretch/>
          </p:blipFill>
          <p:spPr>
            <a:xfrm>
              <a:off x="22376" y="0"/>
              <a:ext cx="2719137" cy="6858000"/>
            </a:xfrm>
            <a:prstGeom prst="rect">
              <a:avLst/>
            </a:prstGeom>
          </p:spPr>
        </p:pic>
      </p:grpSp>
      <p:grpSp>
        <p:nvGrpSpPr>
          <p:cNvPr id="25" name="淘宝网Chenying0907出品 24"/>
          <p:cNvGrpSpPr/>
          <p:nvPr/>
        </p:nvGrpSpPr>
        <p:grpSpPr>
          <a:xfrm>
            <a:off x="5483392" y="1572304"/>
            <a:ext cx="3516230" cy="2297674"/>
            <a:chOff x="6975307" y="798023"/>
            <a:chExt cx="5216693" cy="3408839"/>
          </a:xfrm>
        </p:grpSpPr>
        <p:pic>
          <p:nvPicPr>
            <p:cNvPr id="23" name="淘宝网chenying0907出品 22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75307" y="798023"/>
              <a:ext cx="5216693" cy="3408839"/>
            </a:xfrm>
            <a:prstGeom prst="rect">
              <a:avLst/>
            </a:prstGeom>
          </p:spPr>
        </p:pic>
        <p:sp>
          <p:nvSpPr>
            <p:cNvPr id="24" name="淘宝网Chenying0907出品 23"/>
            <p:cNvSpPr/>
            <p:nvPr/>
          </p:nvSpPr>
          <p:spPr>
            <a:xfrm>
              <a:off x="8588781" y="1436722"/>
              <a:ext cx="1491620" cy="8675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32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204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044">
        <p:fade/>
      </p:transition>
    </mc:Choice>
    <mc:Fallback xmlns="">
      <p:transition spd="slow" advTm="50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1010682" y="914400"/>
            <a:ext cx="8454161" cy="4186989"/>
            <a:chOff x="1010682" y="914400"/>
            <a:chExt cx="8454161" cy="4186989"/>
          </a:xfrm>
        </p:grpSpPr>
        <p:sp>
          <p:nvSpPr>
            <p:cNvPr id="9" name="淘宝网Chenying0907出品 8"/>
            <p:cNvSpPr/>
            <p:nvPr/>
          </p:nvSpPr>
          <p:spPr>
            <a:xfrm>
              <a:off x="1010682" y="914400"/>
              <a:ext cx="593529" cy="576810"/>
            </a:xfrm>
            <a:prstGeom prst="rect">
              <a:avLst/>
            </a:prstGeom>
            <a:solidFill>
              <a:srgbClr val="E8D0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淘宝网Chenying0907出品 7"/>
            <p:cNvSpPr/>
            <p:nvPr/>
          </p:nvSpPr>
          <p:spPr>
            <a:xfrm>
              <a:off x="8325854" y="3994484"/>
              <a:ext cx="1138989" cy="1106905"/>
            </a:xfrm>
            <a:prstGeom prst="rect">
              <a:avLst/>
            </a:prstGeom>
            <a:solidFill>
              <a:srgbClr val="E8D0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pic>
          <p:nvPicPr>
            <p:cNvPr id="4" name="淘宝网chenying0907出品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809" y="1035400"/>
              <a:ext cx="4867671" cy="3834228"/>
            </a:xfrm>
            <a:prstGeom prst="rect">
              <a:avLst/>
            </a:prstGeom>
          </p:spPr>
        </p:pic>
        <p:pic>
          <p:nvPicPr>
            <p:cNvPr id="6" name="淘宝网chenying0907出品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2947" y="1035400"/>
              <a:ext cx="3112198" cy="3834228"/>
            </a:xfrm>
            <a:prstGeom prst="rect">
              <a:avLst/>
            </a:prstGeom>
          </p:spPr>
        </p:pic>
      </p:grpSp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6083"/>
          <a:stretch/>
        </p:blipFill>
        <p:spPr>
          <a:xfrm>
            <a:off x="9897981" y="5256797"/>
            <a:ext cx="2294020" cy="1200150"/>
          </a:xfrm>
          <a:prstGeom prst="rect">
            <a:avLst/>
          </a:prstGeom>
        </p:spPr>
      </p:pic>
      <p:sp>
        <p:nvSpPr>
          <p:cNvPr id="11" name="淘宝网Chenying0907出品 10"/>
          <p:cNvSpPr/>
          <p:nvPr/>
        </p:nvSpPr>
        <p:spPr>
          <a:xfrm>
            <a:off x="1347540" y="5374105"/>
            <a:ext cx="8630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火锅</a:t>
            </a:r>
            <a:r>
              <a:rPr lang="en-US" altLang="zh-CN" sz="36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en-US" altLang="zh-CN" sz="36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</a:t>
            </a:r>
            <a:r>
              <a:rPr lang="zh-CN" altLang="en-US" sz="24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古</a:t>
            </a:r>
            <a:r>
              <a:rPr lang="zh-CN" altLang="en-US" sz="24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称</a:t>
            </a:r>
            <a:r>
              <a:rPr lang="zh-CN" altLang="en-US" sz="24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“古董羹”</a:t>
            </a:r>
            <a:r>
              <a:rPr lang="zh-CN" altLang="en-US" sz="20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因</a:t>
            </a:r>
            <a:r>
              <a:rPr lang="zh-CN" altLang="en-US" sz="20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食物投入沸水时发出的“咕咚”声而得名</a:t>
            </a:r>
          </a:p>
        </p:txBody>
      </p:sp>
    </p:spTree>
    <p:extLst>
      <p:ext uri="{BB962C8B-B14F-4D97-AF65-F5344CB8AC3E}">
        <p14:creationId xmlns:p14="http://schemas.microsoft.com/office/powerpoint/2010/main" val="322267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7102">
        <p:fade/>
      </p:transition>
    </mc:Choice>
    <mc:Fallback xmlns="">
      <p:transition spd="slow" advTm="71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2438" y="1828799"/>
            <a:ext cx="6011835" cy="3240232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8730" y="1523999"/>
            <a:ext cx="1619250" cy="609600"/>
          </a:xfrm>
          <a:prstGeom prst="rect">
            <a:avLst/>
          </a:prstGeom>
        </p:spPr>
      </p:pic>
      <p:grpSp>
        <p:nvGrpSpPr>
          <p:cNvPr id="6" name="淘宝网Chenying0907出品 5"/>
          <p:cNvGrpSpPr/>
          <p:nvPr/>
        </p:nvGrpSpPr>
        <p:grpSpPr>
          <a:xfrm>
            <a:off x="7803469" y="2264791"/>
            <a:ext cx="1205474" cy="523220"/>
            <a:chOff x="6261504" y="3313778"/>
            <a:chExt cx="1205474" cy="523220"/>
          </a:xfrm>
        </p:grpSpPr>
        <p:sp>
          <p:nvSpPr>
            <p:cNvPr id="7" name="圆角淘宝网Chenying0907出品 6"/>
            <p:cNvSpPr/>
            <p:nvPr/>
          </p:nvSpPr>
          <p:spPr>
            <a:xfrm>
              <a:off x="6261504" y="3377797"/>
              <a:ext cx="1205474" cy="44917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E8D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淘宝网Chenying0907出品 7"/>
            <p:cNvSpPr/>
            <p:nvPr/>
          </p:nvSpPr>
          <p:spPr>
            <a:xfrm>
              <a:off x="6396794" y="331377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28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淘宝网Chenying0907出品 8"/>
          <p:cNvGrpSpPr/>
          <p:nvPr/>
        </p:nvGrpSpPr>
        <p:grpSpPr>
          <a:xfrm>
            <a:off x="3190874" y="2297693"/>
            <a:ext cx="1205474" cy="523220"/>
            <a:chOff x="6261504" y="3313778"/>
            <a:chExt cx="1205474" cy="523220"/>
          </a:xfrm>
        </p:grpSpPr>
        <p:sp>
          <p:nvSpPr>
            <p:cNvPr id="10" name="圆角淘宝网Chenying0907出品 9"/>
            <p:cNvSpPr/>
            <p:nvPr/>
          </p:nvSpPr>
          <p:spPr>
            <a:xfrm>
              <a:off x="6261504" y="3377797"/>
              <a:ext cx="1205474" cy="44917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E8D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淘宝网Chenying0907出品 10"/>
            <p:cNvSpPr/>
            <p:nvPr/>
          </p:nvSpPr>
          <p:spPr>
            <a:xfrm>
              <a:off x="6396794" y="331377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28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淘宝网Chenying0907出品 11"/>
          <p:cNvGrpSpPr/>
          <p:nvPr/>
        </p:nvGrpSpPr>
        <p:grpSpPr>
          <a:xfrm>
            <a:off x="9244273" y="3159456"/>
            <a:ext cx="1205474" cy="523220"/>
            <a:chOff x="6261504" y="3313778"/>
            <a:chExt cx="1205474" cy="523220"/>
          </a:xfrm>
        </p:grpSpPr>
        <p:sp>
          <p:nvSpPr>
            <p:cNvPr id="13" name="圆角淘宝网Chenying0907出品 12"/>
            <p:cNvSpPr/>
            <p:nvPr/>
          </p:nvSpPr>
          <p:spPr>
            <a:xfrm>
              <a:off x="6261504" y="3377797"/>
              <a:ext cx="1205474" cy="44917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E8D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淘宝网Chenying0907出品 13"/>
            <p:cNvSpPr/>
            <p:nvPr/>
          </p:nvSpPr>
          <p:spPr>
            <a:xfrm>
              <a:off x="6396794" y="331377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28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" name="淘宝网Chenying0907出品 14"/>
          <p:cNvGrpSpPr/>
          <p:nvPr/>
        </p:nvGrpSpPr>
        <p:grpSpPr>
          <a:xfrm>
            <a:off x="1832648" y="3192358"/>
            <a:ext cx="1205474" cy="523220"/>
            <a:chOff x="6261504" y="3313778"/>
            <a:chExt cx="1205474" cy="523220"/>
          </a:xfrm>
        </p:grpSpPr>
        <p:sp>
          <p:nvSpPr>
            <p:cNvPr id="16" name="圆角淘宝网Chenying0907出品 15"/>
            <p:cNvSpPr/>
            <p:nvPr/>
          </p:nvSpPr>
          <p:spPr>
            <a:xfrm>
              <a:off x="6261504" y="3377797"/>
              <a:ext cx="1205474" cy="44917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E8D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淘宝网Chenying0907出品 16"/>
            <p:cNvSpPr/>
            <p:nvPr/>
          </p:nvSpPr>
          <p:spPr>
            <a:xfrm>
              <a:off x="6396794" y="331377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28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淘宝网Chenying0907出品 17"/>
          <p:cNvGrpSpPr/>
          <p:nvPr/>
        </p:nvGrpSpPr>
        <p:grpSpPr>
          <a:xfrm>
            <a:off x="7803469" y="4135155"/>
            <a:ext cx="1205474" cy="523220"/>
            <a:chOff x="6261504" y="3313778"/>
            <a:chExt cx="1205474" cy="523220"/>
          </a:xfrm>
        </p:grpSpPr>
        <p:sp>
          <p:nvSpPr>
            <p:cNvPr id="19" name="圆角淘宝网Chenying0907出品 18"/>
            <p:cNvSpPr/>
            <p:nvPr/>
          </p:nvSpPr>
          <p:spPr>
            <a:xfrm>
              <a:off x="6261504" y="3377797"/>
              <a:ext cx="1205474" cy="44917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E8D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淘宝网Chenying0907出品 19"/>
            <p:cNvSpPr/>
            <p:nvPr/>
          </p:nvSpPr>
          <p:spPr>
            <a:xfrm>
              <a:off x="6396794" y="331377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28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淘宝网Chenying0907出品 20"/>
          <p:cNvGrpSpPr/>
          <p:nvPr/>
        </p:nvGrpSpPr>
        <p:grpSpPr>
          <a:xfrm>
            <a:off x="3190874" y="4168057"/>
            <a:ext cx="1205474" cy="523220"/>
            <a:chOff x="6261504" y="3313778"/>
            <a:chExt cx="1205474" cy="523220"/>
          </a:xfrm>
        </p:grpSpPr>
        <p:sp>
          <p:nvSpPr>
            <p:cNvPr id="22" name="圆角淘宝网Chenying0907出品 21"/>
            <p:cNvSpPr/>
            <p:nvPr/>
          </p:nvSpPr>
          <p:spPr>
            <a:xfrm>
              <a:off x="6261504" y="3377797"/>
              <a:ext cx="1205474" cy="44917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E8D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淘宝网Chenying0907出品 22"/>
            <p:cNvSpPr/>
            <p:nvPr/>
          </p:nvSpPr>
          <p:spPr>
            <a:xfrm>
              <a:off x="6396794" y="331377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B26E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</a:t>
              </a:r>
              <a:endParaRPr lang="en-US" altLang="zh-CN" sz="28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24" name="淘宝网chenying0907出品 2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428730" y="4764231"/>
            <a:ext cx="16192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22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11145">
        <p:fade/>
      </p:transition>
    </mc:Choice>
    <mc:Fallback xmlns="">
      <p:transition spd="slow" advTm="111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7"/>
          <a:stretch/>
        </p:blipFill>
        <p:spPr>
          <a:xfrm>
            <a:off x="3106590" y="2695074"/>
            <a:ext cx="3282862" cy="2997685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5"/>
          <a:stretch/>
        </p:blipFill>
        <p:spPr>
          <a:xfrm>
            <a:off x="6575330" y="2695074"/>
            <a:ext cx="5616670" cy="2997685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6083"/>
          <a:stretch/>
        </p:blipFill>
        <p:spPr>
          <a:xfrm flipH="1">
            <a:off x="0" y="829176"/>
            <a:ext cx="2294020" cy="1200150"/>
          </a:xfrm>
          <a:prstGeom prst="rect">
            <a:avLst/>
          </a:prstGeom>
        </p:spPr>
      </p:pic>
      <p:sp>
        <p:nvSpPr>
          <p:cNvPr id="7" name="淘宝网Chenying0907出品 6"/>
          <p:cNvSpPr/>
          <p:nvPr/>
        </p:nvSpPr>
        <p:spPr>
          <a:xfrm>
            <a:off x="250708" y="2695074"/>
            <a:ext cx="2855882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火锅</a:t>
            </a:r>
            <a:endParaRPr lang="en-US" altLang="zh-CN" sz="3200" dirty="0" smtClean="0">
              <a:solidFill>
                <a:srgbClr val="B26E2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20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古</a:t>
            </a:r>
            <a:r>
              <a:rPr lang="zh-CN" altLang="en-US" sz="20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称</a:t>
            </a:r>
            <a:r>
              <a:rPr lang="zh-CN" altLang="en-US" sz="20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“古董羹”</a:t>
            </a:r>
            <a:endParaRPr lang="en-US" altLang="zh-CN" sz="2000" dirty="0" smtClean="0">
              <a:solidFill>
                <a:srgbClr val="B26E2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因</a:t>
            </a:r>
            <a:r>
              <a:rPr lang="zh-CN" altLang="en-US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食物投入沸水时发出的“咕咚”声而得名，它是中国独创的美食，历史悠久。考证，东汉时期即有火锅，唐代白居易的</a:t>
            </a:r>
            <a:r>
              <a:rPr lang="en-US" altLang="zh-CN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问刘十九</a:t>
            </a:r>
            <a:r>
              <a:rPr lang="en-US" altLang="zh-CN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诗：“绿蚁新醅酒，红泥小火炉</a:t>
            </a:r>
          </a:p>
        </p:txBody>
      </p:sp>
    </p:spTree>
    <p:extLst>
      <p:ext uri="{BB962C8B-B14F-4D97-AF65-F5344CB8AC3E}">
        <p14:creationId xmlns:p14="http://schemas.microsoft.com/office/powerpoint/2010/main" val="307838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6894">
        <p:fade/>
      </p:transition>
    </mc:Choice>
    <mc:Fallback xmlns="">
      <p:transition spd="slow" advTm="68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1" b="68520"/>
          <a:stretch/>
        </p:blipFill>
        <p:spPr>
          <a:xfrm>
            <a:off x="0" y="0"/>
            <a:ext cx="12200015" cy="5579592"/>
          </a:xfrm>
          <a:prstGeom prst="rect">
            <a:avLst/>
          </a:prstGeom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8" t="47778" r="33333" b="17406"/>
          <a:stretch/>
        </p:blipFill>
        <p:spPr>
          <a:xfrm>
            <a:off x="10379789" y="191461"/>
            <a:ext cx="1812211" cy="1622360"/>
          </a:xfrm>
          <a:prstGeom prst="rect">
            <a:avLst/>
          </a:prstGeom>
        </p:spPr>
      </p:pic>
      <p:grpSp>
        <p:nvGrpSpPr>
          <p:cNvPr id="13" name="淘宝网Chenying0907出品 12"/>
          <p:cNvGrpSpPr/>
          <p:nvPr/>
        </p:nvGrpSpPr>
        <p:grpSpPr>
          <a:xfrm>
            <a:off x="10379789" y="1828467"/>
            <a:ext cx="558061" cy="1082993"/>
            <a:chOff x="1044657" y="1607817"/>
            <a:chExt cx="757777" cy="1470565"/>
          </a:xfrm>
        </p:grpSpPr>
        <p:sp>
          <p:nvSpPr>
            <p:cNvPr id="14" name="淘宝网Chenying0907出品 13"/>
            <p:cNvSpPr/>
            <p:nvPr/>
          </p:nvSpPr>
          <p:spPr>
            <a:xfrm>
              <a:off x="1135797" y="1607817"/>
              <a:ext cx="548593" cy="1470565"/>
            </a:xfrm>
            <a:custGeom>
              <a:avLst/>
              <a:gdLst>
                <a:gd name="connsiteX0" fmla="*/ 17824 w 633385"/>
                <a:gd name="connsiteY0" fmla="*/ 593340 h 1274474"/>
                <a:gd name="connsiteX1" fmla="*/ 51278 w 633385"/>
                <a:gd name="connsiteY1" fmla="*/ 80384 h 1274474"/>
                <a:gd name="connsiteX2" fmla="*/ 553083 w 633385"/>
                <a:gd name="connsiteY2" fmla="*/ 69232 h 1274474"/>
                <a:gd name="connsiteX3" fmla="*/ 631141 w 633385"/>
                <a:gd name="connsiteY3" fmla="*/ 738306 h 1274474"/>
                <a:gd name="connsiteX4" fmla="*/ 541931 w 633385"/>
                <a:gd name="connsiteY4" fmla="*/ 1184354 h 1274474"/>
                <a:gd name="connsiteX5" fmla="*/ 162790 w 633385"/>
                <a:gd name="connsiteY5" fmla="*/ 1273564 h 1274474"/>
                <a:gd name="connsiteX6" fmla="*/ 62429 w 633385"/>
                <a:gd name="connsiteY6" fmla="*/ 1162052 h 1274474"/>
                <a:gd name="connsiteX7" fmla="*/ 17824 w 633385"/>
                <a:gd name="connsiteY7" fmla="*/ 593340 h 1274474"/>
                <a:gd name="connsiteX0" fmla="*/ 2909 w 616780"/>
                <a:gd name="connsiteY0" fmla="*/ 570781 h 1251915"/>
                <a:gd name="connsiteX1" fmla="*/ 125573 w 616780"/>
                <a:gd name="connsiteY1" fmla="*/ 113581 h 1251915"/>
                <a:gd name="connsiteX2" fmla="*/ 538168 w 616780"/>
                <a:gd name="connsiteY2" fmla="*/ 46673 h 1251915"/>
                <a:gd name="connsiteX3" fmla="*/ 616226 w 616780"/>
                <a:gd name="connsiteY3" fmla="*/ 715747 h 1251915"/>
                <a:gd name="connsiteX4" fmla="*/ 527016 w 616780"/>
                <a:gd name="connsiteY4" fmla="*/ 1161795 h 1251915"/>
                <a:gd name="connsiteX5" fmla="*/ 147875 w 616780"/>
                <a:gd name="connsiteY5" fmla="*/ 1251005 h 1251915"/>
                <a:gd name="connsiteX6" fmla="*/ 47514 w 616780"/>
                <a:gd name="connsiteY6" fmla="*/ 1139493 h 1251915"/>
                <a:gd name="connsiteX7" fmla="*/ 2909 w 616780"/>
                <a:gd name="connsiteY7" fmla="*/ 570781 h 1251915"/>
                <a:gd name="connsiteX0" fmla="*/ 26241 w 573205"/>
                <a:gd name="connsiteY0" fmla="*/ 675007 h 1255780"/>
                <a:gd name="connsiteX1" fmla="*/ 81998 w 573205"/>
                <a:gd name="connsiteY1" fmla="*/ 117446 h 1255780"/>
                <a:gd name="connsiteX2" fmla="*/ 494593 w 573205"/>
                <a:gd name="connsiteY2" fmla="*/ 50538 h 1255780"/>
                <a:gd name="connsiteX3" fmla="*/ 572651 w 573205"/>
                <a:gd name="connsiteY3" fmla="*/ 719612 h 1255780"/>
                <a:gd name="connsiteX4" fmla="*/ 483441 w 573205"/>
                <a:gd name="connsiteY4" fmla="*/ 1165660 h 1255780"/>
                <a:gd name="connsiteX5" fmla="*/ 104300 w 573205"/>
                <a:gd name="connsiteY5" fmla="*/ 1254870 h 1255780"/>
                <a:gd name="connsiteX6" fmla="*/ 3939 w 573205"/>
                <a:gd name="connsiteY6" fmla="*/ 1143358 h 1255780"/>
                <a:gd name="connsiteX7" fmla="*/ 26241 w 573205"/>
                <a:gd name="connsiteY7" fmla="*/ 675007 h 1255780"/>
                <a:gd name="connsiteX0" fmla="*/ 53548 w 600512"/>
                <a:gd name="connsiteY0" fmla="*/ 675007 h 1212345"/>
                <a:gd name="connsiteX1" fmla="*/ 109305 w 600512"/>
                <a:gd name="connsiteY1" fmla="*/ 117446 h 1212345"/>
                <a:gd name="connsiteX2" fmla="*/ 521900 w 600512"/>
                <a:gd name="connsiteY2" fmla="*/ 50538 h 1212345"/>
                <a:gd name="connsiteX3" fmla="*/ 599958 w 600512"/>
                <a:gd name="connsiteY3" fmla="*/ 719612 h 1212345"/>
                <a:gd name="connsiteX4" fmla="*/ 510748 w 600512"/>
                <a:gd name="connsiteY4" fmla="*/ 1165660 h 1212345"/>
                <a:gd name="connsiteX5" fmla="*/ 31246 w 600512"/>
                <a:gd name="connsiteY5" fmla="*/ 1143358 h 1212345"/>
                <a:gd name="connsiteX6" fmla="*/ 53548 w 600512"/>
                <a:gd name="connsiteY6" fmla="*/ 675007 h 1212345"/>
                <a:gd name="connsiteX0" fmla="*/ 20223 w 567187"/>
                <a:gd name="connsiteY0" fmla="*/ 675007 h 1336660"/>
                <a:gd name="connsiteX1" fmla="*/ 75980 w 567187"/>
                <a:gd name="connsiteY1" fmla="*/ 117446 h 1336660"/>
                <a:gd name="connsiteX2" fmla="*/ 488575 w 567187"/>
                <a:gd name="connsiteY2" fmla="*/ 50538 h 1336660"/>
                <a:gd name="connsiteX3" fmla="*/ 566633 w 567187"/>
                <a:gd name="connsiteY3" fmla="*/ 719612 h 1336660"/>
                <a:gd name="connsiteX4" fmla="*/ 477423 w 567187"/>
                <a:gd name="connsiteY4" fmla="*/ 1165660 h 1336660"/>
                <a:gd name="connsiteX5" fmla="*/ 42526 w 567187"/>
                <a:gd name="connsiteY5" fmla="*/ 1310626 h 1336660"/>
                <a:gd name="connsiteX6" fmla="*/ 20223 w 567187"/>
                <a:gd name="connsiteY6" fmla="*/ 675007 h 1336660"/>
                <a:gd name="connsiteX0" fmla="*/ 7252 w 554216"/>
                <a:gd name="connsiteY0" fmla="*/ 675007 h 1397872"/>
                <a:gd name="connsiteX1" fmla="*/ 63009 w 554216"/>
                <a:gd name="connsiteY1" fmla="*/ 117446 h 1397872"/>
                <a:gd name="connsiteX2" fmla="*/ 475604 w 554216"/>
                <a:gd name="connsiteY2" fmla="*/ 50538 h 1397872"/>
                <a:gd name="connsiteX3" fmla="*/ 553662 w 554216"/>
                <a:gd name="connsiteY3" fmla="*/ 719612 h 1397872"/>
                <a:gd name="connsiteX4" fmla="*/ 464452 w 554216"/>
                <a:gd name="connsiteY4" fmla="*/ 1165660 h 1397872"/>
                <a:gd name="connsiteX5" fmla="*/ 51857 w 554216"/>
                <a:gd name="connsiteY5" fmla="*/ 1377533 h 1397872"/>
                <a:gd name="connsiteX6" fmla="*/ 7252 w 554216"/>
                <a:gd name="connsiteY6" fmla="*/ 675007 h 1397872"/>
                <a:gd name="connsiteX0" fmla="*/ 46234 w 548593"/>
                <a:gd name="connsiteY0" fmla="*/ 1414163 h 1470565"/>
                <a:gd name="connsiteX1" fmla="*/ 57386 w 548593"/>
                <a:gd name="connsiteY1" fmla="*/ 154076 h 1470565"/>
                <a:gd name="connsiteX2" fmla="*/ 469981 w 548593"/>
                <a:gd name="connsiteY2" fmla="*/ 87168 h 1470565"/>
                <a:gd name="connsiteX3" fmla="*/ 548039 w 548593"/>
                <a:gd name="connsiteY3" fmla="*/ 756242 h 1470565"/>
                <a:gd name="connsiteX4" fmla="*/ 458829 w 548593"/>
                <a:gd name="connsiteY4" fmla="*/ 1202290 h 1470565"/>
                <a:gd name="connsiteX5" fmla="*/ 46234 w 548593"/>
                <a:gd name="connsiteY5" fmla="*/ 1414163 h 1470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593" h="1470565">
                  <a:moveTo>
                    <a:pt x="46234" y="1414163"/>
                  </a:moveTo>
                  <a:cubicBezTo>
                    <a:pt x="-20673" y="1239461"/>
                    <a:pt x="-13238" y="375242"/>
                    <a:pt x="57386" y="154076"/>
                  </a:cubicBezTo>
                  <a:cubicBezTo>
                    <a:pt x="128010" y="-67090"/>
                    <a:pt x="388206" y="-13193"/>
                    <a:pt x="469981" y="87168"/>
                  </a:cubicBezTo>
                  <a:cubicBezTo>
                    <a:pt x="551756" y="187529"/>
                    <a:pt x="549898" y="570388"/>
                    <a:pt x="548039" y="756242"/>
                  </a:cubicBezTo>
                  <a:cubicBezTo>
                    <a:pt x="546180" y="942096"/>
                    <a:pt x="542463" y="1092637"/>
                    <a:pt x="458829" y="1202290"/>
                  </a:cubicBezTo>
                  <a:cubicBezTo>
                    <a:pt x="375195" y="1311944"/>
                    <a:pt x="113141" y="1588865"/>
                    <a:pt x="46234" y="141416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淘宝网Chenying0907出品 14"/>
            <p:cNvSpPr txBox="1"/>
            <p:nvPr/>
          </p:nvSpPr>
          <p:spPr>
            <a:xfrm>
              <a:off x="1061928" y="1675823"/>
              <a:ext cx="740506" cy="710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时</a:t>
              </a:r>
              <a:endPara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淘宝网Chenying0907出品 15"/>
            <p:cNvSpPr/>
            <p:nvPr/>
          </p:nvSpPr>
          <p:spPr>
            <a:xfrm>
              <a:off x="1044657" y="2118552"/>
              <a:ext cx="740506" cy="710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尚</a:t>
              </a:r>
            </a:p>
          </p:txBody>
        </p:sp>
      </p:grpSp>
      <p:pic>
        <p:nvPicPr>
          <p:cNvPr id="17" name="淘宝网chenying0907出品 16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74" t="9629" r="12037" b="55555"/>
          <a:stretch/>
        </p:blipFill>
        <p:spPr>
          <a:xfrm>
            <a:off x="10791778" y="1772124"/>
            <a:ext cx="1335600" cy="1195680"/>
          </a:xfrm>
          <a:prstGeom prst="rect">
            <a:avLst/>
          </a:prstGeom>
        </p:spPr>
      </p:pic>
      <p:grpSp>
        <p:nvGrpSpPr>
          <p:cNvPr id="2" name="淘宝网Chenying0907出品 1"/>
          <p:cNvGrpSpPr/>
          <p:nvPr/>
        </p:nvGrpSpPr>
        <p:grpSpPr>
          <a:xfrm>
            <a:off x="1951179" y="5866825"/>
            <a:ext cx="8196057" cy="594300"/>
            <a:chOff x="1951179" y="5866825"/>
            <a:chExt cx="8196057" cy="594300"/>
          </a:xfrm>
        </p:grpSpPr>
        <p:grpSp>
          <p:nvGrpSpPr>
            <p:cNvPr id="24" name="淘宝网Chenying0907出品 23"/>
            <p:cNvGrpSpPr/>
            <p:nvPr/>
          </p:nvGrpSpPr>
          <p:grpSpPr>
            <a:xfrm>
              <a:off x="1951179" y="5866825"/>
              <a:ext cx="8196057" cy="594300"/>
              <a:chOff x="2828926" y="5984875"/>
              <a:chExt cx="6568016" cy="476250"/>
            </a:xfrm>
          </p:grpSpPr>
          <p:pic>
            <p:nvPicPr>
              <p:cNvPr id="21" name="淘宝网chenying0907出品 20"/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828926" y="5984875"/>
                <a:ext cx="1657350" cy="476250"/>
              </a:xfrm>
              <a:prstGeom prst="rect">
                <a:avLst/>
              </a:prstGeom>
            </p:spPr>
          </p:pic>
          <p:pic>
            <p:nvPicPr>
              <p:cNvPr id="22" name="淘宝网chenying0907出品 21"/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flipH="1">
                <a:off x="7739592" y="5984875"/>
                <a:ext cx="1657350" cy="476250"/>
              </a:xfrm>
              <a:prstGeom prst="rect">
                <a:avLst/>
              </a:prstGeom>
            </p:spPr>
          </p:pic>
        </p:grpSp>
        <p:sp>
          <p:nvSpPr>
            <p:cNvPr id="23" name="淘宝网Chenying0907出品 22"/>
            <p:cNvSpPr/>
            <p:nvPr/>
          </p:nvSpPr>
          <p:spPr>
            <a:xfrm>
              <a:off x="4241273" y="5866825"/>
              <a:ext cx="439472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rgbClr val="D952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火锅古称</a:t>
              </a:r>
              <a:r>
                <a:rPr lang="zh-CN" altLang="en-US" sz="3200" dirty="0" smtClean="0">
                  <a:solidFill>
                    <a:srgbClr val="D952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“古董羹”</a:t>
              </a:r>
              <a:endParaRPr lang="zh-CN" altLang="en-US" sz="2800" dirty="0">
                <a:solidFill>
                  <a:srgbClr val="D952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783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553">
        <p:fade/>
      </p:transition>
    </mc:Choice>
    <mc:Fallback xmlns="">
      <p:transition spd="slow" advTm="55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78" b="7333"/>
          <a:stretch/>
        </p:blipFill>
        <p:spPr>
          <a:xfrm>
            <a:off x="1" y="0"/>
            <a:ext cx="12192000" cy="5575926"/>
          </a:xfrm>
          <a:prstGeom prst="rect">
            <a:avLst/>
          </a:prstGeom>
        </p:spPr>
      </p:pic>
      <p:sp>
        <p:nvSpPr>
          <p:cNvPr id="2" name="淘宝网Chenying0907出品 1"/>
          <p:cNvSpPr/>
          <p:nvPr/>
        </p:nvSpPr>
        <p:spPr>
          <a:xfrm>
            <a:off x="1" y="0"/>
            <a:ext cx="12192000" cy="5575926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29000">
                <a:srgbClr val="000000">
                  <a:alpha val="16000"/>
                </a:srgbClr>
              </a:gs>
              <a:gs pos="0">
                <a:srgbClr val="000000"/>
              </a:gs>
              <a:gs pos="43000">
                <a:schemeClr val="tx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8" t="47778" r="33333" b="17406"/>
          <a:stretch/>
        </p:blipFill>
        <p:spPr>
          <a:xfrm>
            <a:off x="10210456" y="2443595"/>
            <a:ext cx="1812211" cy="1622360"/>
          </a:xfrm>
          <a:prstGeom prst="rect">
            <a:avLst/>
          </a:prstGeom>
        </p:spPr>
      </p:pic>
      <p:grpSp>
        <p:nvGrpSpPr>
          <p:cNvPr id="5" name="淘宝网Chenying0907出品 4"/>
          <p:cNvGrpSpPr/>
          <p:nvPr/>
        </p:nvGrpSpPr>
        <p:grpSpPr>
          <a:xfrm>
            <a:off x="10210456" y="4080601"/>
            <a:ext cx="558061" cy="1082993"/>
            <a:chOff x="1044657" y="1607817"/>
            <a:chExt cx="757777" cy="1470565"/>
          </a:xfrm>
        </p:grpSpPr>
        <p:sp>
          <p:nvSpPr>
            <p:cNvPr id="6" name="淘宝网Chenying0907出品 5"/>
            <p:cNvSpPr/>
            <p:nvPr/>
          </p:nvSpPr>
          <p:spPr>
            <a:xfrm>
              <a:off x="1135797" y="1607817"/>
              <a:ext cx="548593" cy="1470565"/>
            </a:xfrm>
            <a:custGeom>
              <a:avLst/>
              <a:gdLst>
                <a:gd name="connsiteX0" fmla="*/ 17824 w 633385"/>
                <a:gd name="connsiteY0" fmla="*/ 593340 h 1274474"/>
                <a:gd name="connsiteX1" fmla="*/ 51278 w 633385"/>
                <a:gd name="connsiteY1" fmla="*/ 80384 h 1274474"/>
                <a:gd name="connsiteX2" fmla="*/ 553083 w 633385"/>
                <a:gd name="connsiteY2" fmla="*/ 69232 h 1274474"/>
                <a:gd name="connsiteX3" fmla="*/ 631141 w 633385"/>
                <a:gd name="connsiteY3" fmla="*/ 738306 h 1274474"/>
                <a:gd name="connsiteX4" fmla="*/ 541931 w 633385"/>
                <a:gd name="connsiteY4" fmla="*/ 1184354 h 1274474"/>
                <a:gd name="connsiteX5" fmla="*/ 162790 w 633385"/>
                <a:gd name="connsiteY5" fmla="*/ 1273564 h 1274474"/>
                <a:gd name="connsiteX6" fmla="*/ 62429 w 633385"/>
                <a:gd name="connsiteY6" fmla="*/ 1162052 h 1274474"/>
                <a:gd name="connsiteX7" fmla="*/ 17824 w 633385"/>
                <a:gd name="connsiteY7" fmla="*/ 593340 h 1274474"/>
                <a:gd name="connsiteX0" fmla="*/ 2909 w 616780"/>
                <a:gd name="connsiteY0" fmla="*/ 570781 h 1251915"/>
                <a:gd name="connsiteX1" fmla="*/ 125573 w 616780"/>
                <a:gd name="connsiteY1" fmla="*/ 113581 h 1251915"/>
                <a:gd name="connsiteX2" fmla="*/ 538168 w 616780"/>
                <a:gd name="connsiteY2" fmla="*/ 46673 h 1251915"/>
                <a:gd name="connsiteX3" fmla="*/ 616226 w 616780"/>
                <a:gd name="connsiteY3" fmla="*/ 715747 h 1251915"/>
                <a:gd name="connsiteX4" fmla="*/ 527016 w 616780"/>
                <a:gd name="connsiteY4" fmla="*/ 1161795 h 1251915"/>
                <a:gd name="connsiteX5" fmla="*/ 147875 w 616780"/>
                <a:gd name="connsiteY5" fmla="*/ 1251005 h 1251915"/>
                <a:gd name="connsiteX6" fmla="*/ 47514 w 616780"/>
                <a:gd name="connsiteY6" fmla="*/ 1139493 h 1251915"/>
                <a:gd name="connsiteX7" fmla="*/ 2909 w 616780"/>
                <a:gd name="connsiteY7" fmla="*/ 570781 h 1251915"/>
                <a:gd name="connsiteX0" fmla="*/ 26241 w 573205"/>
                <a:gd name="connsiteY0" fmla="*/ 675007 h 1255780"/>
                <a:gd name="connsiteX1" fmla="*/ 81998 w 573205"/>
                <a:gd name="connsiteY1" fmla="*/ 117446 h 1255780"/>
                <a:gd name="connsiteX2" fmla="*/ 494593 w 573205"/>
                <a:gd name="connsiteY2" fmla="*/ 50538 h 1255780"/>
                <a:gd name="connsiteX3" fmla="*/ 572651 w 573205"/>
                <a:gd name="connsiteY3" fmla="*/ 719612 h 1255780"/>
                <a:gd name="connsiteX4" fmla="*/ 483441 w 573205"/>
                <a:gd name="connsiteY4" fmla="*/ 1165660 h 1255780"/>
                <a:gd name="connsiteX5" fmla="*/ 104300 w 573205"/>
                <a:gd name="connsiteY5" fmla="*/ 1254870 h 1255780"/>
                <a:gd name="connsiteX6" fmla="*/ 3939 w 573205"/>
                <a:gd name="connsiteY6" fmla="*/ 1143358 h 1255780"/>
                <a:gd name="connsiteX7" fmla="*/ 26241 w 573205"/>
                <a:gd name="connsiteY7" fmla="*/ 675007 h 1255780"/>
                <a:gd name="connsiteX0" fmla="*/ 53548 w 600512"/>
                <a:gd name="connsiteY0" fmla="*/ 675007 h 1212345"/>
                <a:gd name="connsiteX1" fmla="*/ 109305 w 600512"/>
                <a:gd name="connsiteY1" fmla="*/ 117446 h 1212345"/>
                <a:gd name="connsiteX2" fmla="*/ 521900 w 600512"/>
                <a:gd name="connsiteY2" fmla="*/ 50538 h 1212345"/>
                <a:gd name="connsiteX3" fmla="*/ 599958 w 600512"/>
                <a:gd name="connsiteY3" fmla="*/ 719612 h 1212345"/>
                <a:gd name="connsiteX4" fmla="*/ 510748 w 600512"/>
                <a:gd name="connsiteY4" fmla="*/ 1165660 h 1212345"/>
                <a:gd name="connsiteX5" fmla="*/ 31246 w 600512"/>
                <a:gd name="connsiteY5" fmla="*/ 1143358 h 1212345"/>
                <a:gd name="connsiteX6" fmla="*/ 53548 w 600512"/>
                <a:gd name="connsiteY6" fmla="*/ 675007 h 1212345"/>
                <a:gd name="connsiteX0" fmla="*/ 20223 w 567187"/>
                <a:gd name="connsiteY0" fmla="*/ 675007 h 1336660"/>
                <a:gd name="connsiteX1" fmla="*/ 75980 w 567187"/>
                <a:gd name="connsiteY1" fmla="*/ 117446 h 1336660"/>
                <a:gd name="connsiteX2" fmla="*/ 488575 w 567187"/>
                <a:gd name="connsiteY2" fmla="*/ 50538 h 1336660"/>
                <a:gd name="connsiteX3" fmla="*/ 566633 w 567187"/>
                <a:gd name="connsiteY3" fmla="*/ 719612 h 1336660"/>
                <a:gd name="connsiteX4" fmla="*/ 477423 w 567187"/>
                <a:gd name="connsiteY4" fmla="*/ 1165660 h 1336660"/>
                <a:gd name="connsiteX5" fmla="*/ 42526 w 567187"/>
                <a:gd name="connsiteY5" fmla="*/ 1310626 h 1336660"/>
                <a:gd name="connsiteX6" fmla="*/ 20223 w 567187"/>
                <a:gd name="connsiteY6" fmla="*/ 675007 h 1336660"/>
                <a:gd name="connsiteX0" fmla="*/ 7252 w 554216"/>
                <a:gd name="connsiteY0" fmla="*/ 675007 h 1397872"/>
                <a:gd name="connsiteX1" fmla="*/ 63009 w 554216"/>
                <a:gd name="connsiteY1" fmla="*/ 117446 h 1397872"/>
                <a:gd name="connsiteX2" fmla="*/ 475604 w 554216"/>
                <a:gd name="connsiteY2" fmla="*/ 50538 h 1397872"/>
                <a:gd name="connsiteX3" fmla="*/ 553662 w 554216"/>
                <a:gd name="connsiteY3" fmla="*/ 719612 h 1397872"/>
                <a:gd name="connsiteX4" fmla="*/ 464452 w 554216"/>
                <a:gd name="connsiteY4" fmla="*/ 1165660 h 1397872"/>
                <a:gd name="connsiteX5" fmla="*/ 51857 w 554216"/>
                <a:gd name="connsiteY5" fmla="*/ 1377533 h 1397872"/>
                <a:gd name="connsiteX6" fmla="*/ 7252 w 554216"/>
                <a:gd name="connsiteY6" fmla="*/ 675007 h 1397872"/>
                <a:gd name="connsiteX0" fmla="*/ 46234 w 548593"/>
                <a:gd name="connsiteY0" fmla="*/ 1414163 h 1470565"/>
                <a:gd name="connsiteX1" fmla="*/ 57386 w 548593"/>
                <a:gd name="connsiteY1" fmla="*/ 154076 h 1470565"/>
                <a:gd name="connsiteX2" fmla="*/ 469981 w 548593"/>
                <a:gd name="connsiteY2" fmla="*/ 87168 h 1470565"/>
                <a:gd name="connsiteX3" fmla="*/ 548039 w 548593"/>
                <a:gd name="connsiteY3" fmla="*/ 756242 h 1470565"/>
                <a:gd name="connsiteX4" fmla="*/ 458829 w 548593"/>
                <a:gd name="connsiteY4" fmla="*/ 1202290 h 1470565"/>
                <a:gd name="connsiteX5" fmla="*/ 46234 w 548593"/>
                <a:gd name="connsiteY5" fmla="*/ 1414163 h 1470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593" h="1470565">
                  <a:moveTo>
                    <a:pt x="46234" y="1414163"/>
                  </a:moveTo>
                  <a:cubicBezTo>
                    <a:pt x="-20673" y="1239461"/>
                    <a:pt x="-13238" y="375242"/>
                    <a:pt x="57386" y="154076"/>
                  </a:cubicBezTo>
                  <a:cubicBezTo>
                    <a:pt x="128010" y="-67090"/>
                    <a:pt x="388206" y="-13193"/>
                    <a:pt x="469981" y="87168"/>
                  </a:cubicBezTo>
                  <a:cubicBezTo>
                    <a:pt x="551756" y="187529"/>
                    <a:pt x="549898" y="570388"/>
                    <a:pt x="548039" y="756242"/>
                  </a:cubicBezTo>
                  <a:cubicBezTo>
                    <a:pt x="546180" y="942096"/>
                    <a:pt x="542463" y="1092637"/>
                    <a:pt x="458829" y="1202290"/>
                  </a:cubicBezTo>
                  <a:cubicBezTo>
                    <a:pt x="375195" y="1311944"/>
                    <a:pt x="113141" y="1588865"/>
                    <a:pt x="46234" y="141416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淘宝网Chenying0907出品 6"/>
            <p:cNvSpPr txBox="1"/>
            <p:nvPr/>
          </p:nvSpPr>
          <p:spPr>
            <a:xfrm>
              <a:off x="1061928" y="1675823"/>
              <a:ext cx="740506" cy="710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时</a:t>
              </a:r>
              <a:endPara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淘宝网Chenying0907出品 7"/>
            <p:cNvSpPr/>
            <p:nvPr/>
          </p:nvSpPr>
          <p:spPr>
            <a:xfrm>
              <a:off x="1044657" y="2118552"/>
              <a:ext cx="740506" cy="710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尚</a:t>
              </a:r>
            </a:p>
          </p:txBody>
        </p:sp>
      </p:grpSp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74" t="9629" r="12037" b="55555"/>
          <a:stretch/>
        </p:blipFill>
        <p:spPr>
          <a:xfrm>
            <a:off x="10622445" y="4024258"/>
            <a:ext cx="1335600" cy="1195680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6083"/>
          <a:stretch/>
        </p:blipFill>
        <p:spPr>
          <a:xfrm flipH="1">
            <a:off x="0" y="5817889"/>
            <a:ext cx="1507067" cy="788444"/>
          </a:xfrm>
          <a:prstGeom prst="rect">
            <a:avLst/>
          </a:prstGeom>
        </p:spPr>
      </p:pic>
      <p:sp>
        <p:nvSpPr>
          <p:cNvPr id="11" name="淘宝网Chenying0907出品 10"/>
          <p:cNvSpPr/>
          <p:nvPr/>
        </p:nvSpPr>
        <p:spPr>
          <a:xfrm>
            <a:off x="1507067" y="6012056"/>
            <a:ext cx="105448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火锅古</a:t>
            </a:r>
            <a:r>
              <a:rPr lang="zh-CN" altLang="en-US" sz="2000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称</a:t>
            </a:r>
            <a:r>
              <a:rPr lang="zh-CN" altLang="en-US" sz="2000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“古董羹”</a:t>
            </a:r>
            <a:r>
              <a:rPr lang="zh-CN" altLang="en-US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因</a:t>
            </a:r>
            <a:r>
              <a:rPr lang="zh-CN" altLang="en-US" dirty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食物投入沸水时发出的“咕咚”声而得名，它是中国独创的美食，历史悠久</a:t>
            </a:r>
            <a:r>
              <a:rPr lang="zh-CN" altLang="en-US" dirty="0" smtClean="0">
                <a:solidFill>
                  <a:srgbClr val="B26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dirty="0">
              <a:solidFill>
                <a:srgbClr val="B26E2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430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497">
        <p:fade/>
      </p:transition>
    </mc:Choice>
    <mc:Fallback xmlns="">
      <p:transition spd="slow" advTm="54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淘宝网chenying0907出品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20"/>
          <a:stretch>
            <a:fillRect/>
          </a:stretch>
        </p:blipFill>
        <p:spPr>
          <a:xfrm>
            <a:off x="5086915" y="2933301"/>
            <a:ext cx="3050938" cy="3406610"/>
          </a:xfrm>
          <a:custGeom>
            <a:avLst/>
            <a:gdLst>
              <a:gd name="connsiteX0" fmla="*/ 4462876 w 4462876"/>
              <a:gd name="connsiteY0" fmla="*/ 2654562 h 4983148"/>
              <a:gd name="connsiteX1" fmla="*/ 4462876 w 4462876"/>
              <a:gd name="connsiteY1" fmla="*/ 3060459 h 4983148"/>
              <a:gd name="connsiteX2" fmla="*/ 103477 w 4462876"/>
              <a:gd name="connsiteY2" fmla="*/ 4080482 h 4983148"/>
              <a:gd name="connsiteX3" fmla="*/ 314685 w 4462876"/>
              <a:gd name="connsiteY3" fmla="*/ 4983148 h 4983148"/>
              <a:gd name="connsiteX4" fmla="*/ 0 w 4462876"/>
              <a:gd name="connsiteY4" fmla="*/ 4983148 h 4983148"/>
              <a:gd name="connsiteX5" fmla="*/ 0 w 4462876"/>
              <a:gd name="connsiteY5" fmla="*/ 3796986 h 4983148"/>
              <a:gd name="connsiteX6" fmla="*/ 4462876 w 4462876"/>
              <a:gd name="connsiteY6" fmla="*/ 1792668 h 4983148"/>
              <a:gd name="connsiteX7" fmla="*/ 4462876 w 4462876"/>
              <a:gd name="connsiteY7" fmla="*/ 2257413 h 4983148"/>
              <a:gd name="connsiteX8" fmla="*/ 0 w 4462876"/>
              <a:gd name="connsiteY8" fmla="*/ 3399837 h 4983148"/>
              <a:gd name="connsiteX9" fmla="*/ 0 w 4462876"/>
              <a:gd name="connsiteY9" fmla="*/ 2935093 h 4983148"/>
              <a:gd name="connsiteX10" fmla="*/ 4462876 w 4462876"/>
              <a:gd name="connsiteY10" fmla="*/ 901273 h 4983148"/>
              <a:gd name="connsiteX11" fmla="*/ 4462876 w 4462876"/>
              <a:gd name="connsiteY11" fmla="*/ 1395519 h 4983148"/>
              <a:gd name="connsiteX12" fmla="*/ 0 w 4462876"/>
              <a:gd name="connsiteY12" fmla="*/ 2537943 h 4983148"/>
              <a:gd name="connsiteX13" fmla="*/ 0 w 4462876"/>
              <a:gd name="connsiteY13" fmla="*/ 2043697 h 4983148"/>
              <a:gd name="connsiteX14" fmla="*/ 4462876 w 4462876"/>
              <a:gd name="connsiteY14" fmla="*/ 0 h 4983148"/>
              <a:gd name="connsiteX15" fmla="*/ 4462876 w 4462876"/>
              <a:gd name="connsiteY15" fmla="*/ 504122 h 4983148"/>
              <a:gd name="connsiteX16" fmla="*/ 0 w 4462876"/>
              <a:gd name="connsiteY16" fmla="*/ 1646546 h 4983148"/>
              <a:gd name="connsiteX17" fmla="*/ 0 w 4462876"/>
              <a:gd name="connsiteY17" fmla="*/ 1039994 h 4983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462876" h="4983148">
                <a:moveTo>
                  <a:pt x="4462876" y="2654562"/>
                </a:moveTo>
                <a:lnTo>
                  <a:pt x="4462876" y="3060459"/>
                </a:lnTo>
                <a:lnTo>
                  <a:pt x="103477" y="4080482"/>
                </a:lnTo>
                <a:lnTo>
                  <a:pt x="314685" y="4983148"/>
                </a:lnTo>
                <a:lnTo>
                  <a:pt x="0" y="4983148"/>
                </a:lnTo>
                <a:lnTo>
                  <a:pt x="0" y="3796986"/>
                </a:lnTo>
                <a:close/>
                <a:moveTo>
                  <a:pt x="4462876" y="1792668"/>
                </a:moveTo>
                <a:lnTo>
                  <a:pt x="4462876" y="2257413"/>
                </a:lnTo>
                <a:lnTo>
                  <a:pt x="0" y="3399837"/>
                </a:lnTo>
                <a:lnTo>
                  <a:pt x="0" y="2935093"/>
                </a:lnTo>
                <a:close/>
                <a:moveTo>
                  <a:pt x="4462876" y="901273"/>
                </a:moveTo>
                <a:lnTo>
                  <a:pt x="4462876" y="1395519"/>
                </a:lnTo>
                <a:lnTo>
                  <a:pt x="0" y="2537943"/>
                </a:lnTo>
                <a:lnTo>
                  <a:pt x="0" y="2043697"/>
                </a:lnTo>
                <a:close/>
                <a:moveTo>
                  <a:pt x="4462876" y="0"/>
                </a:moveTo>
                <a:lnTo>
                  <a:pt x="4462876" y="504122"/>
                </a:lnTo>
                <a:lnTo>
                  <a:pt x="0" y="1646546"/>
                </a:lnTo>
                <a:lnTo>
                  <a:pt x="0" y="1039994"/>
                </a:lnTo>
                <a:close/>
              </a:path>
            </a:pathLst>
          </a:custGeom>
        </p:spPr>
      </p:pic>
      <p:pic>
        <p:nvPicPr>
          <p:cNvPr id="32" name="淘宝网chenying0907出品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20"/>
          <a:stretch>
            <a:fillRect/>
          </a:stretch>
        </p:blipFill>
        <p:spPr>
          <a:xfrm>
            <a:off x="4317596" y="3253539"/>
            <a:ext cx="3050938" cy="3406610"/>
          </a:xfrm>
          <a:custGeom>
            <a:avLst/>
            <a:gdLst>
              <a:gd name="connsiteX0" fmla="*/ 4462876 w 4462876"/>
              <a:gd name="connsiteY0" fmla="*/ 2654562 h 4983148"/>
              <a:gd name="connsiteX1" fmla="*/ 4462876 w 4462876"/>
              <a:gd name="connsiteY1" fmla="*/ 3060459 h 4983148"/>
              <a:gd name="connsiteX2" fmla="*/ 103477 w 4462876"/>
              <a:gd name="connsiteY2" fmla="*/ 4080482 h 4983148"/>
              <a:gd name="connsiteX3" fmla="*/ 314685 w 4462876"/>
              <a:gd name="connsiteY3" fmla="*/ 4983148 h 4983148"/>
              <a:gd name="connsiteX4" fmla="*/ 0 w 4462876"/>
              <a:gd name="connsiteY4" fmla="*/ 4983148 h 4983148"/>
              <a:gd name="connsiteX5" fmla="*/ 0 w 4462876"/>
              <a:gd name="connsiteY5" fmla="*/ 3796986 h 4983148"/>
              <a:gd name="connsiteX6" fmla="*/ 4462876 w 4462876"/>
              <a:gd name="connsiteY6" fmla="*/ 1792668 h 4983148"/>
              <a:gd name="connsiteX7" fmla="*/ 4462876 w 4462876"/>
              <a:gd name="connsiteY7" fmla="*/ 2257413 h 4983148"/>
              <a:gd name="connsiteX8" fmla="*/ 0 w 4462876"/>
              <a:gd name="connsiteY8" fmla="*/ 3399837 h 4983148"/>
              <a:gd name="connsiteX9" fmla="*/ 0 w 4462876"/>
              <a:gd name="connsiteY9" fmla="*/ 2935093 h 4983148"/>
              <a:gd name="connsiteX10" fmla="*/ 4462876 w 4462876"/>
              <a:gd name="connsiteY10" fmla="*/ 901273 h 4983148"/>
              <a:gd name="connsiteX11" fmla="*/ 4462876 w 4462876"/>
              <a:gd name="connsiteY11" fmla="*/ 1395519 h 4983148"/>
              <a:gd name="connsiteX12" fmla="*/ 0 w 4462876"/>
              <a:gd name="connsiteY12" fmla="*/ 2537943 h 4983148"/>
              <a:gd name="connsiteX13" fmla="*/ 0 w 4462876"/>
              <a:gd name="connsiteY13" fmla="*/ 2043697 h 4983148"/>
              <a:gd name="connsiteX14" fmla="*/ 4462876 w 4462876"/>
              <a:gd name="connsiteY14" fmla="*/ 0 h 4983148"/>
              <a:gd name="connsiteX15" fmla="*/ 4462876 w 4462876"/>
              <a:gd name="connsiteY15" fmla="*/ 504122 h 4983148"/>
              <a:gd name="connsiteX16" fmla="*/ 0 w 4462876"/>
              <a:gd name="connsiteY16" fmla="*/ 1646546 h 4983148"/>
              <a:gd name="connsiteX17" fmla="*/ 0 w 4462876"/>
              <a:gd name="connsiteY17" fmla="*/ 1039994 h 4983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462876" h="4983148">
                <a:moveTo>
                  <a:pt x="4462876" y="2654562"/>
                </a:moveTo>
                <a:lnTo>
                  <a:pt x="4462876" y="3060459"/>
                </a:lnTo>
                <a:lnTo>
                  <a:pt x="103477" y="4080482"/>
                </a:lnTo>
                <a:lnTo>
                  <a:pt x="314685" y="4983148"/>
                </a:lnTo>
                <a:lnTo>
                  <a:pt x="0" y="4983148"/>
                </a:lnTo>
                <a:lnTo>
                  <a:pt x="0" y="3796986"/>
                </a:lnTo>
                <a:close/>
                <a:moveTo>
                  <a:pt x="4462876" y="1792668"/>
                </a:moveTo>
                <a:lnTo>
                  <a:pt x="4462876" y="2257413"/>
                </a:lnTo>
                <a:lnTo>
                  <a:pt x="0" y="3399837"/>
                </a:lnTo>
                <a:lnTo>
                  <a:pt x="0" y="2935093"/>
                </a:lnTo>
                <a:close/>
                <a:moveTo>
                  <a:pt x="4462876" y="901273"/>
                </a:moveTo>
                <a:lnTo>
                  <a:pt x="4462876" y="1395519"/>
                </a:lnTo>
                <a:lnTo>
                  <a:pt x="0" y="2537943"/>
                </a:lnTo>
                <a:lnTo>
                  <a:pt x="0" y="2043697"/>
                </a:lnTo>
                <a:close/>
                <a:moveTo>
                  <a:pt x="4462876" y="0"/>
                </a:moveTo>
                <a:lnTo>
                  <a:pt x="4462876" y="504122"/>
                </a:lnTo>
                <a:lnTo>
                  <a:pt x="0" y="1646546"/>
                </a:lnTo>
                <a:lnTo>
                  <a:pt x="0" y="1039994"/>
                </a:lnTo>
                <a:close/>
              </a:path>
            </a:pathLst>
          </a:custGeom>
        </p:spPr>
      </p:pic>
      <p:grpSp>
        <p:nvGrpSpPr>
          <p:cNvPr id="2" name="淘宝网Chenying0907出品 1"/>
          <p:cNvGrpSpPr/>
          <p:nvPr/>
        </p:nvGrpSpPr>
        <p:grpSpPr>
          <a:xfrm>
            <a:off x="4428544" y="0"/>
            <a:ext cx="3733323" cy="6858000"/>
            <a:chOff x="4428544" y="0"/>
            <a:chExt cx="3733323" cy="6858000"/>
          </a:xfrm>
        </p:grpSpPr>
        <p:sp>
          <p:nvSpPr>
            <p:cNvPr id="9" name="淘宝网Chenying0907出品 8"/>
            <p:cNvSpPr/>
            <p:nvPr/>
          </p:nvSpPr>
          <p:spPr>
            <a:xfrm>
              <a:off x="4428544" y="0"/>
              <a:ext cx="3733323" cy="685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淘宝网Chenying0907出品 10"/>
            <p:cNvSpPr/>
            <p:nvPr/>
          </p:nvSpPr>
          <p:spPr>
            <a:xfrm>
              <a:off x="6146638" y="2084862"/>
              <a:ext cx="1768141" cy="289931"/>
            </a:xfrm>
            <a:prstGeom prst="rect">
              <a:avLst/>
            </a:prstGeom>
            <a:solidFill>
              <a:srgbClr val="D952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pic>
          <p:nvPicPr>
            <p:cNvPr id="12" name="淘宝网chenying0907出品 1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78" t="47778" r="33333" b="17406"/>
            <a:stretch/>
          </p:blipFill>
          <p:spPr>
            <a:xfrm>
              <a:off x="5050277" y="1016856"/>
              <a:ext cx="1774798" cy="1588867"/>
            </a:xfrm>
            <a:prstGeom prst="rect">
              <a:avLst/>
            </a:prstGeom>
          </p:spPr>
        </p:pic>
        <p:grpSp>
          <p:nvGrpSpPr>
            <p:cNvPr id="13" name="淘宝网Chenying0907出品 12"/>
            <p:cNvGrpSpPr/>
            <p:nvPr/>
          </p:nvGrpSpPr>
          <p:grpSpPr>
            <a:xfrm>
              <a:off x="4528854" y="1146835"/>
              <a:ext cx="558061" cy="1082993"/>
              <a:chOff x="1044657" y="1607817"/>
              <a:chExt cx="757777" cy="1470565"/>
            </a:xfrm>
          </p:grpSpPr>
          <p:sp>
            <p:nvSpPr>
              <p:cNvPr id="14" name="淘宝网Chenying0907出品 13"/>
              <p:cNvSpPr/>
              <p:nvPr/>
            </p:nvSpPr>
            <p:spPr>
              <a:xfrm>
                <a:off x="1135797" y="1607817"/>
                <a:ext cx="548593" cy="1470565"/>
              </a:xfrm>
              <a:custGeom>
                <a:avLst/>
                <a:gdLst>
                  <a:gd name="connsiteX0" fmla="*/ 17824 w 633385"/>
                  <a:gd name="connsiteY0" fmla="*/ 593340 h 1274474"/>
                  <a:gd name="connsiteX1" fmla="*/ 51278 w 633385"/>
                  <a:gd name="connsiteY1" fmla="*/ 80384 h 1274474"/>
                  <a:gd name="connsiteX2" fmla="*/ 553083 w 633385"/>
                  <a:gd name="connsiteY2" fmla="*/ 69232 h 1274474"/>
                  <a:gd name="connsiteX3" fmla="*/ 631141 w 633385"/>
                  <a:gd name="connsiteY3" fmla="*/ 738306 h 1274474"/>
                  <a:gd name="connsiteX4" fmla="*/ 541931 w 633385"/>
                  <a:gd name="connsiteY4" fmla="*/ 1184354 h 1274474"/>
                  <a:gd name="connsiteX5" fmla="*/ 162790 w 633385"/>
                  <a:gd name="connsiteY5" fmla="*/ 1273564 h 1274474"/>
                  <a:gd name="connsiteX6" fmla="*/ 62429 w 633385"/>
                  <a:gd name="connsiteY6" fmla="*/ 1162052 h 1274474"/>
                  <a:gd name="connsiteX7" fmla="*/ 17824 w 633385"/>
                  <a:gd name="connsiteY7" fmla="*/ 593340 h 1274474"/>
                  <a:gd name="connsiteX0" fmla="*/ 2909 w 616780"/>
                  <a:gd name="connsiteY0" fmla="*/ 570781 h 1251915"/>
                  <a:gd name="connsiteX1" fmla="*/ 125573 w 616780"/>
                  <a:gd name="connsiteY1" fmla="*/ 113581 h 1251915"/>
                  <a:gd name="connsiteX2" fmla="*/ 538168 w 616780"/>
                  <a:gd name="connsiteY2" fmla="*/ 46673 h 1251915"/>
                  <a:gd name="connsiteX3" fmla="*/ 616226 w 616780"/>
                  <a:gd name="connsiteY3" fmla="*/ 715747 h 1251915"/>
                  <a:gd name="connsiteX4" fmla="*/ 527016 w 616780"/>
                  <a:gd name="connsiteY4" fmla="*/ 1161795 h 1251915"/>
                  <a:gd name="connsiteX5" fmla="*/ 147875 w 616780"/>
                  <a:gd name="connsiteY5" fmla="*/ 1251005 h 1251915"/>
                  <a:gd name="connsiteX6" fmla="*/ 47514 w 616780"/>
                  <a:gd name="connsiteY6" fmla="*/ 1139493 h 1251915"/>
                  <a:gd name="connsiteX7" fmla="*/ 2909 w 616780"/>
                  <a:gd name="connsiteY7" fmla="*/ 570781 h 1251915"/>
                  <a:gd name="connsiteX0" fmla="*/ 26241 w 573205"/>
                  <a:gd name="connsiteY0" fmla="*/ 675007 h 1255780"/>
                  <a:gd name="connsiteX1" fmla="*/ 81998 w 573205"/>
                  <a:gd name="connsiteY1" fmla="*/ 117446 h 1255780"/>
                  <a:gd name="connsiteX2" fmla="*/ 494593 w 573205"/>
                  <a:gd name="connsiteY2" fmla="*/ 50538 h 1255780"/>
                  <a:gd name="connsiteX3" fmla="*/ 572651 w 573205"/>
                  <a:gd name="connsiteY3" fmla="*/ 719612 h 1255780"/>
                  <a:gd name="connsiteX4" fmla="*/ 483441 w 573205"/>
                  <a:gd name="connsiteY4" fmla="*/ 1165660 h 1255780"/>
                  <a:gd name="connsiteX5" fmla="*/ 104300 w 573205"/>
                  <a:gd name="connsiteY5" fmla="*/ 1254870 h 1255780"/>
                  <a:gd name="connsiteX6" fmla="*/ 3939 w 573205"/>
                  <a:gd name="connsiteY6" fmla="*/ 1143358 h 1255780"/>
                  <a:gd name="connsiteX7" fmla="*/ 26241 w 573205"/>
                  <a:gd name="connsiteY7" fmla="*/ 675007 h 1255780"/>
                  <a:gd name="connsiteX0" fmla="*/ 53548 w 600512"/>
                  <a:gd name="connsiteY0" fmla="*/ 675007 h 1212345"/>
                  <a:gd name="connsiteX1" fmla="*/ 109305 w 600512"/>
                  <a:gd name="connsiteY1" fmla="*/ 117446 h 1212345"/>
                  <a:gd name="connsiteX2" fmla="*/ 521900 w 600512"/>
                  <a:gd name="connsiteY2" fmla="*/ 50538 h 1212345"/>
                  <a:gd name="connsiteX3" fmla="*/ 599958 w 600512"/>
                  <a:gd name="connsiteY3" fmla="*/ 719612 h 1212345"/>
                  <a:gd name="connsiteX4" fmla="*/ 510748 w 600512"/>
                  <a:gd name="connsiteY4" fmla="*/ 1165660 h 1212345"/>
                  <a:gd name="connsiteX5" fmla="*/ 31246 w 600512"/>
                  <a:gd name="connsiteY5" fmla="*/ 1143358 h 1212345"/>
                  <a:gd name="connsiteX6" fmla="*/ 53548 w 600512"/>
                  <a:gd name="connsiteY6" fmla="*/ 675007 h 1212345"/>
                  <a:gd name="connsiteX0" fmla="*/ 20223 w 567187"/>
                  <a:gd name="connsiteY0" fmla="*/ 675007 h 1336660"/>
                  <a:gd name="connsiteX1" fmla="*/ 75980 w 567187"/>
                  <a:gd name="connsiteY1" fmla="*/ 117446 h 1336660"/>
                  <a:gd name="connsiteX2" fmla="*/ 488575 w 567187"/>
                  <a:gd name="connsiteY2" fmla="*/ 50538 h 1336660"/>
                  <a:gd name="connsiteX3" fmla="*/ 566633 w 567187"/>
                  <a:gd name="connsiteY3" fmla="*/ 719612 h 1336660"/>
                  <a:gd name="connsiteX4" fmla="*/ 477423 w 567187"/>
                  <a:gd name="connsiteY4" fmla="*/ 1165660 h 1336660"/>
                  <a:gd name="connsiteX5" fmla="*/ 42526 w 567187"/>
                  <a:gd name="connsiteY5" fmla="*/ 1310626 h 1336660"/>
                  <a:gd name="connsiteX6" fmla="*/ 20223 w 567187"/>
                  <a:gd name="connsiteY6" fmla="*/ 675007 h 1336660"/>
                  <a:gd name="connsiteX0" fmla="*/ 7252 w 554216"/>
                  <a:gd name="connsiteY0" fmla="*/ 675007 h 1397872"/>
                  <a:gd name="connsiteX1" fmla="*/ 63009 w 554216"/>
                  <a:gd name="connsiteY1" fmla="*/ 117446 h 1397872"/>
                  <a:gd name="connsiteX2" fmla="*/ 475604 w 554216"/>
                  <a:gd name="connsiteY2" fmla="*/ 50538 h 1397872"/>
                  <a:gd name="connsiteX3" fmla="*/ 553662 w 554216"/>
                  <a:gd name="connsiteY3" fmla="*/ 719612 h 1397872"/>
                  <a:gd name="connsiteX4" fmla="*/ 464452 w 554216"/>
                  <a:gd name="connsiteY4" fmla="*/ 1165660 h 1397872"/>
                  <a:gd name="connsiteX5" fmla="*/ 51857 w 554216"/>
                  <a:gd name="connsiteY5" fmla="*/ 1377533 h 1397872"/>
                  <a:gd name="connsiteX6" fmla="*/ 7252 w 554216"/>
                  <a:gd name="connsiteY6" fmla="*/ 675007 h 1397872"/>
                  <a:gd name="connsiteX0" fmla="*/ 46234 w 548593"/>
                  <a:gd name="connsiteY0" fmla="*/ 1414163 h 1470565"/>
                  <a:gd name="connsiteX1" fmla="*/ 57386 w 548593"/>
                  <a:gd name="connsiteY1" fmla="*/ 154076 h 1470565"/>
                  <a:gd name="connsiteX2" fmla="*/ 469981 w 548593"/>
                  <a:gd name="connsiteY2" fmla="*/ 87168 h 1470565"/>
                  <a:gd name="connsiteX3" fmla="*/ 548039 w 548593"/>
                  <a:gd name="connsiteY3" fmla="*/ 756242 h 1470565"/>
                  <a:gd name="connsiteX4" fmla="*/ 458829 w 548593"/>
                  <a:gd name="connsiteY4" fmla="*/ 1202290 h 1470565"/>
                  <a:gd name="connsiteX5" fmla="*/ 46234 w 548593"/>
                  <a:gd name="connsiteY5" fmla="*/ 1414163 h 1470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8593" h="1470565">
                    <a:moveTo>
                      <a:pt x="46234" y="1414163"/>
                    </a:moveTo>
                    <a:cubicBezTo>
                      <a:pt x="-20673" y="1239461"/>
                      <a:pt x="-13238" y="375242"/>
                      <a:pt x="57386" y="154076"/>
                    </a:cubicBezTo>
                    <a:cubicBezTo>
                      <a:pt x="128010" y="-67090"/>
                      <a:pt x="388206" y="-13193"/>
                      <a:pt x="469981" y="87168"/>
                    </a:cubicBezTo>
                    <a:cubicBezTo>
                      <a:pt x="551756" y="187529"/>
                      <a:pt x="549898" y="570388"/>
                      <a:pt x="548039" y="756242"/>
                    </a:cubicBezTo>
                    <a:cubicBezTo>
                      <a:pt x="546180" y="942096"/>
                      <a:pt x="542463" y="1092637"/>
                      <a:pt x="458829" y="1202290"/>
                    </a:cubicBezTo>
                    <a:cubicBezTo>
                      <a:pt x="375195" y="1311944"/>
                      <a:pt x="113141" y="1588865"/>
                      <a:pt x="46234" y="1414163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" name="淘宝网Chenying0907出品 14"/>
              <p:cNvSpPr txBox="1"/>
              <p:nvPr/>
            </p:nvSpPr>
            <p:spPr>
              <a:xfrm>
                <a:off x="1061928" y="1675823"/>
                <a:ext cx="740506" cy="7104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时</a:t>
                </a:r>
                <a:endPara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淘宝网Chenying0907出品 15"/>
              <p:cNvSpPr/>
              <p:nvPr/>
            </p:nvSpPr>
            <p:spPr>
              <a:xfrm>
                <a:off x="1044657" y="2118552"/>
                <a:ext cx="740506" cy="7104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尚</a:t>
                </a:r>
              </a:p>
            </p:txBody>
          </p:sp>
        </p:grpSp>
        <p:pic>
          <p:nvPicPr>
            <p:cNvPr id="17" name="淘宝网chenying0907出品 1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074" t="9629" r="12037" b="55555"/>
            <a:stretch/>
          </p:blipFill>
          <p:spPr>
            <a:xfrm>
              <a:off x="6290592" y="548872"/>
              <a:ext cx="1679253" cy="1503331"/>
            </a:xfrm>
            <a:prstGeom prst="rect">
              <a:avLst/>
            </a:prstGeom>
          </p:spPr>
        </p:pic>
        <p:sp>
          <p:nvSpPr>
            <p:cNvPr id="18" name="淘宝网Chenying0907出品 17"/>
            <p:cNvSpPr/>
            <p:nvPr/>
          </p:nvSpPr>
          <p:spPr>
            <a:xfrm>
              <a:off x="6612361" y="2040567"/>
              <a:ext cx="12604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HOT  POT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pic>
          <p:nvPicPr>
            <p:cNvPr id="38" name="淘宝网chenying0907出品 37"/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16" t="2894" r="8996" b="6425"/>
            <a:stretch/>
          </p:blipFill>
          <p:spPr>
            <a:xfrm>
              <a:off x="4995333" y="2573866"/>
              <a:ext cx="2489200" cy="4115319"/>
            </a:xfrm>
            <a:prstGeom prst="rect">
              <a:avLst/>
            </a:prstGeom>
          </p:spPr>
        </p:pic>
        <p:sp>
          <p:nvSpPr>
            <p:cNvPr id="36" name="淘宝网Chenying0907出品 35"/>
            <p:cNvSpPr/>
            <p:nvPr/>
          </p:nvSpPr>
          <p:spPr>
            <a:xfrm>
              <a:off x="4797195" y="2620456"/>
              <a:ext cx="2885073" cy="4168685"/>
            </a:xfrm>
            <a:prstGeom prst="rect">
              <a:avLst/>
            </a:prstGeom>
            <a:solidFill>
              <a:srgbClr val="C00000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595974" y="4723894"/>
            <a:ext cx="3541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汇报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人</a:t>
            </a:r>
            <a:r>
              <a:rPr lang="zh-CN" altLang="en-US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：泡泡糖</a:t>
            </a:r>
            <a:r>
              <a:rPr lang="en-US" altLang="zh-CN" sz="280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356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7194">
        <p14:ripple/>
      </p:transition>
    </mc:Choice>
    <mc:Fallback xmlns="">
      <p:transition spd="slow" advTm="71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9167E-6 2.59259E-6 L 0.20768 -0.07871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78" y="-393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125E-6 4.81481E-6 L -0.20612 0.07685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12" y="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631</Words>
  <Application>Microsoft Office PowerPoint</Application>
  <PresentationFormat>宽屏</PresentationFormat>
  <Paragraphs>63</Paragraphs>
  <Slides>20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Calibri</vt:lpstr>
      <vt:lpstr>Calibri Light</vt:lpstr>
      <vt:lpstr>微软雅黑</vt:lpstr>
      <vt:lpstr>Arial</vt:lpstr>
      <vt:lpstr>宋体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dc:description>chenying0907</dc:description>
  <cp:lastModifiedBy>Administrator</cp:lastModifiedBy>
  <cp:revision>42</cp:revision>
  <dcterms:created xsi:type="dcterms:W3CDTF">2015-10-29T01:20:46Z</dcterms:created>
  <dcterms:modified xsi:type="dcterms:W3CDTF">2018-03-09T02:49:08Z</dcterms:modified>
</cp:coreProperties>
</file>